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3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0" y="1371600"/>
            <a:ext cx="3962400" cy="4114800"/>
            <a:chOff x="685800" y="990600"/>
            <a:chExt cx="3962400" cy="41148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990600"/>
              <a:ext cx="3962400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 3"/>
            <p:cNvSpPr/>
            <p:nvPr/>
          </p:nvSpPr>
          <p:spPr>
            <a:xfrm rot="717498">
              <a:off x="2557459" y="3313027"/>
              <a:ext cx="1143000" cy="5334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16383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533400"/>
            <a:ext cx="3396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Union of all object before Cylinder 158</a:t>
            </a:r>
            <a:endParaRPr lang="en-US" sz="1600" dirty="0">
              <a:solidFill>
                <a:srgbClr val="0000FF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566" y="1371600"/>
            <a:ext cx="408622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16764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81600" y="533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Cylinder 158 </a:t>
            </a:r>
            <a:r>
              <a:rPr lang="en-US" sz="1600" dirty="0" smtClean="0">
                <a:solidFill>
                  <a:srgbClr val="0000FF"/>
                </a:solidFill>
              </a:rPr>
              <a:t>and </a:t>
            </a:r>
            <a:r>
              <a:rPr lang="en-US" sz="1600" dirty="0" smtClean="0">
                <a:solidFill>
                  <a:srgbClr val="FF0000"/>
                </a:solidFill>
              </a:rPr>
              <a:t>Sphere 158 </a:t>
            </a:r>
            <a:r>
              <a:rPr lang="en-US" sz="1600" dirty="0" smtClean="0">
                <a:solidFill>
                  <a:srgbClr val="0000FF"/>
                </a:solidFill>
              </a:rPr>
              <a:t>are on the top of already existing objects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47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1" y="685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Attempt to Union Cylinder 158 and Sphere 158 with previous geometry fails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7300" y="6858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Cylinder 159 </a:t>
            </a:r>
            <a:r>
              <a:rPr lang="en-US" sz="1600" dirty="0" smtClean="0">
                <a:solidFill>
                  <a:srgbClr val="0000FF"/>
                </a:solidFill>
              </a:rPr>
              <a:t>and </a:t>
            </a:r>
            <a:r>
              <a:rPr lang="en-US" sz="1600" dirty="0" smtClean="0">
                <a:solidFill>
                  <a:srgbClr val="FF0000"/>
                </a:solidFill>
              </a:rPr>
              <a:t>Sphere 159 </a:t>
            </a:r>
            <a:r>
              <a:rPr lang="en-US" sz="1600" dirty="0" smtClean="0">
                <a:solidFill>
                  <a:srgbClr val="0000FF"/>
                </a:solidFill>
              </a:rPr>
              <a:t>are also on the top of already existing objects</a:t>
            </a:r>
            <a:endParaRPr lang="en-US" sz="1600" dirty="0">
              <a:solidFill>
                <a:srgbClr val="0000FF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30384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2899" y="3257549"/>
            <a:ext cx="238125" cy="16192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95850" y="1533525"/>
            <a:ext cx="3876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Disable those duplicate objects, then you will be able to create Union: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2352675"/>
            <a:ext cx="15716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800599" y="3038474"/>
            <a:ext cx="1590676" cy="136207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2405063"/>
            <a:ext cx="20288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305674" y="3257549"/>
            <a:ext cx="733426" cy="40957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838949" y="4600574"/>
            <a:ext cx="180976" cy="19050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71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yushanov</dc:creator>
  <cp:lastModifiedBy>yushanov</cp:lastModifiedBy>
  <cp:revision>2</cp:revision>
  <dcterms:created xsi:type="dcterms:W3CDTF">2006-08-16T00:00:00Z</dcterms:created>
  <dcterms:modified xsi:type="dcterms:W3CDTF">2019-01-30T21:03:43Z</dcterms:modified>
</cp:coreProperties>
</file>