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7"/>
  </p:notesMasterIdLst>
  <p:sldIdLst>
    <p:sldId id="463" r:id="rId3"/>
    <p:sldId id="464" r:id="rId4"/>
    <p:sldId id="465" r:id="rId5"/>
    <p:sldId id="466" r:id="rId6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163" d="100"/>
          <a:sy n="163" d="100"/>
        </p:scale>
        <p:origin x="534" y="15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04/03/2022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472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312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sol.com/model/10222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sol.com/model/10222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msol.com/model/10222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 Optimization of a Rectangular Loudspeaker Horn in 3D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3BF7D2-50A3-4260-B78A-15F0E0A51D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64E2A95-D0FB-447A-B7E9-BE2C04F9740F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0ACE2DB-A5B0-4CEE-8283-58E6BA4F47A5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B38B06E-E56A-4158-8DDE-2191E185F68D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3C5817-685D-440D-9CA4-E99717C32F7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4355" y="-301657"/>
            <a:ext cx="7533063" cy="423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281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3D Speaker Shape Optimization  – On Axis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38201" y="1371601"/>
            <a:ext cx="3817392" cy="500378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1800" b="1" dirty="0"/>
              <a:t>On Axis Optimization Setup</a:t>
            </a:r>
          </a:p>
          <a:p>
            <a:r>
              <a:rPr lang="en-US" sz="1800" dirty="0"/>
              <a:t>Define a </a:t>
            </a:r>
            <a:r>
              <a:rPr lang="en-US" sz="1800" b="1" dirty="0"/>
              <a:t>Control Function</a:t>
            </a:r>
            <a:r>
              <a:rPr lang="en-US" sz="1800" dirty="0"/>
              <a:t> based on a Bernstein polynomial,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cfunc1()</a:t>
            </a:r>
            <a:r>
              <a:rPr lang="en-US" sz="1800" dirty="0"/>
              <a:t>.</a:t>
            </a:r>
          </a:p>
          <a:p>
            <a:r>
              <a:rPr lang="en-US" sz="1800" dirty="0"/>
              <a:t>Use the function with an argument depending on the </a:t>
            </a:r>
            <a:br>
              <a:rPr lang="en-US" sz="1800" dirty="0"/>
            </a:br>
            <a:r>
              <a:rPr lang="en-US" sz="1800" dirty="0"/>
              <a:t>z-coordinate such that horn symmetry and rectangular cross sections is preserved.</a:t>
            </a:r>
          </a:p>
          <a:p>
            <a:r>
              <a:rPr lang="en-US" sz="1800" dirty="0"/>
              <a:t>Use a Electrical Circuit to limit the input power.</a:t>
            </a:r>
          </a:p>
          <a:p>
            <a:r>
              <a:rPr lang="en-US" sz="1800" dirty="0"/>
              <a:t>Use the built-in far field variable to maximize the on-axis pressure.</a:t>
            </a:r>
          </a:p>
          <a:p>
            <a:r>
              <a:rPr lang="en-US" sz="1800" dirty="0"/>
              <a:t>Use a </a:t>
            </a:r>
            <a:r>
              <a:rPr lang="en-US" sz="1800" b="1" dirty="0"/>
              <a:t>Filter </a:t>
            </a:r>
            <a:r>
              <a:rPr lang="en-US" sz="1800" dirty="0"/>
              <a:t>dataset to transfer the optimized shape to a Mesh part for import in a new component.</a:t>
            </a:r>
          </a:p>
          <a:p>
            <a:pPr lvl="1"/>
            <a:endParaRPr lang="en-US" sz="1534" dirty="0"/>
          </a:p>
          <a:p>
            <a:pPr lvl="2"/>
            <a:endParaRPr lang="en-US" sz="1267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7666A9-5115-422B-BE35-940099C79814}"/>
              </a:ext>
            </a:extLst>
          </p:cNvPr>
          <p:cNvSpPr/>
          <p:nvPr/>
        </p:nvSpPr>
        <p:spPr>
          <a:xfrm>
            <a:off x="7536409" y="6375384"/>
            <a:ext cx="43929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3"/>
              </a:rPr>
              <a:t>Shape Optimization of a Rectangular Loudspeaker Horn in 3D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42DBC6-2B5B-4C66-9FEE-E702ADF584F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0915" y="1576043"/>
            <a:ext cx="7865097" cy="4424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533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3D Speaker Shape Optimization  – Off Axis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38201" y="1371601"/>
            <a:ext cx="3817392" cy="50037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Off Axis Optimization Setup</a:t>
            </a:r>
          </a:p>
          <a:p>
            <a:r>
              <a:rPr lang="en-US" sz="1800" dirty="0"/>
              <a:t>Use </a:t>
            </a:r>
            <a:r>
              <a:rPr lang="en-US" sz="1800" b="1" dirty="0"/>
              <a:t>Free Shape Domain</a:t>
            </a:r>
            <a:r>
              <a:rPr lang="en-US" sz="1800" dirty="0"/>
              <a:t>, </a:t>
            </a:r>
            <a:br>
              <a:rPr lang="en-US" sz="1800" dirty="0"/>
            </a:br>
            <a:r>
              <a:rPr lang="en-US" sz="1800" b="1" dirty="0"/>
              <a:t>Free Shape Boundary</a:t>
            </a:r>
            <a:r>
              <a:rPr lang="en-US" sz="1800" dirty="0"/>
              <a:t>, and </a:t>
            </a:r>
            <a:r>
              <a:rPr lang="en-US" sz="1800" b="1" dirty="0"/>
              <a:t>Transformation </a:t>
            </a:r>
            <a:r>
              <a:rPr lang="en-US" sz="1800" dirty="0"/>
              <a:t>shape optimization features to allow the rotation and translation of the speaker, while also varying the speaker shape.</a:t>
            </a:r>
          </a:p>
          <a:p>
            <a:r>
              <a:rPr lang="en-US" sz="1800" dirty="0"/>
              <a:t>Copy past the physics and objective from the 1</a:t>
            </a:r>
            <a:r>
              <a:rPr lang="en-US" sz="1800" baseline="30000" dirty="0"/>
              <a:t>st</a:t>
            </a:r>
            <a:r>
              <a:rPr lang="en-US" sz="1800" dirty="0"/>
              <a:t> component to the new component.</a:t>
            </a:r>
          </a:p>
          <a:p>
            <a:r>
              <a:rPr lang="en-US" sz="1800" dirty="0"/>
              <a:t>Use a segregated solver </a:t>
            </a:r>
          </a:p>
          <a:p>
            <a:pPr lvl="1"/>
            <a:endParaRPr lang="en-US" sz="1534" dirty="0"/>
          </a:p>
          <a:p>
            <a:pPr lvl="2"/>
            <a:endParaRPr lang="en-US" sz="1267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E3635B-915E-48EB-BF6B-D7E0475AFDD9}"/>
              </a:ext>
            </a:extLst>
          </p:cNvPr>
          <p:cNvSpPr/>
          <p:nvPr/>
        </p:nvSpPr>
        <p:spPr>
          <a:xfrm>
            <a:off x="7536409" y="6375384"/>
            <a:ext cx="43929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3"/>
              </a:rPr>
              <a:t>Shape Optimization of a Rectangular Loudspeaker Horn in 3D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523998-5F43-4495-8C27-5ED660957D4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0915" y="1746824"/>
            <a:ext cx="7968792" cy="448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169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3D Speaker Shape Optimization  – Radiation Pattern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9E6E1C-F8E0-4C79-9FC2-A9ACBDA045F0}"/>
              </a:ext>
            </a:extLst>
          </p:cNvPr>
          <p:cNvSpPr/>
          <p:nvPr/>
        </p:nvSpPr>
        <p:spPr>
          <a:xfrm>
            <a:off x="7536409" y="6375384"/>
            <a:ext cx="43929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3"/>
              </a:rPr>
              <a:t>Shape Optimization of a Rectangular Loudspeaker Horn in 3D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FDF440-2BB7-4263-9CE5-0358A74B2DB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30092" y="1778017"/>
            <a:ext cx="9331816" cy="444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855033"/>
      </p:ext>
    </p:extLst>
  </p:cSld>
  <p:clrMapOvr>
    <a:masterClrMapping/>
  </p:clrMapOvr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12442</TotalTime>
  <Words>196</Words>
  <Application>Microsoft Office PowerPoint</Application>
  <PresentationFormat>Widescreen</PresentationFormat>
  <Paragraphs>24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Courier New</vt:lpstr>
      <vt:lpstr>Lato</vt:lpstr>
      <vt:lpstr>Lato Light</vt:lpstr>
      <vt:lpstr>Wingdings</vt:lpstr>
      <vt:lpstr>2_comsol-slide-template-NEW</vt:lpstr>
      <vt:lpstr>comsol-slide-template-NEW</vt:lpstr>
      <vt:lpstr>Shape Optimization of a Rectangular Loudspeaker Horn in 3D</vt:lpstr>
      <vt:lpstr>3D Speaker Shape Optimization  – On Axis</vt:lpstr>
      <vt:lpstr>3D Speaker Shape Optimization  – Off Axis</vt:lpstr>
      <vt:lpstr>3D Speaker Shape Optimization  – Radiation Pattern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157</cp:revision>
  <dcterms:created xsi:type="dcterms:W3CDTF">2018-09-05T09:19:01Z</dcterms:created>
  <dcterms:modified xsi:type="dcterms:W3CDTF">2022-03-04T11:58:00Z</dcterms:modified>
</cp:coreProperties>
</file>