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69" r:id="rId3"/>
    <p:sldId id="518" r:id="rId4"/>
    <p:sldId id="521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>
        <p:scale>
          <a:sx n="75" d="100"/>
          <a:sy n="75" d="100"/>
        </p:scale>
        <p:origin x="3132" y="20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08/03/2022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26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8654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www.comsol.com/model/8654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Parameter Estimation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2F867A-31D0-46A0-A097-62C5191811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332ED-A8DF-480B-AB39-4D20BA4EB9D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0DD291-B47E-4E0F-B192-DB239C653B98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31A05F-1244-41A8-80E7-2B0B7639DF77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8122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2301" y="898526"/>
            <a:ext cx="9436100" cy="892175"/>
          </a:xfrm>
        </p:spPr>
        <p:txBody>
          <a:bodyPr>
            <a:normAutofit/>
          </a:bodyPr>
          <a:lstStyle/>
          <a:p>
            <a:pPr algn="l"/>
            <a:r>
              <a:rPr lang="en-US" sz="3000" dirty="0"/>
              <a:t>Linear Data and Model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436E64-1605-4147-A2E1-DCE1917963A7}"/>
              </a:ext>
            </a:extLst>
          </p:cNvPr>
          <p:cNvSpPr/>
          <p:nvPr/>
        </p:nvSpPr>
        <p:spPr>
          <a:xfrm>
            <a:off x="622301" y="2311401"/>
            <a:ext cx="4637988" cy="20211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App supports</a:t>
            </a:r>
          </a:p>
          <a:p>
            <a:endParaRPr lang="en-US" sz="667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Import of data from file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Generation of tutorial data (with noise)</a:t>
            </a:r>
          </a:p>
          <a:p>
            <a:endParaRPr lang="en-US" sz="1600" b="1" dirty="0"/>
          </a:p>
          <a:p>
            <a:r>
              <a:rPr lang="en-US" sz="1600" b="1" dirty="0"/>
              <a:t>Levenberg-Marquardt solver provides</a:t>
            </a:r>
          </a:p>
          <a:p>
            <a:endParaRPr lang="en-US" sz="667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Fast convergence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Confidence intervals</a:t>
            </a:r>
            <a:endParaRPr lang="en-DK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A51B94-006F-4FF3-995E-205652344660}"/>
              </a:ext>
            </a:extLst>
          </p:cNvPr>
          <p:cNvSpPr/>
          <p:nvPr/>
        </p:nvSpPr>
        <p:spPr>
          <a:xfrm>
            <a:off x="9550400" y="6273800"/>
            <a:ext cx="2324932" cy="2974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333" b="1" i="1" u="sng" dirty="0">
                <a:solidFill>
                  <a:srgbClr val="3B80B6"/>
                </a:solidFill>
                <a:hlinkClick r:id="rId3"/>
              </a:rPr>
              <a:t>General Parameter </a:t>
            </a:r>
            <a:r>
              <a:rPr lang="da-DK" sz="1333" b="1" i="1" u="sng" dirty="0" err="1">
                <a:solidFill>
                  <a:srgbClr val="3B80B6"/>
                </a:solidFill>
                <a:hlinkClick r:id="rId3"/>
              </a:rPr>
              <a:t>Estimation</a:t>
            </a:r>
            <a:endParaRPr lang="en-DK" sz="1333" b="1" i="1" u="sng" dirty="0">
              <a:solidFill>
                <a:srgbClr val="3B80B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B52F0B-243C-4870-B4E7-5A2FFC49C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1" y="1667487"/>
            <a:ext cx="6249737" cy="429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2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2301" y="898526"/>
            <a:ext cx="9436100" cy="892175"/>
          </a:xfrm>
        </p:spPr>
        <p:txBody>
          <a:bodyPr>
            <a:normAutofit/>
          </a:bodyPr>
          <a:lstStyle/>
          <a:p>
            <a:pPr algn="l"/>
            <a:r>
              <a:rPr lang="en-US" sz="3000" dirty="0"/>
              <a:t>Sigmoid Data and Custom Model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436E64-1605-4147-A2E1-DCE1917963A7}"/>
              </a:ext>
            </a:extLst>
          </p:cNvPr>
          <p:cNvSpPr/>
          <p:nvPr/>
        </p:nvSpPr>
        <p:spPr>
          <a:xfrm>
            <a:off x="622301" y="2311400"/>
            <a:ext cx="4637988" cy="251363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App supports</a:t>
            </a:r>
          </a:p>
          <a:p>
            <a:endParaRPr lang="en-US" sz="667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Custom models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Lower and upper parameter bounds</a:t>
            </a:r>
            <a:br>
              <a:rPr lang="en-US" sz="1600" dirty="0"/>
            </a:br>
            <a:r>
              <a:rPr lang="en-US" sz="1600" dirty="0"/>
              <a:t>(except for Levenberg-Marquardt solver)</a:t>
            </a:r>
          </a:p>
          <a:p>
            <a:endParaRPr lang="en-US" sz="1600" b="1" dirty="0"/>
          </a:p>
          <a:p>
            <a:r>
              <a:rPr lang="en-US" sz="1600" b="1" dirty="0"/>
              <a:t>BOBYQA solver provides</a:t>
            </a:r>
          </a:p>
          <a:p>
            <a:endParaRPr lang="en-US" sz="667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Optimization of non-differentiable models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Support for minimization of maximum square</a:t>
            </a:r>
            <a:br>
              <a:rPr lang="en-US" sz="1600" dirty="0"/>
            </a:br>
            <a:r>
              <a:rPr lang="en-US" sz="1600" dirty="0"/>
              <a:t>(instead of sum)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F157EA-2788-4B67-A10E-15DF053DD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0" y="1913700"/>
            <a:ext cx="6210592" cy="4241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A7587E-6F2B-4753-A29A-59DF599C5123}"/>
              </a:ext>
            </a:extLst>
          </p:cNvPr>
          <p:cNvSpPr/>
          <p:nvPr/>
        </p:nvSpPr>
        <p:spPr>
          <a:xfrm>
            <a:off x="9550400" y="6273800"/>
            <a:ext cx="2324932" cy="2974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333" b="1" i="1" u="sng" dirty="0">
                <a:solidFill>
                  <a:srgbClr val="3B80B6"/>
                </a:solidFill>
                <a:hlinkClick r:id="rId4"/>
              </a:rPr>
              <a:t>General Parameter </a:t>
            </a:r>
            <a:r>
              <a:rPr lang="da-DK" sz="1333" b="1" i="1" u="sng" dirty="0" err="1">
                <a:solidFill>
                  <a:srgbClr val="3B80B6"/>
                </a:solidFill>
                <a:hlinkClick r:id="rId4"/>
              </a:rPr>
              <a:t>Estimation</a:t>
            </a:r>
            <a:endParaRPr lang="en-DK" sz="1333" b="1" i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5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12489</TotalTime>
  <Words>78</Words>
  <Application>Microsoft Office PowerPoint</Application>
  <PresentationFormat>Widescreen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General Parameter Estimation</vt:lpstr>
      <vt:lpstr>Linear Data and Model</vt:lpstr>
      <vt:lpstr>Sigmoid Data and Custom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165</cp:revision>
  <dcterms:created xsi:type="dcterms:W3CDTF">2018-09-05T09:19:01Z</dcterms:created>
  <dcterms:modified xsi:type="dcterms:W3CDTF">2022-03-08T09:15:59Z</dcterms:modified>
</cp:coreProperties>
</file>