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5"/>
  </p:notesMasterIdLst>
  <p:sldIdLst>
    <p:sldId id="463" r:id="rId3"/>
    <p:sldId id="464" r:id="rId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09/03/2022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comsol.com/model/435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the Shape of a Horn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982FC-DBB9-4D7B-8C4B-0DE872439A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392DD-8172-4E35-A73D-C49D9F32A81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D5D43D6-B2E9-4DE4-99F7-11C155421A5A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B9C482-CF8F-4132-913C-8C1FF6D298C9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C51E95-A671-4303-A571-6E78062E2A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491" t="17982" r="37798" b="19633"/>
          <a:stretch/>
        </p:blipFill>
        <p:spPr>
          <a:xfrm rot="5400000">
            <a:off x="7856487" y="919834"/>
            <a:ext cx="3556000" cy="349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9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Optimizing the Shape of a Horn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9828404" y="5947489"/>
            <a:ext cx="1803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>
                <a:solidFill>
                  <a:schemeClr val="accent5"/>
                </a:solidFill>
                <a:latin typeface="Lato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Optimizing the Shape of a Horn</a:t>
            </a:r>
            <a:endParaRPr lang="en-DK" sz="1000" i="1" dirty="0">
              <a:solidFill>
                <a:schemeClr val="accent5"/>
              </a:solidFill>
              <a:latin typeface="Lato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71600"/>
            <a:ext cx="52578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shape optimization features in COMSOL can used in 2D, 2Daxi and 3D.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This model considers the shape optimization of a acoustic horn.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objective is to maximize the far field pressure in narrow a frequency band.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Three frequencies are considered, 5 kHz </a:t>
            </a:r>
            <a:r>
              <a:rPr lang="en-DK" sz="1600" dirty="0"/>
              <a:t>±</a:t>
            </a:r>
            <a:r>
              <a:rPr lang="da-DK" sz="1600" dirty="0"/>
              <a:t> 50 Hz.</a:t>
            </a:r>
            <a:br>
              <a:rPr lang="da-DK" sz="1600" dirty="0"/>
            </a:br>
            <a:r>
              <a:rPr lang="en-US" sz="1600" dirty="0">
                <a:solidFill>
                  <a:schemeClr val="tx1"/>
                </a:solidFill>
              </a:rPr>
              <a:t>The MMA optimization solver is setup to maximize the minimum of the three.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optimization results in an improvement of 1 for the on axis SPL.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1133BC-1877-4993-BA4C-933B0E3DF8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706" y="1414113"/>
            <a:ext cx="5372100" cy="402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8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12526</TotalTime>
  <Words>102</Words>
  <Application>Microsoft Office PowerPoint</Application>
  <PresentationFormat>Widescreen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Lato</vt:lpstr>
      <vt:lpstr>Lato Light</vt:lpstr>
      <vt:lpstr>Wingdings</vt:lpstr>
      <vt:lpstr>2_comsol-slide-template-NEW</vt:lpstr>
      <vt:lpstr>comsol-slide-template-NEW</vt:lpstr>
      <vt:lpstr>Optimizing the Shape of a Horn</vt:lpstr>
      <vt:lpstr>Optimizing the Shape of a Horn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171</cp:revision>
  <dcterms:created xsi:type="dcterms:W3CDTF">2018-09-05T09:19:01Z</dcterms:created>
  <dcterms:modified xsi:type="dcterms:W3CDTF">2022-03-09T12:59:15Z</dcterms:modified>
</cp:coreProperties>
</file>