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5"/>
  </p:notesMasterIdLst>
  <p:sldIdLst>
    <p:sldId id="461" r:id="rId3"/>
    <p:sldId id="462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12/04/2022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435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a </a:t>
            </a:r>
            <a:br>
              <a:rPr lang="en-US" dirty="0"/>
            </a:br>
            <a:r>
              <a:rPr lang="en-US" dirty="0"/>
              <a:t>Flywheel Profile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53EAEA0-A863-4447-ADFA-99665E49BB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04AEDE4-087E-46EA-8F23-7475FF8A9C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696991C-2A6F-4708-B4C0-F2B745057A4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572CCF1-BEEC-4CD9-9285-DBC3B661F62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4A21D86-C7BC-4654-92B9-73F6D7F964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7000" y="-303213"/>
            <a:ext cx="9525000" cy="535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Optimizing a Flywheel Profile</a:t>
            </a:r>
            <a:endParaRPr lang="en-US" sz="30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E8A5931-557C-4A4A-9042-C0B2B5151E2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shape optimization features in COMSOL can be used in 2D, 2Daxi and 3D components.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This model considers the shape optimization of a flywheel.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objective is to maximize the moment of inertia.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mass and maximum von Mises stress is constrained.</a:t>
            </a:r>
          </a:p>
          <a:p>
            <a:pPr lvl="1"/>
            <a:r>
              <a:rPr lang="en-US" sz="1335" dirty="0">
                <a:solidFill>
                  <a:schemeClr val="tx1"/>
                </a:solidFill>
              </a:rPr>
              <a:t>The maximum von Mises stress is approximated </a:t>
            </a:r>
            <a:br>
              <a:rPr lang="en-US" sz="1335" dirty="0">
                <a:solidFill>
                  <a:schemeClr val="tx1"/>
                </a:solidFill>
              </a:rPr>
            </a:br>
            <a:r>
              <a:rPr lang="en-US" sz="1335" dirty="0">
                <a:solidFill>
                  <a:schemeClr val="tx1"/>
                </a:solidFill>
              </a:rPr>
              <a:t>with a p-norm (p=10)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moment of inertia is increased by 9 %, while the maximum von Mises stress is reduced by 36 %. The mass is the same.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9781542" y="6253977"/>
            <a:ext cx="201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hlinkClick r:id="rId3"/>
              </a:rPr>
              <a:t>Optimizing a Flywheel Profile</a:t>
            </a:r>
            <a:endParaRPr lang="en-DK" sz="1200" b="1" i="1" u="sng" dirty="0">
              <a:solidFill>
                <a:srgbClr val="3B80B6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773DDD-AFEE-45B8-9054-8840CCC2ABA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 flipH="1">
            <a:off x="7205244" y="1374678"/>
            <a:ext cx="6284245" cy="353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12542</TotalTime>
  <Words>105</Words>
  <Application>Microsoft Office PowerPoint</Application>
  <PresentationFormat>Widescreen</PresentationFormat>
  <Paragraphs>12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Lato</vt:lpstr>
      <vt:lpstr>Lato Light</vt:lpstr>
      <vt:lpstr>Wingdings</vt:lpstr>
      <vt:lpstr>2_comsol-slide-template-NEW</vt:lpstr>
      <vt:lpstr>comsol-slide-template-NEW</vt:lpstr>
      <vt:lpstr>Optimizing a  Flywheel Profile</vt:lpstr>
      <vt:lpstr>Optimizing a Flywheel Profile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159</cp:revision>
  <dcterms:created xsi:type="dcterms:W3CDTF">2018-09-05T09:19:01Z</dcterms:created>
  <dcterms:modified xsi:type="dcterms:W3CDTF">2022-04-12T12:32:38Z</dcterms:modified>
</cp:coreProperties>
</file>