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  <p:sldMasterId id="2147483710" r:id="rId2"/>
  </p:sldMasterIdLst>
  <p:notesMasterIdLst>
    <p:notesMasterId r:id="rId5"/>
  </p:notesMasterIdLst>
  <p:sldIdLst>
    <p:sldId id="461" r:id="rId3"/>
    <p:sldId id="462" r:id="rId4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D2DE"/>
    <a:srgbClr val="EBF3F9"/>
    <a:srgbClr val="D6E600"/>
    <a:srgbClr val="3B80B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76" autoAdjust="0"/>
    <p:restoredTop sz="95840" autoAdjust="0"/>
  </p:normalViewPr>
  <p:slideViewPr>
    <p:cSldViewPr snapToGrid="0">
      <p:cViewPr varScale="1">
        <p:scale>
          <a:sx n="90" d="100"/>
          <a:sy n="90" d="100"/>
        </p:scale>
        <p:origin x="756" y="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91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>
        <p:scale>
          <a:sx n="150" d="100"/>
          <a:sy n="150" d="100"/>
        </p:scale>
        <p:origin x="2472" y="-142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36A376-72EC-4D29-9041-5DC07675B803}" type="datetimeFigureOut">
              <a:rPr lang="x-none" smtClean="0"/>
              <a:t>22/06/2022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F32DEA-1B4E-4DB2-8B8B-F2F0479D8E1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654605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432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6255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5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3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3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626213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45904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6278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7" y="9906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7" y="20574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6531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2539177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28428970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159105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8240969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2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2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42630559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902150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0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2669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2669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4363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4363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604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8324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92003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26627153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2450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355941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778018"/>
            <a:ext cx="548331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285" y="1778018"/>
            <a:ext cx="538171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7"/>
            <a:ext cx="11074401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0153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1718" y="1778019"/>
            <a:ext cx="5388765" cy="83817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1718" y="2616194"/>
            <a:ext cx="5388765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93077" y="1778020"/>
            <a:ext cx="5390923" cy="8382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93077" y="2616217"/>
            <a:ext cx="5390923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9"/>
            <a:ext cx="110744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7099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6375400"/>
            <a:ext cx="41378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67508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18226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6FF758F-B7B7-4B95-B1A4-0C7B9F568A5E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6401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2954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3622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290271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2954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1" y="23622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629505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2954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1" y="23622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96827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5717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5717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7411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7411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652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1372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58064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body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971800"/>
            <a:ext cx="3223683" cy="2489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13369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body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1397000"/>
            <a:ext cx="4978400" cy="2438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00200"/>
            <a:ext cx="3223683" cy="20320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4038600"/>
            <a:ext cx="3223683" cy="2235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55123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645573" y="2565400"/>
            <a:ext cx="5632027" cy="3657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43311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717973" y="1193800"/>
            <a:ext cx="10864427" cy="152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645573" y="2921000"/>
            <a:ext cx="5632027" cy="3657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1409882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3471334"/>
            <a:ext cx="12192000" cy="33866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16000" y="990600"/>
            <a:ext cx="4165600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807095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714952C1-4E0C-D84E-AB37-8CF8AB809300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649268" y="3949648"/>
            <a:ext cx="2783531" cy="23241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CDB8CB3B-090E-084B-9773-1D5AA8B26B3D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5645573" y="3474296"/>
            <a:ext cx="2787227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6970EFB-AA70-D84C-8273-F6909545F16C}"/>
              </a:ext>
            </a:extLst>
          </p:cNvPr>
          <p:cNvSpPr>
            <a:spLocks noGrp="1"/>
          </p:cNvSpPr>
          <p:nvPr>
            <p:ph sz="half" idx="20" hasCustomPrompt="1"/>
          </p:nvPr>
        </p:nvSpPr>
        <p:spPr>
          <a:xfrm>
            <a:off x="8670175" y="3949648"/>
            <a:ext cx="2782492" cy="23241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94DC190C-3A71-1240-860F-43C561E0C456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8669136" y="3474296"/>
            <a:ext cx="2783531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1347918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C10A5AEE-B817-934D-8242-D5F59127342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" y="3841348"/>
            <a:ext cx="2179628" cy="914401"/>
          </a:xfrm>
          <a:solidFill>
            <a:schemeClr val="tx2"/>
          </a:solidFill>
        </p:spPr>
        <p:txBody>
          <a:bodyPr lIns="274320" tIns="45720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3AB85344-0F9C-6349-9259-7612E08CF13D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-2" y="4749801"/>
            <a:ext cx="2179628" cy="1727200"/>
          </a:xfrm>
          <a:solidFill>
            <a:schemeClr val="tx2"/>
          </a:solidFill>
        </p:spPr>
        <p:txBody>
          <a:bodyPr lIns="27432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CF2C3E51-2315-174E-85AB-DC5362D83E82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179623" y="3841348"/>
            <a:ext cx="2179628" cy="914401"/>
          </a:xfrm>
          <a:solidFill>
            <a:schemeClr val="tx2"/>
          </a:solidFill>
        </p:spPr>
        <p:txBody>
          <a:bodyPr lIns="137160" tIns="457200" rIns="27432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D082C563-7E09-194A-B0C7-0427D9FEA22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181782" y="4749801"/>
            <a:ext cx="2179628" cy="1727200"/>
          </a:xfrm>
          <a:solidFill>
            <a:schemeClr val="tx2"/>
          </a:solidFill>
        </p:spPr>
        <p:txBody>
          <a:bodyPr lIns="137160" tIns="45720" rIns="27432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</p:spTree>
    <p:extLst>
      <p:ext uri="{BB962C8B-B14F-4D97-AF65-F5344CB8AC3E}">
        <p14:creationId xmlns:p14="http://schemas.microsoft.com/office/powerpoint/2010/main" val="41016677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ull GUI image, Titl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B1664648-B4C3-BC49-B7D2-FBA121E7CD34}"/>
              </a:ext>
            </a:extLst>
          </p:cNvPr>
          <p:cNvSpPr/>
          <p:nvPr/>
        </p:nvSpPr>
        <p:spPr>
          <a:xfrm>
            <a:off x="0" y="4202245"/>
            <a:ext cx="12192000" cy="265575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FEED2D7-86D7-0D4B-B36A-7ACD4573EE62}"/>
              </a:ext>
            </a:extLst>
          </p:cNvPr>
          <p:cNvSpPr/>
          <p:nvPr/>
        </p:nvSpPr>
        <p:spPr>
          <a:xfrm>
            <a:off x="244829" y="4202245"/>
            <a:ext cx="1758476" cy="2173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39047E9E-5FBB-E14B-B712-45C73F3B59C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70312" y="4397504"/>
            <a:ext cx="1732992" cy="475353"/>
          </a:xfrm>
          <a:noFill/>
        </p:spPr>
        <p:txBody>
          <a:bodyPr lIns="137160" tIns="13716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AB8770-0402-1044-9DAD-7AB4BBF91A54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270312" y="4881563"/>
            <a:ext cx="1732992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625EB7C-DB82-6845-A495-4928723C9E9A}"/>
              </a:ext>
            </a:extLst>
          </p:cNvPr>
          <p:cNvSpPr/>
          <p:nvPr/>
        </p:nvSpPr>
        <p:spPr>
          <a:xfrm>
            <a:off x="2211686" y="4202245"/>
            <a:ext cx="1758476" cy="2173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C1448BCC-6DAE-ED47-AF96-B04C621C7AFD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2221032" y="4397504"/>
            <a:ext cx="1732992" cy="475353"/>
          </a:xfrm>
          <a:noFill/>
        </p:spPr>
        <p:txBody>
          <a:bodyPr lIns="137160" tIns="13716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84B900D7-DFA2-284E-8A3F-03CB5E2CB1AF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2221032" y="4881563"/>
            <a:ext cx="1732992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10169502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ody text, 1 image, 2 captions with title + body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0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3E121484-A153-5748-BC2B-E272C94905D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6952" y="578042"/>
            <a:ext cx="7926648" cy="56896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0039C83E-2396-3041-88D2-08BED1B90FB3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09601" y="2971800"/>
            <a:ext cx="3223683" cy="3606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8C71EA4F-0AEB-704F-B2AF-EC325862EE69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9022080" y="381000"/>
            <a:ext cx="2560320" cy="1727200"/>
          </a:xfrm>
          <a:solidFill>
            <a:schemeClr val="tx2"/>
          </a:solidFill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C06C8869-223C-D542-9653-176927B288AF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9022080" y="3530601"/>
            <a:ext cx="2560320" cy="12192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AE788E41-A610-5040-A8C2-BD70D9EF3D9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9022080" y="2111104"/>
            <a:ext cx="2560320" cy="14194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29BFBEF6-E451-974A-8990-AD98550A94D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9022080" y="4749802"/>
            <a:ext cx="2560320" cy="17271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302256825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ody text, 1 image, 2 captions with title + body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0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47CEDFB9-61FB-664C-B8CB-B9845B0708A7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4366952" y="578042"/>
            <a:ext cx="7926648" cy="56896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971800"/>
            <a:ext cx="3223683" cy="3302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3E06FF7B-3429-C644-8CBA-4E520851CCC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9022080" y="3835401"/>
            <a:ext cx="2560320" cy="9144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529BFA4C-0FA9-8A4B-A56D-5092DC42B69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9022080" y="4758508"/>
            <a:ext cx="2560320" cy="1718491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0A16B3-E5A2-F142-A60B-3ABD6B4C506E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328229" y="3835401"/>
            <a:ext cx="2560320" cy="9144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61E8B46-9EEF-7442-99EE-163C31DA533A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328229" y="4758508"/>
            <a:ext cx="2560320" cy="1718491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2428278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C1410587-1BDD-7048-AF53-8DFCD2C586EC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74800"/>
            <a:ext cx="6096000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D9E0323-2132-924E-B4B6-B65DEFACA051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534400" y="381000"/>
            <a:ext cx="2928469" cy="1727200"/>
          </a:xfrm>
          <a:solidFill>
            <a:schemeClr val="tx2"/>
          </a:solidFill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73CF75C6-D2B9-2B40-86C2-61E17A7E58DA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534400" y="3530601"/>
            <a:ext cx="2928469" cy="12192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EAF63C98-5ADC-4744-8C2C-754CFCA2A7C7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534400" y="2111104"/>
            <a:ext cx="2928469" cy="14194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60F589EC-28F7-6547-A1E0-FD934D9C4717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8534400" y="4749800"/>
            <a:ext cx="2928469" cy="2099493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063224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98174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1 imag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574800"/>
            <a:ext cx="4572001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A4AE68C5-CD5D-4844-949B-A40D77CF7FF9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791200" y="1574801"/>
            <a:ext cx="5791200" cy="12446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1EE6DDC-9DF0-0C4F-AFDB-C9D531F3095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</p:spTree>
    <p:extLst>
      <p:ext uri="{BB962C8B-B14F-4D97-AF65-F5344CB8AC3E}">
        <p14:creationId xmlns:p14="http://schemas.microsoft.com/office/powerpoint/2010/main" val="386098057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4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9188E-2844-4B4D-ADAD-2068FAD21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72AD65-5196-8049-9596-722FB55F1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C55A5EC6-0073-7947-BBE4-21D6DE8230A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3ECEF5C8-D625-7D48-953E-B6AF1C1C6455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EB91B49-F488-C145-AFFE-02764827CF01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34544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F43D2FE-FD2D-9A46-AA7F-01AA07355C0E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44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62873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112795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9AD3D111-5AB6-9D4B-863F-985599516CB3}"/>
              </a:ext>
            </a:extLst>
          </p:cNvPr>
          <p:cNvSpPr txBox="1">
            <a:spLocks/>
          </p:cNvSpPr>
          <p:nvPr/>
        </p:nvSpPr>
        <p:spPr>
          <a:xfrm>
            <a:off x="0" y="3156373"/>
            <a:ext cx="9956800" cy="1172688"/>
          </a:xfrm>
          <a:prstGeom prst="rect">
            <a:avLst/>
          </a:prstGeom>
          <a:solidFill>
            <a:schemeClr val="tx2"/>
          </a:solidFill>
        </p:spPr>
        <p:txBody>
          <a:bodyPr vert="horz" lIns="609600" tIns="243840" rIns="243840" bIns="24384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bg2"/>
                </a:solidFill>
                <a:latin typeface="Lato" panose="020F0502020204030203" pitchFamily="34" charset="0"/>
                <a:ea typeface="+mj-ea"/>
                <a:cs typeface="+mj-cs"/>
              </a:defRPr>
            </a:lvl1pPr>
          </a:lstStyle>
          <a:p>
            <a:r>
              <a:rPr lang="en-US" sz="3200" dirty="0"/>
              <a:t>Click to edit Master title style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8F8115A-52B0-214C-9121-EF7CCB7F0CB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-20320"/>
            <a:ext cx="12192000" cy="3887893"/>
          </a:xfrm>
          <a:noFill/>
        </p:spPr>
        <p:txBody>
          <a:bodyPr lIns="137160" tIns="457200" rIns="91440" bIns="91440" anchor="t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</p:spTree>
    <p:extLst>
      <p:ext uri="{BB962C8B-B14F-4D97-AF65-F5344CB8AC3E}">
        <p14:creationId xmlns:p14="http://schemas.microsoft.com/office/powerpoint/2010/main" val="159954913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6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57912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9188E-2844-4B4D-ADAD-2068FAD21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72AD65-5196-8049-9596-722FB55F1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C1C3825-2765-004B-AADE-07B48076C16B}"/>
              </a:ext>
            </a:extLst>
          </p:cNvPr>
          <p:cNvSpPr/>
          <p:nvPr/>
        </p:nvSpPr>
        <p:spPr>
          <a:xfrm>
            <a:off x="0" y="990600"/>
            <a:ext cx="6102773" cy="1489480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976940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461000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968233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452293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C9D8B313-D243-E846-8D3B-ABB4B93E922C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99200" y="308040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2BAA0604-F53F-2848-B4BD-6B32B71B85BB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299200" y="3564466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D6963282-55FC-0444-8CF4-27F51B5CEDE1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44000" y="3071700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5DF59E8E-AEA7-9947-AD18-8DD63C3ADFE2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44000" y="3555760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38F9CC85-41CC-604C-8E95-3F83B6D2082D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6299200" y="1224513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DCDBF9F9-6A22-B64E-88EE-FC546CD5EFC4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99200" y="1708573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1369CBDB-563E-D345-A30B-640FC4806B94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9144000" y="121580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5B8FF45D-E7F1-2543-B070-E8BF938119C9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9144000" y="1699866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C3B0F173-C8FD-6E46-AC7E-AD6F9B58D36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0"/>
            <a:ext cx="5791200" cy="68596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90600"/>
            <a:ext cx="6096000" cy="1489480"/>
          </a:xfrm>
          <a:prstGeom prst="rect">
            <a:avLst/>
          </a:prstGeom>
          <a:solidFill>
            <a:schemeClr val="tx2"/>
          </a:solidFill>
        </p:spPr>
        <p:txBody>
          <a:bodyPr lIns="457200" tIns="182880" rIns="182880" bIns="182880" anchor="b">
            <a:normAutofit/>
          </a:bodyPr>
          <a:lstStyle>
            <a:lvl1pPr algn="r"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18039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09600" y="1801228"/>
            <a:ext cx="5280000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0808"/>
            <a:ext cx="12192000" cy="265719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4719079"/>
            <a:ext cx="5280000" cy="974151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00239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405932" y="1801228"/>
            <a:ext cx="5280000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405932" y="4719077"/>
            <a:ext cx="5280000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204256"/>
            <a:ext cx="5280000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6405932" y="4204256"/>
            <a:ext cx="5280000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196415755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7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0808"/>
            <a:ext cx="12192000" cy="265719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7" y="4719079"/>
            <a:ext cx="3371356" cy="974151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00239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4468949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4468949" y="4719079"/>
            <a:ext cx="3371356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8311911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8311911" y="4719077"/>
            <a:ext cx="3371356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7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4468949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8311911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00086795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88FAD3AE-C209-DD41-8D9F-F3C291DF9248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7677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2245"/>
            <a:ext cx="12192000" cy="265575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6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122572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216EF5B3-14E5-2446-9E37-8D3DA7F83FA6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3457677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A33A5FF1-7CDE-394A-8F8F-43478A103928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3457677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289367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289367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89367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9121058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21058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21058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26321782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55815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29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29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29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63C0AE-01DD-BA46-8AE1-AA5CB09AB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3455815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3455815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82987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6282987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6282987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104845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9104845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9104845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0255834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2880851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30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30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30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63C0AE-01DD-BA46-8AE1-AA5CB09AB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2880851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2880851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5138373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5138373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5138373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7395894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7395894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7395894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E241859-033A-43CE-8448-5DB83F8555EE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9653416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93A82B3-307D-48FE-9B78-35233B0EEB88}"/>
              </a:ext>
            </a:extLst>
          </p:cNvPr>
          <p:cNvSpPr>
            <a:spLocks noGrp="1"/>
          </p:cNvSpPr>
          <p:nvPr>
            <p:ph sz="half" idx="40" hasCustomPrompt="1"/>
          </p:nvPr>
        </p:nvSpPr>
        <p:spPr>
          <a:xfrm>
            <a:off x="9653416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07B62B1-536F-4C7A-A078-FB6ADE04EFA3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9653416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21707725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8 images with 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4357535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040A370-B639-5148-BDC0-E5BDAA22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787420"/>
            <a:ext cx="11074401" cy="62408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4357535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8089083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8089083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4357535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6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6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4357535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8089083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8089083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67359282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8 images with 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3446155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6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040A370-B639-5148-BDC0-E5BDAA22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8"/>
            <a:ext cx="11074401" cy="62408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DDCDDB5F-C736-D147-8301-4A3D736D57CF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3446155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46155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66325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723D0923-782D-8B41-A888-106268924FA0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66325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6266325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A643E576-2E7A-E84D-B6FE-1DA3867EA33C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9086494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08A6F07-F6D4-0449-A153-80E89BFA7E47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086494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69DEF163-F937-8A40-B30F-76EDA66F11B9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9086494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3446155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6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1D220CE-D257-0F4E-9776-41E466D458FA}"/>
              </a:ext>
            </a:extLst>
          </p:cNvPr>
          <p:cNvSpPr>
            <a:spLocks noGrp="1"/>
          </p:cNvSpPr>
          <p:nvPr>
            <p:ph sz="quarter" idx="40" hasCustomPrompt="1"/>
          </p:nvPr>
        </p:nvSpPr>
        <p:spPr>
          <a:xfrm>
            <a:off x="625986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6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70BC8ECB-2D92-334B-A0CA-DEE86DA5ECCB}"/>
              </a:ext>
            </a:extLst>
          </p:cNvPr>
          <p:cNvSpPr>
            <a:spLocks noGrp="1"/>
          </p:cNvSpPr>
          <p:nvPr>
            <p:ph sz="quarter" idx="42" hasCustomPrompt="1"/>
          </p:nvPr>
        </p:nvSpPr>
        <p:spPr>
          <a:xfrm>
            <a:off x="3446155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3446155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6266325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A62BC874-6F55-7141-912E-511A108CB24E}"/>
              </a:ext>
            </a:extLst>
          </p:cNvPr>
          <p:cNvSpPr>
            <a:spLocks noGrp="1"/>
          </p:cNvSpPr>
          <p:nvPr>
            <p:ph sz="quarter" idx="45" hasCustomPrompt="1"/>
          </p:nvPr>
        </p:nvSpPr>
        <p:spPr>
          <a:xfrm>
            <a:off x="6266325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6266325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9" name="Content Placeholder 3">
            <a:extLst>
              <a:ext uri="{FF2B5EF4-FFF2-40B4-BE49-F238E27FC236}">
                <a16:creationId xmlns:a16="http://schemas.microsoft.com/office/drawing/2014/main" id="{7197F90C-AE58-8E48-B323-07042998936C}"/>
              </a:ext>
            </a:extLst>
          </p:cNvPr>
          <p:cNvSpPr>
            <a:spLocks noGrp="1"/>
          </p:cNvSpPr>
          <p:nvPr>
            <p:ph sz="quarter" idx="47" hasCustomPrompt="1"/>
          </p:nvPr>
        </p:nvSpPr>
        <p:spPr>
          <a:xfrm>
            <a:off x="9086494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13C372DA-FFE1-D448-8D51-8D0F0B6B17AC}"/>
              </a:ext>
            </a:extLst>
          </p:cNvPr>
          <p:cNvSpPr>
            <a:spLocks noGrp="1"/>
          </p:cNvSpPr>
          <p:nvPr>
            <p:ph sz="quarter" idx="48" hasCustomPrompt="1"/>
          </p:nvPr>
        </p:nvSpPr>
        <p:spPr>
          <a:xfrm>
            <a:off x="9086494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41" name="Content Placeholder 3">
            <a:extLst>
              <a:ext uri="{FF2B5EF4-FFF2-40B4-BE49-F238E27FC236}">
                <a16:creationId xmlns:a16="http://schemas.microsoft.com/office/drawing/2014/main" id="{5645AF05-D54C-0B40-B8DA-0087A584E8B0}"/>
              </a:ext>
            </a:extLst>
          </p:cNvPr>
          <p:cNvSpPr>
            <a:spLocks noGrp="1"/>
          </p:cNvSpPr>
          <p:nvPr>
            <p:ph sz="quarter" idx="49" hasCustomPrompt="1"/>
          </p:nvPr>
        </p:nvSpPr>
        <p:spPr>
          <a:xfrm>
            <a:off x="9086494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2447785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7775545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386666690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388997605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62441A9-73A9-6645-A2C6-CB26415F5D0A}"/>
              </a:ext>
            </a:extLst>
          </p:cNvPr>
          <p:cNvSpPr/>
          <p:nvPr/>
        </p:nvSpPr>
        <p:spPr>
          <a:xfrm>
            <a:off x="0" y="-18840"/>
            <a:ext cx="2438400" cy="1415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5792390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144D7FA-71D5-1247-8CC0-659E1B402155}"/>
              </a:ext>
            </a:extLst>
          </p:cNvPr>
          <p:cNvSpPr/>
          <p:nvPr/>
        </p:nvSpPr>
        <p:spPr>
          <a:xfrm>
            <a:off x="0" y="-18839"/>
            <a:ext cx="2336800" cy="11079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55135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4965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082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318" y="1371601"/>
            <a:ext cx="5293783" cy="83817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0318" y="2209775"/>
            <a:ext cx="5293783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86499" y="1371601"/>
            <a:ext cx="5295901" cy="8382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86499" y="2209798"/>
            <a:ext cx="5295901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594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5969000"/>
            <a:ext cx="40362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417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7470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9.xml"/><Relationship Id="rId18" Type="http://schemas.openxmlformats.org/officeDocument/2006/relationships/slideLayout" Target="../slideLayouts/slideLayout34.xml"/><Relationship Id="rId26" Type="http://schemas.openxmlformats.org/officeDocument/2006/relationships/slideLayout" Target="../slideLayouts/slideLayout42.xml"/><Relationship Id="rId39" Type="http://schemas.openxmlformats.org/officeDocument/2006/relationships/image" Target="../media/image7.emf"/><Relationship Id="rId21" Type="http://schemas.openxmlformats.org/officeDocument/2006/relationships/slideLayout" Target="../slideLayouts/slideLayout37.xml"/><Relationship Id="rId34" Type="http://schemas.openxmlformats.org/officeDocument/2006/relationships/slideLayout" Target="../slideLayouts/slideLayout50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20" Type="http://schemas.openxmlformats.org/officeDocument/2006/relationships/slideLayout" Target="../slideLayouts/slideLayout36.xml"/><Relationship Id="rId29" Type="http://schemas.openxmlformats.org/officeDocument/2006/relationships/slideLayout" Target="../slideLayouts/slideLayout45.xml"/><Relationship Id="rId41" Type="http://schemas.openxmlformats.org/officeDocument/2006/relationships/image" Target="../media/image2.png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24" Type="http://schemas.openxmlformats.org/officeDocument/2006/relationships/slideLayout" Target="../slideLayouts/slideLayout40.xml"/><Relationship Id="rId32" Type="http://schemas.openxmlformats.org/officeDocument/2006/relationships/slideLayout" Target="../slideLayouts/slideLayout48.xml"/><Relationship Id="rId37" Type="http://schemas.openxmlformats.org/officeDocument/2006/relationships/slideLayout" Target="../slideLayouts/slideLayout53.xml"/><Relationship Id="rId40" Type="http://schemas.openxmlformats.org/officeDocument/2006/relationships/image" Target="../media/image8.emf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23" Type="http://schemas.openxmlformats.org/officeDocument/2006/relationships/slideLayout" Target="../slideLayouts/slideLayout39.xml"/><Relationship Id="rId28" Type="http://schemas.openxmlformats.org/officeDocument/2006/relationships/slideLayout" Target="../slideLayouts/slideLayout44.xml"/><Relationship Id="rId36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26.xml"/><Relationship Id="rId19" Type="http://schemas.openxmlformats.org/officeDocument/2006/relationships/slideLayout" Target="../slideLayouts/slideLayout35.xml"/><Relationship Id="rId31" Type="http://schemas.openxmlformats.org/officeDocument/2006/relationships/slideLayout" Target="../slideLayouts/slideLayout47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Relationship Id="rId22" Type="http://schemas.openxmlformats.org/officeDocument/2006/relationships/slideLayout" Target="../slideLayouts/slideLayout38.xml"/><Relationship Id="rId27" Type="http://schemas.openxmlformats.org/officeDocument/2006/relationships/slideLayout" Target="../slideLayouts/slideLayout43.xml"/><Relationship Id="rId30" Type="http://schemas.openxmlformats.org/officeDocument/2006/relationships/slideLayout" Target="../slideLayouts/slideLayout46.xml"/><Relationship Id="rId35" Type="http://schemas.openxmlformats.org/officeDocument/2006/relationships/slideLayout" Target="../slideLayouts/slideLayout51.xml"/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8.xml"/><Relationship Id="rId17" Type="http://schemas.openxmlformats.org/officeDocument/2006/relationships/slideLayout" Target="../slideLayouts/slideLayout33.xml"/><Relationship Id="rId25" Type="http://schemas.openxmlformats.org/officeDocument/2006/relationships/slideLayout" Target="../slideLayouts/slideLayout41.xml"/><Relationship Id="rId33" Type="http://schemas.openxmlformats.org/officeDocument/2006/relationships/slideLayout" Target="../slideLayouts/slideLayout49.xml"/><Relationship Id="rId38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1"/>
            <a:ext cx="107442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71601"/>
            <a:ext cx="107442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13246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19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1"/>
            <a:ext cx="109728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778002"/>
            <a:ext cx="109728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4C3CF7-F723-BC42-B7DB-6D86FD29A3CC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D8C6C3B-5A9F-C14B-8A1F-56763A67C66E}"/>
              </a:ext>
            </a:extLst>
          </p:cNvPr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654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  <p:sldLayoutId id="2147483724" r:id="rId14"/>
    <p:sldLayoutId id="2147483725" r:id="rId15"/>
    <p:sldLayoutId id="2147483726" r:id="rId16"/>
    <p:sldLayoutId id="2147483727" r:id="rId17"/>
    <p:sldLayoutId id="2147483728" r:id="rId18"/>
    <p:sldLayoutId id="2147483729" r:id="rId19"/>
    <p:sldLayoutId id="2147483730" r:id="rId20"/>
    <p:sldLayoutId id="2147483731" r:id="rId21"/>
    <p:sldLayoutId id="2147483732" r:id="rId22"/>
    <p:sldLayoutId id="2147483733" r:id="rId23"/>
    <p:sldLayoutId id="2147483734" r:id="rId24"/>
    <p:sldLayoutId id="2147483735" r:id="rId25"/>
    <p:sldLayoutId id="2147483736" r:id="rId26"/>
    <p:sldLayoutId id="2147483737" r:id="rId27"/>
    <p:sldLayoutId id="2147483738" r:id="rId28"/>
    <p:sldLayoutId id="2147483739" r:id="rId29"/>
    <p:sldLayoutId id="2147483740" r:id="rId30"/>
    <p:sldLayoutId id="2147483741" r:id="rId31"/>
    <p:sldLayoutId id="2147483742" r:id="rId32"/>
    <p:sldLayoutId id="2147483743" r:id="rId33"/>
    <p:sldLayoutId id="2147483744" r:id="rId34"/>
    <p:sldLayoutId id="2147483745" r:id="rId35"/>
    <p:sldLayoutId id="2147483746" r:id="rId36"/>
    <p:sldLayoutId id="2147483747" r:id="rId37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41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hyperlink" Target="https://comsol.com/model/10525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Wheel Rim — Stress Optimization</a:t>
            </a:r>
            <a:br>
              <a:rPr lang="en-US" dirty="0"/>
            </a:br>
            <a:r>
              <a:rPr lang="en-US" dirty="0"/>
              <a:t>with Fatigue Evaluation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612BFF9-D588-4A27-A8A1-874268E5CE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E02AED-A51B-4682-BC2B-6FAC784FEF71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BF24E9-3759-4F01-A55E-32C2C890FC7F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35016BA-2A50-43A1-82EA-8CBBB82E7698}"/>
              </a:ext>
            </a:extLst>
          </p:cNvPr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endParaRPr lang="en-DK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C699FCD-49B5-4E6D-8E95-C95F3F8E8B2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6918"/>
          <a:stretch/>
        </p:blipFill>
        <p:spPr>
          <a:xfrm>
            <a:off x="6089651" y="409140"/>
            <a:ext cx="5621518" cy="2627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495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Shape Optimization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sz="half" idx="1"/>
              </p:nvPr>
            </p:nvSpPr>
            <p:spPr>
              <a:xfrm>
                <a:off x="838201" y="1371601"/>
                <a:ext cx="3817392" cy="5003783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1800" b="1" dirty="0"/>
                  <a:t>Problem Definition</a:t>
                </a:r>
              </a:p>
              <a:p>
                <a:r>
                  <a:rPr lang="en-US" sz="1800"/>
                  <a:t>Minimize </a:t>
                </a:r>
                <a:r>
                  <a:rPr lang="en-US" sz="1800" dirty="0"/>
                  <a:t>a p-norm of the von Mises stress</a:t>
                </a:r>
                <a:br>
                  <a:rPr lang="en-US" sz="1800" dirty="0"/>
                </a:br>
                <a14:m>
                  <m:oMath xmlns:m="http://schemas.openxmlformats.org/officeDocument/2006/math">
                    <m:r>
                      <a:rPr lang="da-DK" sz="1800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da-DK" sz="18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da-DK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da-DK" sz="1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da-DK" sz="1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nary>
                                  <m:naryPr>
                                    <m:limLoc m:val="undOvr"/>
                                    <m:ctrlPr>
                                      <a:rPr lang="da-DK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da-DK" sz="1800">
                                        <a:latin typeface="Cambria Math" panose="02040503050406030204" pitchFamily="18" charset="0"/>
                                      </a:rPr>
                                      <m:t>Ω</m:t>
                                    </m:r>
                                  </m:sub>
                                  <m:sup/>
                                  <m:e>
                                    <m:sSup>
                                      <m:sSupPr>
                                        <m:ctrlPr>
                                          <a:rPr lang="da-DK" sz="18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da-DK" sz="180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type m:val="lin"/>
                                                <m:ctrlPr>
                                                  <a:rPr lang="da-DK" sz="180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sSub>
                                                  <m:sSubPr>
                                                    <m:ctrlPr>
                                                      <a:rPr lang="da-DK" sz="1800" i="1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da-DK" sz="1800" i="1">
                                                        <a:latin typeface="Cambria Math" panose="02040503050406030204" pitchFamily="18" charset="0"/>
                                                      </a:rPr>
                                                      <m:t>𝜎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da-DK" sz="1800">
                                                        <a:latin typeface="Cambria Math" panose="02040503050406030204" pitchFamily="18" charset="0"/>
                                                      </a:rPr>
                                                      <m:t>mises</m:t>
                                                    </m:r>
                                                  </m:sub>
                                                </m:sSub>
                                              </m:num>
                                              <m:den>
                                                <m:sSub>
                                                  <m:sSubPr>
                                                    <m:ctrlPr>
                                                      <a:rPr lang="da-DK" sz="18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da-DK" sz="18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𝜎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da-DK" sz="1800" b="0" i="0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max</m:t>
                                                    </m:r>
                                                  </m:sub>
                                                </m:sSub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da-DK" sz="1800" b="0" i="1" smtClean="0"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sup>
                                    </m:sSup>
                                    <m:r>
                                      <a:rPr lang="da-DK" sz="1800" i="1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da-DK" sz="1800">
                                        <a:latin typeface="Cambria Math" panose="02040503050406030204" pitchFamily="18" charset="0"/>
                                      </a:rPr>
                                      <m:t>Ω</m:t>
                                    </m:r>
                                  </m:e>
                                </m:nary>
                              </m:num>
                              <m:den>
                                <m:nary>
                                  <m:naryPr>
                                    <m:limLoc m:val="undOvr"/>
                                    <m:ctrlPr>
                                      <a:rPr lang="da-DK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da-DK" sz="1800" b="0" i="0" smtClean="0">
                                        <a:latin typeface="Cambria Math" panose="02040503050406030204" pitchFamily="18" charset="0"/>
                                      </a:rPr>
                                      <m:t>Ω</m:t>
                                    </m:r>
                                  </m:sub>
                                  <m:sup/>
                                  <m:e>
                                    <m:r>
                                      <a:rPr lang="da-DK" sz="1800" b="0" i="1" smtClean="0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da-DK" sz="1800">
                                        <a:latin typeface="Cambria Math" panose="02040503050406030204" pitchFamily="18" charset="0"/>
                                      </a:rPr>
                                      <m:t>Ω</m:t>
                                    </m:r>
                                  </m:e>
                                </m:nary>
                              </m:den>
                            </m:f>
                          </m:e>
                        </m:d>
                      </m:e>
                      <m:sup>
                        <m:r>
                          <a:rPr lang="da-DK" sz="1800" b="0" i="1" smtClean="0">
                            <a:latin typeface="Cambria Math" panose="02040503050406030204" pitchFamily="18" charset="0"/>
                          </a:rPr>
                          <m:t>1/</m:t>
                        </m:r>
                        <m:r>
                          <a:rPr lang="da-DK" sz="18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</m:sSup>
                  </m:oMath>
                </a14:m>
                <a:endParaRPr lang="en-US" sz="1800" dirty="0"/>
              </a:p>
              <a:p>
                <a:r>
                  <a:rPr lang="en-US" sz="1800" dirty="0"/>
                  <a:t>Constrain the stiffness and mass</a:t>
                </a:r>
              </a:p>
              <a:p>
                <a:r>
                  <a:rPr lang="en-US" sz="1800" dirty="0"/>
                  <a:t>This is a heuristic method, so it is critical that the fatigue properties are evaluated before and after optimization</a:t>
                </a:r>
                <a:endParaRPr lang="en-US" sz="1534" dirty="0"/>
              </a:p>
              <a:p>
                <a:pPr lvl="2"/>
                <a:endParaRPr lang="en-US" sz="1267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838201" y="1371601"/>
                <a:ext cx="3817392" cy="5003783"/>
              </a:xfrm>
              <a:blipFill>
                <a:blip r:embed="rId3"/>
                <a:stretch>
                  <a:fillRect l="-1438" t="-609" r="-1278"/>
                </a:stretch>
              </a:blipFill>
            </p:spPr>
            <p:txBody>
              <a:bodyPr/>
              <a:lstStyle/>
              <a:p>
                <a:r>
                  <a:rPr lang="en-DK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>
            <a:extLst>
              <a:ext uri="{FF2B5EF4-FFF2-40B4-BE49-F238E27FC236}">
                <a16:creationId xmlns:a16="http://schemas.microsoft.com/office/drawing/2014/main" id="{547666A9-5115-422B-BE35-940099C79814}"/>
              </a:ext>
            </a:extLst>
          </p:cNvPr>
          <p:cNvSpPr/>
          <p:nvPr/>
        </p:nvSpPr>
        <p:spPr>
          <a:xfrm>
            <a:off x="8063785" y="6375384"/>
            <a:ext cx="393364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u="sng" dirty="0">
                <a:solidFill>
                  <a:srgbClr val="3B80B6"/>
                </a:solidFill>
                <a:hlinkClick r:id="rId4"/>
              </a:rPr>
              <a:t>Bracket — Stress Optimization with Fatigue Evaluation</a:t>
            </a:r>
            <a:endParaRPr lang="en-DK" sz="1200" b="1" u="sng" dirty="0">
              <a:solidFill>
                <a:srgbClr val="3B80B6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8055481-2DB8-463F-A0CB-D8AEFB96AFDD}"/>
              </a:ext>
            </a:extLst>
          </p:cNvPr>
          <p:cNvSpPr txBox="1"/>
          <p:nvPr/>
        </p:nvSpPr>
        <p:spPr>
          <a:xfrm>
            <a:off x="5592972" y="4900208"/>
            <a:ext cx="631962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300" i="1" dirty="0"/>
              <a:t>The </a:t>
            </a:r>
            <a:r>
              <a:rPr lang="da-DK" sz="1300" i="1" dirty="0" err="1"/>
              <a:t>shape</a:t>
            </a:r>
            <a:r>
              <a:rPr lang="da-DK" sz="1300" i="1" dirty="0"/>
              <a:t> </a:t>
            </a:r>
            <a:r>
              <a:rPr lang="da-DK" sz="1300" i="1" dirty="0" err="1"/>
              <a:t>optimization</a:t>
            </a:r>
            <a:r>
              <a:rPr lang="da-DK" sz="1300" i="1" dirty="0"/>
              <a:t> </a:t>
            </a:r>
            <a:r>
              <a:rPr lang="da-DK" sz="1300" i="1" dirty="0" err="1"/>
              <a:t>increases</a:t>
            </a:r>
            <a:r>
              <a:rPr lang="da-DK" sz="1300" i="1" dirty="0"/>
              <a:t> the filter radius at the point of large stress, </a:t>
            </a:r>
            <a:r>
              <a:rPr lang="da-DK" sz="1300" i="1" dirty="0" err="1"/>
              <a:t>which</a:t>
            </a:r>
            <a:r>
              <a:rPr lang="da-DK" sz="1300" i="1" dirty="0"/>
              <a:t> </a:t>
            </a:r>
            <a:r>
              <a:rPr lang="da-DK" sz="1300" i="1" dirty="0" err="1"/>
              <a:t>improves</a:t>
            </a:r>
            <a:r>
              <a:rPr lang="da-DK" sz="1300" i="1" dirty="0"/>
              <a:t> the fatigue properties of the </a:t>
            </a:r>
            <a:r>
              <a:rPr lang="da-DK" sz="1300" i="1" dirty="0" err="1"/>
              <a:t>bracket</a:t>
            </a:r>
            <a:r>
              <a:rPr lang="da-DK" sz="1300" i="1" dirty="0"/>
              <a:t>.</a:t>
            </a:r>
            <a:endParaRPr lang="en-DK" sz="1300" i="1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EEFE035-F933-42E9-B66B-5AD47526BD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0083" y="5212373"/>
            <a:ext cx="3438525" cy="12763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622C078-BB78-A5DB-9F26-FEFE4CE9A45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92971" y="1136731"/>
            <a:ext cx="6319630" cy="3554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659456"/>
      </p:ext>
    </p:extLst>
  </p:cSld>
  <p:clrMapOvr>
    <a:masterClrMapping/>
  </p:clrMapOvr>
</p:sld>
</file>

<file path=ppt/theme/theme1.xml><?xml version="1.0" encoding="utf-8"?>
<a:theme xmlns:a="http://schemas.openxmlformats.org/drawingml/2006/main" name="2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15442784-ABB1-324E-B08C-81406058CECA}" vid="{A17E31C8-A74B-E54B-9D1C-BF65E6B8E941}"/>
    </a:ext>
  </a:extLst>
</a:theme>
</file>

<file path=ppt/theme/theme2.xml><?xml version="1.0" encoding="utf-8"?>
<a:theme xmlns:a="http://schemas.openxmlformats.org/drawingml/2006/main" name="comsol-slide-template-NEW">
  <a:themeElements>
    <a:clrScheme name="COMSOL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or-Ed-Template.potx" id="{7AB8D711-BF53-4697-8847-BD6BA353302A}" vid="{294B7285-DE13-4C2B-9F9F-4C4B93FF81F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12450</TotalTime>
  <Words>82</Words>
  <Application>Microsoft Office PowerPoint</Application>
  <PresentationFormat>Widescreen</PresentationFormat>
  <Paragraphs>11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Calibri</vt:lpstr>
      <vt:lpstr>Cambria Math</vt:lpstr>
      <vt:lpstr>Lato</vt:lpstr>
      <vt:lpstr>Lato Light</vt:lpstr>
      <vt:lpstr>Wingdings</vt:lpstr>
      <vt:lpstr>2_comsol-slide-template-NEW</vt:lpstr>
      <vt:lpstr>comsol-slide-template-NEW</vt:lpstr>
      <vt:lpstr>Wheel Rim — Stress Optimization with Fatigue Evaluation</vt:lpstr>
      <vt:lpstr>Shape Optimization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Exporting and Importing a Topology Optimized Hook</dc:title>
  <dc:creator>Kristian Ejlebjærg Jensen</dc:creator>
  <cp:lastModifiedBy>Kristian Ejlebjærg Jensen</cp:lastModifiedBy>
  <cp:revision>161</cp:revision>
  <dcterms:created xsi:type="dcterms:W3CDTF">2018-09-05T09:19:01Z</dcterms:created>
  <dcterms:modified xsi:type="dcterms:W3CDTF">2022-06-22T10:05:37Z</dcterms:modified>
</cp:coreProperties>
</file>