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1" r:id="rId3"/>
    <p:sldId id="463" r:id="rId4"/>
    <p:sldId id="462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8/22/2023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85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omsol.com/model/69891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Bracket — Topology Optimization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308400-DEC9-4420-9028-C84369ABCC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E4656E-8122-410C-93B2-6C667E6F06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DC1F86-3868-46D1-AB0E-47D6CFAD30D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F20E0-8237-4A5A-BBFF-04B02E9C49A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FCD7-7E19-4A9B-B764-2A55D2BEB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003" b="26655"/>
          <a:stretch/>
        </p:blipFill>
        <p:spPr>
          <a:xfrm>
            <a:off x="3639059" y="584931"/>
            <a:ext cx="8386198" cy="291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F94FC90-5FA2-4719-88B9-5CE8174DF54A}"/>
              </a:ext>
            </a:extLst>
          </p:cNvPr>
          <p:cNvSpPr>
            <a:spLocks noGrp="1"/>
          </p:cNvSpPr>
          <p:nvPr>
            <p:ph sz="quarter" idx="31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Topology optimization is a method that generates designs without a particular initial geometry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659A67A-1120-44D6-B563-2BEE733513FC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DE08A9-AD67-4612-B129-26A3F7D221C2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/>
              <a:t>Introduction</a:t>
            </a:r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Bracket — Topology Optimization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54B444-6445-4573-9917-32FE32469E00}"/>
              </a:ext>
            </a:extLst>
          </p:cNvPr>
          <p:cNvSpPr>
            <a:spLocks noGrp="1"/>
          </p:cNvSpPr>
          <p:nvPr>
            <p:ph sz="half" idx="30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Remove 50 % of the material from a bracket </a:t>
            </a:r>
          </a:p>
          <a:p>
            <a:r>
              <a:rPr lang="en-US" sz="1600" dirty="0"/>
              <a:t>Maximize stiffness</a:t>
            </a:r>
          </a:p>
          <a:p>
            <a:endParaRPr lang="en-DK" sz="1600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DC710A-FEB3-42A2-B03C-F43C485D00C4}"/>
              </a:ext>
            </a:extLst>
          </p:cNvPr>
          <p:cNvSpPr>
            <a:spLocks noGrp="1"/>
          </p:cNvSpPr>
          <p:nvPr>
            <p:ph sz="quarter" idx="3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Definition</a:t>
            </a:r>
            <a:endParaRPr lang="en-DK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FB4523A9-60F4-4EF7-8AFD-2E7E32C47C48}"/>
              </a:ext>
            </a:extLst>
          </p:cNvPr>
          <p:cNvSpPr>
            <a:spLocks noGrp="1"/>
          </p:cNvSpPr>
          <p:nvPr>
            <p:ph sz="quarter" idx="33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6305BA1-6CE5-43CD-9263-C9DCB1AAC6D9}"/>
              </a:ext>
            </a:extLst>
          </p:cNvPr>
          <p:cNvSpPr>
            <a:spLocks noGrp="1"/>
          </p:cNvSpPr>
          <p:nvPr>
            <p:ph sz="half" idx="34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Four value of SIMP exponent and projection slope </a:t>
            </a:r>
          </a:p>
          <a:p>
            <a:r>
              <a:rPr lang="en-US" sz="1600" dirty="0"/>
              <a:t>Increase the likelihood of finding a good minimum</a:t>
            </a:r>
            <a:endParaRPr lang="en-DK" sz="1600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8E5352C-1C0B-4F1D-94F5-96CCD1AF94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/>
              <a:t>Continuation</a:t>
            </a:r>
            <a:endParaRPr lang="en-DK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B9DE21A-8947-4DA6-A9D2-E628935C67B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0F785D6B-5DF2-45C4-8058-0756979985FE}"/>
              </a:ext>
            </a:extLst>
          </p:cNvPr>
          <p:cNvSpPr>
            <a:spLocks noGrp="1"/>
          </p:cNvSpPr>
          <p:nvPr>
            <p:ph sz="half" idx="37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1 load case</a:t>
            </a:r>
          </a:p>
          <a:p>
            <a:r>
              <a:rPr lang="en-US" sz="1600" dirty="0"/>
              <a:t>4 load cases</a:t>
            </a:r>
            <a:endParaRPr lang="en-DK" sz="1600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5DE0CD4C-4306-40FA-A9B5-1225F8604EC7}"/>
              </a:ext>
            </a:extLst>
          </p:cNvPr>
          <p:cNvSpPr>
            <a:spLocks noGrp="1"/>
          </p:cNvSpPr>
          <p:nvPr>
            <p:ph sz="quarter" idx="3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/>
              <a:t>Results</a:t>
            </a:r>
            <a:endParaRPr lang="en-DK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D6F050DD-A247-429F-9069-27908C6AC5AA}"/>
              </a:ext>
            </a:extLst>
          </p:cNvPr>
          <p:cNvSpPr>
            <a:spLocks noGrp="1"/>
          </p:cNvSpPr>
          <p:nvPr>
            <p:ph sz="quarter" idx="39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B39F7AC8-F522-4AB5-AEBE-F386F7FC6CA7}"/>
              </a:ext>
            </a:extLst>
          </p:cNvPr>
          <p:cNvSpPr>
            <a:spLocks noGrp="1"/>
          </p:cNvSpPr>
          <p:nvPr>
            <p:ph sz="half" idx="40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Threshold with Filter </a:t>
            </a:r>
            <a:r>
              <a:rPr lang="en-US" sz="1600"/>
              <a:t>dataset </a:t>
            </a:r>
          </a:p>
          <a:p>
            <a:r>
              <a:rPr lang="en-US" sz="1600"/>
              <a:t>Import </a:t>
            </a:r>
            <a:r>
              <a:rPr lang="en-US" sz="1600" dirty="0"/>
              <a:t>in new component</a:t>
            </a:r>
          </a:p>
          <a:p>
            <a:r>
              <a:rPr lang="en-US" sz="1600" dirty="0"/>
              <a:t>Perform verification analysis</a:t>
            </a:r>
            <a:endParaRPr lang="en-DK" sz="1600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8DC1A079-003E-4D07-A31A-8BBDD4F81115}"/>
              </a:ext>
            </a:extLst>
          </p:cNvPr>
          <p:cNvSpPr>
            <a:spLocks noGrp="1"/>
          </p:cNvSpPr>
          <p:nvPr>
            <p:ph sz="quarter" idx="4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/>
              <a:t>Verification</a:t>
            </a:r>
            <a:endParaRPr lang="en-DK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7913-18BC-4018-B036-E254EFA349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69" t="18617" r="32805" b="18617"/>
          <a:stretch/>
        </p:blipFill>
        <p:spPr>
          <a:xfrm>
            <a:off x="7537793" y="2053971"/>
            <a:ext cx="1773356" cy="12796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E6D3CA-DE92-4DC1-B9BB-87FF0D9E74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11" t="17447" r="31686" b="17658"/>
          <a:stretch/>
        </p:blipFill>
        <p:spPr>
          <a:xfrm>
            <a:off x="2967936" y="1950646"/>
            <a:ext cx="1856413" cy="13260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9A1CFC-BD80-487D-9D83-735250C87F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07" t="16682" r="32616" b="17600"/>
          <a:stretch/>
        </p:blipFill>
        <p:spPr>
          <a:xfrm>
            <a:off x="9774930" y="1941290"/>
            <a:ext cx="1807470" cy="13531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B541210-4457-4C37-AF9D-80507FE0A9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915" t="18086" r="31572" b="18892"/>
          <a:stretch/>
        </p:blipFill>
        <p:spPr>
          <a:xfrm>
            <a:off x="5200611" y="2030945"/>
            <a:ext cx="1856413" cy="1277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F8D6AA-72DB-14D9-65FB-FDD98F7DAC6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68140" y="1695450"/>
            <a:ext cx="3418647" cy="192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5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Topology optimization is a method that generates designs without a particular initial geometry.</a:t>
            </a:r>
          </a:p>
          <a:p>
            <a:r>
              <a:rPr lang="en-US" dirty="0"/>
              <a:t>In this model the method will be used to remove 50 % of the material from a bracket geometry, while maximizing the stiffness.</a:t>
            </a:r>
          </a:p>
          <a:p>
            <a:r>
              <a:rPr lang="en-US" dirty="0"/>
              <a:t>The model uses continuation in an interpolation parameter to increase the likelihood of finding a good minimum.</a:t>
            </a:r>
          </a:p>
          <a:p>
            <a:r>
              <a:rPr lang="en-US" dirty="0"/>
              <a:t>The case of one as well as 4 load cases is investigated.</a:t>
            </a:r>
          </a:p>
          <a:p>
            <a:r>
              <a:rPr lang="en-US" dirty="0"/>
              <a:t>Finally, the design is </a:t>
            </a:r>
            <a:r>
              <a:rPr lang="en-US" dirty="0" err="1"/>
              <a:t>thresholded</a:t>
            </a:r>
            <a:r>
              <a:rPr lang="en-US" dirty="0"/>
              <a:t> with a filter dataset and imported as a mesh, so that a verification analysis can be performed.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Bracket — Topology Optimization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8D662E-7332-49E5-8999-D3F557AD4D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7014" y="1141040"/>
            <a:ext cx="8388332" cy="4718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19B1B1-075F-48D7-AF35-6C865D4535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915" t="18086" r="31572" b="18892"/>
          <a:stretch/>
        </p:blipFill>
        <p:spPr>
          <a:xfrm>
            <a:off x="6455061" y="1781908"/>
            <a:ext cx="4561689" cy="31391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577913-18BC-4018-B036-E254EFA349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69" t="18617" r="32805" b="18617"/>
          <a:stretch/>
        </p:blipFill>
        <p:spPr>
          <a:xfrm>
            <a:off x="6588694" y="1812870"/>
            <a:ext cx="4350242" cy="31391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E6D3CA-DE92-4DC1-B9BB-87FF0D9E746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11" t="17447" r="31686" b="17658"/>
          <a:stretch/>
        </p:blipFill>
        <p:spPr>
          <a:xfrm>
            <a:off x="6483233" y="1751321"/>
            <a:ext cx="4579448" cy="327113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EDC03F7-DC92-4EE3-9374-C21ADEFCF958}"/>
              </a:ext>
            </a:extLst>
          </p:cNvPr>
          <p:cNvSpPr/>
          <p:nvPr/>
        </p:nvSpPr>
        <p:spPr>
          <a:xfrm>
            <a:off x="6096000" y="1196538"/>
            <a:ext cx="6096000" cy="4411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09A1CFC-BD80-487D-9D83-735250C87F7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07" t="16682" r="32616" b="17600"/>
          <a:stretch/>
        </p:blipFill>
        <p:spPr>
          <a:xfrm>
            <a:off x="6562972" y="1733476"/>
            <a:ext cx="4387688" cy="328488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844324-44F6-4881-8573-ACB3C28BA4D9}"/>
              </a:ext>
            </a:extLst>
          </p:cNvPr>
          <p:cNvSpPr/>
          <p:nvPr/>
        </p:nvSpPr>
        <p:spPr>
          <a:xfrm>
            <a:off x="9426479" y="6477000"/>
            <a:ext cx="23224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b="1" i="1" u="sng" dirty="0" err="1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Bracket</a:t>
            </a:r>
            <a:r>
              <a:rPr lang="da-DK" sz="1200" b="1" i="1" u="sng" dirty="0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— </a:t>
            </a:r>
            <a:r>
              <a:rPr lang="da-DK" sz="1200" b="1" i="1" u="sng" dirty="0" err="1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Topology</a:t>
            </a:r>
            <a:r>
              <a:rPr lang="da-DK" sz="1200" b="1" i="1" u="sng" dirty="0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a-DK" sz="1200" b="1" i="1" u="sng" dirty="0" err="1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Optimization</a:t>
            </a:r>
            <a:endParaRPr lang="en-DK" sz="1200" b="1" i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12528</TotalTime>
  <Words>181</Words>
  <Application>Microsoft Office PowerPoint</Application>
  <PresentationFormat>Widescreen</PresentationFormat>
  <Paragraphs>32</Paragraphs>
  <Slides>3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Bracket — Topology Optimization</vt:lpstr>
      <vt:lpstr>Bracket — Topology Optimization</vt:lpstr>
      <vt:lpstr>Bracket — Topology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171</cp:revision>
  <dcterms:created xsi:type="dcterms:W3CDTF">2018-09-05T09:19:01Z</dcterms:created>
  <dcterms:modified xsi:type="dcterms:W3CDTF">2023-08-22T12:13:06Z</dcterms:modified>
</cp:coreProperties>
</file>