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3" r:id="rId1"/>
    <p:sldMasterId id="2147483710" r:id="rId2"/>
  </p:sldMasterIdLst>
  <p:notesMasterIdLst>
    <p:notesMasterId r:id="rId7"/>
  </p:notesMasterIdLst>
  <p:sldIdLst>
    <p:sldId id="463" r:id="rId3"/>
    <p:sldId id="464" r:id="rId4"/>
    <p:sldId id="468" r:id="rId5"/>
    <p:sldId id="467" r:id="rId6"/>
  </p:sldIdLst>
  <p:sldSz cx="12192000" cy="6858000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DD2DE"/>
    <a:srgbClr val="EBF3F9"/>
    <a:srgbClr val="D6E600"/>
    <a:srgbClr val="3B80B6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76" autoAdjust="0"/>
    <p:restoredTop sz="95840" autoAdjust="0"/>
  </p:normalViewPr>
  <p:slideViewPr>
    <p:cSldViewPr snapToGrid="0">
      <p:cViewPr varScale="1">
        <p:scale>
          <a:sx n="163" d="100"/>
          <a:sy n="163" d="100"/>
        </p:scale>
        <p:origin x="534" y="13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291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>
        <p:scale>
          <a:sx n="150" d="100"/>
          <a:sy n="150" d="100"/>
        </p:scale>
        <p:origin x="2472" y="-142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36A376-72EC-4D29-9041-5DC07675B803}" type="datetimeFigureOut">
              <a:rPr lang="x-none" smtClean="0"/>
              <a:t>11/15/2023</a:t>
            </a:fld>
            <a:endParaRPr 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x-non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F32DEA-1B4E-4DB2-8B8B-F2F0479D8E14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654605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4323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6255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5444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7406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5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1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831851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3583D1A5-22CF-F34D-AF0D-75799674EC8E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634923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124A687-6C32-7540-A2D4-388F8BD968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634923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626213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5183717" y="0"/>
            <a:ext cx="7008283" cy="68580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9906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8" y="20574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745904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9906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8" y="20574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62786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8229600" y="0"/>
            <a:ext cx="3962400" cy="68580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7" y="990600"/>
            <a:ext cx="70844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534400" y="279400"/>
            <a:ext cx="3352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7" y="2057400"/>
            <a:ext cx="7084483" cy="42164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6531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06400" y="5959714"/>
            <a:ext cx="2844800" cy="12319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406400" y="5359401"/>
            <a:ext cx="335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25391772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5689600" y="1905001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5689600" y="2875996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2133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28428970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609600" y="1"/>
            <a:ext cx="11582400" cy="6273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3159105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711200" y="0"/>
            <a:ext cx="11480801" cy="6375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368800" y="2819400"/>
            <a:ext cx="32512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882056" y="2819400"/>
            <a:ext cx="3352800" cy="152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4267200" y="4445001"/>
            <a:ext cx="33528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8240969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9600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09600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3583D1A5-22CF-F34D-AF0D-75799674EC8E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412672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124A687-6C32-7540-A2D4-388F8BD968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412672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42630559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1" y="0"/>
            <a:ext cx="1221377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4038600"/>
            <a:ext cx="10750549" cy="1642533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9600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09600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6B669F9-06F9-674C-A466-9F41F054404A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41267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336E6D4-E374-ED4B-914F-92F896FA83BD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41267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902150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0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266950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2266950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6436371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436371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60400" y="4576741"/>
            <a:ext cx="1487424" cy="148742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832495" y="4572000"/>
            <a:ext cx="1487424" cy="148742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92003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1" y="0"/>
            <a:ext cx="1221377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4038600"/>
            <a:ext cx="10750549" cy="1642533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83185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6B669F9-06F9-674C-A466-9F41F054404A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63492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336E6D4-E374-ED4B-914F-92F896FA83BD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63492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26627153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1833"/>
            <a:ext cx="93472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568"/>
            <a:ext cx="9347200" cy="16552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92450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78000"/>
            <a:ext cx="110744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355941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778018"/>
            <a:ext cx="548331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285" y="1778018"/>
            <a:ext cx="538171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17"/>
            <a:ext cx="11074401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40153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1718" y="1778019"/>
            <a:ext cx="5388765" cy="83817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1718" y="2616194"/>
            <a:ext cx="5388765" cy="416560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93077" y="1778020"/>
            <a:ext cx="5390923" cy="83820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93077" y="2616217"/>
            <a:ext cx="5390923" cy="41655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19"/>
            <a:ext cx="110744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97099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78000"/>
            <a:ext cx="110744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46163" y="6375400"/>
            <a:ext cx="4137837" cy="406400"/>
          </a:xfrm>
        </p:spPr>
        <p:txBody>
          <a:bodyPr>
            <a:normAutofit/>
          </a:bodyPr>
          <a:lstStyle>
            <a:lvl1pPr marL="0" indent="0">
              <a:buNone/>
              <a:defRPr sz="1067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567508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182261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6FF758F-B7B7-4B95-B1A4-0C7B9F568A5E}"/>
              </a:ext>
            </a:extLst>
          </p:cNvPr>
          <p:cNvSpPr/>
          <p:nvPr/>
        </p:nvSpPr>
        <p:spPr>
          <a:xfrm>
            <a:off x="0" y="3578563"/>
            <a:ext cx="12192000" cy="32794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364012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8229600" y="0"/>
            <a:ext cx="39624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295400"/>
            <a:ext cx="70844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534400" y="279400"/>
            <a:ext cx="3352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2362200"/>
            <a:ext cx="7084483" cy="42164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22902716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5183717" y="0"/>
            <a:ext cx="7008283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2954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1" y="23622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16295059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2954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1" y="23622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096827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571750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2571750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6741171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741171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965200" y="4576741"/>
            <a:ext cx="1487424" cy="14874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5137295" y="4572000"/>
            <a:ext cx="1487424" cy="14874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580642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GUI Image, Title, body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2971800"/>
            <a:ext cx="3223683" cy="2489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389457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8330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8133691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GUI image, Title, body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/>
        </p:nvSpPr>
        <p:spPr>
          <a:xfrm>
            <a:off x="0" y="1397000"/>
            <a:ext cx="4978400" cy="2438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00200"/>
            <a:ext cx="3223683" cy="20320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4038600"/>
            <a:ext cx="3223683" cy="2235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389457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8330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3551232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ropped GUI image, Title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219201" y="990600"/>
            <a:ext cx="3962401" cy="58674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cropped part of GUI image only (run off the bottom!)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573" y="1346200"/>
            <a:ext cx="5632027" cy="121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002DF63C-F53D-4141-8295-296D09198AF9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5645573" y="2565400"/>
            <a:ext cx="5632027" cy="3657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4433110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ropped GUI image, Title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/>
        </p:nvSpPr>
        <p:spPr>
          <a:xfrm>
            <a:off x="717973" y="1193800"/>
            <a:ext cx="10864427" cy="1524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219201" y="990600"/>
            <a:ext cx="3962401" cy="58674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cropped part of GUI image only (run off the bottom!)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573" y="1346200"/>
            <a:ext cx="5632027" cy="121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002DF63C-F53D-4141-8295-296D09198AF9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5645573" y="2921000"/>
            <a:ext cx="5632027" cy="3657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1409882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ropped GUI image, Title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/>
        </p:nvSpPr>
        <p:spPr>
          <a:xfrm>
            <a:off x="0" y="3471334"/>
            <a:ext cx="12192000" cy="338666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16000" y="990600"/>
            <a:ext cx="4165600" cy="58674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cropped part of GUI image only (run off the bottom!)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573" y="1346200"/>
            <a:ext cx="5807095" cy="121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714952C1-4E0C-D84E-AB37-8CF8AB809300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5649268" y="3949648"/>
            <a:ext cx="2783531" cy="232415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CDB8CB3B-090E-084B-9773-1D5AA8B26B3D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5645573" y="3474296"/>
            <a:ext cx="2787227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6970EFB-AA70-D84C-8273-F6909545F16C}"/>
              </a:ext>
            </a:extLst>
          </p:cNvPr>
          <p:cNvSpPr>
            <a:spLocks noGrp="1"/>
          </p:cNvSpPr>
          <p:nvPr>
            <p:ph sz="half" idx="20" hasCustomPrompt="1"/>
          </p:nvPr>
        </p:nvSpPr>
        <p:spPr>
          <a:xfrm>
            <a:off x="8670175" y="3949648"/>
            <a:ext cx="2782492" cy="232415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94DC190C-3A71-1240-860F-43C561E0C456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8669136" y="3474296"/>
            <a:ext cx="2783531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13479184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GUI image, Titl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C10A5AEE-B817-934D-8242-D5F59127342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" y="3841348"/>
            <a:ext cx="2179628" cy="914401"/>
          </a:xfrm>
          <a:solidFill>
            <a:schemeClr val="tx2"/>
          </a:solidFill>
        </p:spPr>
        <p:txBody>
          <a:bodyPr lIns="274320" tIns="457200" r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3AB85344-0F9C-6349-9259-7612E08CF13D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-2" y="4749801"/>
            <a:ext cx="2179628" cy="1727200"/>
          </a:xfrm>
          <a:solidFill>
            <a:schemeClr val="tx2"/>
          </a:solidFill>
        </p:spPr>
        <p:txBody>
          <a:bodyPr lIns="27432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467"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Second level bullet or NO bullets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CF2C3E51-2315-174E-85AB-DC5362D83E82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179623" y="3841348"/>
            <a:ext cx="2179628" cy="914401"/>
          </a:xfrm>
          <a:solidFill>
            <a:schemeClr val="tx2"/>
          </a:solidFill>
        </p:spPr>
        <p:txBody>
          <a:bodyPr lIns="137160" tIns="457200" rIns="27432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D082C563-7E09-194A-B0C7-0427D9FEA226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181782" y="4749801"/>
            <a:ext cx="2179628" cy="1727200"/>
          </a:xfrm>
          <a:solidFill>
            <a:schemeClr val="tx2"/>
          </a:solidFill>
        </p:spPr>
        <p:txBody>
          <a:bodyPr lIns="137160" tIns="45720" rIns="27432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467"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Second level bullet or NO bullets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</p:spTree>
    <p:extLst>
      <p:ext uri="{BB962C8B-B14F-4D97-AF65-F5344CB8AC3E}">
        <p14:creationId xmlns:p14="http://schemas.microsoft.com/office/powerpoint/2010/main" val="41016677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Full GUI image, Titl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B1664648-B4C3-BC49-B7D2-FBA121E7CD34}"/>
              </a:ext>
            </a:extLst>
          </p:cNvPr>
          <p:cNvSpPr/>
          <p:nvPr/>
        </p:nvSpPr>
        <p:spPr>
          <a:xfrm>
            <a:off x="0" y="4202245"/>
            <a:ext cx="12192000" cy="265575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FEED2D7-86D7-0D4B-B36A-7ACD4573EE62}"/>
              </a:ext>
            </a:extLst>
          </p:cNvPr>
          <p:cNvSpPr/>
          <p:nvPr/>
        </p:nvSpPr>
        <p:spPr>
          <a:xfrm>
            <a:off x="244829" y="4202245"/>
            <a:ext cx="1758476" cy="21731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39047E9E-5FBB-E14B-B712-45C73F3B59C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70312" y="4397504"/>
            <a:ext cx="1732992" cy="475353"/>
          </a:xfrm>
          <a:noFill/>
        </p:spPr>
        <p:txBody>
          <a:bodyPr lIns="137160" tIns="137160" r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6FAB8770-0402-1044-9DAD-7AB4BBF91A54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270312" y="4881563"/>
            <a:ext cx="1732992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625EB7C-DB82-6845-A495-4928723C9E9A}"/>
              </a:ext>
            </a:extLst>
          </p:cNvPr>
          <p:cNvSpPr/>
          <p:nvPr/>
        </p:nvSpPr>
        <p:spPr>
          <a:xfrm>
            <a:off x="2211686" y="4202245"/>
            <a:ext cx="1758476" cy="21731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C1448BCC-6DAE-ED47-AF96-B04C621C7AFD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2221032" y="4397504"/>
            <a:ext cx="1732992" cy="475353"/>
          </a:xfrm>
          <a:noFill/>
        </p:spPr>
        <p:txBody>
          <a:bodyPr lIns="137160" tIns="137160" r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84B900D7-DFA2-284E-8A3F-03CB5E2CB1AF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2221032" y="4881563"/>
            <a:ext cx="1732992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210169502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body text, 1 image, 2 captions with title + body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4368800" y="584200"/>
            <a:ext cx="7823200" cy="56896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3E121484-A153-5748-BC2B-E272C94905D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6952" y="578042"/>
            <a:ext cx="7926648" cy="5689601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0039C83E-2396-3041-88D2-08BED1B90FB3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09601" y="2971800"/>
            <a:ext cx="3223683" cy="3606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copy is preferred over bullets*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8C71EA4F-0AEB-704F-B2AF-EC325862EE69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9022080" y="381000"/>
            <a:ext cx="2560320" cy="1727200"/>
          </a:xfrm>
          <a:solidFill>
            <a:schemeClr val="tx2"/>
          </a:solidFill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C06C8869-223C-D542-9653-176927B288AF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9022080" y="3530601"/>
            <a:ext cx="2560320" cy="12192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AE788E41-A610-5040-A8C2-BD70D9EF3D9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9022080" y="2111104"/>
            <a:ext cx="2560320" cy="1419497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29BFBEF6-E451-974A-8990-AD98550A94D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9022080" y="4749802"/>
            <a:ext cx="2560320" cy="1727197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302256825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body text, 1 image, 2 captions with title + body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4368800" y="584200"/>
            <a:ext cx="7823200" cy="56896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47CEDFB9-61FB-664C-B8CB-B9845B0708A7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4366952" y="578042"/>
            <a:ext cx="7926648" cy="5689601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2971800"/>
            <a:ext cx="3223683" cy="3302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389457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8330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3E06FF7B-3429-C644-8CBA-4E520851CCC1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9022080" y="3835401"/>
            <a:ext cx="2560320" cy="9144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529BFA4C-0FA9-8A4B-A56D-5092DC42B69F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9022080" y="4758508"/>
            <a:ext cx="2560320" cy="1718491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6F0A16B3-E5A2-F142-A60B-3ABD6B4C506E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328229" y="3835401"/>
            <a:ext cx="2560320" cy="9144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261E8B46-9EEF-7442-99EE-163C31DA533A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328229" y="4758508"/>
            <a:ext cx="2560320" cy="1718491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22428278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1 imag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297180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C1410587-1BDD-7048-AF53-8DFCD2C586EC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2971800"/>
            <a:ext cx="12192000" cy="3887893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574800"/>
            <a:ext cx="6096000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9D9E0323-2132-924E-B4B6-B65DEFACA051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534400" y="381000"/>
            <a:ext cx="2928469" cy="1727200"/>
          </a:xfrm>
          <a:solidFill>
            <a:schemeClr val="tx2"/>
          </a:solidFill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73CF75C6-D2B9-2B40-86C2-61E17A7E58DA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8534400" y="3530601"/>
            <a:ext cx="2928469" cy="12192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EAF63C98-5ADC-4744-8C2C-754CFCA2A7C7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8534400" y="2111104"/>
            <a:ext cx="2928469" cy="1419497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60F589EC-28F7-6547-A1E0-FD934D9C4717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8534400" y="4749800"/>
            <a:ext cx="2928469" cy="2099493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2063224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1833"/>
            <a:ext cx="93472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568"/>
            <a:ext cx="9347200" cy="16552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598174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1 imag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297180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574800"/>
            <a:ext cx="4572001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A4AE68C5-CD5D-4844-949B-A40D77CF7FF9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5791200" y="1574801"/>
            <a:ext cx="5791200" cy="124460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copy is preferred over bullets*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21EE6DDC-9DF0-0C4F-AFDB-C9D531F3095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2971800"/>
            <a:ext cx="12192000" cy="3887893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</p:spTree>
    <p:extLst>
      <p:ext uri="{BB962C8B-B14F-4D97-AF65-F5344CB8AC3E}">
        <p14:creationId xmlns:p14="http://schemas.microsoft.com/office/powerpoint/2010/main" val="386098057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1 image, 4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569188E-2844-4B4D-ADAD-2068FAD210E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096"/>
          <a:stretch/>
        </p:blipFill>
        <p:spPr>
          <a:xfrm>
            <a:off x="0" y="153624"/>
            <a:ext cx="1600205" cy="43057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D72AD65-5196-8049-9596-722FB55F12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370" y="307096"/>
            <a:ext cx="1128484" cy="104488"/>
          </a:xfrm>
          <a:prstGeom prst="rect">
            <a:avLst/>
          </a:prstGeom>
        </p:spPr>
      </p:pic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C55A5EC6-0073-7947-BBE4-21D6DE8230A6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09600" y="4620029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3ECEF5C8-D625-7D48-953E-B6AF1C1C6455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09600" y="5104088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EB91B49-F488-C145-AFFE-02764827CF01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3454400" y="4620029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AF43D2FE-FD2D-9A46-AA7F-01AA07355C0E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3454400" y="5104088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812EEC76-2279-374F-8B62-D1B9694094F0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299200" y="4628736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87BCBA6B-67C3-6043-925B-200179A70E1E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6299200" y="5112795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2FAE9328-9470-0848-AC2C-8C50A5877CD5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9144000" y="4620029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0B1D0407-5C33-864A-BF68-513C16B32567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9144000" y="5104088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9AD3D111-5AB6-9D4B-863F-985599516CB3}"/>
              </a:ext>
            </a:extLst>
          </p:cNvPr>
          <p:cNvSpPr txBox="1">
            <a:spLocks/>
          </p:cNvSpPr>
          <p:nvPr/>
        </p:nvSpPr>
        <p:spPr>
          <a:xfrm>
            <a:off x="0" y="3156373"/>
            <a:ext cx="9956800" cy="1172688"/>
          </a:xfrm>
          <a:prstGeom prst="rect">
            <a:avLst/>
          </a:prstGeom>
          <a:solidFill>
            <a:schemeClr val="tx2"/>
          </a:solidFill>
        </p:spPr>
        <p:txBody>
          <a:bodyPr vert="horz" lIns="609600" tIns="243840" rIns="243840" bIns="24384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bg2"/>
                </a:solidFill>
                <a:latin typeface="Lato" panose="020F0502020204030203" pitchFamily="34" charset="0"/>
                <a:ea typeface="+mj-ea"/>
                <a:cs typeface="+mj-cs"/>
              </a:defRPr>
            </a:lvl1pPr>
          </a:lstStyle>
          <a:p>
            <a:r>
              <a:rPr lang="en-US" sz="3200" dirty="0"/>
              <a:t>Click to edit Master title style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08F8115A-52B0-214C-9121-EF7CCB7F0CB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-20320"/>
            <a:ext cx="12192000" cy="3887893"/>
          </a:xfrm>
          <a:noFill/>
        </p:spPr>
        <p:txBody>
          <a:bodyPr lIns="137160" tIns="457200" rIns="91440" bIns="91440" anchor="t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</p:spTree>
    <p:extLst>
      <p:ext uri="{BB962C8B-B14F-4D97-AF65-F5344CB8AC3E}">
        <p14:creationId xmlns:p14="http://schemas.microsoft.com/office/powerpoint/2010/main" val="159954913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1 image, 6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0"/>
            <a:ext cx="57912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569188E-2844-4B4D-ADAD-2068FAD210E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096"/>
          <a:stretch/>
        </p:blipFill>
        <p:spPr>
          <a:xfrm>
            <a:off x="0" y="153624"/>
            <a:ext cx="1600205" cy="43057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D72AD65-5196-8049-9596-722FB55F12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370" y="307096"/>
            <a:ext cx="1128484" cy="104488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C1C3825-2765-004B-AADE-07B48076C16B}"/>
              </a:ext>
            </a:extLst>
          </p:cNvPr>
          <p:cNvSpPr/>
          <p:nvPr/>
        </p:nvSpPr>
        <p:spPr>
          <a:xfrm>
            <a:off x="0" y="990600"/>
            <a:ext cx="6102773" cy="1489480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812EEC76-2279-374F-8B62-D1B9694094F0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299200" y="4976940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87BCBA6B-67C3-6043-925B-200179A70E1E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6299200" y="5461000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2FAE9328-9470-0848-AC2C-8C50A5877CD5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9144000" y="4968233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0B1D0407-5C33-864A-BF68-513C16B32567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9144000" y="5452293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C9D8B313-D243-E846-8D3B-ABB4B93E922C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299200" y="3080406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2BAA0604-F53F-2848-B4BD-6B32B71B85BB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299200" y="3564466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D6963282-55FC-0444-8CF4-27F51B5CEDE1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9144000" y="3071700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5DF59E8E-AEA7-9947-AD18-8DD63C3ADFE2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9144000" y="3555760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38F9CC85-41CC-604C-8E95-3F83B6D2082D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6299200" y="1224513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DCDBF9F9-6A22-B64E-88EE-FC546CD5EFC4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6299200" y="1708573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1369CBDB-563E-D345-A30B-640FC4806B94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9144000" y="1215806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7" name="Content Placeholder 3">
            <a:extLst>
              <a:ext uri="{FF2B5EF4-FFF2-40B4-BE49-F238E27FC236}">
                <a16:creationId xmlns:a16="http://schemas.microsoft.com/office/drawing/2014/main" id="{5B8FF45D-E7F1-2543-B070-E8BF938119C9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9144000" y="1699866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40" name="Content Placeholder 3">
            <a:extLst>
              <a:ext uri="{FF2B5EF4-FFF2-40B4-BE49-F238E27FC236}">
                <a16:creationId xmlns:a16="http://schemas.microsoft.com/office/drawing/2014/main" id="{C3B0F173-C8FD-6E46-AC7E-AD6F9B58D36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0"/>
            <a:ext cx="5791200" cy="6859693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90600"/>
            <a:ext cx="6096000" cy="1489480"/>
          </a:xfrm>
          <a:prstGeom prst="rect">
            <a:avLst/>
          </a:prstGeom>
          <a:solidFill>
            <a:schemeClr val="tx2"/>
          </a:solidFill>
        </p:spPr>
        <p:txBody>
          <a:bodyPr lIns="457200" tIns="182880" rIns="182880" bIns="182880" anchor="b">
            <a:normAutofit/>
          </a:bodyPr>
          <a:lstStyle>
            <a:lvl1pPr algn="r"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118039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4 image each with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09600" y="1801228"/>
            <a:ext cx="5280000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4200808"/>
            <a:ext cx="12192000" cy="265719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09600" y="4719079"/>
            <a:ext cx="5280000" cy="974151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800239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A35135FD-AD75-964F-B113-BD252DDE92D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405932" y="1801228"/>
            <a:ext cx="5280000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D177B7A0-E491-2949-A749-674B4894CD6E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405932" y="4719077"/>
            <a:ext cx="5280000" cy="974152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09600" y="4204256"/>
            <a:ext cx="5280000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B176513E-FA18-374C-AD1F-242628F462B4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6405932" y="4204256"/>
            <a:ext cx="5280000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196415755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, 4 image each with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7" y="1801228"/>
            <a:ext cx="3371356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4200808"/>
            <a:ext cx="12192000" cy="265719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25987" y="4719079"/>
            <a:ext cx="3371356" cy="974151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800239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0" name="Content Placeholder 3">
            <a:extLst>
              <a:ext uri="{FF2B5EF4-FFF2-40B4-BE49-F238E27FC236}">
                <a16:creationId xmlns:a16="http://schemas.microsoft.com/office/drawing/2014/main" id="{37AD7603-46FC-F347-AF65-9A5A450E871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4468949" y="1801228"/>
            <a:ext cx="3371356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1" name="Content Placeholder 3">
            <a:extLst>
              <a:ext uri="{FF2B5EF4-FFF2-40B4-BE49-F238E27FC236}">
                <a16:creationId xmlns:a16="http://schemas.microsoft.com/office/drawing/2014/main" id="{B34E1369-EF0E-B046-97D9-6341F2F2EA21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4468949" y="4719079"/>
            <a:ext cx="3371356" cy="974152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A35135FD-AD75-964F-B113-BD252DDE92D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8311911" y="1801228"/>
            <a:ext cx="3371356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D177B7A0-E491-2949-A749-674B4894CD6E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8311911" y="4719077"/>
            <a:ext cx="3371356" cy="974152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7" y="4204256"/>
            <a:ext cx="3371356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2" name="Content Placeholder 3">
            <a:extLst>
              <a:ext uri="{FF2B5EF4-FFF2-40B4-BE49-F238E27FC236}">
                <a16:creationId xmlns:a16="http://schemas.microsoft.com/office/drawing/2014/main" id="{63659F40-D8CA-2341-9DFD-6BA8E4B864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4468949" y="4204256"/>
            <a:ext cx="3371356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B176513E-FA18-374C-AD1F-242628F462B4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8311911" y="4204256"/>
            <a:ext cx="3371356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00086795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4 image each with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88FAD3AE-C209-DD41-8D9F-F3C291DF9248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3457677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6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4202245"/>
            <a:ext cx="12192000" cy="265575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25986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122572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6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216EF5B3-14E5-2446-9E37-8D3DA7F83FA6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3457677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A33A5FF1-7CDE-394A-8F8F-43478A103928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3457677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0" name="Content Placeholder 3">
            <a:extLst>
              <a:ext uri="{FF2B5EF4-FFF2-40B4-BE49-F238E27FC236}">
                <a16:creationId xmlns:a16="http://schemas.microsoft.com/office/drawing/2014/main" id="{37AD7603-46FC-F347-AF65-9A5A450E871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289367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1" name="Content Placeholder 3">
            <a:extLst>
              <a:ext uri="{FF2B5EF4-FFF2-40B4-BE49-F238E27FC236}">
                <a16:creationId xmlns:a16="http://schemas.microsoft.com/office/drawing/2014/main" id="{B34E1369-EF0E-B046-97D9-6341F2F2EA21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289367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2" name="Content Placeholder 3">
            <a:extLst>
              <a:ext uri="{FF2B5EF4-FFF2-40B4-BE49-F238E27FC236}">
                <a16:creationId xmlns:a16="http://schemas.microsoft.com/office/drawing/2014/main" id="{63659F40-D8CA-2341-9DFD-6BA8E4B864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289367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A35135FD-AD75-964F-B113-BD252DDE92D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9121058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D177B7A0-E491-2949-A749-674B4894CD6E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9121058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B176513E-FA18-374C-AD1F-242628F462B4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9121058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26321782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4 image each with captions with title +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E80BBB08-8B4C-AE45-BE9F-2ACF045CF6F5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3455815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3578563"/>
            <a:ext cx="12192000" cy="32794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11FEAA6-A7E6-0840-8977-B2A47F1D6CC8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23329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23329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3329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4663C0AE-01DD-BA46-8AE1-AA5CB09AB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144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E53B2EB1-5F25-BD49-8343-92C06FD36ABC}"/>
              </a:ext>
            </a:extLst>
          </p:cNvPr>
          <p:cNvSpPr>
            <a:spLocks noGrp="1"/>
          </p:cNvSpPr>
          <p:nvPr>
            <p:ph sz="half" idx="30" hasCustomPrompt="1"/>
          </p:nvPr>
        </p:nvSpPr>
        <p:spPr>
          <a:xfrm>
            <a:off x="3455815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A464B442-D9C7-B94E-AD26-8A4ED3539C0A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3455815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4" name="Content Placeholder 3">
            <a:extLst>
              <a:ext uri="{FF2B5EF4-FFF2-40B4-BE49-F238E27FC236}">
                <a16:creationId xmlns:a16="http://schemas.microsoft.com/office/drawing/2014/main" id="{A0A4139A-772F-2F43-93E6-4E6798EEF1CD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6282987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5" name="Content Placeholder 3">
            <a:extLst>
              <a:ext uri="{FF2B5EF4-FFF2-40B4-BE49-F238E27FC236}">
                <a16:creationId xmlns:a16="http://schemas.microsoft.com/office/drawing/2014/main" id="{B587A25C-C1CD-4A4E-AE0C-EDF159D1AD75}"/>
              </a:ext>
            </a:extLst>
          </p:cNvPr>
          <p:cNvSpPr>
            <a:spLocks noGrp="1"/>
          </p:cNvSpPr>
          <p:nvPr>
            <p:ph sz="half" idx="34" hasCustomPrompt="1"/>
          </p:nvPr>
        </p:nvSpPr>
        <p:spPr>
          <a:xfrm>
            <a:off x="6282987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006D9C7B-BE1F-2F48-9932-F7A5274B0C86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6282987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4D16B98F-3C8A-4E4A-9AA5-82EDAB577C03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9104845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457B1C0B-C0BA-1340-A85D-FFCE14C89447}"/>
              </a:ext>
            </a:extLst>
          </p:cNvPr>
          <p:cNvSpPr>
            <a:spLocks noGrp="1"/>
          </p:cNvSpPr>
          <p:nvPr>
            <p:ph sz="half" idx="37" hasCustomPrompt="1"/>
          </p:nvPr>
        </p:nvSpPr>
        <p:spPr>
          <a:xfrm>
            <a:off x="9104845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F952A9E0-6228-5148-BA9C-12C66B2ADE02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9104845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02558345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4 image each with captions with title +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E80BBB08-8B4C-AE45-BE9F-2ACF045CF6F5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2880851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3578563"/>
            <a:ext cx="12192000" cy="32794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11FEAA6-A7E6-0840-8977-B2A47F1D6CC8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23330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23330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3330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4663C0AE-01DD-BA46-8AE1-AA5CB09AB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144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E53B2EB1-5F25-BD49-8343-92C06FD36ABC}"/>
              </a:ext>
            </a:extLst>
          </p:cNvPr>
          <p:cNvSpPr>
            <a:spLocks noGrp="1"/>
          </p:cNvSpPr>
          <p:nvPr>
            <p:ph sz="half" idx="30" hasCustomPrompt="1"/>
          </p:nvPr>
        </p:nvSpPr>
        <p:spPr>
          <a:xfrm>
            <a:off x="2880851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A464B442-D9C7-B94E-AD26-8A4ED3539C0A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2880851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4" name="Content Placeholder 3">
            <a:extLst>
              <a:ext uri="{FF2B5EF4-FFF2-40B4-BE49-F238E27FC236}">
                <a16:creationId xmlns:a16="http://schemas.microsoft.com/office/drawing/2014/main" id="{A0A4139A-772F-2F43-93E6-4E6798EEF1CD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5138373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5" name="Content Placeholder 3">
            <a:extLst>
              <a:ext uri="{FF2B5EF4-FFF2-40B4-BE49-F238E27FC236}">
                <a16:creationId xmlns:a16="http://schemas.microsoft.com/office/drawing/2014/main" id="{B587A25C-C1CD-4A4E-AE0C-EDF159D1AD75}"/>
              </a:ext>
            </a:extLst>
          </p:cNvPr>
          <p:cNvSpPr>
            <a:spLocks noGrp="1"/>
          </p:cNvSpPr>
          <p:nvPr>
            <p:ph sz="half" idx="34" hasCustomPrompt="1"/>
          </p:nvPr>
        </p:nvSpPr>
        <p:spPr>
          <a:xfrm>
            <a:off x="5138373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006D9C7B-BE1F-2F48-9932-F7A5274B0C86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5138373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4D16B98F-3C8A-4E4A-9AA5-82EDAB577C03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7395894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457B1C0B-C0BA-1340-A85D-FFCE14C89447}"/>
              </a:ext>
            </a:extLst>
          </p:cNvPr>
          <p:cNvSpPr>
            <a:spLocks noGrp="1"/>
          </p:cNvSpPr>
          <p:nvPr>
            <p:ph sz="half" idx="37" hasCustomPrompt="1"/>
          </p:nvPr>
        </p:nvSpPr>
        <p:spPr>
          <a:xfrm>
            <a:off x="7395894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F952A9E0-6228-5148-BA9C-12C66B2ADE02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7395894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AE241859-033A-43CE-8448-5DB83F8555EE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9653416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293A82B3-307D-48FE-9B78-35233B0EEB88}"/>
              </a:ext>
            </a:extLst>
          </p:cNvPr>
          <p:cNvSpPr>
            <a:spLocks noGrp="1"/>
          </p:cNvSpPr>
          <p:nvPr>
            <p:ph sz="half" idx="40" hasCustomPrompt="1"/>
          </p:nvPr>
        </p:nvSpPr>
        <p:spPr>
          <a:xfrm>
            <a:off x="9653416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907B62B1-536F-4C7A-A078-FB6ADE04EFA3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9653416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21707725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8 images with title +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74168FC2-68FD-3D40-9EE2-F1CBFA5B7B64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4357535" y="1600202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6" y="1600202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6" y="3545534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A040A370-B639-5148-BDC0-E5BDAA225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787420"/>
            <a:ext cx="11074401" cy="624089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9FB403B7-D0D0-C749-8786-93B2948AFB1C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4357535" y="3545534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4F6D8420-1F22-044E-B700-6970DA319995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8089083" y="1600202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BE88530-E200-694A-9F5A-2F14C2BC6B81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8089083" y="3545534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B2312F08-5121-534F-93CC-985A6735DD08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4357535" y="4174067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974D29D1-1450-7941-B469-59BBC46C78B1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625986" y="4174067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91285B5C-A27F-B24C-9BAE-EE7BBF9E5029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625986" y="6119401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091B1206-6B81-3F45-965D-E4AF980EFB15}"/>
              </a:ext>
            </a:extLst>
          </p:cNvPr>
          <p:cNvSpPr>
            <a:spLocks noGrp="1"/>
          </p:cNvSpPr>
          <p:nvPr>
            <p:ph sz="quarter" idx="43" hasCustomPrompt="1"/>
          </p:nvPr>
        </p:nvSpPr>
        <p:spPr>
          <a:xfrm>
            <a:off x="4357535" y="6119401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BE81E718-11C6-754D-867C-0BAB3EBDAF06}"/>
              </a:ext>
            </a:extLst>
          </p:cNvPr>
          <p:cNvSpPr>
            <a:spLocks noGrp="1"/>
          </p:cNvSpPr>
          <p:nvPr>
            <p:ph sz="quarter" idx="44" hasCustomPrompt="1"/>
          </p:nvPr>
        </p:nvSpPr>
        <p:spPr>
          <a:xfrm>
            <a:off x="8089083" y="4174067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8" name="Content Placeholder 3">
            <a:extLst>
              <a:ext uri="{FF2B5EF4-FFF2-40B4-BE49-F238E27FC236}">
                <a16:creationId xmlns:a16="http://schemas.microsoft.com/office/drawing/2014/main" id="{4DE1ADAD-C84E-6E4A-9D25-2FD777D88854}"/>
              </a:ext>
            </a:extLst>
          </p:cNvPr>
          <p:cNvSpPr>
            <a:spLocks noGrp="1"/>
          </p:cNvSpPr>
          <p:nvPr>
            <p:ph sz="quarter" idx="46" hasCustomPrompt="1"/>
          </p:nvPr>
        </p:nvSpPr>
        <p:spPr>
          <a:xfrm>
            <a:off x="8089083" y="6119401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67359282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8 images with title +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74168FC2-68FD-3D40-9EE2-F1CBFA5B7B64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3446155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6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25986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6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A040A370-B639-5148-BDC0-E5BDAA225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18"/>
            <a:ext cx="11074401" cy="624089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DDCDDB5F-C736-D147-8301-4A3D736D57CF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3446155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9FB403B7-D0D0-C749-8786-93B2948AFB1C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3446155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4F6D8420-1F22-044E-B700-6970DA319995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6266325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723D0923-782D-8B41-A888-106268924FA0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6266325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BE88530-E200-694A-9F5A-2F14C2BC6B81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6266325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A643E576-2E7A-E84D-B6FE-1DA3867EA33C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9086494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08A6F07-F6D4-0449-A153-80E89BFA7E47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9086494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69DEF163-F937-8A40-B30F-76EDA66F11B9}"/>
              </a:ext>
            </a:extLst>
          </p:cNvPr>
          <p:cNvSpPr>
            <a:spLocks noGrp="1"/>
          </p:cNvSpPr>
          <p:nvPr>
            <p:ph sz="quarter" idx="37" hasCustomPrompt="1"/>
          </p:nvPr>
        </p:nvSpPr>
        <p:spPr>
          <a:xfrm>
            <a:off x="9086494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B2312F08-5121-534F-93CC-985A6735DD08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3446155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974D29D1-1450-7941-B469-59BBC46C78B1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625986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01D220CE-D257-0F4E-9776-41E466D458FA}"/>
              </a:ext>
            </a:extLst>
          </p:cNvPr>
          <p:cNvSpPr>
            <a:spLocks noGrp="1"/>
          </p:cNvSpPr>
          <p:nvPr>
            <p:ph sz="quarter" idx="40" hasCustomPrompt="1"/>
          </p:nvPr>
        </p:nvSpPr>
        <p:spPr>
          <a:xfrm>
            <a:off x="625986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91285B5C-A27F-B24C-9BAE-EE7BBF9E5029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625986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70BC8ECB-2D92-334B-A0CA-DEE86DA5ECCB}"/>
              </a:ext>
            </a:extLst>
          </p:cNvPr>
          <p:cNvSpPr>
            <a:spLocks noGrp="1"/>
          </p:cNvSpPr>
          <p:nvPr>
            <p:ph sz="quarter" idx="42" hasCustomPrompt="1"/>
          </p:nvPr>
        </p:nvSpPr>
        <p:spPr>
          <a:xfrm>
            <a:off x="3446155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091B1206-6B81-3F45-965D-E4AF980EFB15}"/>
              </a:ext>
            </a:extLst>
          </p:cNvPr>
          <p:cNvSpPr>
            <a:spLocks noGrp="1"/>
          </p:cNvSpPr>
          <p:nvPr>
            <p:ph sz="quarter" idx="43" hasCustomPrompt="1"/>
          </p:nvPr>
        </p:nvSpPr>
        <p:spPr>
          <a:xfrm>
            <a:off x="3446155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BE81E718-11C6-754D-867C-0BAB3EBDAF06}"/>
              </a:ext>
            </a:extLst>
          </p:cNvPr>
          <p:cNvSpPr>
            <a:spLocks noGrp="1"/>
          </p:cNvSpPr>
          <p:nvPr>
            <p:ph sz="quarter" idx="44" hasCustomPrompt="1"/>
          </p:nvPr>
        </p:nvSpPr>
        <p:spPr>
          <a:xfrm>
            <a:off x="6266325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7" name="Content Placeholder 3">
            <a:extLst>
              <a:ext uri="{FF2B5EF4-FFF2-40B4-BE49-F238E27FC236}">
                <a16:creationId xmlns:a16="http://schemas.microsoft.com/office/drawing/2014/main" id="{A62BC874-6F55-7141-912E-511A108CB24E}"/>
              </a:ext>
            </a:extLst>
          </p:cNvPr>
          <p:cNvSpPr>
            <a:spLocks noGrp="1"/>
          </p:cNvSpPr>
          <p:nvPr>
            <p:ph sz="quarter" idx="45" hasCustomPrompt="1"/>
          </p:nvPr>
        </p:nvSpPr>
        <p:spPr>
          <a:xfrm>
            <a:off x="6266325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8" name="Content Placeholder 3">
            <a:extLst>
              <a:ext uri="{FF2B5EF4-FFF2-40B4-BE49-F238E27FC236}">
                <a16:creationId xmlns:a16="http://schemas.microsoft.com/office/drawing/2014/main" id="{4DE1ADAD-C84E-6E4A-9D25-2FD777D88854}"/>
              </a:ext>
            </a:extLst>
          </p:cNvPr>
          <p:cNvSpPr>
            <a:spLocks noGrp="1"/>
          </p:cNvSpPr>
          <p:nvPr>
            <p:ph sz="quarter" idx="46" hasCustomPrompt="1"/>
          </p:nvPr>
        </p:nvSpPr>
        <p:spPr>
          <a:xfrm>
            <a:off x="6266325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9" name="Content Placeholder 3">
            <a:extLst>
              <a:ext uri="{FF2B5EF4-FFF2-40B4-BE49-F238E27FC236}">
                <a16:creationId xmlns:a16="http://schemas.microsoft.com/office/drawing/2014/main" id="{7197F90C-AE58-8E48-B323-07042998936C}"/>
              </a:ext>
            </a:extLst>
          </p:cNvPr>
          <p:cNvSpPr>
            <a:spLocks noGrp="1"/>
          </p:cNvSpPr>
          <p:nvPr>
            <p:ph sz="quarter" idx="47" hasCustomPrompt="1"/>
          </p:nvPr>
        </p:nvSpPr>
        <p:spPr>
          <a:xfrm>
            <a:off x="9086494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0" name="Content Placeholder 3">
            <a:extLst>
              <a:ext uri="{FF2B5EF4-FFF2-40B4-BE49-F238E27FC236}">
                <a16:creationId xmlns:a16="http://schemas.microsoft.com/office/drawing/2014/main" id="{13C372DA-FFE1-D448-8D51-8D0F0B6B17AC}"/>
              </a:ext>
            </a:extLst>
          </p:cNvPr>
          <p:cNvSpPr>
            <a:spLocks noGrp="1"/>
          </p:cNvSpPr>
          <p:nvPr>
            <p:ph sz="quarter" idx="48" hasCustomPrompt="1"/>
          </p:nvPr>
        </p:nvSpPr>
        <p:spPr>
          <a:xfrm>
            <a:off x="9086494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41" name="Content Placeholder 3">
            <a:extLst>
              <a:ext uri="{FF2B5EF4-FFF2-40B4-BE49-F238E27FC236}">
                <a16:creationId xmlns:a16="http://schemas.microsoft.com/office/drawing/2014/main" id="{5645AF05-D54C-0B40-B8DA-0087A584E8B0}"/>
              </a:ext>
            </a:extLst>
          </p:cNvPr>
          <p:cNvSpPr>
            <a:spLocks noGrp="1"/>
          </p:cNvSpPr>
          <p:nvPr>
            <p:ph sz="quarter" idx="49" hasCustomPrompt="1"/>
          </p:nvPr>
        </p:nvSpPr>
        <p:spPr>
          <a:xfrm>
            <a:off x="9086494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2447785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7442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07775545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06400" y="5959714"/>
            <a:ext cx="2844800" cy="12319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406400" y="5359401"/>
            <a:ext cx="335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386666690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5689600" y="1905001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5689600" y="2875996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2133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388997605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62441A9-73A9-6645-A2C6-CB26415F5D0A}"/>
              </a:ext>
            </a:extLst>
          </p:cNvPr>
          <p:cNvSpPr/>
          <p:nvPr/>
        </p:nvSpPr>
        <p:spPr>
          <a:xfrm>
            <a:off x="0" y="-18840"/>
            <a:ext cx="2438400" cy="14158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609600" y="1"/>
            <a:ext cx="11582400" cy="6273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35792390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711200" y="0"/>
            <a:ext cx="11480801" cy="6375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368800" y="2819400"/>
            <a:ext cx="32512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882056" y="2819400"/>
            <a:ext cx="3352800" cy="152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4267200" y="4445001"/>
            <a:ext cx="33528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144D7FA-71D5-1247-8CC0-659E1B402155}"/>
              </a:ext>
            </a:extLst>
          </p:cNvPr>
          <p:cNvSpPr/>
          <p:nvPr/>
        </p:nvSpPr>
        <p:spPr>
          <a:xfrm>
            <a:off x="0" y="-18839"/>
            <a:ext cx="2336800" cy="11079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455135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371601"/>
            <a:ext cx="528743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4965" y="1371601"/>
            <a:ext cx="528743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082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0318" y="1371601"/>
            <a:ext cx="5293783" cy="838175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40318" y="2209775"/>
            <a:ext cx="5293783" cy="416560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86499" y="1371601"/>
            <a:ext cx="5295901" cy="8382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86499" y="2209798"/>
            <a:ext cx="5295901" cy="41655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594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7442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46163" y="5969000"/>
            <a:ext cx="4036237" cy="406400"/>
          </a:xfrm>
        </p:spPr>
        <p:txBody>
          <a:bodyPr>
            <a:normAutofit/>
          </a:bodyPr>
          <a:lstStyle>
            <a:lvl1pPr marL="0" indent="0">
              <a:buNone/>
              <a:defRPr sz="1067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417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7470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29.xml"/><Relationship Id="rId18" Type="http://schemas.openxmlformats.org/officeDocument/2006/relationships/slideLayout" Target="../slideLayouts/slideLayout34.xml"/><Relationship Id="rId26" Type="http://schemas.openxmlformats.org/officeDocument/2006/relationships/slideLayout" Target="../slideLayouts/slideLayout42.xml"/><Relationship Id="rId39" Type="http://schemas.openxmlformats.org/officeDocument/2006/relationships/image" Target="../media/image7.emf"/><Relationship Id="rId21" Type="http://schemas.openxmlformats.org/officeDocument/2006/relationships/slideLayout" Target="../slideLayouts/slideLayout37.xml"/><Relationship Id="rId34" Type="http://schemas.openxmlformats.org/officeDocument/2006/relationships/slideLayout" Target="../slideLayouts/slideLayout50.xml"/><Relationship Id="rId7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20" Type="http://schemas.openxmlformats.org/officeDocument/2006/relationships/slideLayout" Target="../slideLayouts/slideLayout36.xml"/><Relationship Id="rId29" Type="http://schemas.openxmlformats.org/officeDocument/2006/relationships/slideLayout" Target="../slideLayouts/slideLayout45.xml"/><Relationship Id="rId41" Type="http://schemas.openxmlformats.org/officeDocument/2006/relationships/image" Target="../media/image2.png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24" Type="http://schemas.openxmlformats.org/officeDocument/2006/relationships/slideLayout" Target="../slideLayouts/slideLayout40.xml"/><Relationship Id="rId32" Type="http://schemas.openxmlformats.org/officeDocument/2006/relationships/slideLayout" Target="../slideLayouts/slideLayout48.xml"/><Relationship Id="rId37" Type="http://schemas.openxmlformats.org/officeDocument/2006/relationships/slideLayout" Target="../slideLayouts/slideLayout53.xml"/><Relationship Id="rId40" Type="http://schemas.openxmlformats.org/officeDocument/2006/relationships/image" Target="../media/image8.emf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23" Type="http://schemas.openxmlformats.org/officeDocument/2006/relationships/slideLayout" Target="../slideLayouts/slideLayout39.xml"/><Relationship Id="rId28" Type="http://schemas.openxmlformats.org/officeDocument/2006/relationships/slideLayout" Target="../slideLayouts/slideLayout44.xml"/><Relationship Id="rId36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26.xml"/><Relationship Id="rId19" Type="http://schemas.openxmlformats.org/officeDocument/2006/relationships/slideLayout" Target="../slideLayouts/slideLayout35.xml"/><Relationship Id="rId31" Type="http://schemas.openxmlformats.org/officeDocument/2006/relationships/slideLayout" Target="../slideLayouts/slideLayout47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Relationship Id="rId22" Type="http://schemas.openxmlformats.org/officeDocument/2006/relationships/slideLayout" Target="../slideLayouts/slideLayout38.xml"/><Relationship Id="rId27" Type="http://schemas.openxmlformats.org/officeDocument/2006/relationships/slideLayout" Target="../slideLayouts/slideLayout43.xml"/><Relationship Id="rId30" Type="http://schemas.openxmlformats.org/officeDocument/2006/relationships/slideLayout" Target="../slideLayouts/slideLayout46.xml"/><Relationship Id="rId35" Type="http://schemas.openxmlformats.org/officeDocument/2006/relationships/slideLayout" Target="../slideLayouts/slideLayout51.xml"/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8.xml"/><Relationship Id="rId17" Type="http://schemas.openxmlformats.org/officeDocument/2006/relationships/slideLayout" Target="../slideLayouts/slideLayout33.xml"/><Relationship Id="rId25" Type="http://schemas.openxmlformats.org/officeDocument/2006/relationships/slideLayout" Target="../slideLayouts/slideLayout41.xml"/><Relationship Id="rId33" Type="http://schemas.openxmlformats.org/officeDocument/2006/relationships/slideLayout" Target="../slideLayouts/slideLayout49.xml"/><Relationship Id="rId38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1"/>
            <a:ext cx="10744200" cy="9906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371601"/>
            <a:ext cx="10744200" cy="50037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13246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  <p:sldLayoutId id="2147483707" r:id="rId14"/>
    <p:sldLayoutId id="2147483708" r:id="rId15"/>
    <p:sldLayoutId id="2147483709" r:id="rId16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34945" indent="-234945" algn="l" defTabSz="1219170" rtl="0" eaLnBrk="1" latinLnBrk="0" hangingPunct="1">
        <a:lnSpc>
          <a:spcPct val="100000"/>
        </a:lnSpc>
        <a:spcBef>
          <a:spcPts val="1333"/>
        </a:spcBef>
        <a:buFont typeface="Wingdings" pitchFamily="2" charset="2"/>
        <a:buChar char="§"/>
        <a:tabLst/>
        <a:defRPr sz="2133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783" indent="-296326" algn="l" defTabSz="1219170" rtl="0" eaLnBrk="1" latinLnBrk="0" hangingPunct="1">
        <a:lnSpc>
          <a:spcPct val="100000"/>
        </a:lnSpc>
        <a:spcBef>
          <a:spcPts val="667"/>
        </a:spcBef>
        <a:buFontTx/>
        <a:buBlip>
          <a:blip r:embed="rId19"/>
        </a:buBlip>
        <a:tabLst/>
        <a:defRPr sz="1867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994808" indent="-226478" algn="l" defTabSz="1075240" rtl="0" eaLnBrk="1" latinLnBrk="0" hangingPunct="1">
        <a:lnSpc>
          <a:spcPct val="100000"/>
        </a:lnSpc>
        <a:spcBef>
          <a:spcPts val="667"/>
        </a:spcBef>
        <a:buFont typeface="Arial" panose="020B0604020202020204" pitchFamily="34" charset="0"/>
        <a:buChar char="•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828754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2438339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1"/>
            <a:ext cx="10972800" cy="9906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1778002"/>
            <a:ext cx="10972800" cy="50037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84C3CF7-F723-BC42-B7DB-6D86FD29A3CC}"/>
              </a:ext>
            </a:extLst>
          </p:cNvPr>
          <p:cNvPicPr>
            <a:picLocks noChangeAspect="1"/>
          </p:cNvPicPr>
          <p:nvPr/>
        </p:nvPicPr>
        <p:blipFill rotWithShape="1">
          <a:blip r:embed="rId39"/>
          <a:srcRect l="24096"/>
          <a:stretch/>
        </p:blipFill>
        <p:spPr>
          <a:xfrm>
            <a:off x="0" y="153624"/>
            <a:ext cx="1600205" cy="43057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D8C6C3B-5A9F-C14B-8A1F-56763A67C66E}"/>
              </a:ext>
            </a:extLst>
          </p:cNvPr>
          <p:cNvPicPr>
            <a:picLocks noChangeAspect="1"/>
          </p:cNvPicPr>
          <p:nvPr/>
        </p:nvPicPr>
        <p:blipFill>
          <a:blip r:embed="rId40"/>
          <a:stretch>
            <a:fillRect/>
          </a:stretch>
        </p:blipFill>
        <p:spPr>
          <a:xfrm>
            <a:off x="154370" y="307096"/>
            <a:ext cx="1128484" cy="104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654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  <p:sldLayoutId id="2147483723" r:id="rId13"/>
    <p:sldLayoutId id="2147483724" r:id="rId14"/>
    <p:sldLayoutId id="2147483725" r:id="rId15"/>
    <p:sldLayoutId id="2147483726" r:id="rId16"/>
    <p:sldLayoutId id="2147483727" r:id="rId17"/>
    <p:sldLayoutId id="2147483728" r:id="rId18"/>
    <p:sldLayoutId id="2147483729" r:id="rId19"/>
    <p:sldLayoutId id="2147483730" r:id="rId20"/>
    <p:sldLayoutId id="2147483731" r:id="rId21"/>
    <p:sldLayoutId id="2147483732" r:id="rId22"/>
    <p:sldLayoutId id="2147483733" r:id="rId23"/>
    <p:sldLayoutId id="2147483734" r:id="rId24"/>
    <p:sldLayoutId id="2147483735" r:id="rId25"/>
    <p:sldLayoutId id="2147483736" r:id="rId26"/>
    <p:sldLayoutId id="2147483737" r:id="rId27"/>
    <p:sldLayoutId id="2147483738" r:id="rId28"/>
    <p:sldLayoutId id="2147483739" r:id="rId29"/>
    <p:sldLayoutId id="2147483740" r:id="rId30"/>
    <p:sldLayoutId id="2147483741" r:id="rId31"/>
    <p:sldLayoutId id="2147483742" r:id="rId32"/>
    <p:sldLayoutId id="2147483743" r:id="rId33"/>
    <p:sldLayoutId id="2147483744" r:id="rId34"/>
    <p:sldLayoutId id="2147483745" r:id="rId35"/>
    <p:sldLayoutId id="2147483746" r:id="rId36"/>
    <p:sldLayoutId id="2147483747" r:id="rId37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34945" indent="-234945" algn="l" defTabSz="1219170" rtl="0" eaLnBrk="1" latinLnBrk="0" hangingPunct="1">
        <a:lnSpc>
          <a:spcPct val="100000"/>
        </a:lnSpc>
        <a:spcBef>
          <a:spcPts val="1333"/>
        </a:spcBef>
        <a:buFont typeface="Wingdings" pitchFamily="2" charset="2"/>
        <a:buChar char="§"/>
        <a:tabLst/>
        <a:defRPr sz="2133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783" indent="-296326" algn="l" defTabSz="1219170" rtl="0" eaLnBrk="1" latinLnBrk="0" hangingPunct="1">
        <a:lnSpc>
          <a:spcPct val="100000"/>
        </a:lnSpc>
        <a:spcBef>
          <a:spcPts val="667"/>
        </a:spcBef>
        <a:buFontTx/>
        <a:buBlip>
          <a:blip r:embed="rId41"/>
        </a:buBlip>
        <a:tabLst/>
        <a:defRPr sz="1867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994808" indent="-226478" algn="l" defTabSz="1075240" rtl="0" eaLnBrk="1" latinLnBrk="0" hangingPunct="1">
        <a:lnSpc>
          <a:spcPct val="100000"/>
        </a:lnSpc>
        <a:spcBef>
          <a:spcPts val="667"/>
        </a:spcBef>
        <a:buFont typeface="Arial" panose="020B0604020202020204" pitchFamily="34" charset="0"/>
        <a:buChar char="•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828754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2438339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hyperlink" Target="https://www.comsol.com/model/88531" TargetMode="External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hyperlink" Target="comsol.com/model/88761" TargetMode="External"/><Relationship Id="rId9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hyperlink" Target="https://www.comsol.com/model/88531" TargetMode="External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1.png"/><Relationship Id="rId11" Type="http://schemas.openxmlformats.org/officeDocument/2006/relationships/image" Target="../media/image19.png"/><Relationship Id="rId5" Type="http://schemas.openxmlformats.org/officeDocument/2006/relationships/image" Target="../media/image10.png"/><Relationship Id="rId10" Type="http://schemas.openxmlformats.org/officeDocument/2006/relationships/image" Target="../media/image18.png"/><Relationship Id="rId4" Type="http://schemas.openxmlformats.org/officeDocument/2006/relationships/hyperlink" Target="comsol.com/model/88761" TargetMode="External"/><Relationship Id="rId9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omsol.com/model/88531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20.png"/><Relationship Id="rId4" Type="http://schemas.openxmlformats.org/officeDocument/2006/relationships/hyperlink" Target="comsol.com/model/8876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Parameter Estimation </a:t>
            </a:r>
            <a:br>
              <a:rPr lang="en-US" dirty="0"/>
            </a:br>
            <a:r>
              <a:rPr lang="en-US" dirty="0"/>
              <a:t>for a Tensile Test using</a:t>
            </a:r>
            <a:br>
              <a:rPr lang="en-US" dirty="0"/>
            </a:br>
            <a:r>
              <a:rPr lang="en-US" dirty="0"/>
              <a:t>Maximum Likelihood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C654BC4-1B23-4F35-9019-182F2F78408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DK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1F38EB1-0807-43DC-BE30-2F111CA2B4C1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DFF6996-8450-4148-A6D0-24A351648B16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>
            <a:normAutofit/>
          </a:bodyPr>
          <a:lstStyle/>
          <a:p>
            <a:endParaRPr lang="en-DK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182E8FAB-3D4A-4860-89BA-AD4060B1CE28}"/>
              </a:ext>
            </a:extLst>
          </p:cNvPr>
          <p:cNvSpPr>
            <a:spLocks noGrp="1"/>
          </p:cNvSpPr>
          <p:nvPr>
            <p:ph type="body" idx="12"/>
          </p:nvPr>
        </p:nvSpPr>
        <p:spPr/>
        <p:txBody>
          <a:bodyPr/>
          <a:lstStyle/>
          <a:p>
            <a:endParaRPr lang="en-DK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0151143-8A0A-49A4-A05B-E18B4CCAFDB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V="1">
            <a:off x="5055471" y="348112"/>
            <a:ext cx="7494083" cy="4215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0290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667" dirty="0"/>
              <a:t>Maximum Likelihood Theory</a:t>
            </a:r>
            <a:endParaRPr lang="en-US" sz="3000" dirty="0"/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609600" y="2006600"/>
            <a:ext cx="10972800" cy="4165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609585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733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219170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828754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2438339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3047924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657509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4267093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876678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1371600"/>
            <a:ext cx="4851400" cy="5003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b="1" dirty="0"/>
              <a:t>Likelihood estimation</a:t>
            </a:r>
          </a:p>
          <a:p>
            <a:r>
              <a:rPr lang="en-US" sz="1600" dirty="0">
                <a:solidFill>
                  <a:schemeClr val="tx1"/>
                </a:solidFill>
              </a:rPr>
              <a:t>Output noise is expected to be normally distributed.</a:t>
            </a:r>
            <a:endParaRPr lang="en-US" sz="1333" dirty="0">
              <a:solidFill>
                <a:schemeClr val="tx1"/>
              </a:solidFill>
            </a:endParaRPr>
          </a:p>
          <a:p>
            <a:r>
              <a:rPr lang="en-US" sz="1600" dirty="0">
                <a:solidFill>
                  <a:schemeClr val="tx1"/>
                </a:solidFill>
              </a:rPr>
              <a:t>Probabilities are multiplied, but for numerical reasons, we estimate the logarithm of the likelihood.</a:t>
            </a:r>
          </a:p>
          <a:p>
            <a:r>
              <a:rPr lang="en-US" sz="1600" dirty="0">
                <a:solidFill>
                  <a:schemeClr val="tx1"/>
                </a:solidFill>
              </a:rPr>
              <a:t>Separate control variables are added for the force and radial displacement noise.</a:t>
            </a:r>
            <a:endParaRPr lang="en-US" sz="1333" dirty="0">
              <a:solidFill>
                <a:schemeClr val="tx1"/>
              </a:solidFill>
            </a:endParaRPr>
          </a:p>
          <a:p>
            <a:r>
              <a:rPr lang="en-US" sz="1600" dirty="0">
                <a:solidFill>
                  <a:schemeClr val="tx1"/>
                </a:solidFill>
              </a:rPr>
              <a:t>The negative logarithm of the probability is used as objective function.</a:t>
            </a:r>
            <a:endParaRPr lang="en-US" sz="1333" dirty="0">
              <a:solidFill>
                <a:schemeClr val="tx1"/>
              </a:solidFill>
            </a:endParaRPr>
          </a:p>
        </p:txBody>
      </p:sp>
      <p:sp>
        <p:nvSpPr>
          <p:cNvPr id="9" name="Rectangle 8">
            <a:hlinkClick r:id="rId3"/>
            <a:extLst>
              <a:ext uri="{FF2B5EF4-FFF2-40B4-BE49-F238E27FC236}">
                <a16:creationId xmlns:a16="http://schemas.microsoft.com/office/drawing/2014/main" id="{79F4274C-43C9-48E5-89A0-211180F52C98}"/>
              </a:ext>
            </a:extLst>
          </p:cNvPr>
          <p:cNvSpPr/>
          <p:nvPr/>
        </p:nvSpPr>
        <p:spPr>
          <a:xfrm>
            <a:off x="7213600" y="6129180"/>
            <a:ext cx="46229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hlinkClick r:id="rId4" action="ppaction://hlinkfile"/>
              </a:rPr>
              <a:t>Parameter Estimation for a Tensile Test using Maximum Likelihood</a:t>
            </a:r>
            <a:endParaRPr lang="en-US" sz="1200" dirty="0"/>
          </a:p>
          <a:p>
            <a:endParaRPr lang="en-DK" sz="1200" b="1" u="sng" dirty="0">
              <a:solidFill>
                <a:srgbClr val="3B80B6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A92D90FE-5B87-407E-8F1E-0E38CDE9C65B}"/>
                  </a:ext>
                </a:extLst>
              </p:cNvPr>
              <p:cNvSpPr txBox="1"/>
              <p:nvPr/>
            </p:nvSpPr>
            <p:spPr>
              <a:xfrm>
                <a:off x="7073296" y="1803400"/>
                <a:ext cx="2958438" cy="64139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a-DK" sz="1867" i="1">
                          <a:latin typeface="Cambria Math" panose="02040503050406030204" pitchFamily="18" charset="0"/>
                        </a:rPr>
                        <m:t>𝑔</m:t>
                      </m:r>
                      <m:d>
                        <m:dPr>
                          <m:ctrlPr>
                            <a:rPr lang="da-DK" sz="1867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a-DK" sz="1867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da-DK" sz="1867" i="1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da-DK" sz="1867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a-DK" sz="1867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da-DK" sz="1867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da-DK" sz="1867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da-DK" sz="1867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</m:d>
                      <m:r>
                        <a:rPr lang="da-DK" sz="1867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a-DK" sz="1867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a-DK" sz="1867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da-DK" sz="1867" i="1">
                              <a:latin typeface="Cambria Math" panose="02040503050406030204" pitchFamily="18" charset="0"/>
                            </a:rPr>
                            <m:t>𝜎</m:t>
                          </m:r>
                          <m:rad>
                            <m:radPr>
                              <m:degHide m:val="on"/>
                              <m:ctrlPr>
                                <a:rPr lang="da-DK" sz="1867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da-DK" sz="1867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da-DK" sz="1867" i="1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e>
                          </m:rad>
                        </m:den>
                      </m:f>
                      <m:sSup>
                        <m:sSupPr>
                          <m:ctrlPr>
                            <a:rPr lang="da-DK" sz="1867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a-DK" sz="1867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da-DK" sz="1867" i="1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da-DK" sz="1867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da-DK" sz="1867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da-DK" sz="1867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da-DK" sz="1867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  <m:r>
                                        <a:rPr lang="da-DK" sz="1867" i="1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da-DK" sz="1867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da-DK" sz="1867" i="1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a:rPr lang="da-DK" sz="1867" i="1"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lang="da-DK" sz="1867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da-DK" sz="1867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sSup>
                                <m:sSupPr>
                                  <m:ctrlPr>
                                    <a:rPr lang="da-DK" sz="1867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da-DK" sz="1867" i="1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p>
                                  <m:r>
                                    <a:rPr lang="da-DK" sz="1867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sup>
                      </m:sSup>
                    </m:oMath>
                  </m:oMathPara>
                </a14:m>
                <a:endParaRPr lang="da-DK" sz="1867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A92D90FE-5B87-407E-8F1E-0E38CDE9C6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73296" y="1803400"/>
                <a:ext cx="2958438" cy="64139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DK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E5A26DB-D0DD-4E69-A743-4A0361F71764}"/>
                  </a:ext>
                </a:extLst>
              </p:cNvPr>
              <p:cNvSpPr txBox="1"/>
              <p:nvPr/>
            </p:nvSpPr>
            <p:spPr>
              <a:xfrm>
                <a:off x="7157431" y="2643753"/>
                <a:ext cx="4095608" cy="28732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a-DK" sz="1867" i="1" smtClean="0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da-DK" sz="1867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da-DK" sz="1867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a-DK" sz="1867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da-DK" sz="1867" i="1">
                              <a:latin typeface="Cambria Math" panose="02040503050406030204" pitchFamily="18" charset="0"/>
                            </a:rPr>
                            <m:t>𝐹</m:t>
                          </m:r>
                        </m:sub>
                      </m:sSub>
                      <m:sSub>
                        <m:sSubPr>
                          <m:ctrlPr>
                            <a:rPr lang="da-DK" sz="1867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a-DK" sz="1867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da-DK" sz="1867" i="1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da-DK" sz="1867" i="1">
                          <a:latin typeface="Cambria Math" panose="02040503050406030204" pitchFamily="18" charset="0"/>
                        </a:rPr>
                        <m:t>⇔</m:t>
                      </m:r>
                      <m:func>
                        <m:funcPr>
                          <m:ctrlPr>
                            <a:rPr lang="da-DK" sz="1867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da-DK" sz="1867">
                              <a:latin typeface="Cambria Math" panose="02040503050406030204" pitchFamily="18" charset="0"/>
                            </a:rPr>
                            <m:t>log</m:t>
                          </m:r>
                        </m:fName>
                        <m:e>
                          <m:d>
                            <m:dPr>
                              <m:ctrlPr>
                                <a:rPr lang="da-DK" sz="1867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a-DK" sz="1867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</m:d>
                        </m:e>
                      </m:func>
                      <m:r>
                        <a:rPr lang="da-DK" sz="1867" i="1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da-DK" sz="1867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da-DK" sz="1867">
                              <a:latin typeface="Cambria Math" panose="02040503050406030204" pitchFamily="18" charset="0"/>
                            </a:rPr>
                            <m:t>log</m:t>
                          </m:r>
                        </m:fName>
                        <m:e>
                          <m:d>
                            <m:dPr>
                              <m:ctrlPr>
                                <a:rPr lang="da-DK" sz="1867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da-DK" sz="1867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a-DK" sz="1867" i="1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da-DK" sz="1867" b="0" i="1" smtClean="0">
                                      <a:latin typeface="Cambria Math" panose="02040503050406030204" pitchFamily="18" charset="0"/>
                                    </a:rPr>
                                    <m:t>𝐹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  <m:r>
                        <a:rPr lang="da-DK" sz="1867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da-DK" sz="1867">
                          <a:latin typeface="Cambria Math" panose="02040503050406030204" pitchFamily="18" charset="0"/>
                        </a:rPr>
                        <m:t>log</m:t>
                      </m:r>
                      <m:r>
                        <a:rPr lang="da-DK" sz="1867" i="1">
                          <a:latin typeface="Cambria Math" panose="02040503050406030204" pitchFamily="18" charset="0"/>
                        </a:rPr>
                        <m:t>⁡(</m:t>
                      </m:r>
                      <m:sSub>
                        <m:sSubPr>
                          <m:ctrlPr>
                            <a:rPr lang="da-DK" sz="1867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a-DK" sz="1867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da-DK" sz="1867" i="1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da-DK" sz="1867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da-DK" sz="1867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E5A26DB-D0DD-4E69-A743-4A0361F717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57431" y="2643753"/>
                <a:ext cx="4095608" cy="287323"/>
              </a:xfrm>
              <a:prstGeom prst="rect">
                <a:avLst/>
              </a:prstGeom>
              <a:blipFill>
                <a:blip r:embed="rId6"/>
                <a:stretch>
                  <a:fillRect l="-893" r="-1786" b="-40426"/>
                </a:stretch>
              </a:blipFill>
            </p:spPr>
            <p:txBody>
              <a:bodyPr/>
              <a:lstStyle/>
              <a:p>
                <a:r>
                  <a:rPr lang="en-DK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79343286-D4A9-454D-96DB-F9A446A6E4C9}"/>
                  </a:ext>
                </a:extLst>
              </p:cNvPr>
              <p:cNvSpPr txBox="1"/>
              <p:nvPr/>
            </p:nvSpPr>
            <p:spPr>
              <a:xfrm>
                <a:off x="7368419" y="3122348"/>
                <a:ext cx="3380284" cy="69692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a-DK" sz="1867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a-DK" sz="1867">
                              <a:latin typeface="Cambria Math" panose="02040503050406030204" pitchFamily="18" charset="0"/>
                            </a:rPr>
                            <m:t>log</m:t>
                          </m:r>
                          <m:r>
                            <a:rPr lang="da-DK" sz="1867" i="1">
                              <a:latin typeface="Cambria Math" panose="02040503050406030204" pitchFamily="18" charset="0"/>
                            </a:rPr>
                            <m:t>⁡(</m:t>
                          </m:r>
                          <m:r>
                            <a:rPr lang="da-DK" sz="1867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da-DK" sz="1867" i="1">
                              <a:latin typeface="Cambria Math" panose="02040503050406030204" pitchFamily="18" charset="0"/>
                            </a:rPr>
                            <m:t>𝐹</m:t>
                          </m:r>
                        </m:sub>
                      </m:sSub>
                      <m:r>
                        <a:rPr lang="da-DK" sz="1867" i="1">
                          <a:latin typeface="Cambria Math" panose="02040503050406030204" pitchFamily="18" charset="0"/>
                        </a:rPr>
                        <m:t>)=</m:t>
                      </m:r>
                      <m:nary>
                        <m:naryPr>
                          <m:chr m:val="∑"/>
                          <m:supHide m:val="on"/>
                          <m:ctrlPr>
                            <a:rPr lang="da-DK" sz="1867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da-DK" sz="1867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d>
                            <m:dPr>
                              <m:ctrlPr>
                                <a:rPr lang="da-DK" sz="1867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da-DK" sz="1867">
                                  <a:latin typeface="Cambria Math" panose="02040503050406030204" pitchFamily="18" charset="0"/>
                                </a:rPr>
                                <m:t>log</m:t>
                              </m:r>
                              <m:r>
                                <a:rPr lang="da-DK" sz="1867" i="1">
                                  <a:latin typeface="Cambria Math" panose="02040503050406030204" pitchFamily="18" charset="0"/>
                                </a:rPr>
                                <m:t>⁡(</m:t>
                              </m:r>
                              <m:r>
                                <a:rPr lang="da-DK" sz="1867" i="1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  <m:r>
                                <a:rPr lang="da-DK" sz="1867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da-DK" sz="1867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a-DK" sz="1867" i="1">
                                      <a:latin typeface="Cambria Math" panose="02040503050406030204" pitchFamily="18" charset="0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da-DK" sz="1867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da-DK" sz="1867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Sup>
                                <m:sSubSupPr>
                                  <m:ctrlPr>
                                    <a:rPr lang="da-DK" sz="1867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da-DK" sz="1867" i="1">
                                      <a:latin typeface="Cambria Math" panose="02040503050406030204" pitchFamily="18" charset="0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da-DK" sz="1867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a:rPr lang="da-DK" sz="1867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sup>
                              </m:sSubSup>
                              <m:r>
                                <a:rPr lang="da-DK" sz="1867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da-DK" sz="1867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a-DK" sz="1867" i="1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da-DK" sz="1867" i="1">
                                      <a:latin typeface="Cambria Math" panose="02040503050406030204" pitchFamily="18" charset="0"/>
                                    </a:rPr>
                                    <m:t>𝐹</m:t>
                                  </m:r>
                                </m:sub>
                              </m:sSub>
                            </m:e>
                          </m:d>
                          <m:r>
                            <a:rPr lang="da-DK" sz="1867" i="1">
                              <a:latin typeface="Cambria Math" panose="02040503050406030204" pitchFamily="18" charset="0"/>
                            </a:rPr>
                            <m:t>))</m:t>
                          </m:r>
                        </m:e>
                      </m:nary>
                    </m:oMath>
                  </m:oMathPara>
                </a14:m>
                <a:endParaRPr lang="da-DK" sz="1867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79343286-D4A9-454D-96DB-F9A446A6E4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68419" y="3122348"/>
                <a:ext cx="3380284" cy="69692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DK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84B6871-C13F-4E14-A13C-201A447A0E66}"/>
                  </a:ext>
                </a:extLst>
              </p:cNvPr>
              <p:cNvSpPr txBox="1"/>
              <p:nvPr/>
            </p:nvSpPr>
            <p:spPr>
              <a:xfrm>
                <a:off x="7952736" y="4754320"/>
                <a:ext cx="1371722" cy="28732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a-DK" sz="1867" i="1"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lang="da-DK" sz="1867" i="1">
                          <a:latin typeface="Cambria Math" panose="02040503050406030204" pitchFamily="18" charset="0"/>
                        </a:rPr>
                        <m:t>=−</m:t>
                      </m:r>
                      <m:r>
                        <m:rPr>
                          <m:sty m:val="p"/>
                        </m:rPr>
                        <a:rPr lang="da-DK" sz="1867">
                          <a:latin typeface="Cambria Math" panose="02040503050406030204" pitchFamily="18" charset="0"/>
                        </a:rPr>
                        <m:t>log</m:t>
                      </m:r>
                      <m:r>
                        <a:rPr lang="da-DK" sz="1867" i="1">
                          <a:latin typeface="Cambria Math" panose="02040503050406030204" pitchFamily="18" charset="0"/>
                        </a:rPr>
                        <m:t>⁡(</m:t>
                      </m:r>
                      <m:r>
                        <a:rPr lang="da-DK" sz="1867" i="1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da-DK" sz="1867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da-DK" sz="1867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84B6871-C13F-4E14-A13C-201A447A0E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52736" y="4754320"/>
                <a:ext cx="1371722" cy="287323"/>
              </a:xfrm>
              <a:prstGeom prst="rect">
                <a:avLst/>
              </a:prstGeom>
              <a:blipFill>
                <a:blip r:embed="rId8"/>
                <a:stretch>
                  <a:fillRect l="-5778" r="-6222" b="-40426"/>
                </a:stretch>
              </a:blipFill>
            </p:spPr>
            <p:txBody>
              <a:bodyPr/>
              <a:lstStyle/>
              <a:p>
                <a:r>
                  <a:rPr lang="en-DK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C49B139-5404-4611-8E5F-243C53701848}"/>
                  </a:ext>
                </a:extLst>
              </p:cNvPr>
              <p:cNvSpPr txBox="1"/>
              <p:nvPr/>
            </p:nvSpPr>
            <p:spPr>
              <a:xfrm>
                <a:off x="7368420" y="3819462"/>
                <a:ext cx="3264355" cy="69692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a-DK" sz="1867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a-DK" sz="1867">
                              <a:latin typeface="Cambria Math" panose="02040503050406030204" pitchFamily="18" charset="0"/>
                            </a:rPr>
                            <m:t>log</m:t>
                          </m:r>
                          <m:r>
                            <a:rPr lang="da-DK" sz="1867" i="1">
                              <a:latin typeface="Cambria Math" panose="02040503050406030204" pitchFamily="18" charset="0"/>
                            </a:rPr>
                            <m:t>⁡(</m:t>
                          </m:r>
                          <m:r>
                            <a:rPr lang="da-DK" sz="1867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da-DK" sz="1867" i="1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da-DK" sz="1867" i="1">
                          <a:latin typeface="Cambria Math" panose="02040503050406030204" pitchFamily="18" charset="0"/>
                        </a:rPr>
                        <m:t>)=</m:t>
                      </m:r>
                      <m:nary>
                        <m:naryPr>
                          <m:chr m:val="∑"/>
                          <m:supHide m:val="on"/>
                          <m:ctrlPr>
                            <a:rPr lang="da-DK" sz="1867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da-DK" sz="1867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d>
                            <m:dPr>
                              <m:ctrlPr>
                                <a:rPr lang="da-DK" sz="1867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da-DK" sz="1867">
                                  <a:latin typeface="Cambria Math" panose="02040503050406030204" pitchFamily="18" charset="0"/>
                                </a:rPr>
                                <m:t>log</m:t>
                              </m:r>
                              <m:r>
                                <a:rPr lang="da-DK" sz="1867" i="1">
                                  <a:latin typeface="Cambria Math" panose="02040503050406030204" pitchFamily="18" charset="0"/>
                                </a:rPr>
                                <m:t>⁡(</m:t>
                              </m:r>
                              <m:r>
                                <a:rPr lang="da-DK" sz="1867" i="1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  <m:r>
                                <a:rPr lang="da-DK" sz="1867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da-DK" sz="1867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a-DK" sz="1867" i="1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lang="da-DK" sz="1867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da-DK" sz="1867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Sup>
                                <m:sSubSupPr>
                                  <m:ctrlPr>
                                    <a:rPr lang="da-DK" sz="1867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da-DK" sz="1867" i="1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lang="da-DK" sz="1867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a:rPr lang="da-DK" sz="1867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sup>
                              </m:sSubSup>
                              <m:r>
                                <a:rPr lang="da-DK" sz="1867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da-DK" sz="1867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a-DK" sz="1867" i="1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da-DK" sz="1867" i="1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</m:e>
                          </m:d>
                          <m:r>
                            <a:rPr lang="da-DK" sz="1867" i="1">
                              <a:latin typeface="Cambria Math" panose="02040503050406030204" pitchFamily="18" charset="0"/>
                            </a:rPr>
                            <m:t>))</m:t>
                          </m:r>
                        </m:e>
                      </m:nary>
                    </m:oMath>
                  </m:oMathPara>
                </a14:m>
                <a:endParaRPr lang="da-DK" sz="1867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C49B139-5404-4611-8E5F-243C537018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68420" y="3819462"/>
                <a:ext cx="3264355" cy="69692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DK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53185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667" dirty="0"/>
              <a:t>Parameter Estimation</a:t>
            </a:r>
            <a:endParaRPr lang="en-US" sz="3000" dirty="0"/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609600" y="2006600"/>
            <a:ext cx="10972800" cy="4165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609585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733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219170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828754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2438339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3047924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657509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4267093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876678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1371600"/>
            <a:ext cx="4851400" cy="5003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b="1" dirty="0"/>
              <a:t>Continuation – avoiding bad local minima</a:t>
            </a:r>
          </a:p>
          <a:p>
            <a:r>
              <a:rPr lang="en-US" sz="1600" dirty="0">
                <a:solidFill>
                  <a:schemeClr val="tx1"/>
                </a:solidFill>
              </a:rPr>
              <a:t>The objective consists of four terms</a:t>
            </a:r>
          </a:p>
          <a:p>
            <a:pPr lvl="1"/>
            <a:r>
              <a:rPr lang="en-US" sz="1067" dirty="0">
                <a:solidFill>
                  <a:schemeClr val="tx1"/>
                </a:solidFill>
              </a:rPr>
              <a:t>Least-squares for force</a:t>
            </a:r>
          </a:p>
          <a:p>
            <a:pPr lvl="1"/>
            <a:r>
              <a:rPr lang="en-US" sz="1067" dirty="0">
                <a:solidFill>
                  <a:schemeClr val="tx1"/>
                </a:solidFill>
              </a:rPr>
              <a:t>Least-squares for displacement</a:t>
            </a:r>
          </a:p>
          <a:p>
            <a:pPr lvl="1"/>
            <a:r>
              <a:rPr lang="en-US" sz="1067" dirty="0">
                <a:solidFill>
                  <a:schemeClr val="tx1"/>
                </a:solidFill>
              </a:rPr>
              <a:t>Log term for force error</a:t>
            </a:r>
          </a:p>
          <a:p>
            <a:pPr lvl="1"/>
            <a:r>
              <a:rPr lang="en-US" sz="1067" dirty="0">
                <a:solidFill>
                  <a:schemeClr val="tx1"/>
                </a:solidFill>
              </a:rPr>
              <a:t>Log term for displacement error</a:t>
            </a:r>
          </a:p>
          <a:p>
            <a:r>
              <a:rPr lang="en-US" sz="1600" dirty="0">
                <a:solidFill>
                  <a:schemeClr val="tx1"/>
                </a:solidFill>
              </a:rPr>
              <a:t>The optimization consists of two steps</a:t>
            </a:r>
          </a:p>
          <a:p>
            <a:pPr lvl="1"/>
            <a:r>
              <a:rPr lang="en-US" sz="1068" dirty="0">
                <a:solidFill>
                  <a:schemeClr val="tx1"/>
                </a:solidFill>
              </a:rPr>
              <a:t>First the log terms are disregarded                     .</a:t>
            </a:r>
          </a:p>
          <a:p>
            <a:pPr lvl="1"/>
            <a:r>
              <a:rPr lang="en-US" sz="1068" dirty="0">
                <a:solidFill>
                  <a:schemeClr val="tx1"/>
                </a:solidFill>
              </a:rPr>
              <a:t>Then the optimization is continued with the log terms                     . </a:t>
            </a:r>
          </a:p>
        </p:txBody>
      </p:sp>
      <p:sp>
        <p:nvSpPr>
          <p:cNvPr id="9" name="Rectangle 8">
            <a:hlinkClick r:id="rId3"/>
            <a:extLst>
              <a:ext uri="{FF2B5EF4-FFF2-40B4-BE49-F238E27FC236}">
                <a16:creationId xmlns:a16="http://schemas.microsoft.com/office/drawing/2014/main" id="{79F4274C-43C9-48E5-89A0-211180F52C98}"/>
              </a:ext>
            </a:extLst>
          </p:cNvPr>
          <p:cNvSpPr/>
          <p:nvPr/>
        </p:nvSpPr>
        <p:spPr>
          <a:xfrm>
            <a:off x="7213600" y="6129180"/>
            <a:ext cx="46229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hlinkClick r:id="rId4" action="ppaction://hlinkfile"/>
              </a:rPr>
              <a:t>Parameter Estimation for a Tensile Test using Maximum Likelihood</a:t>
            </a:r>
            <a:endParaRPr lang="en-US" sz="1200" dirty="0"/>
          </a:p>
          <a:p>
            <a:endParaRPr lang="en-DK" sz="1200" b="1" u="sng" dirty="0">
              <a:solidFill>
                <a:srgbClr val="3B80B6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A92D90FE-5B87-407E-8F1E-0E38CDE9C65B}"/>
                  </a:ext>
                </a:extLst>
              </p:cNvPr>
              <p:cNvSpPr txBox="1"/>
              <p:nvPr/>
            </p:nvSpPr>
            <p:spPr>
              <a:xfrm>
                <a:off x="7073296" y="1803400"/>
                <a:ext cx="2958438" cy="64139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a-DK" sz="1867" i="1">
                          <a:latin typeface="Cambria Math" panose="02040503050406030204" pitchFamily="18" charset="0"/>
                        </a:rPr>
                        <m:t>𝑔</m:t>
                      </m:r>
                      <m:d>
                        <m:dPr>
                          <m:ctrlPr>
                            <a:rPr lang="da-DK" sz="1867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a-DK" sz="1867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da-DK" sz="1867" i="1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da-DK" sz="1867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a-DK" sz="1867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da-DK" sz="1867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da-DK" sz="1867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da-DK" sz="1867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</m:d>
                      <m:r>
                        <a:rPr lang="da-DK" sz="1867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a-DK" sz="1867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a-DK" sz="1867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da-DK" sz="1867" i="1">
                              <a:latin typeface="Cambria Math" panose="02040503050406030204" pitchFamily="18" charset="0"/>
                            </a:rPr>
                            <m:t>𝜎</m:t>
                          </m:r>
                          <m:rad>
                            <m:radPr>
                              <m:degHide m:val="on"/>
                              <m:ctrlPr>
                                <a:rPr lang="da-DK" sz="1867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da-DK" sz="1867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da-DK" sz="1867" i="1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e>
                          </m:rad>
                        </m:den>
                      </m:f>
                      <m:sSup>
                        <m:sSupPr>
                          <m:ctrlPr>
                            <a:rPr lang="da-DK" sz="1867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a-DK" sz="1867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da-DK" sz="1867" i="1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da-DK" sz="1867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da-DK" sz="1867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da-DK" sz="1867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da-DK" sz="1867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  <m:r>
                                        <a:rPr lang="da-DK" sz="1867" i="1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da-DK" sz="1867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da-DK" sz="1867" i="1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a:rPr lang="da-DK" sz="1867" i="1"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lang="da-DK" sz="1867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da-DK" sz="1867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sSup>
                                <m:sSupPr>
                                  <m:ctrlPr>
                                    <a:rPr lang="da-DK" sz="1867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da-DK" sz="1867" i="1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p>
                                  <m:r>
                                    <a:rPr lang="da-DK" sz="1867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sup>
                      </m:sSup>
                    </m:oMath>
                  </m:oMathPara>
                </a14:m>
                <a:endParaRPr lang="da-DK" sz="1867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A92D90FE-5B87-407E-8F1E-0E38CDE9C6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73296" y="1803400"/>
                <a:ext cx="2958438" cy="64139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DK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E5A26DB-D0DD-4E69-A743-4A0361F71764}"/>
                  </a:ext>
                </a:extLst>
              </p:cNvPr>
              <p:cNvSpPr txBox="1"/>
              <p:nvPr/>
            </p:nvSpPr>
            <p:spPr>
              <a:xfrm>
                <a:off x="7157431" y="2643753"/>
                <a:ext cx="4095608" cy="28732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a-DK" sz="1867" i="1" smtClean="0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da-DK" sz="1867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da-DK" sz="1867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a-DK" sz="1867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da-DK" sz="1867" i="1">
                              <a:latin typeface="Cambria Math" panose="02040503050406030204" pitchFamily="18" charset="0"/>
                            </a:rPr>
                            <m:t>𝐹</m:t>
                          </m:r>
                        </m:sub>
                      </m:sSub>
                      <m:sSub>
                        <m:sSubPr>
                          <m:ctrlPr>
                            <a:rPr lang="da-DK" sz="1867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a-DK" sz="1867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da-DK" sz="1867" i="1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da-DK" sz="1867" i="1">
                          <a:latin typeface="Cambria Math" panose="02040503050406030204" pitchFamily="18" charset="0"/>
                        </a:rPr>
                        <m:t>⇔</m:t>
                      </m:r>
                      <m:func>
                        <m:funcPr>
                          <m:ctrlPr>
                            <a:rPr lang="da-DK" sz="1867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da-DK" sz="1867">
                              <a:latin typeface="Cambria Math" panose="02040503050406030204" pitchFamily="18" charset="0"/>
                            </a:rPr>
                            <m:t>log</m:t>
                          </m:r>
                        </m:fName>
                        <m:e>
                          <m:d>
                            <m:dPr>
                              <m:ctrlPr>
                                <a:rPr lang="da-DK" sz="1867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a-DK" sz="1867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</m:d>
                        </m:e>
                      </m:func>
                      <m:r>
                        <a:rPr lang="da-DK" sz="1867" i="1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da-DK" sz="1867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da-DK" sz="1867">
                              <a:latin typeface="Cambria Math" panose="02040503050406030204" pitchFamily="18" charset="0"/>
                            </a:rPr>
                            <m:t>log</m:t>
                          </m:r>
                        </m:fName>
                        <m:e>
                          <m:d>
                            <m:dPr>
                              <m:ctrlPr>
                                <a:rPr lang="da-DK" sz="1867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da-DK" sz="1867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a-DK" sz="1867" i="1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da-DK" sz="1867" b="0" i="1" smtClean="0">
                                      <a:latin typeface="Cambria Math" panose="02040503050406030204" pitchFamily="18" charset="0"/>
                                    </a:rPr>
                                    <m:t>𝐹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  <m:r>
                        <a:rPr lang="da-DK" sz="1867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da-DK" sz="1867">
                          <a:latin typeface="Cambria Math" panose="02040503050406030204" pitchFamily="18" charset="0"/>
                        </a:rPr>
                        <m:t>log</m:t>
                      </m:r>
                      <m:r>
                        <a:rPr lang="da-DK" sz="1867" i="1">
                          <a:latin typeface="Cambria Math" panose="02040503050406030204" pitchFamily="18" charset="0"/>
                        </a:rPr>
                        <m:t>⁡(</m:t>
                      </m:r>
                      <m:sSub>
                        <m:sSubPr>
                          <m:ctrlPr>
                            <a:rPr lang="da-DK" sz="1867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a-DK" sz="1867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da-DK" sz="1867" i="1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da-DK" sz="1867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da-DK" sz="1867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E5A26DB-D0DD-4E69-A743-4A0361F717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57431" y="2643753"/>
                <a:ext cx="4095608" cy="287323"/>
              </a:xfrm>
              <a:prstGeom prst="rect">
                <a:avLst/>
              </a:prstGeom>
              <a:blipFill>
                <a:blip r:embed="rId6"/>
                <a:stretch>
                  <a:fillRect l="-893" r="-1786" b="-40426"/>
                </a:stretch>
              </a:blipFill>
            </p:spPr>
            <p:txBody>
              <a:bodyPr/>
              <a:lstStyle/>
              <a:p>
                <a:r>
                  <a:rPr lang="en-DK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BC44556-9D33-282F-899F-C09B8A8206AE}"/>
                  </a:ext>
                </a:extLst>
              </p:cNvPr>
              <p:cNvSpPr txBox="1"/>
              <p:nvPr/>
            </p:nvSpPr>
            <p:spPr>
              <a:xfrm>
                <a:off x="7379781" y="3796314"/>
                <a:ext cx="4407681" cy="72077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a-DK" sz="1867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a-DK" sz="1867">
                              <a:latin typeface="Cambria Math" panose="02040503050406030204" pitchFamily="18" charset="0"/>
                            </a:rPr>
                            <m:t>log</m:t>
                          </m:r>
                          <m:r>
                            <a:rPr lang="da-DK" sz="1867" i="1">
                              <a:latin typeface="Cambria Math" panose="02040503050406030204" pitchFamily="18" charset="0"/>
                            </a:rPr>
                            <m:t>⁡(</m:t>
                          </m:r>
                          <m:r>
                            <a:rPr lang="da-DK" sz="1867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da-DK" sz="1867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da-DK" sz="1867" i="1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da-DK" sz="1867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da-DK" sz="1867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da-DK" sz="1867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d>
                            <m:dPr>
                              <m:ctrlPr>
                                <a:rPr lang="da-DK" sz="1867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a-DK" sz="1867" b="0" i="0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da-DK" sz="1867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da-DK" sz="1867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da-DK" sz="1867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da-DK" sz="1867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da-DK" sz="1867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𝑟</m:t>
                                              </m:r>
                                            </m:e>
                                            <m:sub>
                                              <m:r>
                                                <a:rPr lang="da-DK" sz="1867" i="1">
                                                  <a:latin typeface="Cambria Math" panose="02040503050406030204" pitchFamily="18" charset="0"/>
                                                </a:rPr>
                                                <m:t>𝑖</m:t>
                                              </m:r>
                                            </m:sub>
                                          </m:sSub>
                                          <m:r>
                                            <a:rPr lang="da-DK" sz="1867" i="1"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sSubSup>
                                            <m:sSubSupPr>
                                              <m:ctrlPr>
                                                <a:rPr lang="da-DK" sz="1867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SupPr>
                                            <m:e>
                                              <m:r>
                                                <a:rPr lang="da-DK" sz="1867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𝑟</m:t>
                                              </m:r>
                                            </m:e>
                                            <m:sub>
                                              <m:r>
                                                <a:rPr lang="da-DK" sz="1867" i="1">
                                                  <a:latin typeface="Cambria Math" panose="02040503050406030204" pitchFamily="18" charset="0"/>
                                                </a:rPr>
                                                <m:t>𝑖</m:t>
                                              </m:r>
                                            </m:sub>
                                            <m:sup>
                                              <m:r>
                                                <a:rPr lang="da-DK" sz="1867" i="1">
                                                  <a:latin typeface="Cambria Math" panose="02040503050406030204" pitchFamily="18" charset="0"/>
                                                </a:rPr>
                                                <m:t>𝑒</m:t>
                                              </m:r>
                                            </m:sup>
                                          </m:sSubSup>
                                        </m:e>
                                      </m:d>
                                    </m:e>
                                    <m:sup>
                                      <m:r>
                                        <a:rPr lang="da-DK" sz="1867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da-DK" sz="1867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sSup>
                                    <m:sSupPr>
                                      <m:ctrlPr>
                                        <a:rPr lang="da-DK" sz="1867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sSub>
                                        <m:sSubPr>
                                          <m:ctrlPr>
                                            <a:rPr lang="da-DK" sz="1867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da-DK" sz="1867" i="1">
                                              <a:latin typeface="Cambria Math" panose="02040503050406030204" pitchFamily="18" charset="0"/>
                                            </a:rPr>
                                            <m:t>𝜎</m:t>
                                          </m:r>
                                        </m:e>
                                        <m:sub>
                                          <m:r>
                                            <a:rPr lang="da-DK" sz="1867" b="0" i="1" smtClean="0">
                                              <a:latin typeface="Cambria Math" panose="02040503050406030204" pitchFamily="18" charset="0"/>
                                            </a:rPr>
                                            <m:t>𝑟</m:t>
                                          </m:r>
                                        </m:sub>
                                      </m:sSub>
                                    </m:e>
                                    <m:sup>
                                      <m:r>
                                        <a:rPr lang="da-DK" sz="1867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  <m:r>
                                <a:rPr lang="da-DK" sz="1867" b="0" i="0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da-DK" sz="1867" i="1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  <m:r>
                                <m:rPr>
                                  <m:sty m:val="p"/>
                                </m:rPr>
                                <a:rPr lang="da-DK" sz="1867">
                                  <a:latin typeface="Cambria Math" panose="02040503050406030204" pitchFamily="18" charset="0"/>
                                </a:rPr>
                                <m:t>log</m:t>
                              </m:r>
                              <m:r>
                                <a:rPr lang="da-DK" sz="1867" i="1">
                                  <a:latin typeface="Cambria Math" panose="02040503050406030204" pitchFamily="18" charset="0"/>
                                </a:rPr>
                                <m:t>⁡(</m:t>
                              </m:r>
                              <m:sSub>
                                <m:sSubPr>
                                  <m:ctrlPr>
                                    <a:rPr lang="da-DK" sz="1867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a-DK" sz="1867" i="1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da-DK" sz="1867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  <m:rad>
                                <m:radPr>
                                  <m:degHide m:val="on"/>
                                  <m:ctrlPr>
                                    <a:rPr lang="da-DK" sz="1867" i="1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da-DK" sz="1867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da-DK" sz="1867" i="1"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</m:e>
                              </m:rad>
                            </m:e>
                          </m:d>
                        </m:e>
                      </m:nary>
                    </m:oMath>
                  </m:oMathPara>
                </a14:m>
                <a:endParaRPr lang="da-DK" sz="1867" dirty="0"/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BC44556-9D33-282F-899F-C09B8A8206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79781" y="3796314"/>
                <a:ext cx="4407681" cy="72077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29C49AE-27EB-E44A-7B46-7F5EF843F408}"/>
                  </a:ext>
                </a:extLst>
              </p:cNvPr>
              <p:cNvSpPr txBox="1"/>
              <p:nvPr/>
            </p:nvSpPr>
            <p:spPr>
              <a:xfrm>
                <a:off x="7362557" y="3098697"/>
                <a:ext cx="4551951" cy="72077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a-DK" sz="1867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a-DK" sz="1867">
                              <a:latin typeface="Cambria Math" panose="02040503050406030204" pitchFamily="18" charset="0"/>
                            </a:rPr>
                            <m:t>log</m:t>
                          </m:r>
                          <m:r>
                            <a:rPr lang="da-DK" sz="1867" i="1">
                              <a:latin typeface="Cambria Math" panose="02040503050406030204" pitchFamily="18" charset="0"/>
                            </a:rPr>
                            <m:t>⁡(</m:t>
                          </m:r>
                          <m:r>
                            <a:rPr lang="da-DK" sz="1867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da-DK" sz="1867" i="1">
                              <a:latin typeface="Cambria Math" panose="02040503050406030204" pitchFamily="18" charset="0"/>
                            </a:rPr>
                            <m:t>𝐹</m:t>
                          </m:r>
                        </m:sub>
                      </m:sSub>
                      <m:r>
                        <a:rPr lang="da-DK" sz="1867" i="1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da-DK" sz="1867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da-DK" sz="1867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da-DK" sz="1867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d>
                            <m:dPr>
                              <m:ctrlPr>
                                <a:rPr lang="da-DK" sz="1867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a-DK" sz="1867" b="0" i="0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da-DK" sz="1867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da-DK" sz="1867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da-DK" sz="1867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da-DK" sz="1867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da-DK" sz="1867" i="1">
                                                  <a:latin typeface="Cambria Math" panose="02040503050406030204" pitchFamily="18" charset="0"/>
                                                </a:rPr>
                                                <m:t>𝐹</m:t>
                                              </m:r>
                                            </m:e>
                                            <m:sub>
                                              <m:r>
                                                <a:rPr lang="da-DK" sz="1867" i="1">
                                                  <a:latin typeface="Cambria Math" panose="02040503050406030204" pitchFamily="18" charset="0"/>
                                                </a:rPr>
                                                <m:t>𝑖</m:t>
                                              </m:r>
                                            </m:sub>
                                          </m:sSub>
                                          <m:r>
                                            <a:rPr lang="da-DK" sz="1867" i="1"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sSubSup>
                                            <m:sSubSupPr>
                                              <m:ctrlPr>
                                                <a:rPr lang="da-DK" sz="1867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SupPr>
                                            <m:e>
                                              <m:r>
                                                <a:rPr lang="da-DK" sz="1867" i="1">
                                                  <a:latin typeface="Cambria Math" panose="02040503050406030204" pitchFamily="18" charset="0"/>
                                                </a:rPr>
                                                <m:t>𝐹</m:t>
                                              </m:r>
                                            </m:e>
                                            <m:sub>
                                              <m:r>
                                                <a:rPr lang="da-DK" sz="1867" i="1">
                                                  <a:latin typeface="Cambria Math" panose="02040503050406030204" pitchFamily="18" charset="0"/>
                                                </a:rPr>
                                                <m:t>𝑖</m:t>
                                              </m:r>
                                            </m:sub>
                                            <m:sup>
                                              <m:r>
                                                <a:rPr lang="da-DK" sz="1867" i="1">
                                                  <a:latin typeface="Cambria Math" panose="02040503050406030204" pitchFamily="18" charset="0"/>
                                                </a:rPr>
                                                <m:t>𝑒</m:t>
                                              </m:r>
                                            </m:sup>
                                          </m:sSubSup>
                                        </m:e>
                                      </m:d>
                                    </m:e>
                                    <m:sup>
                                      <m:r>
                                        <a:rPr lang="da-DK" sz="1867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da-DK" sz="1867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sSup>
                                    <m:sSupPr>
                                      <m:ctrlPr>
                                        <a:rPr lang="da-DK" sz="1867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sSub>
                                        <m:sSubPr>
                                          <m:ctrlPr>
                                            <a:rPr lang="da-DK" sz="1867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da-DK" sz="1867" i="1">
                                              <a:latin typeface="Cambria Math" panose="02040503050406030204" pitchFamily="18" charset="0"/>
                                            </a:rPr>
                                            <m:t>𝜎</m:t>
                                          </m:r>
                                        </m:e>
                                        <m:sub>
                                          <m:r>
                                            <a:rPr lang="da-DK" sz="1867" i="1">
                                              <a:latin typeface="Cambria Math" panose="02040503050406030204" pitchFamily="18" charset="0"/>
                                            </a:rPr>
                                            <m:t>𝐹</m:t>
                                          </m:r>
                                        </m:sub>
                                      </m:sSub>
                                    </m:e>
                                    <m:sup>
                                      <m:r>
                                        <a:rPr lang="da-DK" sz="1867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  <m:r>
                                <a:rPr lang="da-DK" sz="1867" b="0" i="0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da-DK" sz="1867" b="0" i="1" smtClean="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  <m:r>
                                <m:rPr>
                                  <m:sty m:val="p"/>
                                </m:rPr>
                                <a:rPr lang="da-DK" sz="1867">
                                  <a:latin typeface="Cambria Math" panose="02040503050406030204" pitchFamily="18" charset="0"/>
                                </a:rPr>
                                <m:t>log</m:t>
                              </m:r>
                              <m:r>
                                <a:rPr lang="da-DK" sz="1867" i="1">
                                  <a:latin typeface="Cambria Math" panose="02040503050406030204" pitchFamily="18" charset="0"/>
                                </a:rPr>
                                <m:t>⁡(</m:t>
                              </m:r>
                              <m:sSub>
                                <m:sSubPr>
                                  <m:ctrlPr>
                                    <a:rPr lang="da-DK" sz="1867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a-DK" sz="1867" i="1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da-DK" sz="1867" i="1">
                                      <a:latin typeface="Cambria Math" panose="02040503050406030204" pitchFamily="18" charset="0"/>
                                    </a:rPr>
                                    <m:t>𝐹</m:t>
                                  </m:r>
                                </m:sub>
                              </m:sSub>
                              <m:rad>
                                <m:radPr>
                                  <m:degHide m:val="on"/>
                                  <m:ctrlPr>
                                    <a:rPr lang="da-DK" sz="1867" i="1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da-DK" sz="1867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da-DK" sz="1867" i="1"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</m:e>
                              </m:rad>
                            </m:e>
                          </m:d>
                        </m:e>
                      </m:nary>
                    </m:oMath>
                  </m:oMathPara>
                </a14:m>
                <a:endParaRPr lang="da-DK" sz="1867" dirty="0"/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29C49AE-27EB-E44A-7B46-7F5EF843F4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62557" y="3098697"/>
                <a:ext cx="4551951" cy="72077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061A4F69-9BA3-A681-43BA-E9034DD3F6C2}"/>
                  </a:ext>
                </a:extLst>
              </p:cNvPr>
              <p:cNvSpPr txBox="1"/>
              <p:nvPr/>
            </p:nvSpPr>
            <p:spPr>
              <a:xfrm>
                <a:off x="7952736" y="4754320"/>
                <a:ext cx="1371722" cy="28732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a-DK" sz="1867" i="1"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lang="da-DK" sz="1867" i="1">
                          <a:latin typeface="Cambria Math" panose="02040503050406030204" pitchFamily="18" charset="0"/>
                        </a:rPr>
                        <m:t>=−</m:t>
                      </m:r>
                      <m:r>
                        <m:rPr>
                          <m:sty m:val="p"/>
                        </m:rPr>
                        <a:rPr lang="da-DK" sz="1867">
                          <a:latin typeface="Cambria Math" panose="02040503050406030204" pitchFamily="18" charset="0"/>
                        </a:rPr>
                        <m:t>log</m:t>
                      </m:r>
                      <m:r>
                        <a:rPr lang="da-DK" sz="1867" i="1">
                          <a:latin typeface="Cambria Math" panose="02040503050406030204" pitchFamily="18" charset="0"/>
                        </a:rPr>
                        <m:t>⁡(</m:t>
                      </m:r>
                      <m:r>
                        <a:rPr lang="da-DK" sz="1867" i="1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da-DK" sz="1867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da-DK" sz="1867" dirty="0"/>
              </a:p>
            </p:txBody>
          </p:sp>
        </mc:Choice>
        <mc:Fallback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061A4F69-9BA3-A681-43BA-E9034DD3F6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52736" y="4754320"/>
                <a:ext cx="1371722" cy="287323"/>
              </a:xfrm>
              <a:prstGeom prst="rect">
                <a:avLst/>
              </a:prstGeom>
              <a:blipFill>
                <a:blip r:embed="rId9"/>
                <a:stretch>
                  <a:fillRect l="-5778" r="-6222" b="-404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34B9E41B-3D74-9707-ECBC-D3566099167F}"/>
                  </a:ext>
                </a:extLst>
              </p:cNvPr>
              <p:cNvSpPr txBox="1"/>
              <p:nvPr/>
            </p:nvSpPr>
            <p:spPr>
              <a:xfrm>
                <a:off x="3656228" y="3529423"/>
                <a:ext cx="542264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a-DK" sz="12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da-DK" sz="1200" b="0" i="1" smtClean="0"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da-DK" sz="1200" b="0" i="1" smtClean="0">
                          <a:latin typeface="Cambria Math" panose="02040503050406030204" pitchFamily="18" charset="0"/>
                        </a:rPr>
                        <m:t>=0)</m:t>
                      </m:r>
                    </m:oMath>
                  </m:oMathPara>
                </a14:m>
                <a:endParaRPr lang="da-DK" sz="1200" dirty="0"/>
              </a:p>
            </p:txBody>
          </p:sp>
        </mc:Choice>
        <mc:Fallback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34B9E41B-3D74-9707-ECBC-D356609916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6228" y="3529423"/>
                <a:ext cx="542264" cy="184666"/>
              </a:xfrm>
              <a:prstGeom prst="rect">
                <a:avLst/>
              </a:prstGeom>
              <a:blipFill>
                <a:blip r:embed="rId10"/>
                <a:stretch>
                  <a:fillRect l="-11236" t="-3333" r="-10112" b="-4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497577A9-15A8-B615-C63B-B34A09002066}"/>
                  </a:ext>
                </a:extLst>
              </p:cNvPr>
              <p:cNvSpPr txBox="1"/>
              <p:nvPr/>
            </p:nvSpPr>
            <p:spPr>
              <a:xfrm>
                <a:off x="4764058" y="3796314"/>
                <a:ext cx="542264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a-DK" sz="12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da-DK" sz="1200" b="0" i="1" smtClean="0"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da-DK" sz="1200" b="0" i="1" smtClean="0">
                          <a:latin typeface="Cambria Math" panose="02040503050406030204" pitchFamily="18" charset="0"/>
                        </a:rPr>
                        <m:t>=1)</m:t>
                      </m:r>
                    </m:oMath>
                  </m:oMathPara>
                </a14:m>
                <a:endParaRPr lang="da-DK" sz="1200" dirty="0"/>
              </a:p>
            </p:txBody>
          </p:sp>
        </mc:Choice>
        <mc:Fallback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497577A9-15A8-B615-C63B-B34A090020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64058" y="3796314"/>
                <a:ext cx="542264" cy="184666"/>
              </a:xfrm>
              <a:prstGeom prst="rect">
                <a:avLst/>
              </a:prstGeom>
              <a:blipFill>
                <a:blip r:embed="rId11"/>
                <a:stretch>
                  <a:fillRect l="-11364" t="-3333" r="-11364" b="-4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97016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4" grpId="0"/>
      <p:bldP spid="15" grpId="0"/>
      <p:bldP spid="16" grpId="0"/>
      <p:bldP spid="17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667" dirty="0"/>
              <a:t>Results</a:t>
            </a:r>
            <a:endParaRPr lang="en-US" sz="3000" dirty="0"/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609600" y="2006600"/>
            <a:ext cx="10972800" cy="4165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609585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733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219170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828754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2438339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3047924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657509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4267093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876678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7" name="Rectangle 6">
            <a:hlinkClick r:id="rId3"/>
            <a:extLst>
              <a:ext uri="{FF2B5EF4-FFF2-40B4-BE49-F238E27FC236}">
                <a16:creationId xmlns:a16="http://schemas.microsoft.com/office/drawing/2014/main" id="{24560B54-08F4-4667-BF16-29687FD9E080}"/>
              </a:ext>
            </a:extLst>
          </p:cNvPr>
          <p:cNvSpPr/>
          <p:nvPr/>
        </p:nvSpPr>
        <p:spPr>
          <a:xfrm>
            <a:off x="7213600" y="6129180"/>
            <a:ext cx="46229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hlinkClick r:id="rId4" action="ppaction://hlinkfile"/>
              </a:rPr>
              <a:t>Parameter Estimation for a Tensile Test using Maximum Likelihood</a:t>
            </a:r>
            <a:endParaRPr lang="en-US" sz="1200" dirty="0"/>
          </a:p>
          <a:p>
            <a:endParaRPr lang="en-DK" sz="1200" b="1" u="sng" dirty="0">
              <a:solidFill>
                <a:srgbClr val="3B80B6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1371600"/>
            <a:ext cx="4851400" cy="5003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b="1" dirty="0"/>
              <a:t>The model has two studies</a:t>
            </a:r>
          </a:p>
          <a:p>
            <a:r>
              <a:rPr lang="en-US" sz="1600" dirty="0">
                <a:solidFill>
                  <a:schemeClr val="tx1"/>
                </a:solidFill>
              </a:rPr>
              <a:t>The 1</a:t>
            </a:r>
            <a:r>
              <a:rPr lang="en-US" sz="1600" baseline="30000" dirty="0">
                <a:solidFill>
                  <a:schemeClr val="tx1"/>
                </a:solidFill>
              </a:rPr>
              <a:t>st</a:t>
            </a:r>
            <a:r>
              <a:rPr lang="en-US" sz="1600" dirty="0">
                <a:solidFill>
                  <a:schemeClr val="tx1"/>
                </a:solidFill>
              </a:rPr>
              <a:t> study generates synthetic data for the</a:t>
            </a:r>
          </a:p>
          <a:p>
            <a:pPr lvl="1"/>
            <a:r>
              <a:rPr lang="en-US" sz="1333" dirty="0">
                <a:solidFill>
                  <a:schemeClr val="tx1"/>
                </a:solidFill>
              </a:rPr>
              <a:t>Tensile force</a:t>
            </a:r>
          </a:p>
          <a:p>
            <a:pPr lvl="1"/>
            <a:r>
              <a:rPr lang="en-US" sz="1333" dirty="0">
                <a:solidFill>
                  <a:schemeClr val="tx1"/>
                </a:solidFill>
              </a:rPr>
              <a:t>Radial displacement</a:t>
            </a:r>
          </a:p>
          <a:p>
            <a:r>
              <a:rPr lang="en-US" sz="1600" dirty="0">
                <a:solidFill>
                  <a:schemeClr val="tx1"/>
                </a:solidFill>
              </a:rPr>
              <a:t>The 2</a:t>
            </a:r>
            <a:r>
              <a:rPr lang="en-US" sz="1600" baseline="30000" dirty="0">
                <a:solidFill>
                  <a:schemeClr val="tx1"/>
                </a:solidFill>
              </a:rPr>
              <a:t>nd</a:t>
            </a:r>
            <a:r>
              <a:rPr lang="en-US" sz="1600" dirty="0">
                <a:solidFill>
                  <a:schemeClr val="tx1"/>
                </a:solidFill>
              </a:rPr>
              <a:t> study recovers two material parameters</a:t>
            </a:r>
          </a:p>
          <a:p>
            <a:pPr lvl="1"/>
            <a:r>
              <a:rPr lang="en-US" sz="1333" dirty="0">
                <a:solidFill>
                  <a:schemeClr val="tx1"/>
                </a:solidFill>
              </a:rPr>
              <a:t>The Young’s Modulus</a:t>
            </a:r>
          </a:p>
          <a:p>
            <a:pPr lvl="1"/>
            <a:r>
              <a:rPr lang="en-US" sz="1333" dirty="0">
                <a:solidFill>
                  <a:schemeClr val="tx1"/>
                </a:solidFill>
              </a:rPr>
              <a:t>The Poisson ratio</a:t>
            </a:r>
          </a:p>
          <a:p>
            <a:r>
              <a:rPr lang="en-US" sz="1600" dirty="0">
                <a:solidFill>
                  <a:schemeClr val="tx1"/>
                </a:solidFill>
              </a:rPr>
              <a:t>The synthetic noise is normally distributed</a:t>
            </a:r>
          </a:p>
          <a:p>
            <a:pPr lvl="1"/>
            <a:r>
              <a:rPr lang="en-US" sz="1333" dirty="0">
                <a:solidFill>
                  <a:schemeClr val="tx1"/>
                </a:solidFill>
              </a:rPr>
              <a:t>10 </a:t>
            </a:r>
            <a:r>
              <a:rPr lang="en-US" sz="1333" dirty="0" err="1">
                <a:solidFill>
                  <a:schemeClr val="tx1"/>
                </a:solidFill>
              </a:rPr>
              <a:t>kN</a:t>
            </a:r>
            <a:r>
              <a:rPr lang="en-US" sz="1333" dirty="0">
                <a:solidFill>
                  <a:schemeClr val="tx1"/>
                </a:solidFill>
              </a:rPr>
              <a:t> standard deviation for the force</a:t>
            </a:r>
          </a:p>
          <a:p>
            <a:pPr lvl="1"/>
            <a:r>
              <a:rPr lang="en-US" sz="1333" dirty="0">
                <a:solidFill>
                  <a:schemeClr val="tx1"/>
                </a:solidFill>
              </a:rPr>
              <a:t>1 µm standard deviation for the displacement</a:t>
            </a:r>
          </a:p>
          <a:p>
            <a:r>
              <a:rPr lang="en-US" sz="1600" dirty="0">
                <a:solidFill>
                  <a:schemeClr val="tx1"/>
                </a:solidFill>
              </a:rPr>
              <a:t>This results in 6 % error for the parameters and 25 % error for the noise.</a:t>
            </a:r>
          </a:p>
          <a:p>
            <a:r>
              <a:rPr lang="en-US" sz="1600" dirty="0">
                <a:solidFill>
                  <a:schemeClr val="tx1"/>
                </a:solidFill>
              </a:rPr>
              <a:t>Maximum likelihood avoids scaling issues and allows recovery of synthetic noise, but requires initial estimates of noise.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0C2D021-1083-453E-89E8-FB35D8F81C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28306" y="1611086"/>
            <a:ext cx="6463695" cy="3635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9299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2_comsol-slide-template-NEW">
  <a:themeElements>
    <a:clrScheme name="COMSOL 1">
      <a:dk1>
        <a:srgbClr val="393A39"/>
      </a:dk1>
      <a:lt1>
        <a:srgbClr val="FFFFFF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E39C47"/>
      </a:accent3>
      <a:accent4>
        <a:srgbClr val="D5572D"/>
      </a:accent4>
      <a:accent5>
        <a:srgbClr val="3C7881"/>
      </a:accent5>
      <a:accent6>
        <a:srgbClr val="AAD3C5"/>
      </a:accent6>
      <a:hlink>
        <a:srgbClr val="3B80B6"/>
      </a:hlink>
      <a:folHlink>
        <a:srgbClr val="1A4D8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15442784-ABB1-324E-B08C-81406058CECA}" vid="{A17E31C8-A74B-E54B-9D1C-BF65E6B8E941}"/>
    </a:ext>
  </a:extLst>
</a:theme>
</file>

<file path=ppt/theme/theme2.xml><?xml version="1.0" encoding="utf-8"?>
<a:theme xmlns:a="http://schemas.openxmlformats.org/drawingml/2006/main" name="comsol-slide-template-NEW">
  <a:themeElements>
    <a:clrScheme name="COMSOL">
      <a:dk1>
        <a:srgbClr val="393A39"/>
      </a:dk1>
      <a:lt1>
        <a:srgbClr val="FFFFFF"/>
      </a:lt1>
      <a:dk2>
        <a:srgbClr val="24325B"/>
      </a:dk2>
      <a:lt2>
        <a:srgbClr val="D7E3EE"/>
      </a:lt2>
      <a:accent1>
        <a:srgbClr val="005596"/>
      </a:accent1>
      <a:accent2>
        <a:srgbClr val="368CCB"/>
      </a:accent2>
      <a:accent3>
        <a:srgbClr val="EEA341"/>
      </a:accent3>
      <a:accent4>
        <a:srgbClr val="E65E30"/>
      </a:accent4>
      <a:accent5>
        <a:srgbClr val="388090"/>
      </a:accent5>
      <a:accent6>
        <a:srgbClr val="A5D5CF"/>
      </a:accent6>
      <a:hlink>
        <a:srgbClr val="368CCB"/>
      </a:hlink>
      <a:folHlink>
        <a:srgbClr val="005596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or-Ed-Template.potx" id="{7AB8D711-BF53-4697-8847-BD6BA353302A}" vid="{294B7285-DE13-4C2B-9F9F-4C4B93FF81F5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12578</TotalTime>
  <Words>314</Words>
  <Application>Microsoft Office PowerPoint</Application>
  <PresentationFormat>Widescreen</PresentationFormat>
  <Paragraphs>49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3" baseType="lpstr">
      <vt:lpstr>Arial</vt:lpstr>
      <vt:lpstr>Calibri</vt:lpstr>
      <vt:lpstr>Calibri Light</vt:lpstr>
      <vt:lpstr>Cambria Math</vt:lpstr>
      <vt:lpstr>Lato</vt:lpstr>
      <vt:lpstr>Lato Light</vt:lpstr>
      <vt:lpstr>Wingdings</vt:lpstr>
      <vt:lpstr>2_comsol-slide-template-NEW</vt:lpstr>
      <vt:lpstr>comsol-slide-template-NEW</vt:lpstr>
      <vt:lpstr>Parameter Estimation  for a Tensile Test using Maximum Likelihood</vt:lpstr>
      <vt:lpstr>Maximum Likelihood Theory</vt:lpstr>
      <vt:lpstr>Parameter Estimation</vt:lpstr>
      <vt:lpstr>Results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Exporting and Importing a Topology Optimized Hook</dc:title>
  <dc:creator>Kristian Ejlebjærg Jensen</dc:creator>
  <cp:lastModifiedBy>Kristian Ejlebjærg Jensen</cp:lastModifiedBy>
  <cp:revision>166</cp:revision>
  <dcterms:created xsi:type="dcterms:W3CDTF">2018-09-05T09:19:01Z</dcterms:created>
  <dcterms:modified xsi:type="dcterms:W3CDTF">2023-11-15T10:06:49Z</dcterms:modified>
</cp:coreProperties>
</file>