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t>11/28/2014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extBox 6"/>
          <p:cNvSpPr txBox="1"/>
          <p:nvPr userDrawn="1"/>
        </p:nvSpPr>
        <p:spPr>
          <a:xfrm>
            <a:off x="609600" y="6159753"/>
            <a:ext cx="3657600" cy="461665"/>
          </a:xfrm>
          <a:prstGeom prst="rect">
            <a:avLst/>
          </a:prstGeom>
          <a:noFill/>
        </p:spPr>
        <p:txBody>
          <a:bodyPr wrap="square" rtlCol="0">
            <a:spAutoFit/>
          </a:bodyPr>
          <a:lstStyle/>
          <a:p>
            <a:r>
              <a:rPr lang="en-US" sz="800" dirty="0"/>
              <a:t>© Copyright 2014 COMSOL. Any of the images, text, and equations here may be copied and modified for your own internal use. All trademarks are the property of their respective owners. See </a:t>
            </a:r>
            <a:r>
              <a:rPr lang="en-US" sz="800" dirty="0">
                <a:hlinkClick r:id="rId2"/>
              </a:rPr>
              <a:t>www.comsol.com/trademarks</a:t>
            </a:r>
            <a:r>
              <a:rPr lang="en-US" sz="800" dirty="0"/>
              <a: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28801"/>
            <a:ext cx="82296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11/28/2014</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1D8BD707-D9CF-40AE-B4C6-C98DA3205C09}" type="datetimeFigureOut">
              <a:rPr lang="en-US" smtClean="0"/>
              <a:pPr/>
              <a:t>11/28/2014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Traveling Load</a:t>
            </a:r>
            <a:endParaRPr lang="en-US" dirty="0"/>
          </a:p>
        </p:txBody>
      </p:sp>
      <p:sp>
        <p:nvSpPr>
          <p:cNvPr id="5" name="Subtitle 4"/>
          <p:cNvSpPr>
            <a:spLocks noGrp="1"/>
          </p:cNvSpPr>
          <p:nvPr>
            <p:ph type="subTitle" idx="1"/>
          </p:nvPr>
        </p:nvSpPr>
        <p:spPr/>
        <p:txBody>
          <a:bodyPr/>
          <a:lstStyle/>
          <a:p>
            <a:r>
              <a:rPr lang="en-US" dirty="0" smtClean="0"/>
              <a:t>Model DB 20401 </a:t>
            </a:r>
            <a:endParaRPr lang="en-US" dirty="0"/>
          </a:p>
        </p:txBody>
      </p:sp>
      <p:sp>
        <p:nvSpPr>
          <p:cNvPr id="2" name="AutoShape 2" descr="https://cww.comsol.com/models/image/medium/id/20401/1416870000.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95400"/>
            <a:ext cx="1978025" cy="1483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1905000" y="1752600"/>
            <a:ext cx="3048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838200" y="1752600"/>
            <a:ext cx="3048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584700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Show how to model loads which move along the structure as function of time</a:t>
            </a:r>
          </a:p>
          <a:p>
            <a:r>
              <a:rPr lang="en-US" dirty="0" smtClean="0"/>
              <a:t>Display how different load speeds and spatial periodicities can excite resonances in a structure.</a:t>
            </a:r>
            <a:endParaRPr lang="en-US" dirty="0"/>
          </a:p>
        </p:txBody>
      </p:sp>
    </p:spTree>
    <p:extLst>
      <p:ext uri="{BB962C8B-B14F-4D97-AF65-F5344CB8AC3E}">
        <p14:creationId xmlns:p14="http://schemas.microsoft.com/office/powerpoint/2010/main" val="2473625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a:t>
            </a:r>
            <a:endParaRPr lang="en-US" dirty="0"/>
          </a:p>
        </p:txBody>
      </p:sp>
      <p:sp>
        <p:nvSpPr>
          <p:cNvPr id="3" name="Content Placeholder 2"/>
          <p:cNvSpPr>
            <a:spLocks noGrp="1"/>
          </p:cNvSpPr>
          <p:nvPr>
            <p:ph idx="1"/>
          </p:nvPr>
        </p:nvSpPr>
        <p:spPr/>
        <p:txBody>
          <a:bodyPr>
            <a:normAutofit/>
          </a:bodyPr>
          <a:lstStyle/>
          <a:p>
            <a:r>
              <a:rPr lang="en-US" sz="2400" dirty="0" smtClean="0"/>
              <a:t>Continuous beam on equally spaced supports</a:t>
            </a:r>
          </a:p>
          <a:p>
            <a:pPr lvl="1"/>
            <a:r>
              <a:rPr lang="en-US" sz="2000" dirty="0" smtClean="0"/>
              <a:t>Modeled with 2D plane stress; only COMSOL </a:t>
            </a:r>
            <a:r>
              <a:rPr lang="en-US" sz="2000" dirty="0" err="1" smtClean="0"/>
              <a:t>Multiphysics</a:t>
            </a:r>
            <a:r>
              <a:rPr lang="en-US" sz="2000" dirty="0" smtClean="0"/>
              <a:t> required</a:t>
            </a:r>
          </a:p>
          <a:p>
            <a:r>
              <a:rPr lang="en-US" sz="2400" dirty="0" smtClean="0"/>
              <a:t>Equally spaced blocks of loads travel with a constant velocity to the right</a:t>
            </a:r>
          </a:p>
          <a:p>
            <a:r>
              <a:rPr lang="en-US" sz="2400" dirty="0" smtClean="0"/>
              <a:t>All aspects are parameterized:</a:t>
            </a:r>
          </a:p>
          <a:p>
            <a:pPr lvl="1"/>
            <a:r>
              <a:rPr lang="en-US" sz="2000" dirty="0" smtClean="0"/>
              <a:t>Number of spans, Span width, Load speed, Load block width,</a:t>
            </a:r>
            <a:br>
              <a:rPr lang="en-US" sz="2000" dirty="0" smtClean="0"/>
            </a:br>
            <a:r>
              <a:rPr lang="en-US" sz="2000" dirty="0" smtClean="0"/>
              <a:t> Load block spacing, …</a:t>
            </a:r>
            <a:endParaRPr lang="en-US" sz="2000" dirty="0"/>
          </a:p>
        </p:txBody>
      </p:sp>
      <p:grpSp>
        <p:nvGrpSpPr>
          <p:cNvPr id="10" name="Group 9"/>
          <p:cNvGrpSpPr/>
          <p:nvPr/>
        </p:nvGrpSpPr>
        <p:grpSpPr>
          <a:xfrm>
            <a:off x="1117180" y="5181600"/>
            <a:ext cx="6932310" cy="285750"/>
            <a:chOff x="1143000" y="3581400"/>
            <a:chExt cx="6932310" cy="285750"/>
          </a:xfrm>
        </p:grpSpPr>
        <p:sp>
          <p:nvSpPr>
            <p:cNvPr id="4" name="Rectangle 3"/>
            <p:cNvSpPr/>
            <p:nvPr/>
          </p:nvSpPr>
          <p:spPr>
            <a:xfrm>
              <a:off x="1219200" y="3581400"/>
              <a:ext cx="677991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1143000" y="3752850"/>
              <a:ext cx="152400" cy="1143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5"/>
            <p:cNvSpPr/>
            <p:nvPr/>
          </p:nvSpPr>
          <p:spPr>
            <a:xfrm>
              <a:off x="2895600" y="3736004"/>
              <a:ext cx="152400" cy="1143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a:off x="4537993" y="3738995"/>
              <a:ext cx="152400" cy="1143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6172200" y="3752850"/>
              <a:ext cx="152400" cy="1143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a:off x="7922910" y="3730021"/>
              <a:ext cx="152400" cy="114300"/>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1600200" y="4876800"/>
            <a:ext cx="228600" cy="304800"/>
            <a:chOff x="1600200" y="4876800"/>
            <a:chExt cx="228600" cy="304800"/>
          </a:xfrm>
        </p:grpSpPr>
        <p:cxnSp>
          <p:nvCxnSpPr>
            <p:cNvPr id="12" name="Straight Arrow Connector 11"/>
            <p:cNvCxnSpPr/>
            <p:nvPr/>
          </p:nvCxnSpPr>
          <p:spPr>
            <a:xfrm>
              <a:off x="1600200"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721742"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8800"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00200" y="4876800"/>
              <a:ext cx="228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4807842" y="4897582"/>
            <a:ext cx="228600" cy="304800"/>
            <a:chOff x="1600200" y="4876800"/>
            <a:chExt cx="228600" cy="304800"/>
          </a:xfrm>
        </p:grpSpPr>
        <p:cxnSp>
          <p:nvCxnSpPr>
            <p:cNvPr id="23" name="Straight Arrow Connector 22"/>
            <p:cNvCxnSpPr/>
            <p:nvPr/>
          </p:nvCxnSpPr>
          <p:spPr>
            <a:xfrm>
              <a:off x="1600200"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21742"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828800"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600200" y="4876800"/>
              <a:ext cx="228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3131442" y="4876800"/>
            <a:ext cx="228600" cy="304800"/>
            <a:chOff x="1600200" y="4876800"/>
            <a:chExt cx="228600" cy="304800"/>
          </a:xfrm>
        </p:grpSpPr>
        <p:cxnSp>
          <p:nvCxnSpPr>
            <p:cNvPr id="28" name="Straight Arrow Connector 27"/>
            <p:cNvCxnSpPr/>
            <p:nvPr/>
          </p:nvCxnSpPr>
          <p:spPr>
            <a:xfrm>
              <a:off x="1600200"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721742"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828800" y="4876800"/>
              <a:ext cx="0" cy="3048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600200" y="4876800"/>
              <a:ext cx="228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33" name="Straight Arrow Connector 32"/>
          <p:cNvCxnSpPr/>
          <p:nvPr/>
        </p:nvCxnSpPr>
        <p:spPr>
          <a:xfrm>
            <a:off x="1828800" y="4918364"/>
            <a:ext cx="4572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3360042" y="4918364"/>
            <a:ext cx="4572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036442" y="4934738"/>
            <a:ext cx="4572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754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Vertical displacement at midpoint of first span</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667000"/>
            <a:ext cx="4724400" cy="354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9129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676400"/>
            <a:ext cx="3048000" cy="22860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1676400"/>
            <a:ext cx="3048000" cy="2286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3581400"/>
            <a:ext cx="3048000" cy="2286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3553" y="3555350"/>
            <a:ext cx="3048000" cy="2286000"/>
          </a:xfrm>
          <a:prstGeom prst="rect">
            <a:avLst/>
          </a:prstGeom>
        </p:spPr>
      </p:pic>
      <p:sp>
        <p:nvSpPr>
          <p:cNvPr id="11" name="TextBox 10"/>
          <p:cNvSpPr txBox="1"/>
          <p:nvPr/>
        </p:nvSpPr>
        <p:spPr>
          <a:xfrm>
            <a:off x="1219200" y="3200400"/>
            <a:ext cx="2514600" cy="369332"/>
          </a:xfrm>
          <a:prstGeom prst="rect">
            <a:avLst/>
          </a:prstGeom>
          <a:noFill/>
        </p:spPr>
        <p:txBody>
          <a:bodyPr wrap="square" rtlCol="0">
            <a:spAutoFit/>
          </a:bodyPr>
          <a:lstStyle/>
          <a:p>
            <a:r>
              <a:rPr lang="en-US" dirty="0" smtClean="0"/>
              <a:t>Low speed, 1 load block</a:t>
            </a:r>
            <a:endParaRPr lang="en-US" dirty="0"/>
          </a:p>
        </p:txBody>
      </p:sp>
      <p:sp>
        <p:nvSpPr>
          <p:cNvPr id="12" name="TextBox 11"/>
          <p:cNvSpPr txBox="1"/>
          <p:nvPr/>
        </p:nvSpPr>
        <p:spPr>
          <a:xfrm>
            <a:off x="4735106" y="3200400"/>
            <a:ext cx="3068153" cy="369332"/>
          </a:xfrm>
          <a:prstGeom prst="rect">
            <a:avLst/>
          </a:prstGeom>
          <a:noFill/>
        </p:spPr>
        <p:txBody>
          <a:bodyPr wrap="square" rtlCol="0">
            <a:spAutoFit/>
          </a:bodyPr>
          <a:lstStyle/>
          <a:p>
            <a:r>
              <a:rPr lang="en-US" dirty="0" smtClean="0"/>
              <a:t>Resonance speed, 1 load block</a:t>
            </a:r>
            <a:endParaRPr lang="en-US" dirty="0"/>
          </a:p>
        </p:txBody>
      </p:sp>
      <p:sp>
        <p:nvSpPr>
          <p:cNvPr id="13" name="TextBox 12"/>
          <p:cNvSpPr txBox="1"/>
          <p:nvPr/>
        </p:nvSpPr>
        <p:spPr>
          <a:xfrm>
            <a:off x="1219200" y="5179081"/>
            <a:ext cx="3106568" cy="646331"/>
          </a:xfrm>
          <a:prstGeom prst="rect">
            <a:avLst/>
          </a:prstGeom>
          <a:noFill/>
        </p:spPr>
        <p:txBody>
          <a:bodyPr wrap="square" rtlCol="0">
            <a:spAutoFit/>
          </a:bodyPr>
          <a:lstStyle/>
          <a:p>
            <a:r>
              <a:rPr lang="en-US" dirty="0" smtClean="0"/>
              <a:t>Resonance speed, load blocks with spacing = 2 spans</a:t>
            </a:r>
            <a:endParaRPr lang="en-US" dirty="0"/>
          </a:p>
        </p:txBody>
      </p:sp>
      <p:sp>
        <p:nvSpPr>
          <p:cNvPr id="14" name="TextBox 13"/>
          <p:cNvSpPr txBox="1"/>
          <p:nvPr/>
        </p:nvSpPr>
        <p:spPr>
          <a:xfrm>
            <a:off x="4735105" y="5179081"/>
            <a:ext cx="2966447" cy="646331"/>
          </a:xfrm>
          <a:prstGeom prst="rect">
            <a:avLst/>
          </a:prstGeom>
          <a:noFill/>
        </p:spPr>
        <p:txBody>
          <a:bodyPr wrap="square" rtlCol="0">
            <a:spAutoFit/>
          </a:bodyPr>
          <a:lstStyle/>
          <a:p>
            <a:r>
              <a:rPr lang="en-US" dirty="0" smtClean="0"/>
              <a:t>Resonance speed, load blocks with spacing = 1 span</a:t>
            </a:r>
            <a:endParaRPr lang="en-US" dirty="0"/>
          </a:p>
        </p:txBody>
      </p:sp>
    </p:spTree>
    <p:extLst>
      <p:ext uri="{BB962C8B-B14F-4D97-AF65-F5344CB8AC3E}">
        <p14:creationId xmlns:p14="http://schemas.microsoft.com/office/powerpoint/2010/main" val="11783335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125</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Traveling Load</vt:lpstr>
      <vt:lpstr>Purpose</vt:lpstr>
      <vt:lpstr>Model</vt:lpstr>
      <vt:lpstr>Results</vt:lpstr>
      <vt:lpstr>Animations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Valerio Marra</dc:creator>
  <cp:lastModifiedBy>c</cp:lastModifiedBy>
  <cp:revision>19</cp:revision>
  <dcterms:created xsi:type="dcterms:W3CDTF">2006-08-16T00:00:00Z</dcterms:created>
  <dcterms:modified xsi:type="dcterms:W3CDTF">2014-11-28T08:38:16Z</dcterms:modified>
</cp:coreProperties>
</file>