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"/>
  </p:notes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9864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8135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247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510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62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7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Submodeling Analysis of a Shaft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Shaft with fillet</a:t>
            </a:r>
          </a:p>
          <a:p>
            <a:r>
              <a:rPr lang="en-US" sz="2000" dirty="0" smtClean="0"/>
              <a:t>Clamp at one extremity</a:t>
            </a:r>
          </a:p>
          <a:p>
            <a:r>
              <a:rPr lang="en-US" sz="2000" dirty="0" smtClean="0"/>
              <a:t>Tensile and bending load</a:t>
            </a:r>
          </a:p>
          <a:p>
            <a:endParaRPr lang="en-US" sz="2000" dirty="0"/>
          </a:p>
          <a:p>
            <a:r>
              <a:rPr lang="en-US" sz="2000" dirty="0" smtClean="0"/>
              <a:t>Mechanical stress in the fillet region</a:t>
            </a:r>
            <a:endParaRPr lang="en-US" sz="1600" dirty="0" smtClean="0"/>
          </a:p>
        </p:txBody>
      </p:sp>
      <p:pic>
        <p:nvPicPr>
          <p:cNvPr id="4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11868"/>
            <a:ext cx="3277838" cy="2731532"/>
          </a:xfrm>
          <a:prstGeom prst="rect">
            <a:avLst/>
          </a:prstGeom>
          <a:effectLst/>
        </p:spPr>
      </p:pic>
      <p:cxnSp>
        <p:nvCxnSpPr>
          <p:cNvPr id="6" name="Straight Arrow Connector 5"/>
          <p:cNvCxnSpPr/>
          <p:nvPr/>
        </p:nvCxnSpPr>
        <p:spPr>
          <a:xfrm flipH="1">
            <a:off x="5142118" y="3303051"/>
            <a:ext cx="533400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75518" y="3303051"/>
            <a:ext cx="0" cy="5080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59573" y="365509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F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6353569" y="4196714"/>
            <a:ext cx="1217000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Model geometry</a:t>
            </a:r>
          </a:p>
        </p:txBody>
      </p:sp>
    </p:spTree>
    <p:extLst>
      <p:ext uri="{BB962C8B-B14F-4D97-AF65-F5344CB8AC3E}">
        <p14:creationId xmlns:p14="http://schemas.microsoft.com/office/powerpoint/2010/main" val="10336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Submodeling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733800" cy="43434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Refine the solution in a specific region without increasing the computational requirement</a:t>
            </a:r>
          </a:p>
          <a:p>
            <a:endParaRPr lang="en-US" sz="2000" dirty="0" smtClean="0"/>
          </a:p>
          <a:p>
            <a:r>
              <a:rPr lang="en-US" sz="2000" dirty="0" smtClean="0"/>
              <a:t>Link a global model (using the full geometry) with a submodel (using a detailed geometry)</a:t>
            </a:r>
          </a:p>
          <a:p>
            <a:endParaRPr lang="en-US" sz="2000" dirty="0" smtClean="0"/>
          </a:p>
        </p:txBody>
      </p:sp>
      <p:pic>
        <p:nvPicPr>
          <p:cNvPr id="4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752600"/>
            <a:ext cx="2483213" cy="1862409"/>
          </a:xfrm>
          <a:prstGeom prst="rect">
            <a:avLst/>
          </a:prstGeom>
          <a:effectLst/>
        </p:spPr>
      </p:pic>
      <p:cxnSp>
        <p:nvCxnSpPr>
          <p:cNvPr id="19" name="Straight Connector 18"/>
          <p:cNvCxnSpPr/>
          <p:nvPr/>
        </p:nvCxnSpPr>
        <p:spPr>
          <a:xfrm flipH="1">
            <a:off x="7326119" y="2819401"/>
            <a:ext cx="228600" cy="2713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097519" y="2311400"/>
            <a:ext cx="457200" cy="5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926641" y="2311400"/>
            <a:ext cx="2170882" cy="142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815" y="3733800"/>
            <a:ext cx="2399304" cy="1799477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4724399" y="5768437"/>
            <a:ext cx="4077911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Von Mises stress in the full model (top) and submodel (bottom)</a:t>
            </a:r>
          </a:p>
        </p:txBody>
      </p:sp>
    </p:spTree>
    <p:extLst>
      <p:ext uri="{BB962C8B-B14F-4D97-AF65-F5344CB8AC3E}">
        <p14:creationId xmlns:p14="http://schemas.microsoft.com/office/powerpoint/2010/main" val="38800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Submodeling in COMSOL Multiphysics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962400" cy="43434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general extrusion coupling operator to map the displacement from the global model to the submodel</a:t>
            </a:r>
          </a:p>
          <a:p>
            <a:endParaRPr lang="en-US" sz="2000" dirty="0" smtClean="0"/>
          </a:p>
          <a:p>
            <a:r>
              <a:rPr lang="en-US" sz="2000" dirty="0" smtClean="0"/>
              <a:t>Mesh independently each model</a:t>
            </a:r>
          </a:p>
          <a:p>
            <a:endParaRPr lang="en-US" sz="2000" dirty="0"/>
          </a:p>
          <a:p>
            <a:r>
              <a:rPr lang="en-US" sz="2000" dirty="0" smtClean="0"/>
              <a:t>Solve independently the model</a:t>
            </a:r>
          </a:p>
          <a:p>
            <a:pPr lvl="1"/>
            <a:r>
              <a:rPr lang="en-US" sz="1600" dirty="0" smtClean="0"/>
              <a:t>The submodel requires at least the full model solution</a:t>
            </a:r>
          </a:p>
          <a:p>
            <a:endParaRPr lang="en-US" sz="2000" dirty="0" smtClean="0"/>
          </a:p>
        </p:txBody>
      </p:sp>
      <p:pic>
        <p:nvPicPr>
          <p:cNvPr id="4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5000"/>
            <a:ext cx="2671753" cy="2004163"/>
          </a:xfrm>
          <a:prstGeom prst="rect">
            <a:avLst/>
          </a:prstGeom>
          <a:effectLst>
            <a:outerShdw blurRad="508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348" y="3329837"/>
            <a:ext cx="2671753" cy="2004163"/>
          </a:xfrm>
          <a:prstGeom prst="rect">
            <a:avLst/>
          </a:prstGeom>
          <a:ln w="19050">
            <a:noFill/>
          </a:ln>
          <a:effectLst>
            <a:outerShdw blurRad="508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953000" y="5663975"/>
            <a:ext cx="3400098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Mesh in the full model (top) and submodel (bottom)</a:t>
            </a:r>
          </a:p>
        </p:txBody>
      </p:sp>
    </p:spTree>
    <p:extLst>
      <p:ext uri="{BB962C8B-B14F-4D97-AF65-F5344CB8AC3E}">
        <p14:creationId xmlns:p14="http://schemas.microsoft.com/office/powerpoint/2010/main" val="1335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Results, Full </a:t>
            </a:r>
            <a:r>
              <a:rPr lang="en-US" dirty="0"/>
              <a:t>M</a:t>
            </a:r>
            <a:r>
              <a:rPr lang="en-US" dirty="0" smtClean="0"/>
              <a:t>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Stress in the global model is not resolved accurately</a:t>
            </a:r>
          </a:p>
          <a:p>
            <a:r>
              <a:rPr lang="en-US" sz="2000" dirty="0" smtClean="0"/>
              <a:t>The maximum stress values are not consistent</a:t>
            </a:r>
          </a:p>
          <a:p>
            <a:endParaRPr lang="en-US" sz="2000" dirty="0" smtClean="0"/>
          </a:p>
        </p:txBody>
      </p:sp>
      <p:pic>
        <p:nvPicPr>
          <p:cNvPr id="8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400" y="3124200"/>
            <a:ext cx="2873999" cy="2155875"/>
          </a:xfrm>
          <a:prstGeom prst="rect">
            <a:avLst/>
          </a:prstGeom>
          <a:effectLst/>
        </p:spPr>
      </p:pic>
      <p:pic>
        <p:nvPicPr>
          <p:cNvPr id="9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124200"/>
            <a:ext cx="2873999" cy="2155875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485403" y="5717600"/>
            <a:ext cx="4173194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Von Mises in the full model at the surface (left) and inside (right)</a:t>
            </a:r>
          </a:p>
        </p:txBody>
      </p:sp>
    </p:spTree>
    <p:extLst>
      <p:ext uri="{BB962C8B-B14F-4D97-AF65-F5344CB8AC3E}">
        <p14:creationId xmlns:p14="http://schemas.microsoft.com/office/powerpoint/2010/main" val="72676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Results, Submodel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Stress in the submodel is resolved accurately</a:t>
            </a:r>
          </a:p>
          <a:p>
            <a:r>
              <a:rPr lang="en-US" sz="2000" dirty="0" smtClean="0"/>
              <a:t>The maximum stress values are consistent</a:t>
            </a:r>
          </a:p>
          <a:p>
            <a:endParaRPr lang="en-US" sz="2000" dirty="0" smtClean="0"/>
          </a:p>
        </p:txBody>
      </p:sp>
      <p:pic>
        <p:nvPicPr>
          <p:cNvPr id="4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00" y="3124800"/>
            <a:ext cx="2874000" cy="2155875"/>
          </a:xfrm>
          <a:prstGeom prst="rect">
            <a:avLst/>
          </a:prstGeom>
          <a:effectLst/>
        </p:spPr>
      </p:pic>
      <p:pic>
        <p:nvPicPr>
          <p:cNvPr id="26" name="Bildobjekt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000" y="3124800"/>
            <a:ext cx="2874000" cy="2155875"/>
          </a:xfrm>
          <a:prstGeom prst="rect">
            <a:avLst/>
          </a:prstGeom>
          <a:ln w="19050"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492617" y="5717600"/>
            <a:ext cx="4158767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Von Mises in the submodel at the surface (left) and inside (right)</a:t>
            </a:r>
          </a:p>
        </p:txBody>
      </p:sp>
    </p:spTree>
    <p:extLst>
      <p:ext uri="{BB962C8B-B14F-4D97-AF65-F5344CB8AC3E}">
        <p14:creationId xmlns:p14="http://schemas.microsoft.com/office/powerpoint/2010/main" val="35102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Validation of the Submodel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05800" cy="4343401"/>
          </a:xfrm>
        </p:spPr>
        <p:txBody>
          <a:bodyPr>
            <a:normAutofit/>
          </a:bodyPr>
          <a:lstStyle/>
          <a:p>
            <a:r>
              <a:rPr lang="sv-SE" sz="2000" dirty="0" smtClean="0"/>
              <a:t>Stress at the connecting regions are similar in both full model and submodel</a:t>
            </a:r>
            <a:endParaRPr lang="sv-SE" sz="1600" dirty="0"/>
          </a:p>
        </p:txBody>
      </p:sp>
      <p:pic>
        <p:nvPicPr>
          <p:cNvPr id="4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354" y="2468288"/>
            <a:ext cx="4063292" cy="3048000"/>
          </a:xfrm>
          <a:prstGeom prst="rect">
            <a:avLst/>
          </a:prstGeom>
          <a:effectLst/>
        </p:spPr>
      </p:pic>
      <p:sp>
        <p:nvSpPr>
          <p:cNvPr id="5" name="TextBox 4"/>
          <p:cNvSpPr txBox="1"/>
          <p:nvPr/>
        </p:nvSpPr>
        <p:spPr>
          <a:xfrm>
            <a:off x="3009901" y="5710535"/>
            <a:ext cx="3124199" cy="461665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dirty="0"/>
              <a:t>Von Mises at the connecting region between the full model (left) and the submodel (right)</a:t>
            </a:r>
          </a:p>
        </p:txBody>
      </p:sp>
    </p:spTree>
    <p:extLst>
      <p:ext uri="{BB962C8B-B14F-4D97-AF65-F5344CB8AC3E}">
        <p14:creationId xmlns:p14="http://schemas.microsoft.com/office/powerpoint/2010/main" val="6943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3006</TotalTime>
  <Words>238</Words>
  <Application>Microsoft Office PowerPoint</Application>
  <PresentationFormat>On-screen Show (4:3)</PresentationFormat>
  <Paragraphs>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Submodeling Analysis of a Shaft</vt:lpstr>
      <vt:lpstr>Model Description</vt:lpstr>
      <vt:lpstr>Concept of Submodeling</vt:lpstr>
      <vt:lpstr>Submodeling in COMSOL Multiphysics</vt:lpstr>
      <vt:lpstr>Results, Full Model</vt:lpstr>
      <vt:lpstr>Results, Submodel</vt:lpstr>
      <vt:lpstr>Validation of the Submodel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Boucher</dc:creator>
  <cp:lastModifiedBy>Matilda Ringh</cp:lastModifiedBy>
  <cp:revision>74</cp:revision>
  <dcterms:created xsi:type="dcterms:W3CDTF">2006-08-16T00:00:00Z</dcterms:created>
  <dcterms:modified xsi:type="dcterms:W3CDTF">2015-09-04T11:49:26Z</dcterms:modified>
</cp:coreProperties>
</file>