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83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8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7B6754-E9CC-4B14-9659-6C591300CFEB}" type="datetimeFigureOut">
              <a:rPr lang="en-US" smtClean="0"/>
              <a:t>4/19/2016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71C57B-2B8C-4FD0-A189-5F508C1054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15479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omsol.com/trademarks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609600" y="6159753"/>
            <a:ext cx="3657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© Copyright </a:t>
            </a:r>
            <a:r>
              <a:rPr lang="en-US" sz="800" dirty="0" smtClean="0"/>
              <a:t>2015 </a:t>
            </a:r>
            <a:r>
              <a:rPr lang="en-US" sz="800" dirty="0"/>
              <a:t>COMSOL. Any of the images, text, and equations here may be copied and modified for your own internal use. All trademarks are the property of their respective owners. See </a:t>
            </a:r>
            <a:r>
              <a:rPr lang="en-US" sz="800" dirty="0">
                <a:hlinkClick r:id="rId2"/>
              </a:rPr>
              <a:t>www.comsol.com/trademarks</a:t>
            </a:r>
            <a:r>
              <a:rPr lang="en-US" sz="800" dirty="0"/>
              <a:t>.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1"/>
            <a:ext cx="8229600" cy="4343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1"/>
            <a:ext cx="40386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1"/>
            <a:ext cx="40386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fld id="{1D8BD707-D9CF-40AE-B4C6-C98DA3205C09}" type="datetimeFigureOut">
              <a:rPr lang="en-US" smtClean="0"/>
              <a:pPr/>
              <a:t>4/19/2016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libri Light" panose="020F030202020403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SE" sz="4000" dirty="0" smtClean="0"/>
              <a:t>Mold Cooling</a:t>
            </a:r>
          </a:p>
        </p:txBody>
      </p:sp>
      <p:sp>
        <p:nvSpPr>
          <p:cNvPr id="24579" name="Content Placeholder 3"/>
          <p:cNvSpPr>
            <a:spLocks noGrp="1"/>
          </p:cNvSpPr>
          <p:nvPr>
            <p:ph idx="1"/>
          </p:nvPr>
        </p:nvSpPr>
        <p:spPr>
          <a:xfrm>
            <a:off x="457200" y="1828801"/>
            <a:ext cx="4114800" cy="4183062"/>
          </a:xfrm>
        </p:spPr>
        <p:txBody>
          <a:bodyPr>
            <a:noAutofit/>
          </a:bodyPr>
          <a:lstStyle/>
          <a:p>
            <a:r>
              <a:rPr lang="en-US" sz="2000" dirty="0" smtClean="0"/>
              <a:t>This model shows how you can use the Non-Isothermal Pipe Flow interface together with the Heat Transfer in Solids interface to model a mold cooling process in the automotive industry.</a:t>
            </a:r>
          </a:p>
          <a:p>
            <a:endParaRPr lang="en-US" sz="2000" dirty="0" smtClean="0"/>
          </a:p>
          <a:p>
            <a:r>
              <a:rPr lang="en-US" sz="2000" dirty="0" smtClean="0"/>
              <a:t>The Wall Heat Transfer feature of the Pipe Flow Module makes the bidirectional pipe-3D heat coupling easy to define.</a:t>
            </a:r>
          </a:p>
        </p:txBody>
      </p:sp>
      <p:pic>
        <p:nvPicPr>
          <p:cNvPr id="24580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5324" y="4463892"/>
            <a:ext cx="1698625" cy="1487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V:\MARKETING\Branding\COMSOL News\Ads\Pre_Work\Middle_spread\Pipe_flow\mold_cooling_inlagd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1981200"/>
            <a:ext cx="3648075" cy="2273300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1655451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349</TotalTime>
  <Words>53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Mold Cooling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Valerio Marra</dc:creator>
  <cp:lastModifiedBy>niklas</cp:lastModifiedBy>
  <cp:revision>62</cp:revision>
  <dcterms:created xsi:type="dcterms:W3CDTF">2006-08-16T00:00:00Z</dcterms:created>
  <dcterms:modified xsi:type="dcterms:W3CDTF">2016-04-19T15:17:10Z</dcterms:modified>
</cp:coreProperties>
</file>