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525" r:id="rId3"/>
    <p:sldId id="2093" r:id="rId4"/>
    <p:sldId id="2094" r:id="rId5"/>
    <p:sldId id="523" r:id="rId6"/>
    <p:sldId id="524" r:id="rId7"/>
    <p:sldId id="2095" r:id="rId8"/>
    <p:sldId id="527" r:id="rId9"/>
    <p:sldId id="529" r:id="rId10"/>
    <p:sldId id="530" r:id="rId11"/>
    <p:sldId id="531" r:id="rId12"/>
    <p:sldId id="532" r:id="rId13"/>
    <p:sldId id="528" r:id="rId14"/>
    <p:sldId id="521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1E67B8D-58D5-4B6B-962D-E75BEF3BE33A}">
          <p14:sldIdLst>
            <p14:sldId id="256"/>
            <p14:sldId id="525"/>
            <p14:sldId id="2093"/>
            <p14:sldId id="2094"/>
            <p14:sldId id="523"/>
            <p14:sldId id="524"/>
            <p14:sldId id="2095"/>
            <p14:sldId id="527"/>
            <p14:sldId id="529"/>
            <p14:sldId id="530"/>
            <p14:sldId id="531"/>
            <p14:sldId id="532"/>
            <p14:sldId id="528"/>
            <p14:sldId id="5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pos="3749" userDrawn="1">
          <p15:clr>
            <a:srgbClr val="A4A3A4"/>
          </p15:clr>
        </p15:guide>
        <p15:guide id="4" pos="3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E781"/>
    <a:srgbClr val="FFB793"/>
    <a:srgbClr val="8BFF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6357" autoAdjust="0"/>
  </p:normalViewPr>
  <p:slideViewPr>
    <p:cSldViewPr snapToGrid="0" showGuides="1">
      <p:cViewPr varScale="1">
        <p:scale>
          <a:sx n="82" d="100"/>
          <a:sy n="82" d="100"/>
        </p:scale>
        <p:origin x="461" y="67"/>
      </p:cViewPr>
      <p:guideLst>
        <p:guide orient="horz" pos="1026"/>
        <p:guide pos="3840"/>
        <p:guide pos="3749"/>
        <p:guide pos="3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64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A69DA-08FD-48C9-A7C6-EB6C2D07FDF8}" type="datetimeFigureOut">
              <a:rPr lang="de-AT" smtClean="0"/>
              <a:t>08.10.2024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7446C-1CDF-42E3-BAC8-C7B5C4E83B2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3854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76B6E7-CB03-4BED-B8C9-438F03B6FF24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67805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lansee HPM 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5FF7DADF-4B35-E0B1-7E1F-6F9490A1FB61}"/>
              </a:ext>
            </a:extLst>
          </p:cNvPr>
          <p:cNvGrpSpPr/>
          <p:nvPr userDrawn="1"/>
        </p:nvGrpSpPr>
        <p:grpSpPr>
          <a:xfrm>
            <a:off x="10426720" y="0"/>
            <a:ext cx="1761343" cy="3084576"/>
            <a:chOff x="10426720" y="0"/>
            <a:chExt cx="1761343" cy="3084576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30583D10-55BE-A9B0-DB28-328663AEFB6D}"/>
                </a:ext>
              </a:extLst>
            </p:cNvPr>
            <p:cNvSpPr/>
            <p:nvPr/>
          </p:nvSpPr>
          <p:spPr>
            <a:xfrm>
              <a:off x="10526196" y="0"/>
              <a:ext cx="1661867" cy="3084576"/>
            </a:xfrm>
            <a:custGeom>
              <a:avLst/>
              <a:gdLst>
                <a:gd name="connsiteX0" fmla="*/ 1661868 w 1661867"/>
                <a:gd name="connsiteY0" fmla="*/ 0 h 3084576"/>
                <a:gd name="connsiteX1" fmla="*/ 585035 w 1661867"/>
                <a:gd name="connsiteY1" fmla="*/ 0 h 3084576"/>
                <a:gd name="connsiteX2" fmla="*/ 9852 w 1661867"/>
                <a:gd name="connsiteY2" fmla="*/ 1638681 h 3084576"/>
                <a:gd name="connsiteX3" fmla="*/ 66875 w 1661867"/>
                <a:gd name="connsiteY3" fmla="*/ 1834134 h 3084576"/>
                <a:gd name="connsiteX4" fmla="*/ 1661741 w 1661867"/>
                <a:gd name="connsiteY4" fmla="*/ 3084576 h 3084576"/>
                <a:gd name="connsiteX5" fmla="*/ 1661741 w 1661867"/>
                <a:gd name="connsiteY5" fmla="*/ 0 h 308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1867" h="3084576">
                  <a:moveTo>
                    <a:pt x="1661868" y="0"/>
                  </a:moveTo>
                  <a:lnTo>
                    <a:pt x="585035" y="0"/>
                  </a:lnTo>
                  <a:lnTo>
                    <a:pt x="9852" y="1638681"/>
                  </a:lnTo>
                  <a:cubicBezTo>
                    <a:pt x="-14913" y="1709293"/>
                    <a:pt x="8074" y="1787906"/>
                    <a:pt x="66875" y="1834134"/>
                  </a:cubicBezTo>
                  <a:lnTo>
                    <a:pt x="1661741" y="3084576"/>
                  </a:lnTo>
                  <a:lnTo>
                    <a:pt x="1661741" y="0"/>
                  </a:lnTo>
                  <a:close/>
                </a:path>
              </a:pathLst>
            </a:custGeom>
            <a:solidFill>
              <a:schemeClr val="accent5"/>
            </a:solidFill>
            <a:ln w="12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0A02B038-0BA5-99B7-07AB-53DE1E4844ED}"/>
                </a:ext>
              </a:extLst>
            </p:cNvPr>
            <p:cNvSpPr/>
            <p:nvPr/>
          </p:nvSpPr>
          <p:spPr>
            <a:xfrm>
              <a:off x="10426720" y="0"/>
              <a:ext cx="1761343" cy="2970910"/>
            </a:xfrm>
            <a:custGeom>
              <a:avLst/>
              <a:gdLst>
                <a:gd name="connsiteX0" fmla="*/ 1761344 w 1761343"/>
                <a:gd name="connsiteY0" fmla="*/ 2954782 h 2970910"/>
                <a:gd name="connsiteX1" fmla="*/ 77197 w 1761343"/>
                <a:gd name="connsiteY1" fmla="*/ 1634363 h 2970910"/>
                <a:gd name="connsiteX2" fmla="*/ 22206 w 1761343"/>
                <a:gd name="connsiteY2" fmla="*/ 1446022 h 2970910"/>
                <a:gd name="connsiteX3" fmla="*/ 529698 w 1761343"/>
                <a:gd name="connsiteY3" fmla="*/ 0 h 2970910"/>
                <a:gd name="connsiteX4" fmla="*/ 516236 w 1761343"/>
                <a:gd name="connsiteY4" fmla="*/ 0 h 2970910"/>
                <a:gd name="connsiteX5" fmla="*/ 10268 w 1761343"/>
                <a:gd name="connsiteY5" fmla="*/ 1441831 h 2970910"/>
                <a:gd name="connsiteX6" fmla="*/ 69450 w 1761343"/>
                <a:gd name="connsiteY6" fmla="*/ 1644396 h 2970910"/>
                <a:gd name="connsiteX7" fmla="*/ 1761344 w 1761343"/>
                <a:gd name="connsiteY7" fmla="*/ 2970911 h 2970910"/>
                <a:gd name="connsiteX8" fmla="*/ 1761344 w 1761343"/>
                <a:gd name="connsiteY8" fmla="*/ 2954782 h 297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1343" h="2970910">
                  <a:moveTo>
                    <a:pt x="1761344" y="2954782"/>
                  </a:moveTo>
                  <a:lnTo>
                    <a:pt x="77197" y="1634363"/>
                  </a:lnTo>
                  <a:cubicBezTo>
                    <a:pt x="20428" y="1589786"/>
                    <a:pt x="-1670" y="1514094"/>
                    <a:pt x="22206" y="1446022"/>
                  </a:cubicBezTo>
                  <a:lnTo>
                    <a:pt x="529698" y="0"/>
                  </a:lnTo>
                  <a:lnTo>
                    <a:pt x="516236" y="0"/>
                  </a:lnTo>
                  <a:lnTo>
                    <a:pt x="10268" y="1441831"/>
                  </a:lnTo>
                  <a:cubicBezTo>
                    <a:pt x="-15513" y="1515110"/>
                    <a:pt x="8363" y="1596517"/>
                    <a:pt x="69450" y="1644396"/>
                  </a:cubicBezTo>
                  <a:lnTo>
                    <a:pt x="1761344" y="2970911"/>
                  </a:lnTo>
                  <a:lnTo>
                    <a:pt x="1761344" y="2954782"/>
                  </a:lnTo>
                  <a:close/>
                </a:path>
              </a:pathLst>
            </a:custGeom>
            <a:solidFill>
              <a:srgbClr val="418FDE"/>
            </a:solidFill>
            <a:ln w="12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46959" y="2353190"/>
            <a:ext cx="8952173" cy="528323"/>
          </a:xfrm>
        </p:spPr>
        <p:txBody>
          <a:bodyPr>
            <a:noAutofit/>
          </a:bodyPr>
          <a:lstStyle>
            <a:lvl1pPr>
              <a:defRPr sz="4500"/>
            </a:lvl1pPr>
          </a:lstStyle>
          <a:p>
            <a:r>
              <a:rPr lang="en-US" noProof="0" dirty="0"/>
              <a:t>Headline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2335CF-6827-007B-E93A-45B18FCA8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46959" y="2955885"/>
            <a:ext cx="8952173" cy="400206"/>
          </a:xfr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Sub Headline</a:t>
            </a: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7BA2B52D-1CDD-624C-991D-5ACA0EAA38A6}"/>
              </a:ext>
            </a:extLst>
          </p:cNvPr>
          <p:cNvGrpSpPr/>
          <p:nvPr userDrawn="1"/>
        </p:nvGrpSpPr>
        <p:grpSpPr>
          <a:xfrm>
            <a:off x="-5937" y="1"/>
            <a:ext cx="2904489" cy="1260728"/>
            <a:chOff x="-5937" y="1"/>
            <a:chExt cx="2904489" cy="1260728"/>
          </a:xfrm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49EBCC43-92E9-8833-67F1-736F05B3D26F}"/>
                </a:ext>
              </a:extLst>
            </p:cNvPr>
            <p:cNvSpPr/>
            <p:nvPr/>
          </p:nvSpPr>
          <p:spPr>
            <a:xfrm>
              <a:off x="-5937" y="1"/>
              <a:ext cx="2644013" cy="1156969"/>
            </a:xfrm>
            <a:custGeom>
              <a:avLst/>
              <a:gdLst>
                <a:gd name="connsiteX0" fmla="*/ 0 w 2644013"/>
                <a:gd name="connsiteY0" fmla="*/ 1156970 h 1156969"/>
                <a:gd name="connsiteX1" fmla="*/ 1350391 w 2644013"/>
                <a:gd name="connsiteY1" fmla="*/ 881253 h 1156969"/>
                <a:gd name="connsiteX2" fmla="*/ 1656969 w 2644013"/>
                <a:gd name="connsiteY2" fmla="*/ 743077 h 1156969"/>
                <a:gd name="connsiteX3" fmla="*/ 2644013 w 2644013"/>
                <a:gd name="connsiteY3" fmla="*/ 0 h 1156969"/>
                <a:gd name="connsiteX4" fmla="*/ 0 w 2644013"/>
                <a:gd name="connsiteY4" fmla="*/ 0 h 1156969"/>
                <a:gd name="connsiteX5" fmla="*/ 0 w 2644013"/>
                <a:gd name="connsiteY5" fmla="*/ 1156970 h 115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44013" h="1156969">
                  <a:moveTo>
                    <a:pt x="0" y="1156970"/>
                  </a:moveTo>
                  <a:lnTo>
                    <a:pt x="1350391" y="881253"/>
                  </a:lnTo>
                  <a:cubicBezTo>
                    <a:pt x="1461643" y="858520"/>
                    <a:pt x="1566291" y="811403"/>
                    <a:pt x="1656969" y="743077"/>
                  </a:cubicBezTo>
                  <a:lnTo>
                    <a:pt x="2644013" y="0"/>
                  </a:lnTo>
                  <a:lnTo>
                    <a:pt x="0" y="0"/>
                  </a:lnTo>
                  <a:lnTo>
                    <a:pt x="0" y="1156970"/>
                  </a:lnTo>
                  <a:close/>
                </a:path>
              </a:pathLst>
            </a:custGeom>
            <a:solidFill>
              <a:schemeClr val="accent1"/>
            </a:solidFill>
            <a:ln w="126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 dirty="0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6B17A3F-883A-11AB-8BBD-F1991C5B92A2}"/>
                </a:ext>
              </a:extLst>
            </p:cNvPr>
            <p:cNvSpPr/>
            <p:nvPr/>
          </p:nvSpPr>
          <p:spPr>
            <a:xfrm>
              <a:off x="-5937" y="1"/>
              <a:ext cx="2904489" cy="1260728"/>
            </a:xfrm>
            <a:custGeom>
              <a:avLst/>
              <a:gdLst>
                <a:gd name="connsiteX0" fmla="*/ 2883408 w 2904489"/>
                <a:gd name="connsiteY0" fmla="*/ 0 h 1260728"/>
                <a:gd name="connsiteX1" fmla="*/ 1818767 w 2904489"/>
                <a:gd name="connsiteY1" fmla="*/ 801370 h 1260728"/>
                <a:gd name="connsiteX2" fmla="*/ 1514729 w 2904489"/>
                <a:gd name="connsiteY2" fmla="*/ 938403 h 1260728"/>
                <a:gd name="connsiteX3" fmla="*/ 0 w 2904489"/>
                <a:gd name="connsiteY3" fmla="*/ 1247775 h 1260728"/>
                <a:gd name="connsiteX4" fmla="*/ 0 w 2904489"/>
                <a:gd name="connsiteY4" fmla="*/ 1260729 h 1260728"/>
                <a:gd name="connsiteX5" fmla="*/ 1517269 w 2904489"/>
                <a:gd name="connsiteY5" fmla="*/ 950849 h 1260728"/>
                <a:gd name="connsiteX6" fmla="*/ 1826387 w 2904489"/>
                <a:gd name="connsiteY6" fmla="*/ 811530 h 1260728"/>
                <a:gd name="connsiteX7" fmla="*/ 2904490 w 2904489"/>
                <a:gd name="connsiteY7" fmla="*/ 0 h 1260728"/>
                <a:gd name="connsiteX8" fmla="*/ 2883408 w 2904489"/>
                <a:gd name="connsiteY8" fmla="*/ 0 h 1260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4489" h="1260728">
                  <a:moveTo>
                    <a:pt x="2883408" y="0"/>
                  </a:moveTo>
                  <a:lnTo>
                    <a:pt x="1818767" y="801370"/>
                  </a:lnTo>
                  <a:cubicBezTo>
                    <a:pt x="1729359" y="868680"/>
                    <a:pt x="1624330" y="916051"/>
                    <a:pt x="1514729" y="938403"/>
                  </a:cubicBezTo>
                  <a:lnTo>
                    <a:pt x="0" y="1247775"/>
                  </a:lnTo>
                  <a:lnTo>
                    <a:pt x="0" y="1260729"/>
                  </a:lnTo>
                  <a:lnTo>
                    <a:pt x="1517269" y="950849"/>
                  </a:lnTo>
                  <a:cubicBezTo>
                    <a:pt x="1628648" y="928116"/>
                    <a:pt x="1735582" y="879983"/>
                    <a:pt x="1826387" y="811530"/>
                  </a:cubicBezTo>
                  <a:lnTo>
                    <a:pt x="2904490" y="0"/>
                  </a:lnTo>
                  <a:lnTo>
                    <a:pt x="2883408" y="0"/>
                  </a:lnTo>
                  <a:close/>
                </a:path>
              </a:pathLst>
            </a:custGeom>
            <a:solidFill>
              <a:schemeClr val="bg2"/>
            </a:solidFill>
            <a:ln w="126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 dirty="0"/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DE6B1815-514C-1EF1-BD6E-8346D998C3BF}"/>
              </a:ext>
            </a:extLst>
          </p:cNvPr>
          <p:cNvGrpSpPr/>
          <p:nvPr userDrawn="1"/>
        </p:nvGrpSpPr>
        <p:grpSpPr>
          <a:xfrm>
            <a:off x="2019300" y="5742116"/>
            <a:ext cx="5603234" cy="1110811"/>
            <a:chOff x="2019300" y="5742116"/>
            <a:chExt cx="5603234" cy="1110811"/>
          </a:xfrm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BBAA7DE-0282-A6EC-BE62-9CEB7C23E039}"/>
                </a:ext>
              </a:extLst>
            </p:cNvPr>
            <p:cNvSpPr/>
            <p:nvPr/>
          </p:nvSpPr>
          <p:spPr>
            <a:xfrm>
              <a:off x="2351915" y="5805520"/>
              <a:ext cx="5270619" cy="1047407"/>
            </a:xfrm>
            <a:custGeom>
              <a:avLst/>
              <a:gdLst>
                <a:gd name="connsiteX0" fmla="*/ 18007 w 5270619"/>
                <a:gd name="connsiteY0" fmla="*/ 1047281 h 1047407"/>
                <a:gd name="connsiteX1" fmla="*/ 0 w 5270619"/>
                <a:gd name="connsiteY1" fmla="*/ 1047281 h 1047407"/>
                <a:gd name="connsiteX2" fmla="*/ 522700 w 5270619"/>
                <a:gd name="connsiteY2" fmla="*/ 478676 h 1047407"/>
                <a:gd name="connsiteX3" fmla="*/ 722295 w 5270619"/>
                <a:gd name="connsiteY3" fmla="*/ 373680 h 1047407"/>
                <a:gd name="connsiteX4" fmla="*/ 3349743 w 5270619"/>
                <a:gd name="connsiteY4" fmla="*/ 3909 h 1047407"/>
                <a:gd name="connsiteX5" fmla="*/ 3613121 w 5270619"/>
                <a:gd name="connsiteY5" fmla="*/ 57168 h 1047407"/>
                <a:gd name="connsiteX6" fmla="*/ 5270620 w 5270619"/>
                <a:gd name="connsiteY6" fmla="*/ 1047407 h 1047407"/>
                <a:gd name="connsiteX7" fmla="*/ 5245766 w 5270619"/>
                <a:gd name="connsiteY7" fmla="*/ 1047407 h 1047407"/>
                <a:gd name="connsiteX8" fmla="*/ 3606654 w 5270619"/>
                <a:gd name="connsiteY8" fmla="*/ 67947 h 1047407"/>
                <a:gd name="connsiteX9" fmla="*/ 3351518 w 5270619"/>
                <a:gd name="connsiteY9" fmla="*/ 16463 h 1047407"/>
                <a:gd name="connsiteX10" fmla="*/ 723943 w 5270619"/>
                <a:gd name="connsiteY10" fmla="*/ 386360 h 1047407"/>
                <a:gd name="connsiteX11" fmla="*/ 531957 w 5270619"/>
                <a:gd name="connsiteY11" fmla="*/ 487299 h 1047407"/>
                <a:gd name="connsiteX12" fmla="*/ 18007 w 5270619"/>
                <a:gd name="connsiteY12" fmla="*/ 1047281 h 104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0619" h="1047407">
                  <a:moveTo>
                    <a:pt x="18007" y="1047281"/>
                  </a:moveTo>
                  <a:lnTo>
                    <a:pt x="0" y="1047281"/>
                  </a:lnTo>
                  <a:lnTo>
                    <a:pt x="522700" y="478676"/>
                  </a:lnTo>
                  <a:cubicBezTo>
                    <a:pt x="574944" y="421740"/>
                    <a:pt x="645830" y="384458"/>
                    <a:pt x="722295" y="373680"/>
                  </a:cubicBezTo>
                  <a:lnTo>
                    <a:pt x="3349743" y="3909"/>
                  </a:lnTo>
                  <a:cubicBezTo>
                    <a:pt x="3440790" y="-8898"/>
                    <a:pt x="3534247" y="9996"/>
                    <a:pt x="3613121" y="57168"/>
                  </a:cubicBezTo>
                  <a:lnTo>
                    <a:pt x="5270620" y="1047407"/>
                  </a:lnTo>
                  <a:lnTo>
                    <a:pt x="5245766" y="1047407"/>
                  </a:lnTo>
                  <a:cubicBezTo>
                    <a:pt x="5245766" y="1047407"/>
                    <a:pt x="3606654" y="67947"/>
                    <a:pt x="3606654" y="67947"/>
                  </a:cubicBezTo>
                  <a:cubicBezTo>
                    <a:pt x="3530316" y="22296"/>
                    <a:pt x="3439649" y="4036"/>
                    <a:pt x="3351518" y="16463"/>
                  </a:cubicBezTo>
                  <a:lnTo>
                    <a:pt x="723943" y="386360"/>
                  </a:lnTo>
                  <a:cubicBezTo>
                    <a:pt x="650395" y="396759"/>
                    <a:pt x="582172" y="432518"/>
                    <a:pt x="531957" y="487299"/>
                  </a:cubicBezTo>
                  <a:lnTo>
                    <a:pt x="18007" y="1047281"/>
                  </a:lnTo>
                  <a:close/>
                </a:path>
              </a:pathLst>
            </a:custGeom>
            <a:solidFill>
              <a:schemeClr val="accent5"/>
            </a:solidFill>
            <a:ln w="12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FE59F1C-C5E3-6E30-D058-E769AA52CFB3}"/>
                </a:ext>
              </a:extLst>
            </p:cNvPr>
            <p:cNvSpPr/>
            <p:nvPr/>
          </p:nvSpPr>
          <p:spPr>
            <a:xfrm>
              <a:off x="2019300" y="5742116"/>
              <a:ext cx="5433694" cy="1110811"/>
            </a:xfrm>
            <a:custGeom>
              <a:avLst/>
              <a:gdLst>
                <a:gd name="connsiteX0" fmla="*/ 17246 w 5433694"/>
                <a:gd name="connsiteY0" fmla="*/ 1110811 h 1110811"/>
                <a:gd name="connsiteX1" fmla="*/ 0 w 5433694"/>
                <a:gd name="connsiteY1" fmla="*/ 1110811 h 1110811"/>
                <a:gd name="connsiteX2" fmla="*/ 579763 w 5433694"/>
                <a:gd name="connsiteY2" fmla="*/ 478676 h 1110811"/>
                <a:gd name="connsiteX3" fmla="*/ 779358 w 5433694"/>
                <a:gd name="connsiteY3" fmla="*/ 373680 h 1110811"/>
                <a:gd name="connsiteX4" fmla="*/ 3406933 w 5433694"/>
                <a:gd name="connsiteY4" fmla="*/ 3909 h 1110811"/>
                <a:gd name="connsiteX5" fmla="*/ 3670312 w 5433694"/>
                <a:gd name="connsiteY5" fmla="*/ 57168 h 1110811"/>
                <a:gd name="connsiteX6" fmla="*/ 5433694 w 5433694"/>
                <a:gd name="connsiteY6" fmla="*/ 1110811 h 1110811"/>
                <a:gd name="connsiteX7" fmla="*/ 5409094 w 5433694"/>
                <a:gd name="connsiteY7" fmla="*/ 1110811 h 1110811"/>
                <a:gd name="connsiteX8" fmla="*/ 3663718 w 5433694"/>
                <a:gd name="connsiteY8" fmla="*/ 67947 h 1110811"/>
                <a:gd name="connsiteX9" fmla="*/ 3408581 w 5433694"/>
                <a:gd name="connsiteY9" fmla="*/ 16463 h 1110811"/>
                <a:gd name="connsiteX10" fmla="*/ 781133 w 5433694"/>
                <a:gd name="connsiteY10" fmla="*/ 386360 h 1110811"/>
                <a:gd name="connsiteX11" fmla="*/ 589147 w 5433694"/>
                <a:gd name="connsiteY11" fmla="*/ 487299 h 1110811"/>
                <a:gd name="connsiteX12" fmla="*/ 17246 w 5433694"/>
                <a:gd name="connsiteY12" fmla="*/ 1110811 h 111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33694" h="1110811">
                  <a:moveTo>
                    <a:pt x="17246" y="1110811"/>
                  </a:moveTo>
                  <a:lnTo>
                    <a:pt x="0" y="1110811"/>
                  </a:lnTo>
                  <a:cubicBezTo>
                    <a:pt x="0" y="1110811"/>
                    <a:pt x="579763" y="478676"/>
                    <a:pt x="579763" y="478676"/>
                  </a:cubicBezTo>
                  <a:cubicBezTo>
                    <a:pt x="632008" y="421740"/>
                    <a:pt x="702893" y="384458"/>
                    <a:pt x="779358" y="373680"/>
                  </a:cubicBezTo>
                  <a:lnTo>
                    <a:pt x="3406933" y="3909"/>
                  </a:lnTo>
                  <a:cubicBezTo>
                    <a:pt x="3497853" y="-8898"/>
                    <a:pt x="3591437" y="9996"/>
                    <a:pt x="3670312" y="57168"/>
                  </a:cubicBezTo>
                  <a:lnTo>
                    <a:pt x="5433694" y="1110811"/>
                  </a:lnTo>
                  <a:lnTo>
                    <a:pt x="5409094" y="1110811"/>
                  </a:lnTo>
                  <a:lnTo>
                    <a:pt x="3663718" y="67947"/>
                  </a:lnTo>
                  <a:cubicBezTo>
                    <a:pt x="3587379" y="22296"/>
                    <a:pt x="3496712" y="4036"/>
                    <a:pt x="3408581" y="16463"/>
                  </a:cubicBezTo>
                  <a:lnTo>
                    <a:pt x="781133" y="386360"/>
                  </a:lnTo>
                  <a:cubicBezTo>
                    <a:pt x="707585" y="396759"/>
                    <a:pt x="639363" y="432518"/>
                    <a:pt x="589147" y="487299"/>
                  </a:cubicBezTo>
                  <a:lnTo>
                    <a:pt x="17246" y="1110811"/>
                  </a:lnTo>
                  <a:close/>
                </a:path>
              </a:pathLst>
            </a:custGeom>
            <a:solidFill>
              <a:srgbClr val="418FDE"/>
            </a:solidFill>
            <a:ln w="12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pic>
        <p:nvPicPr>
          <p:cNvPr id="9" name="Grafik 8">
            <a:extLst>
              <a:ext uri="{FF2B5EF4-FFF2-40B4-BE49-F238E27FC236}">
                <a16:creationId xmlns:a16="http://schemas.microsoft.com/office/drawing/2014/main" id="{ED6124DB-8B5C-F5F5-F7CD-F74836090A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1507"/>
            <a:ext cx="12192000" cy="246703"/>
          </a:xfrm>
          <a:prstGeom prst="rect">
            <a:avLst/>
          </a:prstGeo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6DCC549-161D-D4B0-FA18-9DCBCC5ECF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46301" y="3488400"/>
            <a:ext cx="8952790" cy="24670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noProof="0" dirty="0"/>
              <a:t>Date, Representor, Department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CDD7620-06F7-57A9-F372-D75F603AE0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77696" y="1500020"/>
            <a:ext cx="2460979" cy="61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1281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FE5433F-4A68-A94E-F983-ACE85FDC4232}"/>
              </a:ext>
            </a:extLst>
          </p:cNvPr>
          <p:cNvGrpSpPr/>
          <p:nvPr userDrawn="1"/>
        </p:nvGrpSpPr>
        <p:grpSpPr>
          <a:xfrm>
            <a:off x="11011437" y="6426290"/>
            <a:ext cx="1181578" cy="426504"/>
            <a:chOff x="11011437" y="6426290"/>
            <a:chExt cx="1181578" cy="426504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3E8C288C-7700-3D01-67B1-9BC8574751E6}"/>
                </a:ext>
              </a:extLst>
            </p:cNvPr>
            <p:cNvSpPr/>
            <p:nvPr/>
          </p:nvSpPr>
          <p:spPr>
            <a:xfrm>
              <a:off x="11168210" y="6426290"/>
              <a:ext cx="1024677" cy="426504"/>
            </a:xfrm>
            <a:custGeom>
              <a:avLst/>
              <a:gdLst>
                <a:gd name="connsiteX0" fmla="*/ 24754 w 1024677"/>
                <a:gd name="connsiteY0" fmla="*/ 426505 h 426504"/>
                <a:gd name="connsiteX1" fmla="*/ 624556 w 1024677"/>
                <a:gd name="connsiteY1" fmla="*/ 68146 h 426504"/>
                <a:gd name="connsiteX2" fmla="*/ 879964 w 1024677"/>
                <a:gd name="connsiteY2" fmla="*/ 16608 h 426504"/>
                <a:gd name="connsiteX3" fmla="*/ 1024678 w 1024677"/>
                <a:gd name="connsiteY3" fmla="*/ 37045 h 426504"/>
                <a:gd name="connsiteX4" fmla="*/ 1024678 w 1024677"/>
                <a:gd name="connsiteY4" fmla="*/ 24097 h 426504"/>
                <a:gd name="connsiteX5" fmla="*/ 881614 w 1024677"/>
                <a:gd name="connsiteY5" fmla="*/ 3914 h 426504"/>
                <a:gd name="connsiteX6" fmla="*/ 617955 w 1024677"/>
                <a:gd name="connsiteY6" fmla="*/ 57229 h 426504"/>
                <a:gd name="connsiteX7" fmla="*/ 0 w 1024677"/>
                <a:gd name="connsiteY7" fmla="*/ 426505 h 426504"/>
                <a:gd name="connsiteX8" fmla="*/ 24754 w 1024677"/>
                <a:gd name="connsiteY8" fmla="*/ 426505 h 42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677" h="426504">
                  <a:moveTo>
                    <a:pt x="24754" y="426505"/>
                  </a:moveTo>
                  <a:lnTo>
                    <a:pt x="624556" y="68146"/>
                  </a:lnTo>
                  <a:cubicBezTo>
                    <a:pt x="700975" y="22447"/>
                    <a:pt x="791739" y="4167"/>
                    <a:pt x="879964" y="16608"/>
                  </a:cubicBezTo>
                  <a:lnTo>
                    <a:pt x="1024678" y="37045"/>
                  </a:lnTo>
                  <a:lnTo>
                    <a:pt x="1024678" y="24097"/>
                  </a:lnTo>
                  <a:lnTo>
                    <a:pt x="881614" y="3914"/>
                  </a:lnTo>
                  <a:cubicBezTo>
                    <a:pt x="790596" y="-8908"/>
                    <a:pt x="696913" y="10007"/>
                    <a:pt x="617955" y="57229"/>
                  </a:cubicBezTo>
                  <a:lnTo>
                    <a:pt x="0" y="426505"/>
                  </a:lnTo>
                  <a:lnTo>
                    <a:pt x="24754" y="426505"/>
                  </a:lnTo>
                  <a:close/>
                </a:path>
              </a:pathLst>
            </a:custGeom>
            <a:solidFill>
              <a:srgbClr val="418FDE"/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BDD758E1-7FC9-9317-A71B-886A9C52DD40}"/>
                </a:ext>
              </a:extLst>
            </p:cNvPr>
            <p:cNvSpPr/>
            <p:nvPr/>
          </p:nvSpPr>
          <p:spPr>
            <a:xfrm>
              <a:off x="11011437" y="6489888"/>
              <a:ext cx="1181578" cy="362906"/>
            </a:xfrm>
            <a:custGeom>
              <a:avLst/>
              <a:gdLst>
                <a:gd name="connsiteX0" fmla="*/ 24754 w 1181578"/>
                <a:gd name="connsiteY0" fmla="*/ 362907 h 362906"/>
                <a:gd name="connsiteX1" fmla="*/ 518305 w 1181578"/>
                <a:gd name="connsiteY1" fmla="*/ 68019 h 362906"/>
                <a:gd name="connsiteX2" fmla="*/ 773713 w 1181578"/>
                <a:gd name="connsiteY2" fmla="*/ 16481 h 362906"/>
                <a:gd name="connsiteX3" fmla="*/ 1181579 w 1181578"/>
                <a:gd name="connsiteY3" fmla="*/ 73859 h 362906"/>
                <a:gd name="connsiteX4" fmla="*/ 1181579 w 1181578"/>
                <a:gd name="connsiteY4" fmla="*/ 61038 h 362906"/>
                <a:gd name="connsiteX5" fmla="*/ 775490 w 1181578"/>
                <a:gd name="connsiteY5" fmla="*/ 3914 h 362906"/>
                <a:gd name="connsiteX6" fmla="*/ 511831 w 1181578"/>
                <a:gd name="connsiteY6" fmla="*/ 57229 h 362906"/>
                <a:gd name="connsiteX7" fmla="*/ 0 w 1181578"/>
                <a:gd name="connsiteY7" fmla="*/ 362907 h 362906"/>
                <a:gd name="connsiteX8" fmla="*/ 24754 w 1181578"/>
                <a:gd name="connsiteY8" fmla="*/ 362907 h 36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1578" h="362906">
                  <a:moveTo>
                    <a:pt x="24754" y="362907"/>
                  </a:moveTo>
                  <a:lnTo>
                    <a:pt x="518305" y="68019"/>
                  </a:lnTo>
                  <a:cubicBezTo>
                    <a:pt x="594724" y="22320"/>
                    <a:pt x="685361" y="4040"/>
                    <a:pt x="773713" y="16481"/>
                  </a:cubicBezTo>
                  <a:lnTo>
                    <a:pt x="1181579" y="73859"/>
                  </a:lnTo>
                  <a:lnTo>
                    <a:pt x="1181579" y="61038"/>
                  </a:lnTo>
                  <a:lnTo>
                    <a:pt x="775490" y="3914"/>
                  </a:lnTo>
                  <a:cubicBezTo>
                    <a:pt x="684473" y="-8908"/>
                    <a:pt x="590789" y="10007"/>
                    <a:pt x="511831" y="57229"/>
                  </a:cubicBezTo>
                  <a:lnTo>
                    <a:pt x="0" y="362907"/>
                  </a:lnTo>
                  <a:lnTo>
                    <a:pt x="24754" y="362907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9797EB35-027B-C89C-757B-BB4AD2CB520A}"/>
              </a:ext>
            </a:extLst>
          </p:cNvPr>
          <p:cNvGrpSpPr/>
          <p:nvPr userDrawn="1"/>
        </p:nvGrpSpPr>
        <p:grpSpPr>
          <a:xfrm>
            <a:off x="0" y="-7848"/>
            <a:ext cx="1168141" cy="517672"/>
            <a:chOff x="0" y="-7848"/>
            <a:chExt cx="1168141" cy="517672"/>
          </a:xfrm>
        </p:grpSpPr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BA0A4FDA-699D-13A9-61AF-C4289DD5C287}"/>
                </a:ext>
              </a:extLst>
            </p:cNvPr>
            <p:cNvSpPr/>
            <p:nvPr/>
          </p:nvSpPr>
          <p:spPr>
            <a:xfrm>
              <a:off x="0" y="-7848"/>
              <a:ext cx="1168141" cy="517672"/>
            </a:xfrm>
            <a:custGeom>
              <a:avLst/>
              <a:gdLst>
                <a:gd name="connsiteX0" fmla="*/ 1147435 w 1168141"/>
                <a:gd name="connsiteY0" fmla="*/ 0 h 517672"/>
                <a:gd name="connsiteX1" fmla="*/ 719038 w 1168141"/>
                <a:gd name="connsiteY1" fmla="*/ 322507 h 517672"/>
                <a:gd name="connsiteX2" fmla="*/ 574461 w 1168141"/>
                <a:gd name="connsiteY2" fmla="*/ 387727 h 517672"/>
                <a:gd name="connsiteX3" fmla="*/ 0 w 1168141"/>
                <a:gd name="connsiteY3" fmla="*/ 505025 h 517672"/>
                <a:gd name="connsiteX4" fmla="*/ 0 w 1168141"/>
                <a:gd name="connsiteY4" fmla="*/ 517672 h 517672"/>
                <a:gd name="connsiteX5" fmla="*/ 576817 w 1168141"/>
                <a:gd name="connsiteY5" fmla="*/ 399879 h 517672"/>
                <a:gd name="connsiteX6" fmla="*/ 726477 w 1168141"/>
                <a:gd name="connsiteY6" fmla="*/ 332426 h 517672"/>
                <a:gd name="connsiteX7" fmla="*/ 1168142 w 1168141"/>
                <a:gd name="connsiteY7" fmla="*/ 0 h 517672"/>
                <a:gd name="connsiteX8" fmla="*/ 1147559 w 1168141"/>
                <a:gd name="connsiteY8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141" h="517672">
                  <a:moveTo>
                    <a:pt x="1147435" y="0"/>
                  </a:moveTo>
                  <a:lnTo>
                    <a:pt x="719038" y="322507"/>
                  </a:lnTo>
                  <a:cubicBezTo>
                    <a:pt x="676508" y="354497"/>
                    <a:pt x="626539" y="377064"/>
                    <a:pt x="574461" y="387727"/>
                  </a:cubicBezTo>
                  <a:lnTo>
                    <a:pt x="0" y="505025"/>
                  </a:lnTo>
                  <a:lnTo>
                    <a:pt x="0" y="517672"/>
                  </a:lnTo>
                  <a:lnTo>
                    <a:pt x="576817" y="399879"/>
                  </a:lnTo>
                  <a:cubicBezTo>
                    <a:pt x="630754" y="388843"/>
                    <a:pt x="682460" y="365532"/>
                    <a:pt x="726477" y="332426"/>
                  </a:cubicBezTo>
                  <a:lnTo>
                    <a:pt x="1168142" y="0"/>
                  </a:lnTo>
                  <a:lnTo>
                    <a:pt x="1147559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1542E07C-74E3-28C5-F98B-9D06220ED8CE}"/>
                </a:ext>
              </a:extLst>
            </p:cNvPr>
            <p:cNvSpPr/>
            <p:nvPr/>
          </p:nvSpPr>
          <p:spPr>
            <a:xfrm>
              <a:off x="0" y="-7848"/>
              <a:ext cx="984259" cy="441912"/>
            </a:xfrm>
            <a:custGeom>
              <a:avLst/>
              <a:gdLst>
                <a:gd name="connsiteX0" fmla="*/ 0 w 984259"/>
                <a:gd name="connsiteY0" fmla="*/ 0 h 441912"/>
                <a:gd name="connsiteX1" fmla="*/ 0 w 984259"/>
                <a:gd name="connsiteY1" fmla="*/ 441912 h 441912"/>
                <a:gd name="connsiteX2" fmla="*/ 463983 w 984259"/>
                <a:gd name="connsiteY2" fmla="*/ 347181 h 441912"/>
                <a:gd name="connsiteX3" fmla="*/ 611164 w 984259"/>
                <a:gd name="connsiteY3" fmla="*/ 280845 h 441912"/>
                <a:gd name="connsiteX4" fmla="*/ 984260 w 984259"/>
                <a:gd name="connsiteY4" fmla="*/ 0 h 441912"/>
                <a:gd name="connsiteX5" fmla="*/ 0 w 984259"/>
                <a:gd name="connsiteY5" fmla="*/ 0 h 4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9" h="441912">
                  <a:moveTo>
                    <a:pt x="0" y="0"/>
                  </a:moveTo>
                  <a:lnTo>
                    <a:pt x="0" y="441912"/>
                  </a:lnTo>
                  <a:lnTo>
                    <a:pt x="463983" y="347181"/>
                  </a:lnTo>
                  <a:cubicBezTo>
                    <a:pt x="517301" y="336270"/>
                    <a:pt x="567642" y="313579"/>
                    <a:pt x="611164" y="280845"/>
                  </a:cubicBezTo>
                  <a:lnTo>
                    <a:pt x="9842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8FDE"/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943FC406-365D-A297-5B5D-2C5717248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endParaRPr lang="de-AT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2335CF-6827-007B-E93A-45B18FCA8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019119"/>
            <a:ext cx="11233150" cy="299085"/>
          </a:xfrm>
        </p:spPr>
        <p:txBody>
          <a:bodyPr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Sub Headline</a:t>
            </a:r>
            <a:endParaRPr lang="de-AT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C7FCCAF-FCDB-DB2A-FA6A-A4897E376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FD795C-EC62-0675-CF9B-9EC3345096A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32849" y="1497013"/>
            <a:ext cx="5479726" cy="232584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5FDF10F-D7C8-DD87-C5B9-3F57873344B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32849" y="4090835"/>
            <a:ext cx="5479726" cy="232584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66AADFD5-35BE-0FDF-329C-C176AE371BB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9425" y="1497013"/>
            <a:ext cx="5479726" cy="232584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04CCAD5-33C1-C867-5036-59FA3D9FE45F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79425" y="4090835"/>
            <a:ext cx="5479726" cy="232584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5E359E0-10EA-AF3D-93D6-8FC45AD7C467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50900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CB895ED-480D-C2DA-8959-A5C4D498F01E}"/>
              </a:ext>
            </a:extLst>
          </p:cNvPr>
          <p:cNvGrpSpPr/>
          <p:nvPr userDrawn="1"/>
        </p:nvGrpSpPr>
        <p:grpSpPr>
          <a:xfrm>
            <a:off x="11011437" y="6426290"/>
            <a:ext cx="1181578" cy="426504"/>
            <a:chOff x="11011437" y="6426290"/>
            <a:chExt cx="1181578" cy="426504"/>
          </a:xfrm>
        </p:grpSpPr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892D81DA-2707-8F9A-69FC-B853302D09CF}"/>
                </a:ext>
              </a:extLst>
            </p:cNvPr>
            <p:cNvSpPr/>
            <p:nvPr/>
          </p:nvSpPr>
          <p:spPr>
            <a:xfrm>
              <a:off x="11168210" y="6426290"/>
              <a:ext cx="1024677" cy="426504"/>
            </a:xfrm>
            <a:custGeom>
              <a:avLst/>
              <a:gdLst>
                <a:gd name="connsiteX0" fmla="*/ 24754 w 1024677"/>
                <a:gd name="connsiteY0" fmla="*/ 426505 h 426504"/>
                <a:gd name="connsiteX1" fmla="*/ 624556 w 1024677"/>
                <a:gd name="connsiteY1" fmla="*/ 68146 h 426504"/>
                <a:gd name="connsiteX2" fmla="*/ 879964 w 1024677"/>
                <a:gd name="connsiteY2" fmla="*/ 16608 h 426504"/>
                <a:gd name="connsiteX3" fmla="*/ 1024678 w 1024677"/>
                <a:gd name="connsiteY3" fmla="*/ 37045 h 426504"/>
                <a:gd name="connsiteX4" fmla="*/ 1024678 w 1024677"/>
                <a:gd name="connsiteY4" fmla="*/ 24097 h 426504"/>
                <a:gd name="connsiteX5" fmla="*/ 881614 w 1024677"/>
                <a:gd name="connsiteY5" fmla="*/ 3914 h 426504"/>
                <a:gd name="connsiteX6" fmla="*/ 617955 w 1024677"/>
                <a:gd name="connsiteY6" fmla="*/ 57229 h 426504"/>
                <a:gd name="connsiteX7" fmla="*/ 0 w 1024677"/>
                <a:gd name="connsiteY7" fmla="*/ 426505 h 426504"/>
                <a:gd name="connsiteX8" fmla="*/ 24754 w 1024677"/>
                <a:gd name="connsiteY8" fmla="*/ 426505 h 42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677" h="426504">
                  <a:moveTo>
                    <a:pt x="24754" y="426505"/>
                  </a:moveTo>
                  <a:lnTo>
                    <a:pt x="624556" y="68146"/>
                  </a:lnTo>
                  <a:cubicBezTo>
                    <a:pt x="700975" y="22447"/>
                    <a:pt x="791739" y="4167"/>
                    <a:pt x="879964" y="16608"/>
                  </a:cubicBezTo>
                  <a:lnTo>
                    <a:pt x="1024678" y="37045"/>
                  </a:lnTo>
                  <a:lnTo>
                    <a:pt x="1024678" y="24097"/>
                  </a:lnTo>
                  <a:lnTo>
                    <a:pt x="881614" y="3914"/>
                  </a:lnTo>
                  <a:cubicBezTo>
                    <a:pt x="790596" y="-8908"/>
                    <a:pt x="696913" y="10007"/>
                    <a:pt x="617955" y="57229"/>
                  </a:cubicBezTo>
                  <a:lnTo>
                    <a:pt x="0" y="426505"/>
                  </a:lnTo>
                  <a:lnTo>
                    <a:pt x="24754" y="426505"/>
                  </a:lnTo>
                  <a:close/>
                </a:path>
              </a:pathLst>
            </a:custGeom>
            <a:solidFill>
              <a:srgbClr val="418FDE"/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EE44C86C-58CE-5B67-4CEE-8E7E84796A54}"/>
                </a:ext>
              </a:extLst>
            </p:cNvPr>
            <p:cNvSpPr/>
            <p:nvPr/>
          </p:nvSpPr>
          <p:spPr>
            <a:xfrm>
              <a:off x="11011437" y="6489888"/>
              <a:ext cx="1181578" cy="362906"/>
            </a:xfrm>
            <a:custGeom>
              <a:avLst/>
              <a:gdLst>
                <a:gd name="connsiteX0" fmla="*/ 24754 w 1181578"/>
                <a:gd name="connsiteY0" fmla="*/ 362907 h 362906"/>
                <a:gd name="connsiteX1" fmla="*/ 518305 w 1181578"/>
                <a:gd name="connsiteY1" fmla="*/ 68019 h 362906"/>
                <a:gd name="connsiteX2" fmla="*/ 773713 w 1181578"/>
                <a:gd name="connsiteY2" fmla="*/ 16481 h 362906"/>
                <a:gd name="connsiteX3" fmla="*/ 1181579 w 1181578"/>
                <a:gd name="connsiteY3" fmla="*/ 73859 h 362906"/>
                <a:gd name="connsiteX4" fmla="*/ 1181579 w 1181578"/>
                <a:gd name="connsiteY4" fmla="*/ 61038 h 362906"/>
                <a:gd name="connsiteX5" fmla="*/ 775490 w 1181578"/>
                <a:gd name="connsiteY5" fmla="*/ 3914 h 362906"/>
                <a:gd name="connsiteX6" fmla="*/ 511831 w 1181578"/>
                <a:gd name="connsiteY6" fmla="*/ 57229 h 362906"/>
                <a:gd name="connsiteX7" fmla="*/ 0 w 1181578"/>
                <a:gd name="connsiteY7" fmla="*/ 362907 h 362906"/>
                <a:gd name="connsiteX8" fmla="*/ 24754 w 1181578"/>
                <a:gd name="connsiteY8" fmla="*/ 362907 h 36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1578" h="362906">
                  <a:moveTo>
                    <a:pt x="24754" y="362907"/>
                  </a:moveTo>
                  <a:lnTo>
                    <a:pt x="518305" y="68019"/>
                  </a:lnTo>
                  <a:cubicBezTo>
                    <a:pt x="594724" y="22320"/>
                    <a:pt x="685361" y="4040"/>
                    <a:pt x="773713" y="16481"/>
                  </a:cubicBezTo>
                  <a:lnTo>
                    <a:pt x="1181579" y="73859"/>
                  </a:lnTo>
                  <a:lnTo>
                    <a:pt x="1181579" y="61038"/>
                  </a:lnTo>
                  <a:lnTo>
                    <a:pt x="775490" y="3914"/>
                  </a:lnTo>
                  <a:cubicBezTo>
                    <a:pt x="684473" y="-8908"/>
                    <a:pt x="590789" y="10007"/>
                    <a:pt x="511831" y="57229"/>
                  </a:cubicBezTo>
                  <a:lnTo>
                    <a:pt x="0" y="362907"/>
                  </a:lnTo>
                  <a:lnTo>
                    <a:pt x="24754" y="362907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CAFCA3A1-96C9-86DF-23A4-3B31161E50FF}"/>
              </a:ext>
            </a:extLst>
          </p:cNvPr>
          <p:cNvGrpSpPr/>
          <p:nvPr userDrawn="1"/>
        </p:nvGrpSpPr>
        <p:grpSpPr>
          <a:xfrm>
            <a:off x="0" y="-7848"/>
            <a:ext cx="1168141" cy="517672"/>
            <a:chOff x="0" y="-7848"/>
            <a:chExt cx="1168141" cy="517672"/>
          </a:xfrm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8086DBF6-A245-844E-F7B0-6696A09EBA8B}"/>
                </a:ext>
              </a:extLst>
            </p:cNvPr>
            <p:cNvSpPr/>
            <p:nvPr/>
          </p:nvSpPr>
          <p:spPr>
            <a:xfrm>
              <a:off x="0" y="-7848"/>
              <a:ext cx="1168141" cy="517672"/>
            </a:xfrm>
            <a:custGeom>
              <a:avLst/>
              <a:gdLst>
                <a:gd name="connsiteX0" fmla="*/ 1147435 w 1168141"/>
                <a:gd name="connsiteY0" fmla="*/ 0 h 517672"/>
                <a:gd name="connsiteX1" fmla="*/ 719038 w 1168141"/>
                <a:gd name="connsiteY1" fmla="*/ 322507 h 517672"/>
                <a:gd name="connsiteX2" fmla="*/ 574461 w 1168141"/>
                <a:gd name="connsiteY2" fmla="*/ 387727 h 517672"/>
                <a:gd name="connsiteX3" fmla="*/ 0 w 1168141"/>
                <a:gd name="connsiteY3" fmla="*/ 505025 h 517672"/>
                <a:gd name="connsiteX4" fmla="*/ 0 w 1168141"/>
                <a:gd name="connsiteY4" fmla="*/ 517672 h 517672"/>
                <a:gd name="connsiteX5" fmla="*/ 576817 w 1168141"/>
                <a:gd name="connsiteY5" fmla="*/ 399879 h 517672"/>
                <a:gd name="connsiteX6" fmla="*/ 726477 w 1168141"/>
                <a:gd name="connsiteY6" fmla="*/ 332426 h 517672"/>
                <a:gd name="connsiteX7" fmla="*/ 1168142 w 1168141"/>
                <a:gd name="connsiteY7" fmla="*/ 0 h 517672"/>
                <a:gd name="connsiteX8" fmla="*/ 1147559 w 1168141"/>
                <a:gd name="connsiteY8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141" h="517672">
                  <a:moveTo>
                    <a:pt x="1147435" y="0"/>
                  </a:moveTo>
                  <a:lnTo>
                    <a:pt x="719038" y="322507"/>
                  </a:lnTo>
                  <a:cubicBezTo>
                    <a:pt x="676508" y="354497"/>
                    <a:pt x="626539" y="377064"/>
                    <a:pt x="574461" y="387727"/>
                  </a:cubicBezTo>
                  <a:lnTo>
                    <a:pt x="0" y="505025"/>
                  </a:lnTo>
                  <a:lnTo>
                    <a:pt x="0" y="517672"/>
                  </a:lnTo>
                  <a:lnTo>
                    <a:pt x="576817" y="399879"/>
                  </a:lnTo>
                  <a:cubicBezTo>
                    <a:pt x="630754" y="388843"/>
                    <a:pt x="682460" y="365532"/>
                    <a:pt x="726477" y="332426"/>
                  </a:cubicBezTo>
                  <a:lnTo>
                    <a:pt x="1168142" y="0"/>
                  </a:lnTo>
                  <a:lnTo>
                    <a:pt x="1147559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32D2CA1-6165-3345-D37E-961464829DC8}"/>
                </a:ext>
              </a:extLst>
            </p:cNvPr>
            <p:cNvSpPr/>
            <p:nvPr/>
          </p:nvSpPr>
          <p:spPr>
            <a:xfrm>
              <a:off x="0" y="-7848"/>
              <a:ext cx="984259" cy="441912"/>
            </a:xfrm>
            <a:custGeom>
              <a:avLst/>
              <a:gdLst>
                <a:gd name="connsiteX0" fmla="*/ 0 w 984259"/>
                <a:gd name="connsiteY0" fmla="*/ 0 h 441912"/>
                <a:gd name="connsiteX1" fmla="*/ 0 w 984259"/>
                <a:gd name="connsiteY1" fmla="*/ 441912 h 441912"/>
                <a:gd name="connsiteX2" fmla="*/ 463983 w 984259"/>
                <a:gd name="connsiteY2" fmla="*/ 347181 h 441912"/>
                <a:gd name="connsiteX3" fmla="*/ 611164 w 984259"/>
                <a:gd name="connsiteY3" fmla="*/ 280845 h 441912"/>
                <a:gd name="connsiteX4" fmla="*/ 984260 w 984259"/>
                <a:gd name="connsiteY4" fmla="*/ 0 h 441912"/>
                <a:gd name="connsiteX5" fmla="*/ 0 w 984259"/>
                <a:gd name="connsiteY5" fmla="*/ 0 h 4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9" h="441912">
                  <a:moveTo>
                    <a:pt x="0" y="0"/>
                  </a:moveTo>
                  <a:lnTo>
                    <a:pt x="0" y="441912"/>
                  </a:lnTo>
                  <a:lnTo>
                    <a:pt x="463983" y="347181"/>
                  </a:lnTo>
                  <a:cubicBezTo>
                    <a:pt x="517301" y="336270"/>
                    <a:pt x="567642" y="313579"/>
                    <a:pt x="611164" y="280845"/>
                  </a:cubicBezTo>
                  <a:lnTo>
                    <a:pt x="9842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8FDE"/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943FC406-365D-A297-5B5D-2C5717248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Headline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2335CF-6827-007B-E93A-45B18FCA8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019119"/>
            <a:ext cx="11233150" cy="299085"/>
          </a:xfrm>
        </p:spPr>
        <p:txBody>
          <a:bodyPr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Sub Headline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C7FCCAF-FCDB-DB2A-FA6A-A4897E376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FD795C-EC62-0675-CF9B-9EC3345096A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79425" y="1497013"/>
            <a:ext cx="3552747" cy="49196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67D210C-7E55-76AE-FD7A-D6AED75DD59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319626" y="1497013"/>
            <a:ext cx="3552747" cy="49196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1FAC393D-8810-17A8-EC47-BE6D3E7B7C6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159828" y="1506734"/>
            <a:ext cx="3552747" cy="49196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A077A42-A71F-4AC3-8F86-FEB45E670717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60626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8ED549C-DAB0-6816-515D-3484288AC30E}"/>
              </a:ext>
            </a:extLst>
          </p:cNvPr>
          <p:cNvGrpSpPr/>
          <p:nvPr userDrawn="1"/>
        </p:nvGrpSpPr>
        <p:grpSpPr>
          <a:xfrm>
            <a:off x="11011437" y="6426290"/>
            <a:ext cx="1181578" cy="426504"/>
            <a:chOff x="11011437" y="6426290"/>
            <a:chExt cx="1181578" cy="426504"/>
          </a:xfrm>
        </p:grpSpPr>
        <p:sp>
          <p:nvSpPr>
            <p:cNvPr id="3" name="Freihandform: Form 2">
              <a:extLst>
                <a:ext uri="{FF2B5EF4-FFF2-40B4-BE49-F238E27FC236}">
                  <a16:creationId xmlns:a16="http://schemas.microsoft.com/office/drawing/2014/main" id="{BEA1007A-578E-688C-50EB-EC622087B99D}"/>
                </a:ext>
              </a:extLst>
            </p:cNvPr>
            <p:cNvSpPr/>
            <p:nvPr/>
          </p:nvSpPr>
          <p:spPr>
            <a:xfrm>
              <a:off x="11168210" y="6426290"/>
              <a:ext cx="1024677" cy="426504"/>
            </a:xfrm>
            <a:custGeom>
              <a:avLst/>
              <a:gdLst>
                <a:gd name="connsiteX0" fmla="*/ 24754 w 1024677"/>
                <a:gd name="connsiteY0" fmla="*/ 426505 h 426504"/>
                <a:gd name="connsiteX1" fmla="*/ 624556 w 1024677"/>
                <a:gd name="connsiteY1" fmla="*/ 68146 h 426504"/>
                <a:gd name="connsiteX2" fmla="*/ 879964 w 1024677"/>
                <a:gd name="connsiteY2" fmla="*/ 16608 h 426504"/>
                <a:gd name="connsiteX3" fmla="*/ 1024678 w 1024677"/>
                <a:gd name="connsiteY3" fmla="*/ 37045 h 426504"/>
                <a:gd name="connsiteX4" fmla="*/ 1024678 w 1024677"/>
                <a:gd name="connsiteY4" fmla="*/ 24097 h 426504"/>
                <a:gd name="connsiteX5" fmla="*/ 881614 w 1024677"/>
                <a:gd name="connsiteY5" fmla="*/ 3914 h 426504"/>
                <a:gd name="connsiteX6" fmla="*/ 617955 w 1024677"/>
                <a:gd name="connsiteY6" fmla="*/ 57229 h 426504"/>
                <a:gd name="connsiteX7" fmla="*/ 0 w 1024677"/>
                <a:gd name="connsiteY7" fmla="*/ 426505 h 426504"/>
                <a:gd name="connsiteX8" fmla="*/ 24754 w 1024677"/>
                <a:gd name="connsiteY8" fmla="*/ 426505 h 42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677" h="426504">
                  <a:moveTo>
                    <a:pt x="24754" y="426505"/>
                  </a:moveTo>
                  <a:lnTo>
                    <a:pt x="624556" y="68146"/>
                  </a:lnTo>
                  <a:cubicBezTo>
                    <a:pt x="700975" y="22447"/>
                    <a:pt x="791739" y="4167"/>
                    <a:pt x="879964" y="16608"/>
                  </a:cubicBezTo>
                  <a:lnTo>
                    <a:pt x="1024678" y="37045"/>
                  </a:lnTo>
                  <a:lnTo>
                    <a:pt x="1024678" y="24097"/>
                  </a:lnTo>
                  <a:lnTo>
                    <a:pt x="881614" y="3914"/>
                  </a:lnTo>
                  <a:cubicBezTo>
                    <a:pt x="790596" y="-8908"/>
                    <a:pt x="696913" y="10007"/>
                    <a:pt x="617955" y="57229"/>
                  </a:cubicBezTo>
                  <a:lnTo>
                    <a:pt x="0" y="426505"/>
                  </a:lnTo>
                  <a:lnTo>
                    <a:pt x="24754" y="426505"/>
                  </a:lnTo>
                  <a:close/>
                </a:path>
              </a:pathLst>
            </a:custGeom>
            <a:solidFill>
              <a:srgbClr val="418FDE"/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0898328-4BEC-F5F4-9480-689C4D88E485}"/>
                </a:ext>
              </a:extLst>
            </p:cNvPr>
            <p:cNvSpPr/>
            <p:nvPr/>
          </p:nvSpPr>
          <p:spPr>
            <a:xfrm>
              <a:off x="11011437" y="6489888"/>
              <a:ext cx="1181578" cy="362906"/>
            </a:xfrm>
            <a:custGeom>
              <a:avLst/>
              <a:gdLst>
                <a:gd name="connsiteX0" fmla="*/ 24754 w 1181578"/>
                <a:gd name="connsiteY0" fmla="*/ 362907 h 362906"/>
                <a:gd name="connsiteX1" fmla="*/ 518305 w 1181578"/>
                <a:gd name="connsiteY1" fmla="*/ 68019 h 362906"/>
                <a:gd name="connsiteX2" fmla="*/ 773713 w 1181578"/>
                <a:gd name="connsiteY2" fmla="*/ 16481 h 362906"/>
                <a:gd name="connsiteX3" fmla="*/ 1181579 w 1181578"/>
                <a:gd name="connsiteY3" fmla="*/ 73859 h 362906"/>
                <a:gd name="connsiteX4" fmla="*/ 1181579 w 1181578"/>
                <a:gd name="connsiteY4" fmla="*/ 61038 h 362906"/>
                <a:gd name="connsiteX5" fmla="*/ 775490 w 1181578"/>
                <a:gd name="connsiteY5" fmla="*/ 3914 h 362906"/>
                <a:gd name="connsiteX6" fmla="*/ 511831 w 1181578"/>
                <a:gd name="connsiteY6" fmla="*/ 57229 h 362906"/>
                <a:gd name="connsiteX7" fmla="*/ 0 w 1181578"/>
                <a:gd name="connsiteY7" fmla="*/ 362907 h 362906"/>
                <a:gd name="connsiteX8" fmla="*/ 24754 w 1181578"/>
                <a:gd name="connsiteY8" fmla="*/ 362907 h 36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1578" h="362906">
                  <a:moveTo>
                    <a:pt x="24754" y="362907"/>
                  </a:moveTo>
                  <a:lnTo>
                    <a:pt x="518305" y="68019"/>
                  </a:lnTo>
                  <a:cubicBezTo>
                    <a:pt x="594724" y="22320"/>
                    <a:pt x="685361" y="4040"/>
                    <a:pt x="773713" y="16481"/>
                  </a:cubicBezTo>
                  <a:lnTo>
                    <a:pt x="1181579" y="73859"/>
                  </a:lnTo>
                  <a:lnTo>
                    <a:pt x="1181579" y="61038"/>
                  </a:lnTo>
                  <a:lnTo>
                    <a:pt x="775490" y="3914"/>
                  </a:lnTo>
                  <a:cubicBezTo>
                    <a:pt x="684473" y="-8908"/>
                    <a:pt x="590789" y="10007"/>
                    <a:pt x="511831" y="57229"/>
                  </a:cubicBezTo>
                  <a:lnTo>
                    <a:pt x="0" y="362907"/>
                  </a:lnTo>
                  <a:lnTo>
                    <a:pt x="24754" y="362907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FB22ACC3-35A5-C4E6-AF7C-49D748C7DEDE}"/>
              </a:ext>
            </a:extLst>
          </p:cNvPr>
          <p:cNvGrpSpPr/>
          <p:nvPr userDrawn="1"/>
        </p:nvGrpSpPr>
        <p:grpSpPr>
          <a:xfrm>
            <a:off x="0" y="-7848"/>
            <a:ext cx="1168141" cy="517672"/>
            <a:chOff x="0" y="-7848"/>
            <a:chExt cx="1168141" cy="517672"/>
          </a:xfrm>
        </p:grpSpPr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76BA5C7-BDB6-17C0-FCA5-7BC204FC6ABA}"/>
                </a:ext>
              </a:extLst>
            </p:cNvPr>
            <p:cNvSpPr/>
            <p:nvPr/>
          </p:nvSpPr>
          <p:spPr>
            <a:xfrm>
              <a:off x="0" y="-7848"/>
              <a:ext cx="1168141" cy="517672"/>
            </a:xfrm>
            <a:custGeom>
              <a:avLst/>
              <a:gdLst>
                <a:gd name="connsiteX0" fmla="*/ 1147435 w 1168141"/>
                <a:gd name="connsiteY0" fmla="*/ 0 h 517672"/>
                <a:gd name="connsiteX1" fmla="*/ 719038 w 1168141"/>
                <a:gd name="connsiteY1" fmla="*/ 322507 h 517672"/>
                <a:gd name="connsiteX2" fmla="*/ 574461 w 1168141"/>
                <a:gd name="connsiteY2" fmla="*/ 387727 h 517672"/>
                <a:gd name="connsiteX3" fmla="*/ 0 w 1168141"/>
                <a:gd name="connsiteY3" fmla="*/ 505025 h 517672"/>
                <a:gd name="connsiteX4" fmla="*/ 0 w 1168141"/>
                <a:gd name="connsiteY4" fmla="*/ 517672 h 517672"/>
                <a:gd name="connsiteX5" fmla="*/ 576817 w 1168141"/>
                <a:gd name="connsiteY5" fmla="*/ 399879 h 517672"/>
                <a:gd name="connsiteX6" fmla="*/ 726477 w 1168141"/>
                <a:gd name="connsiteY6" fmla="*/ 332426 h 517672"/>
                <a:gd name="connsiteX7" fmla="*/ 1168142 w 1168141"/>
                <a:gd name="connsiteY7" fmla="*/ 0 h 517672"/>
                <a:gd name="connsiteX8" fmla="*/ 1147559 w 1168141"/>
                <a:gd name="connsiteY8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141" h="517672">
                  <a:moveTo>
                    <a:pt x="1147435" y="0"/>
                  </a:moveTo>
                  <a:lnTo>
                    <a:pt x="719038" y="322507"/>
                  </a:lnTo>
                  <a:cubicBezTo>
                    <a:pt x="676508" y="354497"/>
                    <a:pt x="626539" y="377064"/>
                    <a:pt x="574461" y="387727"/>
                  </a:cubicBezTo>
                  <a:lnTo>
                    <a:pt x="0" y="505025"/>
                  </a:lnTo>
                  <a:lnTo>
                    <a:pt x="0" y="517672"/>
                  </a:lnTo>
                  <a:lnTo>
                    <a:pt x="576817" y="399879"/>
                  </a:lnTo>
                  <a:cubicBezTo>
                    <a:pt x="630754" y="388843"/>
                    <a:pt x="682460" y="365532"/>
                    <a:pt x="726477" y="332426"/>
                  </a:cubicBezTo>
                  <a:lnTo>
                    <a:pt x="1168142" y="0"/>
                  </a:lnTo>
                  <a:lnTo>
                    <a:pt x="1147559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EE81C38-7BF3-9C77-23BA-968B058BF248}"/>
                </a:ext>
              </a:extLst>
            </p:cNvPr>
            <p:cNvSpPr/>
            <p:nvPr/>
          </p:nvSpPr>
          <p:spPr>
            <a:xfrm>
              <a:off x="0" y="-7848"/>
              <a:ext cx="984259" cy="441912"/>
            </a:xfrm>
            <a:custGeom>
              <a:avLst/>
              <a:gdLst>
                <a:gd name="connsiteX0" fmla="*/ 0 w 984259"/>
                <a:gd name="connsiteY0" fmla="*/ 0 h 441912"/>
                <a:gd name="connsiteX1" fmla="*/ 0 w 984259"/>
                <a:gd name="connsiteY1" fmla="*/ 441912 h 441912"/>
                <a:gd name="connsiteX2" fmla="*/ 463983 w 984259"/>
                <a:gd name="connsiteY2" fmla="*/ 347181 h 441912"/>
                <a:gd name="connsiteX3" fmla="*/ 611164 w 984259"/>
                <a:gd name="connsiteY3" fmla="*/ 280845 h 441912"/>
                <a:gd name="connsiteX4" fmla="*/ 984260 w 984259"/>
                <a:gd name="connsiteY4" fmla="*/ 0 h 441912"/>
                <a:gd name="connsiteX5" fmla="*/ 0 w 984259"/>
                <a:gd name="connsiteY5" fmla="*/ 0 h 4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9" h="441912">
                  <a:moveTo>
                    <a:pt x="0" y="0"/>
                  </a:moveTo>
                  <a:lnTo>
                    <a:pt x="0" y="441912"/>
                  </a:lnTo>
                  <a:lnTo>
                    <a:pt x="463983" y="347181"/>
                  </a:lnTo>
                  <a:cubicBezTo>
                    <a:pt x="517301" y="336270"/>
                    <a:pt x="567642" y="313579"/>
                    <a:pt x="611164" y="280845"/>
                  </a:cubicBezTo>
                  <a:lnTo>
                    <a:pt x="9842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8FDE"/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943FC406-365D-A297-5B5D-2C5717248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Headline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2335CF-6827-007B-E93A-45B18FCA8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019119"/>
            <a:ext cx="11233150" cy="299085"/>
          </a:xfrm>
        </p:spPr>
        <p:txBody>
          <a:bodyPr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Sub Headline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C7FCCAF-FCDB-DB2A-FA6A-A4897E376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AC3873FC-2E1D-5449-C9F8-0C636FBFC35A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79426" y="4012679"/>
            <a:ext cx="3671469" cy="24006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178AB31A-97EC-7CA2-7D24-A1F507DA296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79426" y="1497013"/>
            <a:ext cx="3671469" cy="24006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31" name="Inhaltsplatzhalter 2">
            <a:extLst>
              <a:ext uri="{FF2B5EF4-FFF2-40B4-BE49-F238E27FC236}">
                <a16:creationId xmlns:a16="http://schemas.microsoft.com/office/drawing/2014/main" id="{8CFEC836-7FF4-969D-67D6-4F8126686DA2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4266281" y="4012679"/>
            <a:ext cx="3671469" cy="24006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32" name="Inhaltsplatzhalter 2">
            <a:extLst>
              <a:ext uri="{FF2B5EF4-FFF2-40B4-BE49-F238E27FC236}">
                <a16:creationId xmlns:a16="http://schemas.microsoft.com/office/drawing/2014/main" id="{6C6FEB9D-D4B9-8372-1D75-8D06580D7EF3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266281" y="1497013"/>
            <a:ext cx="3671469" cy="24006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33" name="Inhaltsplatzhalter 2">
            <a:extLst>
              <a:ext uri="{FF2B5EF4-FFF2-40B4-BE49-F238E27FC236}">
                <a16:creationId xmlns:a16="http://schemas.microsoft.com/office/drawing/2014/main" id="{2F3ABCDE-B110-E81D-F505-419414F1E122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8041105" y="4012679"/>
            <a:ext cx="3671469" cy="24006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34" name="Inhaltsplatzhalter 2">
            <a:extLst>
              <a:ext uri="{FF2B5EF4-FFF2-40B4-BE49-F238E27FC236}">
                <a16:creationId xmlns:a16="http://schemas.microsoft.com/office/drawing/2014/main" id="{55A302AB-BB1F-ED7D-92ED-59C143D6717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041105" y="1497013"/>
            <a:ext cx="3671469" cy="24006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A1F83EB-C5B5-1CF2-CDD6-828AD99B45EB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882718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title Section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4AA0F68-898A-B768-4E52-F03CF9BF48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4248"/>
          <a:stretch/>
        </p:blipFill>
        <p:spPr>
          <a:xfrm>
            <a:off x="774210" y="0"/>
            <a:ext cx="2971800" cy="656665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AE27872-4845-3919-4CAC-0A735E4CD0A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59351" y="3428384"/>
            <a:ext cx="1532649" cy="342961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702817F-9F49-9396-5747-69535460D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7DE4D9B-082A-6141-2C21-F430568C0DC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28101" y="141271"/>
            <a:ext cx="1321989" cy="3270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CD32E3B-A651-FB1E-239B-7A9C42AD52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9933" y="2405314"/>
            <a:ext cx="8792642" cy="42735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Headline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7068B3B7-2979-E8C5-D024-0FB02B572A2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919933" y="2873675"/>
            <a:ext cx="8792642" cy="299085"/>
          </a:xfrm>
        </p:spPr>
        <p:txBody>
          <a:bodyPr>
            <a:normAutofit/>
          </a:bodyPr>
          <a:lstStyle>
            <a:lvl1pPr marL="0" indent="0">
              <a:buNone/>
              <a:defRPr sz="2200" b="1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Sub Headline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A5FF1DF-A384-A70D-B28A-ACF9116D437E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82791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EFF3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D32E3B-A651-FB1E-239B-7A9C42AD52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2529" y="1051759"/>
            <a:ext cx="9027596" cy="427354"/>
          </a:xfrm>
        </p:spPr>
        <p:txBody>
          <a:bodyPr/>
          <a:lstStyle>
            <a:lvl1pPr>
              <a:defRPr>
                <a:solidFill>
                  <a:srgbClr val="418FDE"/>
                </a:solidFill>
              </a:defRPr>
            </a:lvl1pPr>
          </a:lstStyle>
          <a:p>
            <a:r>
              <a:rPr lang="en-US" noProof="0" dirty="0"/>
              <a:t>Agenda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702817F-9F49-9396-5747-69535460DB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418FDE"/>
                </a:solidFill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378D6F8-E289-C0E5-CCD6-C41CFC6B3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332984" cy="2947737"/>
          </a:xfrm>
          <a:prstGeom prst="rect">
            <a:avLst/>
          </a:prstGeom>
        </p:spPr>
      </p:pic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49779805-7742-A762-3241-44219E166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013" y="1835150"/>
            <a:ext cx="9028112" cy="4408488"/>
          </a:xfrm>
        </p:spPr>
        <p:txBody>
          <a:bodyPr/>
          <a:lstStyle>
            <a:lvl1pPr marL="285750" indent="-285750">
              <a:buFont typeface="Wingdings" panose="05000000000000000000" pitchFamily="2" charset="2"/>
              <a:buChar char="§"/>
              <a:defRPr/>
            </a:lvl1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0"/>
            <a:endParaRPr lang="en-US" noProof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7FE7C49-BD75-E447-0DA6-2C83E5804E5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B4173C4B-60F1-6A3E-1D43-DA761AF9828A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97157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bg>
      <p:bgPr>
        <a:solidFill>
          <a:srgbClr val="EFF3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7465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5770015-F277-3DE0-2433-C13456A5BA8D}"/>
              </a:ext>
            </a:extLst>
          </p:cNvPr>
          <p:cNvGrpSpPr/>
          <p:nvPr userDrawn="1"/>
        </p:nvGrpSpPr>
        <p:grpSpPr>
          <a:xfrm>
            <a:off x="10426720" y="0"/>
            <a:ext cx="1761343" cy="3084576"/>
            <a:chOff x="10426720" y="0"/>
            <a:chExt cx="1761343" cy="3084576"/>
          </a:xfrm>
        </p:grpSpPr>
        <p:sp>
          <p:nvSpPr>
            <p:cNvPr id="3" name="Freihandform: Form 2">
              <a:extLst>
                <a:ext uri="{FF2B5EF4-FFF2-40B4-BE49-F238E27FC236}">
                  <a16:creationId xmlns:a16="http://schemas.microsoft.com/office/drawing/2014/main" id="{B75E3329-1616-42A9-FF3E-1FB5B96DF0BF}"/>
                </a:ext>
              </a:extLst>
            </p:cNvPr>
            <p:cNvSpPr/>
            <p:nvPr/>
          </p:nvSpPr>
          <p:spPr>
            <a:xfrm>
              <a:off x="10526196" y="0"/>
              <a:ext cx="1661867" cy="3084576"/>
            </a:xfrm>
            <a:custGeom>
              <a:avLst/>
              <a:gdLst>
                <a:gd name="connsiteX0" fmla="*/ 1661868 w 1661867"/>
                <a:gd name="connsiteY0" fmla="*/ 0 h 3084576"/>
                <a:gd name="connsiteX1" fmla="*/ 585035 w 1661867"/>
                <a:gd name="connsiteY1" fmla="*/ 0 h 3084576"/>
                <a:gd name="connsiteX2" fmla="*/ 9852 w 1661867"/>
                <a:gd name="connsiteY2" fmla="*/ 1638681 h 3084576"/>
                <a:gd name="connsiteX3" fmla="*/ 66875 w 1661867"/>
                <a:gd name="connsiteY3" fmla="*/ 1834134 h 3084576"/>
                <a:gd name="connsiteX4" fmla="*/ 1661741 w 1661867"/>
                <a:gd name="connsiteY4" fmla="*/ 3084576 h 3084576"/>
                <a:gd name="connsiteX5" fmla="*/ 1661741 w 1661867"/>
                <a:gd name="connsiteY5" fmla="*/ 0 h 3084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1867" h="3084576">
                  <a:moveTo>
                    <a:pt x="1661868" y="0"/>
                  </a:moveTo>
                  <a:lnTo>
                    <a:pt x="585035" y="0"/>
                  </a:lnTo>
                  <a:lnTo>
                    <a:pt x="9852" y="1638681"/>
                  </a:lnTo>
                  <a:cubicBezTo>
                    <a:pt x="-14913" y="1709293"/>
                    <a:pt x="8074" y="1787906"/>
                    <a:pt x="66875" y="1834134"/>
                  </a:cubicBezTo>
                  <a:lnTo>
                    <a:pt x="1661741" y="3084576"/>
                  </a:lnTo>
                  <a:lnTo>
                    <a:pt x="1661741" y="0"/>
                  </a:lnTo>
                  <a:close/>
                </a:path>
              </a:pathLst>
            </a:custGeom>
            <a:solidFill>
              <a:schemeClr val="accent5"/>
            </a:solidFill>
            <a:ln w="12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 dirty="0"/>
            </a:p>
          </p:txBody>
        </p:sp>
        <p:sp>
          <p:nvSpPr>
            <p:cNvPr id="5" name="Freihandform: Form 4">
              <a:extLst>
                <a:ext uri="{FF2B5EF4-FFF2-40B4-BE49-F238E27FC236}">
                  <a16:creationId xmlns:a16="http://schemas.microsoft.com/office/drawing/2014/main" id="{CE6795DC-F8DE-4142-E0F6-0F6E88B34CE8}"/>
                </a:ext>
              </a:extLst>
            </p:cNvPr>
            <p:cNvSpPr/>
            <p:nvPr/>
          </p:nvSpPr>
          <p:spPr>
            <a:xfrm>
              <a:off x="10426720" y="0"/>
              <a:ext cx="1761343" cy="2970910"/>
            </a:xfrm>
            <a:custGeom>
              <a:avLst/>
              <a:gdLst>
                <a:gd name="connsiteX0" fmla="*/ 1761344 w 1761343"/>
                <a:gd name="connsiteY0" fmla="*/ 2954782 h 2970910"/>
                <a:gd name="connsiteX1" fmla="*/ 77197 w 1761343"/>
                <a:gd name="connsiteY1" fmla="*/ 1634363 h 2970910"/>
                <a:gd name="connsiteX2" fmla="*/ 22206 w 1761343"/>
                <a:gd name="connsiteY2" fmla="*/ 1446022 h 2970910"/>
                <a:gd name="connsiteX3" fmla="*/ 529698 w 1761343"/>
                <a:gd name="connsiteY3" fmla="*/ 0 h 2970910"/>
                <a:gd name="connsiteX4" fmla="*/ 516236 w 1761343"/>
                <a:gd name="connsiteY4" fmla="*/ 0 h 2970910"/>
                <a:gd name="connsiteX5" fmla="*/ 10268 w 1761343"/>
                <a:gd name="connsiteY5" fmla="*/ 1441831 h 2970910"/>
                <a:gd name="connsiteX6" fmla="*/ 69450 w 1761343"/>
                <a:gd name="connsiteY6" fmla="*/ 1644396 h 2970910"/>
                <a:gd name="connsiteX7" fmla="*/ 1761344 w 1761343"/>
                <a:gd name="connsiteY7" fmla="*/ 2970911 h 2970910"/>
                <a:gd name="connsiteX8" fmla="*/ 1761344 w 1761343"/>
                <a:gd name="connsiteY8" fmla="*/ 2954782 h 2970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1343" h="2970910">
                  <a:moveTo>
                    <a:pt x="1761344" y="2954782"/>
                  </a:moveTo>
                  <a:lnTo>
                    <a:pt x="77197" y="1634363"/>
                  </a:lnTo>
                  <a:cubicBezTo>
                    <a:pt x="20428" y="1589786"/>
                    <a:pt x="-1670" y="1514094"/>
                    <a:pt x="22206" y="1446022"/>
                  </a:cubicBezTo>
                  <a:lnTo>
                    <a:pt x="529698" y="0"/>
                  </a:lnTo>
                  <a:lnTo>
                    <a:pt x="516236" y="0"/>
                  </a:lnTo>
                  <a:lnTo>
                    <a:pt x="10268" y="1441831"/>
                  </a:lnTo>
                  <a:cubicBezTo>
                    <a:pt x="-15513" y="1515110"/>
                    <a:pt x="8363" y="1596517"/>
                    <a:pt x="69450" y="1644396"/>
                  </a:cubicBezTo>
                  <a:lnTo>
                    <a:pt x="1761344" y="2970911"/>
                  </a:lnTo>
                  <a:lnTo>
                    <a:pt x="1761344" y="2954782"/>
                  </a:lnTo>
                  <a:close/>
                </a:path>
              </a:pathLst>
            </a:custGeom>
            <a:solidFill>
              <a:srgbClr val="418FDE"/>
            </a:solidFill>
            <a:ln w="126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91A5848-61DB-B504-9632-1917F39D2C35}"/>
              </a:ext>
            </a:extLst>
          </p:cNvPr>
          <p:cNvGrpSpPr/>
          <p:nvPr userDrawn="1"/>
        </p:nvGrpSpPr>
        <p:grpSpPr>
          <a:xfrm>
            <a:off x="-5937" y="1"/>
            <a:ext cx="2904489" cy="1260728"/>
            <a:chOff x="-5937" y="1"/>
            <a:chExt cx="2904489" cy="1260728"/>
          </a:xfrm>
        </p:grpSpPr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15B33C72-7FA2-D6B2-BBB4-5F2FF50884FA}"/>
                </a:ext>
              </a:extLst>
            </p:cNvPr>
            <p:cNvSpPr/>
            <p:nvPr/>
          </p:nvSpPr>
          <p:spPr>
            <a:xfrm>
              <a:off x="-5937" y="1"/>
              <a:ext cx="2644013" cy="1156969"/>
            </a:xfrm>
            <a:custGeom>
              <a:avLst/>
              <a:gdLst>
                <a:gd name="connsiteX0" fmla="*/ 0 w 2644013"/>
                <a:gd name="connsiteY0" fmla="*/ 1156970 h 1156969"/>
                <a:gd name="connsiteX1" fmla="*/ 1350391 w 2644013"/>
                <a:gd name="connsiteY1" fmla="*/ 881253 h 1156969"/>
                <a:gd name="connsiteX2" fmla="*/ 1656969 w 2644013"/>
                <a:gd name="connsiteY2" fmla="*/ 743077 h 1156969"/>
                <a:gd name="connsiteX3" fmla="*/ 2644013 w 2644013"/>
                <a:gd name="connsiteY3" fmla="*/ 0 h 1156969"/>
                <a:gd name="connsiteX4" fmla="*/ 0 w 2644013"/>
                <a:gd name="connsiteY4" fmla="*/ 0 h 1156969"/>
                <a:gd name="connsiteX5" fmla="*/ 0 w 2644013"/>
                <a:gd name="connsiteY5" fmla="*/ 1156970 h 1156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44013" h="1156969">
                  <a:moveTo>
                    <a:pt x="0" y="1156970"/>
                  </a:moveTo>
                  <a:lnTo>
                    <a:pt x="1350391" y="881253"/>
                  </a:lnTo>
                  <a:cubicBezTo>
                    <a:pt x="1461643" y="858520"/>
                    <a:pt x="1566291" y="811403"/>
                    <a:pt x="1656969" y="743077"/>
                  </a:cubicBezTo>
                  <a:lnTo>
                    <a:pt x="2644013" y="0"/>
                  </a:lnTo>
                  <a:lnTo>
                    <a:pt x="0" y="0"/>
                  </a:lnTo>
                  <a:lnTo>
                    <a:pt x="0" y="1156970"/>
                  </a:lnTo>
                  <a:close/>
                </a:path>
              </a:pathLst>
            </a:custGeom>
            <a:solidFill>
              <a:schemeClr val="accent1"/>
            </a:solidFill>
            <a:ln w="126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D03CA017-E732-021F-021C-4E24D3B2F074}"/>
                </a:ext>
              </a:extLst>
            </p:cNvPr>
            <p:cNvSpPr/>
            <p:nvPr/>
          </p:nvSpPr>
          <p:spPr>
            <a:xfrm>
              <a:off x="-5937" y="1"/>
              <a:ext cx="2904489" cy="1260728"/>
            </a:xfrm>
            <a:custGeom>
              <a:avLst/>
              <a:gdLst>
                <a:gd name="connsiteX0" fmla="*/ 2883408 w 2904489"/>
                <a:gd name="connsiteY0" fmla="*/ 0 h 1260728"/>
                <a:gd name="connsiteX1" fmla="*/ 1818767 w 2904489"/>
                <a:gd name="connsiteY1" fmla="*/ 801370 h 1260728"/>
                <a:gd name="connsiteX2" fmla="*/ 1514729 w 2904489"/>
                <a:gd name="connsiteY2" fmla="*/ 938403 h 1260728"/>
                <a:gd name="connsiteX3" fmla="*/ 0 w 2904489"/>
                <a:gd name="connsiteY3" fmla="*/ 1247775 h 1260728"/>
                <a:gd name="connsiteX4" fmla="*/ 0 w 2904489"/>
                <a:gd name="connsiteY4" fmla="*/ 1260729 h 1260728"/>
                <a:gd name="connsiteX5" fmla="*/ 1517269 w 2904489"/>
                <a:gd name="connsiteY5" fmla="*/ 950849 h 1260728"/>
                <a:gd name="connsiteX6" fmla="*/ 1826387 w 2904489"/>
                <a:gd name="connsiteY6" fmla="*/ 811530 h 1260728"/>
                <a:gd name="connsiteX7" fmla="*/ 2904490 w 2904489"/>
                <a:gd name="connsiteY7" fmla="*/ 0 h 1260728"/>
                <a:gd name="connsiteX8" fmla="*/ 2883408 w 2904489"/>
                <a:gd name="connsiteY8" fmla="*/ 0 h 1260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04489" h="1260728">
                  <a:moveTo>
                    <a:pt x="2883408" y="0"/>
                  </a:moveTo>
                  <a:lnTo>
                    <a:pt x="1818767" y="801370"/>
                  </a:lnTo>
                  <a:cubicBezTo>
                    <a:pt x="1729359" y="868680"/>
                    <a:pt x="1624330" y="916051"/>
                    <a:pt x="1514729" y="938403"/>
                  </a:cubicBezTo>
                  <a:lnTo>
                    <a:pt x="0" y="1247775"/>
                  </a:lnTo>
                  <a:lnTo>
                    <a:pt x="0" y="1260729"/>
                  </a:lnTo>
                  <a:lnTo>
                    <a:pt x="1517269" y="950849"/>
                  </a:lnTo>
                  <a:cubicBezTo>
                    <a:pt x="1628648" y="928116"/>
                    <a:pt x="1735582" y="879983"/>
                    <a:pt x="1826387" y="811530"/>
                  </a:cubicBezTo>
                  <a:lnTo>
                    <a:pt x="2904490" y="0"/>
                  </a:lnTo>
                  <a:lnTo>
                    <a:pt x="2883408" y="0"/>
                  </a:lnTo>
                  <a:close/>
                </a:path>
              </a:pathLst>
            </a:custGeom>
            <a:solidFill>
              <a:schemeClr val="bg2"/>
            </a:solidFill>
            <a:ln w="1268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 dirty="0"/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FEF2293-DE37-AFBD-5BA8-4268EBA8F6E3}"/>
              </a:ext>
            </a:extLst>
          </p:cNvPr>
          <p:cNvGrpSpPr/>
          <p:nvPr userDrawn="1"/>
        </p:nvGrpSpPr>
        <p:grpSpPr>
          <a:xfrm>
            <a:off x="2019300" y="5742116"/>
            <a:ext cx="5603234" cy="1110811"/>
            <a:chOff x="2019300" y="5742116"/>
            <a:chExt cx="5603234" cy="1110811"/>
          </a:xfrm>
        </p:grpSpPr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D9155782-A186-DCB2-51EF-F085F0BC1604}"/>
                </a:ext>
              </a:extLst>
            </p:cNvPr>
            <p:cNvSpPr/>
            <p:nvPr/>
          </p:nvSpPr>
          <p:spPr>
            <a:xfrm>
              <a:off x="2351915" y="5805520"/>
              <a:ext cx="5270619" cy="1047407"/>
            </a:xfrm>
            <a:custGeom>
              <a:avLst/>
              <a:gdLst>
                <a:gd name="connsiteX0" fmla="*/ 18007 w 5270619"/>
                <a:gd name="connsiteY0" fmla="*/ 1047281 h 1047407"/>
                <a:gd name="connsiteX1" fmla="*/ 0 w 5270619"/>
                <a:gd name="connsiteY1" fmla="*/ 1047281 h 1047407"/>
                <a:gd name="connsiteX2" fmla="*/ 522700 w 5270619"/>
                <a:gd name="connsiteY2" fmla="*/ 478676 h 1047407"/>
                <a:gd name="connsiteX3" fmla="*/ 722295 w 5270619"/>
                <a:gd name="connsiteY3" fmla="*/ 373680 h 1047407"/>
                <a:gd name="connsiteX4" fmla="*/ 3349743 w 5270619"/>
                <a:gd name="connsiteY4" fmla="*/ 3909 h 1047407"/>
                <a:gd name="connsiteX5" fmla="*/ 3613121 w 5270619"/>
                <a:gd name="connsiteY5" fmla="*/ 57168 h 1047407"/>
                <a:gd name="connsiteX6" fmla="*/ 5270620 w 5270619"/>
                <a:gd name="connsiteY6" fmla="*/ 1047407 h 1047407"/>
                <a:gd name="connsiteX7" fmla="*/ 5245766 w 5270619"/>
                <a:gd name="connsiteY7" fmla="*/ 1047407 h 1047407"/>
                <a:gd name="connsiteX8" fmla="*/ 3606654 w 5270619"/>
                <a:gd name="connsiteY8" fmla="*/ 67947 h 1047407"/>
                <a:gd name="connsiteX9" fmla="*/ 3351518 w 5270619"/>
                <a:gd name="connsiteY9" fmla="*/ 16463 h 1047407"/>
                <a:gd name="connsiteX10" fmla="*/ 723943 w 5270619"/>
                <a:gd name="connsiteY10" fmla="*/ 386360 h 1047407"/>
                <a:gd name="connsiteX11" fmla="*/ 531957 w 5270619"/>
                <a:gd name="connsiteY11" fmla="*/ 487299 h 1047407"/>
                <a:gd name="connsiteX12" fmla="*/ 18007 w 5270619"/>
                <a:gd name="connsiteY12" fmla="*/ 1047281 h 1047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0619" h="1047407">
                  <a:moveTo>
                    <a:pt x="18007" y="1047281"/>
                  </a:moveTo>
                  <a:lnTo>
                    <a:pt x="0" y="1047281"/>
                  </a:lnTo>
                  <a:lnTo>
                    <a:pt x="522700" y="478676"/>
                  </a:lnTo>
                  <a:cubicBezTo>
                    <a:pt x="574944" y="421740"/>
                    <a:pt x="645830" y="384458"/>
                    <a:pt x="722295" y="373680"/>
                  </a:cubicBezTo>
                  <a:lnTo>
                    <a:pt x="3349743" y="3909"/>
                  </a:lnTo>
                  <a:cubicBezTo>
                    <a:pt x="3440790" y="-8898"/>
                    <a:pt x="3534247" y="9996"/>
                    <a:pt x="3613121" y="57168"/>
                  </a:cubicBezTo>
                  <a:lnTo>
                    <a:pt x="5270620" y="1047407"/>
                  </a:lnTo>
                  <a:lnTo>
                    <a:pt x="5245766" y="1047407"/>
                  </a:lnTo>
                  <a:cubicBezTo>
                    <a:pt x="5245766" y="1047407"/>
                    <a:pt x="3606654" y="67947"/>
                    <a:pt x="3606654" y="67947"/>
                  </a:cubicBezTo>
                  <a:cubicBezTo>
                    <a:pt x="3530316" y="22296"/>
                    <a:pt x="3439649" y="4036"/>
                    <a:pt x="3351518" y="16463"/>
                  </a:cubicBezTo>
                  <a:lnTo>
                    <a:pt x="723943" y="386360"/>
                  </a:lnTo>
                  <a:cubicBezTo>
                    <a:pt x="650395" y="396759"/>
                    <a:pt x="582172" y="432518"/>
                    <a:pt x="531957" y="487299"/>
                  </a:cubicBezTo>
                  <a:lnTo>
                    <a:pt x="18007" y="1047281"/>
                  </a:lnTo>
                  <a:close/>
                </a:path>
              </a:pathLst>
            </a:custGeom>
            <a:solidFill>
              <a:srgbClr val="C4D0D9"/>
            </a:solidFill>
            <a:ln w="12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677689B4-241F-117B-C639-D4C40DC528FB}"/>
                </a:ext>
              </a:extLst>
            </p:cNvPr>
            <p:cNvSpPr/>
            <p:nvPr/>
          </p:nvSpPr>
          <p:spPr>
            <a:xfrm>
              <a:off x="2019300" y="5742116"/>
              <a:ext cx="5433694" cy="1110811"/>
            </a:xfrm>
            <a:custGeom>
              <a:avLst/>
              <a:gdLst>
                <a:gd name="connsiteX0" fmla="*/ 17246 w 5433694"/>
                <a:gd name="connsiteY0" fmla="*/ 1110811 h 1110811"/>
                <a:gd name="connsiteX1" fmla="*/ 0 w 5433694"/>
                <a:gd name="connsiteY1" fmla="*/ 1110811 h 1110811"/>
                <a:gd name="connsiteX2" fmla="*/ 579763 w 5433694"/>
                <a:gd name="connsiteY2" fmla="*/ 478676 h 1110811"/>
                <a:gd name="connsiteX3" fmla="*/ 779358 w 5433694"/>
                <a:gd name="connsiteY3" fmla="*/ 373680 h 1110811"/>
                <a:gd name="connsiteX4" fmla="*/ 3406933 w 5433694"/>
                <a:gd name="connsiteY4" fmla="*/ 3909 h 1110811"/>
                <a:gd name="connsiteX5" fmla="*/ 3670312 w 5433694"/>
                <a:gd name="connsiteY5" fmla="*/ 57168 h 1110811"/>
                <a:gd name="connsiteX6" fmla="*/ 5433694 w 5433694"/>
                <a:gd name="connsiteY6" fmla="*/ 1110811 h 1110811"/>
                <a:gd name="connsiteX7" fmla="*/ 5409094 w 5433694"/>
                <a:gd name="connsiteY7" fmla="*/ 1110811 h 1110811"/>
                <a:gd name="connsiteX8" fmla="*/ 3663718 w 5433694"/>
                <a:gd name="connsiteY8" fmla="*/ 67947 h 1110811"/>
                <a:gd name="connsiteX9" fmla="*/ 3408581 w 5433694"/>
                <a:gd name="connsiteY9" fmla="*/ 16463 h 1110811"/>
                <a:gd name="connsiteX10" fmla="*/ 781133 w 5433694"/>
                <a:gd name="connsiteY10" fmla="*/ 386360 h 1110811"/>
                <a:gd name="connsiteX11" fmla="*/ 589147 w 5433694"/>
                <a:gd name="connsiteY11" fmla="*/ 487299 h 1110811"/>
                <a:gd name="connsiteX12" fmla="*/ 17246 w 5433694"/>
                <a:gd name="connsiteY12" fmla="*/ 1110811 h 111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33694" h="1110811">
                  <a:moveTo>
                    <a:pt x="17246" y="1110811"/>
                  </a:moveTo>
                  <a:lnTo>
                    <a:pt x="0" y="1110811"/>
                  </a:lnTo>
                  <a:cubicBezTo>
                    <a:pt x="0" y="1110811"/>
                    <a:pt x="579763" y="478676"/>
                    <a:pt x="579763" y="478676"/>
                  </a:cubicBezTo>
                  <a:cubicBezTo>
                    <a:pt x="632008" y="421740"/>
                    <a:pt x="702893" y="384458"/>
                    <a:pt x="779358" y="373680"/>
                  </a:cubicBezTo>
                  <a:lnTo>
                    <a:pt x="3406933" y="3909"/>
                  </a:lnTo>
                  <a:cubicBezTo>
                    <a:pt x="3497853" y="-8898"/>
                    <a:pt x="3591437" y="9996"/>
                    <a:pt x="3670312" y="57168"/>
                  </a:cubicBezTo>
                  <a:lnTo>
                    <a:pt x="5433694" y="1110811"/>
                  </a:lnTo>
                  <a:lnTo>
                    <a:pt x="5409094" y="1110811"/>
                  </a:lnTo>
                  <a:lnTo>
                    <a:pt x="3663718" y="67947"/>
                  </a:lnTo>
                  <a:cubicBezTo>
                    <a:pt x="3587379" y="22296"/>
                    <a:pt x="3496712" y="4036"/>
                    <a:pt x="3408581" y="16463"/>
                  </a:cubicBezTo>
                  <a:lnTo>
                    <a:pt x="781133" y="386360"/>
                  </a:lnTo>
                  <a:cubicBezTo>
                    <a:pt x="707585" y="396759"/>
                    <a:pt x="639363" y="432518"/>
                    <a:pt x="589147" y="487299"/>
                  </a:cubicBezTo>
                  <a:lnTo>
                    <a:pt x="17246" y="1110811"/>
                  </a:lnTo>
                  <a:close/>
                </a:path>
              </a:pathLst>
            </a:custGeom>
            <a:solidFill>
              <a:srgbClr val="418FDE"/>
            </a:solidFill>
            <a:ln w="12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pic>
        <p:nvPicPr>
          <p:cNvPr id="14" name="Grafik 13">
            <a:extLst>
              <a:ext uri="{FF2B5EF4-FFF2-40B4-BE49-F238E27FC236}">
                <a16:creationId xmlns:a16="http://schemas.microsoft.com/office/drawing/2014/main" id="{243F3472-8AFD-286B-1679-C05B7EE4C3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1507"/>
            <a:ext cx="12192000" cy="246703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158E2EF8-D664-DF35-A8F1-8158C73B673C}"/>
              </a:ext>
            </a:extLst>
          </p:cNvPr>
          <p:cNvSpPr txBox="1"/>
          <p:nvPr userDrawn="1"/>
        </p:nvSpPr>
        <p:spPr>
          <a:xfrm>
            <a:off x="1666155" y="2697495"/>
            <a:ext cx="8859690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4500" b="1" noProof="0">
                <a:solidFill>
                  <a:srgbClr val="418F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Metals. Strong Products.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EAE683B-FA1C-1549-9A90-B3434F4C30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32022" y="1976399"/>
            <a:ext cx="2460979" cy="61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733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B427F7E1-6D51-6453-8D0F-7D22680D51D8}"/>
              </a:ext>
            </a:extLst>
          </p:cNvPr>
          <p:cNvGrpSpPr/>
          <p:nvPr userDrawn="1"/>
        </p:nvGrpSpPr>
        <p:grpSpPr>
          <a:xfrm>
            <a:off x="11011437" y="6426290"/>
            <a:ext cx="1181578" cy="426504"/>
            <a:chOff x="11011437" y="6426290"/>
            <a:chExt cx="1181578" cy="426504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C18939F1-0F43-8B74-00BB-45603C02ADB2}"/>
                </a:ext>
              </a:extLst>
            </p:cNvPr>
            <p:cNvSpPr/>
            <p:nvPr/>
          </p:nvSpPr>
          <p:spPr>
            <a:xfrm>
              <a:off x="11168210" y="6426290"/>
              <a:ext cx="1024677" cy="426504"/>
            </a:xfrm>
            <a:custGeom>
              <a:avLst/>
              <a:gdLst>
                <a:gd name="connsiteX0" fmla="*/ 24754 w 1024677"/>
                <a:gd name="connsiteY0" fmla="*/ 426505 h 426504"/>
                <a:gd name="connsiteX1" fmla="*/ 624556 w 1024677"/>
                <a:gd name="connsiteY1" fmla="*/ 68146 h 426504"/>
                <a:gd name="connsiteX2" fmla="*/ 879964 w 1024677"/>
                <a:gd name="connsiteY2" fmla="*/ 16608 h 426504"/>
                <a:gd name="connsiteX3" fmla="*/ 1024678 w 1024677"/>
                <a:gd name="connsiteY3" fmla="*/ 37045 h 426504"/>
                <a:gd name="connsiteX4" fmla="*/ 1024678 w 1024677"/>
                <a:gd name="connsiteY4" fmla="*/ 24097 h 426504"/>
                <a:gd name="connsiteX5" fmla="*/ 881614 w 1024677"/>
                <a:gd name="connsiteY5" fmla="*/ 3914 h 426504"/>
                <a:gd name="connsiteX6" fmla="*/ 617955 w 1024677"/>
                <a:gd name="connsiteY6" fmla="*/ 57229 h 426504"/>
                <a:gd name="connsiteX7" fmla="*/ 0 w 1024677"/>
                <a:gd name="connsiteY7" fmla="*/ 426505 h 426504"/>
                <a:gd name="connsiteX8" fmla="*/ 24754 w 1024677"/>
                <a:gd name="connsiteY8" fmla="*/ 426505 h 42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677" h="426504">
                  <a:moveTo>
                    <a:pt x="24754" y="426505"/>
                  </a:moveTo>
                  <a:lnTo>
                    <a:pt x="624556" y="68146"/>
                  </a:lnTo>
                  <a:cubicBezTo>
                    <a:pt x="700975" y="22447"/>
                    <a:pt x="791739" y="4167"/>
                    <a:pt x="879964" y="16608"/>
                  </a:cubicBezTo>
                  <a:lnTo>
                    <a:pt x="1024678" y="37045"/>
                  </a:lnTo>
                  <a:lnTo>
                    <a:pt x="1024678" y="24097"/>
                  </a:lnTo>
                  <a:lnTo>
                    <a:pt x="881614" y="3914"/>
                  </a:lnTo>
                  <a:cubicBezTo>
                    <a:pt x="790596" y="-8908"/>
                    <a:pt x="696913" y="10007"/>
                    <a:pt x="617955" y="57229"/>
                  </a:cubicBezTo>
                  <a:lnTo>
                    <a:pt x="0" y="426505"/>
                  </a:lnTo>
                  <a:lnTo>
                    <a:pt x="24754" y="426505"/>
                  </a:lnTo>
                  <a:close/>
                </a:path>
              </a:pathLst>
            </a:custGeom>
            <a:solidFill>
              <a:srgbClr val="418FDE"/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8D5268E6-6E59-B9A2-0011-5B8726953566}"/>
                </a:ext>
              </a:extLst>
            </p:cNvPr>
            <p:cNvSpPr/>
            <p:nvPr/>
          </p:nvSpPr>
          <p:spPr>
            <a:xfrm>
              <a:off x="11011437" y="6489888"/>
              <a:ext cx="1181578" cy="362906"/>
            </a:xfrm>
            <a:custGeom>
              <a:avLst/>
              <a:gdLst>
                <a:gd name="connsiteX0" fmla="*/ 24754 w 1181578"/>
                <a:gd name="connsiteY0" fmla="*/ 362907 h 362906"/>
                <a:gd name="connsiteX1" fmla="*/ 518305 w 1181578"/>
                <a:gd name="connsiteY1" fmla="*/ 68019 h 362906"/>
                <a:gd name="connsiteX2" fmla="*/ 773713 w 1181578"/>
                <a:gd name="connsiteY2" fmla="*/ 16481 h 362906"/>
                <a:gd name="connsiteX3" fmla="*/ 1181579 w 1181578"/>
                <a:gd name="connsiteY3" fmla="*/ 73859 h 362906"/>
                <a:gd name="connsiteX4" fmla="*/ 1181579 w 1181578"/>
                <a:gd name="connsiteY4" fmla="*/ 61038 h 362906"/>
                <a:gd name="connsiteX5" fmla="*/ 775490 w 1181578"/>
                <a:gd name="connsiteY5" fmla="*/ 3914 h 362906"/>
                <a:gd name="connsiteX6" fmla="*/ 511831 w 1181578"/>
                <a:gd name="connsiteY6" fmla="*/ 57229 h 362906"/>
                <a:gd name="connsiteX7" fmla="*/ 0 w 1181578"/>
                <a:gd name="connsiteY7" fmla="*/ 362907 h 362906"/>
                <a:gd name="connsiteX8" fmla="*/ 24754 w 1181578"/>
                <a:gd name="connsiteY8" fmla="*/ 362907 h 36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1578" h="362906">
                  <a:moveTo>
                    <a:pt x="24754" y="362907"/>
                  </a:moveTo>
                  <a:lnTo>
                    <a:pt x="518305" y="68019"/>
                  </a:lnTo>
                  <a:cubicBezTo>
                    <a:pt x="594724" y="22320"/>
                    <a:pt x="685361" y="4040"/>
                    <a:pt x="773713" y="16481"/>
                  </a:cubicBezTo>
                  <a:lnTo>
                    <a:pt x="1181579" y="73859"/>
                  </a:lnTo>
                  <a:lnTo>
                    <a:pt x="1181579" y="61038"/>
                  </a:lnTo>
                  <a:lnTo>
                    <a:pt x="775490" y="3914"/>
                  </a:lnTo>
                  <a:cubicBezTo>
                    <a:pt x="684473" y="-8908"/>
                    <a:pt x="590789" y="10007"/>
                    <a:pt x="511831" y="57229"/>
                  </a:cubicBezTo>
                  <a:lnTo>
                    <a:pt x="0" y="362907"/>
                  </a:lnTo>
                  <a:lnTo>
                    <a:pt x="24754" y="362907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B4C2F99D-1509-E22C-BF52-ACEAC68321C1}"/>
              </a:ext>
            </a:extLst>
          </p:cNvPr>
          <p:cNvGrpSpPr/>
          <p:nvPr userDrawn="1"/>
        </p:nvGrpSpPr>
        <p:grpSpPr>
          <a:xfrm>
            <a:off x="0" y="-7848"/>
            <a:ext cx="1168141" cy="517672"/>
            <a:chOff x="0" y="-7848"/>
            <a:chExt cx="1168141" cy="517672"/>
          </a:xfrm>
        </p:grpSpPr>
        <p:sp>
          <p:nvSpPr>
            <p:cNvPr id="3" name="Freihandform: Form 2">
              <a:extLst>
                <a:ext uri="{FF2B5EF4-FFF2-40B4-BE49-F238E27FC236}">
                  <a16:creationId xmlns:a16="http://schemas.microsoft.com/office/drawing/2014/main" id="{3391B508-21FA-EAEC-89D6-1A24D36E4292}"/>
                </a:ext>
              </a:extLst>
            </p:cNvPr>
            <p:cNvSpPr/>
            <p:nvPr/>
          </p:nvSpPr>
          <p:spPr>
            <a:xfrm>
              <a:off x="0" y="-7848"/>
              <a:ext cx="1168141" cy="517672"/>
            </a:xfrm>
            <a:custGeom>
              <a:avLst/>
              <a:gdLst>
                <a:gd name="connsiteX0" fmla="*/ 1147435 w 1168141"/>
                <a:gd name="connsiteY0" fmla="*/ 0 h 517672"/>
                <a:gd name="connsiteX1" fmla="*/ 719038 w 1168141"/>
                <a:gd name="connsiteY1" fmla="*/ 322507 h 517672"/>
                <a:gd name="connsiteX2" fmla="*/ 574461 w 1168141"/>
                <a:gd name="connsiteY2" fmla="*/ 387727 h 517672"/>
                <a:gd name="connsiteX3" fmla="*/ 0 w 1168141"/>
                <a:gd name="connsiteY3" fmla="*/ 505025 h 517672"/>
                <a:gd name="connsiteX4" fmla="*/ 0 w 1168141"/>
                <a:gd name="connsiteY4" fmla="*/ 517672 h 517672"/>
                <a:gd name="connsiteX5" fmla="*/ 576817 w 1168141"/>
                <a:gd name="connsiteY5" fmla="*/ 399879 h 517672"/>
                <a:gd name="connsiteX6" fmla="*/ 726477 w 1168141"/>
                <a:gd name="connsiteY6" fmla="*/ 332426 h 517672"/>
                <a:gd name="connsiteX7" fmla="*/ 1168142 w 1168141"/>
                <a:gd name="connsiteY7" fmla="*/ 0 h 517672"/>
                <a:gd name="connsiteX8" fmla="*/ 1147559 w 1168141"/>
                <a:gd name="connsiteY8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141" h="517672">
                  <a:moveTo>
                    <a:pt x="1147435" y="0"/>
                  </a:moveTo>
                  <a:lnTo>
                    <a:pt x="719038" y="322507"/>
                  </a:lnTo>
                  <a:cubicBezTo>
                    <a:pt x="676508" y="354497"/>
                    <a:pt x="626539" y="377064"/>
                    <a:pt x="574461" y="387727"/>
                  </a:cubicBezTo>
                  <a:lnTo>
                    <a:pt x="0" y="505025"/>
                  </a:lnTo>
                  <a:lnTo>
                    <a:pt x="0" y="517672"/>
                  </a:lnTo>
                  <a:lnTo>
                    <a:pt x="576817" y="399879"/>
                  </a:lnTo>
                  <a:cubicBezTo>
                    <a:pt x="630754" y="388843"/>
                    <a:pt x="682460" y="365532"/>
                    <a:pt x="726477" y="332426"/>
                  </a:cubicBezTo>
                  <a:lnTo>
                    <a:pt x="1168142" y="0"/>
                  </a:lnTo>
                  <a:lnTo>
                    <a:pt x="1147559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05FCC01A-F25F-2354-A470-4E37E35E98BE}"/>
                </a:ext>
              </a:extLst>
            </p:cNvPr>
            <p:cNvSpPr/>
            <p:nvPr/>
          </p:nvSpPr>
          <p:spPr>
            <a:xfrm>
              <a:off x="0" y="-7848"/>
              <a:ext cx="984259" cy="441912"/>
            </a:xfrm>
            <a:custGeom>
              <a:avLst/>
              <a:gdLst>
                <a:gd name="connsiteX0" fmla="*/ 0 w 984259"/>
                <a:gd name="connsiteY0" fmla="*/ 0 h 441912"/>
                <a:gd name="connsiteX1" fmla="*/ 0 w 984259"/>
                <a:gd name="connsiteY1" fmla="*/ 441912 h 441912"/>
                <a:gd name="connsiteX2" fmla="*/ 463983 w 984259"/>
                <a:gd name="connsiteY2" fmla="*/ 347181 h 441912"/>
                <a:gd name="connsiteX3" fmla="*/ 611164 w 984259"/>
                <a:gd name="connsiteY3" fmla="*/ 280845 h 441912"/>
                <a:gd name="connsiteX4" fmla="*/ 984260 w 984259"/>
                <a:gd name="connsiteY4" fmla="*/ 0 h 441912"/>
                <a:gd name="connsiteX5" fmla="*/ 0 w 984259"/>
                <a:gd name="connsiteY5" fmla="*/ 0 h 4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9" h="441912">
                  <a:moveTo>
                    <a:pt x="0" y="0"/>
                  </a:moveTo>
                  <a:lnTo>
                    <a:pt x="0" y="441912"/>
                  </a:lnTo>
                  <a:lnTo>
                    <a:pt x="463983" y="347181"/>
                  </a:lnTo>
                  <a:cubicBezTo>
                    <a:pt x="517301" y="336270"/>
                    <a:pt x="567642" y="313579"/>
                    <a:pt x="611164" y="280845"/>
                  </a:cubicBezTo>
                  <a:lnTo>
                    <a:pt x="9842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8FDE"/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943FC406-365D-A297-5B5D-2C5717248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Headline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C7FCCAF-FCDB-DB2A-FA6A-A4897E376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7C9B1C-80B4-2D98-6F31-D1478F6D95FD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Grafik 4" descr="Ein Bild, das Text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3C9BD0D0-DBA1-262D-3634-334E87FE597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567" y="39255"/>
            <a:ext cx="1214770" cy="50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3116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68">
          <p15:clr>
            <a:srgbClr val="FBAE40"/>
          </p15:clr>
        </p15:guide>
        <p15:guide id="4" orient="horz" pos="40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B427F7E1-6D51-6453-8D0F-7D22680D51D8}"/>
              </a:ext>
            </a:extLst>
          </p:cNvPr>
          <p:cNvGrpSpPr/>
          <p:nvPr userDrawn="1"/>
        </p:nvGrpSpPr>
        <p:grpSpPr>
          <a:xfrm>
            <a:off x="11011437" y="6426290"/>
            <a:ext cx="1181578" cy="426504"/>
            <a:chOff x="11011437" y="6426290"/>
            <a:chExt cx="1181578" cy="426504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C18939F1-0F43-8B74-00BB-45603C02ADB2}"/>
                </a:ext>
              </a:extLst>
            </p:cNvPr>
            <p:cNvSpPr/>
            <p:nvPr/>
          </p:nvSpPr>
          <p:spPr>
            <a:xfrm>
              <a:off x="11168210" y="6426290"/>
              <a:ext cx="1024677" cy="426504"/>
            </a:xfrm>
            <a:custGeom>
              <a:avLst/>
              <a:gdLst>
                <a:gd name="connsiteX0" fmla="*/ 24754 w 1024677"/>
                <a:gd name="connsiteY0" fmla="*/ 426505 h 426504"/>
                <a:gd name="connsiteX1" fmla="*/ 624556 w 1024677"/>
                <a:gd name="connsiteY1" fmla="*/ 68146 h 426504"/>
                <a:gd name="connsiteX2" fmla="*/ 879964 w 1024677"/>
                <a:gd name="connsiteY2" fmla="*/ 16608 h 426504"/>
                <a:gd name="connsiteX3" fmla="*/ 1024678 w 1024677"/>
                <a:gd name="connsiteY3" fmla="*/ 37045 h 426504"/>
                <a:gd name="connsiteX4" fmla="*/ 1024678 w 1024677"/>
                <a:gd name="connsiteY4" fmla="*/ 24097 h 426504"/>
                <a:gd name="connsiteX5" fmla="*/ 881614 w 1024677"/>
                <a:gd name="connsiteY5" fmla="*/ 3914 h 426504"/>
                <a:gd name="connsiteX6" fmla="*/ 617955 w 1024677"/>
                <a:gd name="connsiteY6" fmla="*/ 57229 h 426504"/>
                <a:gd name="connsiteX7" fmla="*/ 0 w 1024677"/>
                <a:gd name="connsiteY7" fmla="*/ 426505 h 426504"/>
                <a:gd name="connsiteX8" fmla="*/ 24754 w 1024677"/>
                <a:gd name="connsiteY8" fmla="*/ 426505 h 42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677" h="426504">
                  <a:moveTo>
                    <a:pt x="24754" y="426505"/>
                  </a:moveTo>
                  <a:lnTo>
                    <a:pt x="624556" y="68146"/>
                  </a:lnTo>
                  <a:cubicBezTo>
                    <a:pt x="700975" y="22447"/>
                    <a:pt x="791739" y="4167"/>
                    <a:pt x="879964" y="16608"/>
                  </a:cubicBezTo>
                  <a:lnTo>
                    <a:pt x="1024678" y="37045"/>
                  </a:lnTo>
                  <a:lnTo>
                    <a:pt x="1024678" y="24097"/>
                  </a:lnTo>
                  <a:lnTo>
                    <a:pt x="881614" y="3914"/>
                  </a:lnTo>
                  <a:cubicBezTo>
                    <a:pt x="790596" y="-8908"/>
                    <a:pt x="696913" y="10007"/>
                    <a:pt x="617955" y="57229"/>
                  </a:cubicBezTo>
                  <a:lnTo>
                    <a:pt x="0" y="426505"/>
                  </a:lnTo>
                  <a:lnTo>
                    <a:pt x="24754" y="426505"/>
                  </a:lnTo>
                  <a:close/>
                </a:path>
              </a:pathLst>
            </a:custGeom>
            <a:solidFill>
              <a:srgbClr val="418FDE"/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8D5268E6-6E59-B9A2-0011-5B8726953566}"/>
                </a:ext>
              </a:extLst>
            </p:cNvPr>
            <p:cNvSpPr/>
            <p:nvPr/>
          </p:nvSpPr>
          <p:spPr>
            <a:xfrm>
              <a:off x="11011437" y="6489888"/>
              <a:ext cx="1181578" cy="362906"/>
            </a:xfrm>
            <a:custGeom>
              <a:avLst/>
              <a:gdLst>
                <a:gd name="connsiteX0" fmla="*/ 24754 w 1181578"/>
                <a:gd name="connsiteY0" fmla="*/ 362907 h 362906"/>
                <a:gd name="connsiteX1" fmla="*/ 518305 w 1181578"/>
                <a:gd name="connsiteY1" fmla="*/ 68019 h 362906"/>
                <a:gd name="connsiteX2" fmla="*/ 773713 w 1181578"/>
                <a:gd name="connsiteY2" fmla="*/ 16481 h 362906"/>
                <a:gd name="connsiteX3" fmla="*/ 1181579 w 1181578"/>
                <a:gd name="connsiteY3" fmla="*/ 73859 h 362906"/>
                <a:gd name="connsiteX4" fmla="*/ 1181579 w 1181578"/>
                <a:gd name="connsiteY4" fmla="*/ 61038 h 362906"/>
                <a:gd name="connsiteX5" fmla="*/ 775490 w 1181578"/>
                <a:gd name="connsiteY5" fmla="*/ 3914 h 362906"/>
                <a:gd name="connsiteX6" fmla="*/ 511831 w 1181578"/>
                <a:gd name="connsiteY6" fmla="*/ 57229 h 362906"/>
                <a:gd name="connsiteX7" fmla="*/ 0 w 1181578"/>
                <a:gd name="connsiteY7" fmla="*/ 362907 h 362906"/>
                <a:gd name="connsiteX8" fmla="*/ 24754 w 1181578"/>
                <a:gd name="connsiteY8" fmla="*/ 362907 h 36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1578" h="362906">
                  <a:moveTo>
                    <a:pt x="24754" y="362907"/>
                  </a:moveTo>
                  <a:lnTo>
                    <a:pt x="518305" y="68019"/>
                  </a:lnTo>
                  <a:cubicBezTo>
                    <a:pt x="594724" y="22320"/>
                    <a:pt x="685361" y="4040"/>
                    <a:pt x="773713" y="16481"/>
                  </a:cubicBezTo>
                  <a:lnTo>
                    <a:pt x="1181579" y="73859"/>
                  </a:lnTo>
                  <a:lnTo>
                    <a:pt x="1181579" y="61038"/>
                  </a:lnTo>
                  <a:lnTo>
                    <a:pt x="775490" y="3914"/>
                  </a:lnTo>
                  <a:cubicBezTo>
                    <a:pt x="684473" y="-8908"/>
                    <a:pt x="590789" y="10007"/>
                    <a:pt x="511831" y="57229"/>
                  </a:cubicBezTo>
                  <a:lnTo>
                    <a:pt x="0" y="362907"/>
                  </a:lnTo>
                  <a:lnTo>
                    <a:pt x="24754" y="362907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 dirty="0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B4C2F99D-1509-E22C-BF52-ACEAC68321C1}"/>
              </a:ext>
            </a:extLst>
          </p:cNvPr>
          <p:cNvGrpSpPr/>
          <p:nvPr userDrawn="1"/>
        </p:nvGrpSpPr>
        <p:grpSpPr>
          <a:xfrm>
            <a:off x="0" y="-7848"/>
            <a:ext cx="1168141" cy="517672"/>
            <a:chOff x="0" y="-7848"/>
            <a:chExt cx="1168141" cy="517672"/>
          </a:xfrm>
        </p:grpSpPr>
        <p:sp>
          <p:nvSpPr>
            <p:cNvPr id="3" name="Freihandform: Form 2">
              <a:extLst>
                <a:ext uri="{FF2B5EF4-FFF2-40B4-BE49-F238E27FC236}">
                  <a16:creationId xmlns:a16="http://schemas.microsoft.com/office/drawing/2014/main" id="{3391B508-21FA-EAEC-89D6-1A24D36E4292}"/>
                </a:ext>
              </a:extLst>
            </p:cNvPr>
            <p:cNvSpPr/>
            <p:nvPr/>
          </p:nvSpPr>
          <p:spPr>
            <a:xfrm>
              <a:off x="0" y="-7848"/>
              <a:ext cx="1168141" cy="517672"/>
            </a:xfrm>
            <a:custGeom>
              <a:avLst/>
              <a:gdLst>
                <a:gd name="connsiteX0" fmla="*/ 1147435 w 1168141"/>
                <a:gd name="connsiteY0" fmla="*/ 0 h 517672"/>
                <a:gd name="connsiteX1" fmla="*/ 719038 w 1168141"/>
                <a:gd name="connsiteY1" fmla="*/ 322507 h 517672"/>
                <a:gd name="connsiteX2" fmla="*/ 574461 w 1168141"/>
                <a:gd name="connsiteY2" fmla="*/ 387727 h 517672"/>
                <a:gd name="connsiteX3" fmla="*/ 0 w 1168141"/>
                <a:gd name="connsiteY3" fmla="*/ 505025 h 517672"/>
                <a:gd name="connsiteX4" fmla="*/ 0 w 1168141"/>
                <a:gd name="connsiteY4" fmla="*/ 517672 h 517672"/>
                <a:gd name="connsiteX5" fmla="*/ 576817 w 1168141"/>
                <a:gd name="connsiteY5" fmla="*/ 399879 h 517672"/>
                <a:gd name="connsiteX6" fmla="*/ 726477 w 1168141"/>
                <a:gd name="connsiteY6" fmla="*/ 332426 h 517672"/>
                <a:gd name="connsiteX7" fmla="*/ 1168142 w 1168141"/>
                <a:gd name="connsiteY7" fmla="*/ 0 h 517672"/>
                <a:gd name="connsiteX8" fmla="*/ 1147559 w 1168141"/>
                <a:gd name="connsiteY8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141" h="517672">
                  <a:moveTo>
                    <a:pt x="1147435" y="0"/>
                  </a:moveTo>
                  <a:lnTo>
                    <a:pt x="719038" y="322507"/>
                  </a:lnTo>
                  <a:cubicBezTo>
                    <a:pt x="676508" y="354497"/>
                    <a:pt x="626539" y="377064"/>
                    <a:pt x="574461" y="387727"/>
                  </a:cubicBezTo>
                  <a:lnTo>
                    <a:pt x="0" y="505025"/>
                  </a:lnTo>
                  <a:lnTo>
                    <a:pt x="0" y="517672"/>
                  </a:lnTo>
                  <a:lnTo>
                    <a:pt x="576817" y="399879"/>
                  </a:lnTo>
                  <a:cubicBezTo>
                    <a:pt x="630754" y="388843"/>
                    <a:pt x="682460" y="365532"/>
                    <a:pt x="726477" y="332426"/>
                  </a:cubicBezTo>
                  <a:lnTo>
                    <a:pt x="1168142" y="0"/>
                  </a:lnTo>
                  <a:lnTo>
                    <a:pt x="1147559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 dirty="0"/>
            </a:p>
          </p:txBody>
        </p:sp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05FCC01A-F25F-2354-A470-4E37E35E98BE}"/>
                </a:ext>
              </a:extLst>
            </p:cNvPr>
            <p:cNvSpPr/>
            <p:nvPr/>
          </p:nvSpPr>
          <p:spPr>
            <a:xfrm>
              <a:off x="0" y="-7848"/>
              <a:ext cx="984259" cy="441912"/>
            </a:xfrm>
            <a:custGeom>
              <a:avLst/>
              <a:gdLst>
                <a:gd name="connsiteX0" fmla="*/ 0 w 984259"/>
                <a:gd name="connsiteY0" fmla="*/ 0 h 441912"/>
                <a:gd name="connsiteX1" fmla="*/ 0 w 984259"/>
                <a:gd name="connsiteY1" fmla="*/ 441912 h 441912"/>
                <a:gd name="connsiteX2" fmla="*/ 463983 w 984259"/>
                <a:gd name="connsiteY2" fmla="*/ 347181 h 441912"/>
                <a:gd name="connsiteX3" fmla="*/ 611164 w 984259"/>
                <a:gd name="connsiteY3" fmla="*/ 280845 h 441912"/>
                <a:gd name="connsiteX4" fmla="*/ 984260 w 984259"/>
                <a:gd name="connsiteY4" fmla="*/ 0 h 441912"/>
                <a:gd name="connsiteX5" fmla="*/ 0 w 984259"/>
                <a:gd name="connsiteY5" fmla="*/ 0 h 4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9" h="441912">
                  <a:moveTo>
                    <a:pt x="0" y="0"/>
                  </a:moveTo>
                  <a:lnTo>
                    <a:pt x="0" y="441912"/>
                  </a:lnTo>
                  <a:lnTo>
                    <a:pt x="463983" y="347181"/>
                  </a:lnTo>
                  <a:cubicBezTo>
                    <a:pt x="517301" y="336270"/>
                    <a:pt x="567642" y="313579"/>
                    <a:pt x="611164" y="280845"/>
                  </a:cubicBezTo>
                  <a:lnTo>
                    <a:pt x="9842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8FDE"/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noProof="0" dirty="0"/>
            </a:p>
          </p:txBody>
        </p: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943FC406-365D-A297-5B5D-2C5717248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Headline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2335CF-6827-007B-E93A-45B18FCA8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019119"/>
            <a:ext cx="11233150" cy="299085"/>
          </a:xfrm>
        </p:spPr>
        <p:txBody>
          <a:bodyPr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Sub Headline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C7FCCAF-FCDB-DB2A-FA6A-A4897E376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B8DFF6-460E-4215-B0CA-51BFCD58A8A4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7C9B1C-80B4-2D98-6F31-D1478F6D95FD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en-GB" sz="900" b="0" noProof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metals for strong products.</a:t>
            </a:r>
          </a:p>
        </p:txBody>
      </p:sp>
      <p:pic>
        <p:nvPicPr>
          <p:cNvPr id="5" name="Grafik 4" descr="Ein Bild, das Text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D6DEDE6C-E7D7-FC16-8870-7BA30CA9376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567" y="39255"/>
            <a:ext cx="1214770" cy="50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7751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2">
          <p15:clr>
            <a:srgbClr val="FBAE40"/>
          </p15:clr>
        </p15:guide>
        <p15:guide id="2" pos="7378">
          <p15:clr>
            <a:srgbClr val="FBAE40"/>
          </p15:clr>
        </p15:guide>
        <p15:guide id="3" orient="horz" pos="368">
          <p15:clr>
            <a:srgbClr val="FBAE40"/>
          </p15:clr>
        </p15:guide>
        <p15:guide id="4" orient="horz" pos="40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+ fu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943FC406-365D-A297-5B5D-2C5717248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wrap="square"/>
          <a:lstStyle>
            <a:lvl1pPr>
              <a:defRPr/>
            </a:lvl1pPr>
          </a:lstStyle>
          <a:p>
            <a:r>
              <a:rPr lang="en-US" noProof="0" dirty="0"/>
              <a:t>Headline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2335CF-6827-007B-E93A-45B18FCA8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019119"/>
            <a:ext cx="11233150" cy="299085"/>
          </a:xfrm>
        </p:spPr>
        <p:txBody>
          <a:bodyPr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Sub 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FD795C-EC62-0675-CF9B-9EC3345096A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79425" y="1497013"/>
            <a:ext cx="11233150" cy="49196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058ACA4-828C-34FA-C912-47D3026F3E4F}"/>
              </a:ext>
            </a:extLst>
          </p:cNvPr>
          <p:cNvGrpSpPr/>
          <p:nvPr userDrawn="1"/>
        </p:nvGrpSpPr>
        <p:grpSpPr>
          <a:xfrm>
            <a:off x="11011437" y="6426290"/>
            <a:ext cx="1181578" cy="426504"/>
            <a:chOff x="11011437" y="6426290"/>
            <a:chExt cx="1181578" cy="426504"/>
          </a:xfrm>
        </p:grpSpPr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EFCBD263-EC00-836F-E083-F6EE3BC89A15}"/>
                </a:ext>
              </a:extLst>
            </p:cNvPr>
            <p:cNvSpPr/>
            <p:nvPr/>
          </p:nvSpPr>
          <p:spPr>
            <a:xfrm>
              <a:off x="11168210" y="6426290"/>
              <a:ext cx="1024677" cy="426504"/>
            </a:xfrm>
            <a:custGeom>
              <a:avLst/>
              <a:gdLst>
                <a:gd name="connsiteX0" fmla="*/ 24754 w 1024677"/>
                <a:gd name="connsiteY0" fmla="*/ 426505 h 426504"/>
                <a:gd name="connsiteX1" fmla="*/ 624556 w 1024677"/>
                <a:gd name="connsiteY1" fmla="*/ 68146 h 426504"/>
                <a:gd name="connsiteX2" fmla="*/ 879964 w 1024677"/>
                <a:gd name="connsiteY2" fmla="*/ 16608 h 426504"/>
                <a:gd name="connsiteX3" fmla="*/ 1024678 w 1024677"/>
                <a:gd name="connsiteY3" fmla="*/ 37045 h 426504"/>
                <a:gd name="connsiteX4" fmla="*/ 1024678 w 1024677"/>
                <a:gd name="connsiteY4" fmla="*/ 24097 h 426504"/>
                <a:gd name="connsiteX5" fmla="*/ 881614 w 1024677"/>
                <a:gd name="connsiteY5" fmla="*/ 3914 h 426504"/>
                <a:gd name="connsiteX6" fmla="*/ 617955 w 1024677"/>
                <a:gd name="connsiteY6" fmla="*/ 57229 h 426504"/>
                <a:gd name="connsiteX7" fmla="*/ 0 w 1024677"/>
                <a:gd name="connsiteY7" fmla="*/ 426505 h 426504"/>
                <a:gd name="connsiteX8" fmla="*/ 24754 w 1024677"/>
                <a:gd name="connsiteY8" fmla="*/ 426505 h 42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677" h="426504">
                  <a:moveTo>
                    <a:pt x="24754" y="426505"/>
                  </a:moveTo>
                  <a:lnTo>
                    <a:pt x="624556" y="68146"/>
                  </a:lnTo>
                  <a:cubicBezTo>
                    <a:pt x="700975" y="22447"/>
                    <a:pt x="791739" y="4167"/>
                    <a:pt x="879964" y="16608"/>
                  </a:cubicBezTo>
                  <a:lnTo>
                    <a:pt x="1024678" y="37045"/>
                  </a:lnTo>
                  <a:lnTo>
                    <a:pt x="1024678" y="24097"/>
                  </a:lnTo>
                  <a:lnTo>
                    <a:pt x="881614" y="3914"/>
                  </a:lnTo>
                  <a:cubicBezTo>
                    <a:pt x="790596" y="-8908"/>
                    <a:pt x="696913" y="10007"/>
                    <a:pt x="617955" y="57229"/>
                  </a:cubicBezTo>
                  <a:lnTo>
                    <a:pt x="0" y="426505"/>
                  </a:lnTo>
                  <a:lnTo>
                    <a:pt x="24754" y="426505"/>
                  </a:lnTo>
                  <a:close/>
                </a:path>
              </a:pathLst>
            </a:custGeom>
            <a:solidFill>
              <a:srgbClr val="418FDE"/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0D14D576-2D5D-10B7-BF4E-E3621EB19133}"/>
                </a:ext>
              </a:extLst>
            </p:cNvPr>
            <p:cNvSpPr/>
            <p:nvPr/>
          </p:nvSpPr>
          <p:spPr>
            <a:xfrm>
              <a:off x="11011437" y="6489888"/>
              <a:ext cx="1181578" cy="362906"/>
            </a:xfrm>
            <a:custGeom>
              <a:avLst/>
              <a:gdLst>
                <a:gd name="connsiteX0" fmla="*/ 24754 w 1181578"/>
                <a:gd name="connsiteY0" fmla="*/ 362907 h 362906"/>
                <a:gd name="connsiteX1" fmla="*/ 518305 w 1181578"/>
                <a:gd name="connsiteY1" fmla="*/ 68019 h 362906"/>
                <a:gd name="connsiteX2" fmla="*/ 773713 w 1181578"/>
                <a:gd name="connsiteY2" fmla="*/ 16481 h 362906"/>
                <a:gd name="connsiteX3" fmla="*/ 1181579 w 1181578"/>
                <a:gd name="connsiteY3" fmla="*/ 73859 h 362906"/>
                <a:gd name="connsiteX4" fmla="*/ 1181579 w 1181578"/>
                <a:gd name="connsiteY4" fmla="*/ 61038 h 362906"/>
                <a:gd name="connsiteX5" fmla="*/ 775490 w 1181578"/>
                <a:gd name="connsiteY5" fmla="*/ 3914 h 362906"/>
                <a:gd name="connsiteX6" fmla="*/ 511831 w 1181578"/>
                <a:gd name="connsiteY6" fmla="*/ 57229 h 362906"/>
                <a:gd name="connsiteX7" fmla="*/ 0 w 1181578"/>
                <a:gd name="connsiteY7" fmla="*/ 362907 h 362906"/>
                <a:gd name="connsiteX8" fmla="*/ 24754 w 1181578"/>
                <a:gd name="connsiteY8" fmla="*/ 362907 h 36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1578" h="362906">
                  <a:moveTo>
                    <a:pt x="24754" y="362907"/>
                  </a:moveTo>
                  <a:lnTo>
                    <a:pt x="518305" y="68019"/>
                  </a:lnTo>
                  <a:cubicBezTo>
                    <a:pt x="594724" y="22320"/>
                    <a:pt x="685361" y="4040"/>
                    <a:pt x="773713" y="16481"/>
                  </a:cubicBezTo>
                  <a:lnTo>
                    <a:pt x="1181579" y="73859"/>
                  </a:lnTo>
                  <a:lnTo>
                    <a:pt x="1181579" y="61038"/>
                  </a:lnTo>
                  <a:lnTo>
                    <a:pt x="775490" y="3914"/>
                  </a:lnTo>
                  <a:cubicBezTo>
                    <a:pt x="684473" y="-8908"/>
                    <a:pt x="590789" y="10007"/>
                    <a:pt x="511831" y="57229"/>
                  </a:cubicBezTo>
                  <a:lnTo>
                    <a:pt x="0" y="362907"/>
                  </a:lnTo>
                  <a:lnTo>
                    <a:pt x="24754" y="362907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3F5A637-9283-15F3-68CD-AA1EFA62232F}"/>
              </a:ext>
            </a:extLst>
          </p:cNvPr>
          <p:cNvGrpSpPr/>
          <p:nvPr userDrawn="1"/>
        </p:nvGrpSpPr>
        <p:grpSpPr>
          <a:xfrm>
            <a:off x="0" y="-7848"/>
            <a:ext cx="1168141" cy="517672"/>
            <a:chOff x="0" y="-7848"/>
            <a:chExt cx="1168141" cy="517672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65E18067-9C0A-A7DB-B00F-96FA4E2E8387}"/>
                </a:ext>
              </a:extLst>
            </p:cNvPr>
            <p:cNvSpPr/>
            <p:nvPr/>
          </p:nvSpPr>
          <p:spPr>
            <a:xfrm>
              <a:off x="0" y="-7848"/>
              <a:ext cx="1168141" cy="517672"/>
            </a:xfrm>
            <a:custGeom>
              <a:avLst/>
              <a:gdLst>
                <a:gd name="connsiteX0" fmla="*/ 1147435 w 1168141"/>
                <a:gd name="connsiteY0" fmla="*/ 0 h 517672"/>
                <a:gd name="connsiteX1" fmla="*/ 719038 w 1168141"/>
                <a:gd name="connsiteY1" fmla="*/ 322507 h 517672"/>
                <a:gd name="connsiteX2" fmla="*/ 574461 w 1168141"/>
                <a:gd name="connsiteY2" fmla="*/ 387727 h 517672"/>
                <a:gd name="connsiteX3" fmla="*/ 0 w 1168141"/>
                <a:gd name="connsiteY3" fmla="*/ 505025 h 517672"/>
                <a:gd name="connsiteX4" fmla="*/ 0 w 1168141"/>
                <a:gd name="connsiteY4" fmla="*/ 517672 h 517672"/>
                <a:gd name="connsiteX5" fmla="*/ 576817 w 1168141"/>
                <a:gd name="connsiteY5" fmla="*/ 399879 h 517672"/>
                <a:gd name="connsiteX6" fmla="*/ 726477 w 1168141"/>
                <a:gd name="connsiteY6" fmla="*/ 332426 h 517672"/>
                <a:gd name="connsiteX7" fmla="*/ 1168142 w 1168141"/>
                <a:gd name="connsiteY7" fmla="*/ 0 h 517672"/>
                <a:gd name="connsiteX8" fmla="*/ 1147559 w 1168141"/>
                <a:gd name="connsiteY8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141" h="517672">
                  <a:moveTo>
                    <a:pt x="1147435" y="0"/>
                  </a:moveTo>
                  <a:lnTo>
                    <a:pt x="719038" y="322507"/>
                  </a:lnTo>
                  <a:cubicBezTo>
                    <a:pt x="676508" y="354497"/>
                    <a:pt x="626539" y="377064"/>
                    <a:pt x="574461" y="387727"/>
                  </a:cubicBezTo>
                  <a:lnTo>
                    <a:pt x="0" y="505025"/>
                  </a:lnTo>
                  <a:lnTo>
                    <a:pt x="0" y="517672"/>
                  </a:lnTo>
                  <a:lnTo>
                    <a:pt x="576817" y="399879"/>
                  </a:lnTo>
                  <a:cubicBezTo>
                    <a:pt x="630754" y="388843"/>
                    <a:pt x="682460" y="365532"/>
                    <a:pt x="726477" y="332426"/>
                  </a:cubicBezTo>
                  <a:lnTo>
                    <a:pt x="1168142" y="0"/>
                  </a:lnTo>
                  <a:lnTo>
                    <a:pt x="1147559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F94B1618-94E8-8ACC-FCCC-92376938BAD5}"/>
                </a:ext>
              </a:extLst>
            </p:cNvPr>
            <p:cNvSpPr/>
            <p:nvPr/>
          </p:nvSpPr>
          <p:spPr>
            <a:xfrm>
              <a:off x="0" y="-7848"/>
              <a:ext cx="984259" cy="441912"/>
            </a:xfrm>
            <a:custGeom>
              <a:avLst/>
              <a:gdLst>
                <a:gd name="connsiteX0" fmla="*/ 0 w 984259"/>
                <a:gd name="connsiteY0" fmla="*/ 0 h 441912"/>
                <a:gd name="connsiteX1" fmla="*/ 0 w 984259"/>
                <a:gd name="connsiteY1" fmla="*/ 441912 h 441912"/>
                <a:gd name="connsiteX2" fmla="*/ 463983 w 984259"/>
                <a:gd name="connsiteY2" fmla="*/ 347181 h 441912"/>
                <a:gd name="connsiteX3" fmla="*/ 611164 w 984259"/>
                <a:gd name="connsiteY3" fmla="*/ 280845 h 441912"/>
                <a:gd name="connsiteX4" fmla="*/ 984260 w 984259"/>
                <a:gd name="connsiteY4" fmla="*/ 0 h 441912"/>
                <a:gd name="connsiteX5" fmla="*/ 0 w 984259"/>
                <a:gd name="connsiteY5" fmla="*/ 0 h 4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9" h="441912">
                  <a:moveTo>
                    <a:pt x="0" y="0"/>
                  </a:moveTo>
                  <a:lnTo>
                    <a:pt x="0" y="441912"/>
                  </a:lnTo>
                  <a:lnTo>
                    <a:pt x="463983" y="347181"/>
                  </a:lnTo>
                  <a:cubicBezTo>
                    <a:pt x="517301" y="336270"/>
                    <a:pt x="567642" y="313579"/>
                    <a:pt x="611164" y="280845"/>
                  </a:cubicBezTo>
                  <a:lnTo>
                    <a:pt x="9842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8FDE"/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C7FCCAF-FCDB-DB2A-FA6A-A4897E376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C06131F-5567-1AE4-C847-B60071F64970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8" name="Grafik 7" descr="Ein Bild, das Text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F114951B-0F31-50FB-85E3-36A13BDFF67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567" y="39255"/>
            <a:ext cx="1214770" cy="50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3556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943FC406-365D-A297-5B5D-2C5717248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Headline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2335CF-6827-007B-E93A-45B18FCA8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019119"/>
            <a:ext cx="11233150" cy="299085"/>
          </a:xfrm>
        </p:spPr>
        <p:txBody>
          <a:bodyPr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Sub 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FD795C-EC62-0675-CF9B-9EC3345096A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79426" y="1497013"/>
            <a:ext cx="5479726" cy="49196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A8B6E05C-D45C-5381-266B-CF8FC6EA9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26629" y="1497013"/>
            <a:ext cx="5479726" cy="49196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FD81E38-D1FE-F4AB-35C1-3BF06A38E9CE}"/>
              </a:ext>
            </a:extLst>
          </p:cNvPr>
          <p:cNvGrpSpPr/>
          <p:nvPr userDrawn="1"/>
        </p:nvGrpSpPr>
        <p:grpSpPr>
          <a:xfrm>
            <a:off x="11011437" y="6426290"/>
            <a:ext cx="1181578" cy="426504"/>
            <a:chOff x="11011437" y="6426290"/>
            <a:chExt cx="1181578" cy="426504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C7787AD5-49B9-238D-8A21-DBF1B3C2F2B7}"/>
                </a:ext>
              </a:extLst>
            </p:cNvPr>
            <p:cNvSpPr/>
            <p:nvPr/>
          </p:nvSpPr>
          <p:spPr>
            <a:xfrm>
              <a:off x="11168210" y="6426290"/>
              <a:ext cx="1024677" cy="426504"/>
            </a:xfrm>
            <a:custGeom>
              <a:avLst/>
              <a:gdLst>
                <a:gd name="connsiteX0" fmla="*/ 24754 w 1024677"/>
                <a:gd name="connsiteY0" fmla="*/ 426505 h 426504"/>
                <a:gd name="connsiteX1" fmla="*/ 624556 w 1024677"/>
                <a:gd name="connsiteY1" fmla="*/ 68146 h 426504"/>
                <a:gd name="connsiteX2" fmla="*/ 879964 w 1024677"/>
                <a:gd name="connsiteY2" fmla="*/ 16608 h 426504"/>
                <a:gd name="connsiteX3" fmla="*/ 1024678 w 1024677"/>
                <a:gd name="connsiteY3" fmla="*/ 37045 h 426504"/>
                <a:gd name="connsiteX4" fmla="*/ 1024678 w 1024677"/>
                <a:gd name="connsiteY4" fmla="*/ 24097 h 426504"/>
                <a:gd name="connsiteX5" fmla="*/ 881614 w 1024677"/>
                <a:gd name="connsiteY5" fmla="*/ 3914 h 426504"/>
                <a:gd name="connsiteX6" fmla="*/ 617955 w 1024677"/>
                <a:gd name="connsiteY6" fmla="*/ 57229 h 426504"/>
                <a:gd name="connsiteX7" fmla="*/ 0 w 1024677"/>
                <a:gd name="connsiteY7" fmla="*/ 426505 h 426504"/>
                <a:gd name="connsiteX8" fmla="*/ 24754 w 1024677"/>
                <a:gd name="connsiteY8" fmla="*/ 426505 h 42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677" h="426504">
                  <a:moveTo>
                    <a:pt x="24754" y="426505"/>
                  </a:moveTo>
                  <a:lnTo>
                    <a:pt x="624556" y="68146"/>
                  </a:lnTo>
                  <a:cubicBezTo>
                    <a:pt x="700975" y="22447"/>
                    <a:pt x="791739" y="4167"/>
                    <a:pt x="879964" y="16608"/>
                  </a:cubicBezTo>
                  <a:lnTo>
                    <a:pt x="1024678" y="37045"/>
                  </a:lnTo>
                  <a:lnTo>
                    <a:pt x="1024678" y="24097"/>
                  </a:lnTo>
                  <a:lnTo>
                    <a:pt x="881614" y="3914"/>
                  </a:lnTo>
                  <a:cubicBezTo>
                    <a:pt x="790596" y="-8908"/>
                    <a:pt x="696913" y="10007"/>
                    <a:pt x="617955" y="57229"/>
                  </a:cubicBezTo>
                  <a:lnTo>
                    <a:pt x="0" y="426505"/>
                  </a:lnTo>
                  <a:lnTo>
                    <a:pt x="24754" y="426505"/>
                  </a:lnTo>
                  <a:close/>
                </a:path>
              </a:pathLst>
            </a:custGeom>
            <a:solidFill>
              <a:srgbClr val="418FDE"/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70FCDFAF-979E-CDB2-74FF-845BAF7F0F4B}"/>
                </a:ext>
              </a:extLst>
            </p:cNvPr>
            <p:cNvSpPr/>
            <p:nvPr/>
          </p:nvSpPr>
          <p:spPr>
            <a:xfrm>
              <a:off x="11011437" y="6489888"/>
              <a:ext cx="1181578" cy="362906"/>
            </a:xfrm>
            <a:custGeom>
              <a:avLst/>
              <a:gdLst>
                <a:gd name="connsiteX0" fmla="*/ 24754 w 1181578"/>
                <a:gd name="connsiteY0" fmla="*/ 362907 h 362906"/>
                <a:gd name="connsiteX1" fmla="*/ 518305 w 1181578"/>
                <a:gd name="connsiteY1" fmla="*/ 68019 h 362906"/>
                <a:gd name="connsiteX2" fmla="*/ 773713 w 1181578"/>
                <a:gd name="connsiteY2" fmla="*/ 16481 h 362906"/>
                <a:gd name="connsiteX3" fmla="*/ 1181579 w 1181578"/>
                <a:gd name="connsiteY3" fmla="*/ 73859 h 362906"/>
                <a:gd name="connsiteX4" fmla="*/ 1181579 w 1181578"/>
                <a:gd name="connsiteY4" fmla="*/ 61038 h 362906"/>
                <a:gd name="connsiteX5" fmla="*/ 775490 w 1181578"/>
                <a:gd name="connsiteY5" fmla="*/ 3914 h 362906"/>
                <a:gd name="connsiteX6" fmla="*/ 511831 w 1181578"/>
                <a:gd name="connsiteY6" fmla="*/ 57229 h 362906"/>
                <a:gd name="connsiteX7" fmla="*/ 0 w 1181578"/>
                <a:gd name="connsiteY7" fmla="*/ 362907 h 362906"/>
                <a:gd name="connsiteX8" fmla="*/ 24754 w 1181578"/>
                <a:gd name="connsiteY8" fmla="*/ 362907 h 36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1578" h="362906">
                  <a:moveTo>
                    <a:pt x="24754" y="362907"/>
                  </a:moveTo>
                  <a:lnTo>
                    <a:pt x="518305" y="68019"/>
                  </a:lnTo>
                  <a:cubicBezTo>
                    <a:pt x="594724" y="22320"/>
                    <a:pt x="685361" y="4040"/>
                    <a:pt x="773713" y="16481"/>
                  </a:cubicBezTo>
                  <a:lnTo>
                    <a:pt x="1181579" y="73859"/>
                  </a:lnTo>
                  <a:lnTo>
                    <a:pt x="1181579" y="61038"/>
                  </a:lnTo>
                  <a:lnTo>
                    <a:pt x="775490" y="3914"/>
                  </a:lnTo>
                  <a:cubicBezTo>
                    <a:pt x="684473" y="-8908"/>
                    <a:pt x="590789" y="10007"/>
                    <a:pt x="511831" y="57229"/>
                  </a:cubicBezTo>
                  <a:lnTo>
                    <a:pt x="0" y="362907"/>
                  </a:lnTo>
                  <a:lnTo>
                    <a:pt x="24754" y="362907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3D2E04A-34EE-6478-8E04-29C4D3A6670C}"/>
              </a:ext>
            </a:extLst>
          </p:cNvPr>
          <p:cNvGrpSpPr/>
          <p:nvPr userDrawn="1"/>
        </p:nvGrpSpPr>
        <p:grpSpPr>
          <a:xfrm>
            <a:off x="0" y="-7848"/>
            <a:ext cx="1168141" cy="517672"/>
            <a:chOff x="0" y="-7848"/>
            <a:chExt cx="1168141" cy="517672"/>
          </a:xfrm>
        </p:grpSpPr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292A72D-7A63-B889-1C0E-3A5BDE79A8F8}"/>
                </a:ext>
              </a:extLst>
            </p:cNvPr>
            <p:cNvSpPr/>
            <p:nvPr/>
          </p:nvSpPr>
          <p:spPr>
            <a:xfrm>
              <a:off x="0" y="-7848"/>
              <a:ext cx="1168141" cy="517672"/>
            </a:xfrm>
            <a:custGeom>
              <a:avLst/>
              <a:gdLst>
                <a:gd name="connsiteX0" fmla="*/ 1147435 w 1168141"/>
                <a:gd name="connsiteY0" fmla="*/ 0 h 517672"/>
                <a:gd name="connsiteX1" fmla="*/ 719038 w 1168141"/>
                <a:gd name="connsiteY1" fmla="*/ 322507 h 517672"/>
                <a:gd name="connsiteX2" fmla="*/ 574461 w 1168141"/>
                <a:gd name="connsiteY2" fmla="*/ 387727 h 517672"/>
                <a:gd name="connsiteX3" fmla="*/ 0 w 1168141"/>
                <a:gd name="connsiteY3" fmla="*/ 505025 h 517672"/>
                <a:gd name="connsiteX4" fmla="*/ 0 w 1168141"/>
                <a:gd name="connsiteY4" fmla="*/ 517672 h 517672"/>
                <a:gd name="connsiteX5" fmla="*/ 576817 w 1168141"/>
                <a:gd name="connsiteY5" fmla="*/ 399879 h 517672"/>
                <a:gd name="connsiteX6" fmla="*/ 726477 w 1168141"/>
                <a:gd name="connsiteY6" fmla="*/ 332426 h 517672"/>
                <a:gd name="connsiteX7" fmla="*/ 1168142 w 1168141"/>
                <a:gd name="connsiteY7" fmla="*/ 0 h 517672"/>
                <a:gd name="connsiteX8" fmla="*/ 1147559 w 1168141"/>
                <a:gd name="connsiteY8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141" h="517672">
                  <a:moveTo>
                    <a:pt x="1147435" y="0"/>
                  </a:moveTo>
                  <a:lnTo>
                    <a:pt x="719038" y="322507"/>
                  </a:lnTo>
                  <a:cubicBezTo>
                    <a:pt x="676508" y="354497"/>
                    <a:pt x="626539" y="377064"/>
                    <a:pt x="574461" y="387727"/>
                  </a:cubicBezTo>
                  <a:lnTo>
                    <a:pt x="0" y="505025"/>
                  </a:lnTo>
                  <a:lnTo>
                    <a:pt x="0" y="517672"/>
                  </a:lnTo>
                  <a:lnTo>
                    <a:pt x="576817" y="399879"/>
                  </a:lnTo>
                  <a:cubicBezTo>
                    <a:pt x="630754" y="388843"/>
                    <a:pt x="682460" y="365532"/>
                    <a:pt x="726477" y="332426"/>
                  </a:cubicBezTo>
                  <a:lnTo>
                    <a:pt x="1168142" y="0"/>
                  </a:lnTo>
                  <a:lnTo>
                    <a:pt x="1147559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C8A68EE-7BF7-BF58-F0CB-9E8199E1EBFC}"/>
                </a:ext>
              </a:extLst>
            </p:cNvPr>
            <p:cNvSpPr/>
            <p:nvPr/>
          </p:nvSpPr>
          <p:spPr>
            <a:xfrm>
              <a:off x="0" y="-7848"/>
              <a:ext cx="984259" cy="441912"/>
            </a:xfrm>
            <a:custGeom>
              <a:avLst/>
              <a:gdLst>
                <a:gd name="connsiteX0" fmla="*/ 0 w 984259"/>
                <a:gd name="connsiteY0" fmla="*/ 0 h 441912"/>
                <a:gd name="connsiteX1" fmla="*/ 0 w 984259"/>
                <a:gd name="connsiteY1" fmla="*/ 441912 h 441912"/>
                <a:gd name="connsiteX2" fmla="*/ 463983 w 984259"/>
                <a:gd name="connsiteY2" fmla="*/ 347181 h 441912"/>
                <a:gd name="connsiteX3" fmla="*/ 611164 w 984259"/>
                <a:gd name="connsiteY3" fmla="*/ 280845 h 441912"/>
                <a:gd name="connsiteX4" fmla="*/ 984260 w 984259"/>
                <a:gd name="connsiteY4" fmla="*/ 0 h 441912"/>
                <a:gd name="connsiteX5" fmla="*/ 0 w 984259"/>
                <a:gd name="connsiteY5" fmla="*/ 0 h 4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9" h="441912">
                  <a:moveTo>
                    <a:pt x="0" y="0"/>
                  </a:moveTo>
                  <a:lnTo>
                    <a:pt x="0" y="441912"/>
                  </a:lnTo>
                  <a:lnTo>
                    <a:pt x="463983" y="347181"/>
                  </a:lnTo>
                  <a:cubicBezTo>
                    <a:pt x="517301" y="336270"/>
                    <a:pt x="567642" y="313579"/>
                    <a:pt x="611164" y="280845"/>
                  </a:cubicBezTo>
                  <a:lnTo>
                    <a:pt x="9842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8FDE"/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C7FCCAF-FCDB-DB2A-FA6A-A4897E376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838AD13-0495-6305-CEAC-6CF7B94FC4DF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75022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2 Lines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9415A82-B109-68A4-175B-C3B3C4B656F4}"/>
              </a:ext>
            </a:extLst>
          </p:cNvPr>
          <p:cNvGrpSpPr/>
          <p:nvPr userDrawn="1"/>
        </p:nvGrpSpPr>
        <p:grpSpPr>
          <a:xfrm>
            <a:off x="11011437" y="6426290"/>
            <a:ext cx="1181578" cy="426504"/>
            <a:chOff x="11011437" y="6426290"/>
            <a:chExt cx="1181578" cy="426504"/>
          </a:xfrm>
        </p:grpSpPr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B3B3C994-36F6-DF0E-0FAF-28E4C13833B4}"/>
                </a:ext>
              </a:extLst>
            </p:cNvPr>
            <p:cNvSpPr/>
            <p:nvPr/>
          </p:nvSpPr>
          <p:spPr>
            <a:xfrm>
              <a:off x="11168210" y="6426290"/>
              <a:ext cx="1024677" cy="426504"/>
            </a:xfrm>
            <a:custGeom>
              <a:avLst/>
              <a:gdLst>
                <a:gd name="connsiteX0" fmla="*/ 24754 w 1024677"/>
                <a:gd name="connsiteY0" fmla="*/ 426505 h 426504"/>
                <a:gd name="connsiteX1" fmla="*/ 624556 w 1024677"/>
                <a:gd name="connsiteY1" fmla="*/ 68146 h 426504"/>
                <a:gd name="connsiteX2" fmla="*/ 879964 w 1024677"/>
                <a:gd name="connsiteY2" fmla="*/ 16608 h 426504"/>
                <a:gd name="connsiteX3" fmla="*/ 1024678 w 1024677"/>
                <a:gd name="connsiteY3" fmla="*/ 37045 h 426504"/>
                <a:gd name="connsiteX4" fmla="*/ 1024678 w 1024677"/>
                <a:gd name="connsiteY4" fmla="*/ 24097 h 426504"/>
                <a:gd name="connsiteX5" fmla="*/ 881614 w 1024677"/>
                <a:gd name="connsiteY5" fmla="*/ 3914 h 426504"/>
                <a:gd name="connsiteX6" fmla="*/ 617955 w 1024677"/>
                <a:gd name="connsiteY6" fmla="*/ 57229 h 426504"/>
                <a:gd name="connsiteX7" fmla="*/ 0 w 1024677"/>
                <a:gd name="connsiteY7" fmla="*/ 426505 h 426504"/>
                <a:gd name="connsiteX8" fmla="*/ 24754 w 1024677"/>
                <a:gd name="connsiteY8" fmla="*/ 426505 h 42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677" h="426504">
                  <a:moveTo>
                    <a:pt x="24754" y="426505"/>
                  </a:moveTo>
                  <a:lnTo>
                    <a:pt x="624556" y="68146"/>
                  </a:lnTo>
                  <a:cubicBezTo>
                    <a:pt x="700975" y="22447"/>
                    <a:pt x="791739" y="4167"/>
                    <a:pt x="879964" y="16608"/>
                  </a:cubicBezTo>
                  <a:lnTo>
                    <a:pt x="1024678" y="37045"/>
                  </a:lnTo>
                  <a:lnTo>
                    <a:pt x="1024678" y="24097"/>
                  </a:lnTo>
                  <a:lnTo>
                    <a:pt x="881614" y="3914"/>
                  </a:lnTo>
                  <a:cubicBezTo>
                    <a:pt x="790596" y="-8908"/>
                    <a:pt x="696913" y="10007"/>
                    <a:pt x="617955" y="57229"/>
                  </a:cubicBezTo>
                  <a:lnTo>
                    <a:pt x="0" y="426505"/>
                  </a:lnTo>
                  <a:lnTo>
                    <a:pt x="24754" y="426505"/>
                  </a:lnTo>
                  <a:close/>
                </a:path>
              </a:pathLst>
            </a:custGeom>
            <a:solidFill>
              <a:srgbClr val="418FDE"/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2DDC125F-7A5E-C379-5EAB-EBB458A001BF}"/>
                </a:ext>
              </a:extLst>
            </p:cNvPr>
            <p:cNvSpPr/>
            <p:nvPr/>
          </p:nvSpPr>
          <p:spPr>
            <a:xfrm>
              <a:off x="11011437" y="6489888"/>
              <a:ext cx="1181578" cy="362906"/>
            </a:xfrm>
            <a:custGeom>
              <a:avLst/>
              <a:gdLst>
                <a:gd name="connsiteX0" fmla="*/ 24754 w 1181578"/>
                <a:gd name="connsiteY0" fmla="*/ 362907 h 362906"/>
                <a:gd name="connsiteX1" fmla="*/ 518305 w 1181578"/>
                <a:gd name="connsiteY1" fmla="*/ 68019 h 362906"/>
                <a:gd name="connsiteX2" fmla="*/ 773713 w 1181578"/>
                <a:gd name="connsiteY2" fmla="*/ 16481 h 362906"/>
                <a:gd name="connsiteX3" fmla="*/ 1181579 w 1181578"/>
                <a:gd name="connsiteY3" fmla="*/ 73859 h 362906"/>
                <a:gd name="connsiteX4" fmla="*/ 1181579 w 1181578"/>
                <a:gd name="connsiteY4" fmla="*/ 61038 h 362906"/>
                <a:gd name="connsiteX5" fmla="*/ 775490 w 1181578"/>
                <a:gd name="connsiteY5" fmla="*/ 3914 h 362906"/>
                <a:gd name="connsiteX6" fmla="*/ 511831 w 1181578"/>
                <a:gd name="connsiteY6" fmla="*/ 57229 h 362906"/>
                <a:gd name="connsiteX7" fmla="*/ 0 w 1181578"/>
                <a:gd name="connsiteY7" fmla="*/ 362907 h 362906"/>
                <a:gd name="connsiteX8" fmla="*/ 24754 w 1181578"/>
                <a:gd name="connsiteY8" fmla="*/ 362907 h 36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1578" h="362906">
                  <a:moveTo>
                    <a:pt x="24754" y="362907"/>
                  </a:moveTo>
                  <a:lnTo>
                    <a:pt x="518305" y="68019"/>
                  </a:lnTo>
                  <a:cubicBezTo>
                    <a:pt x="594724" y="22320"/>
                    <a:pt x="685361" y="4040"/>
                    <a:pt x="773713" y="16481"/>
                  </a:cubicBezTo>
                  <a:lnTo>
                    <a:pt x="1181579" y="73859"/>
                  </a:lnTo>
                  <a:lnTo>
                    <a:pt x="1181579" y="61038"/>
                  </a:lnTo>
                  <a:lnTo>
                    <a:pt x="775490" y="3914"/>
                  </a:lnTo>
                  <a:cubicBezTo>
                    <a:pt x="684473" y="-8908"/>
                    <a:pt x="590789" y="10007"/>
                    <a:pt x="511831" y="57229"/>
                  </a:cubicBezTo>
                  <a:lnTo>
                    <a:pt x="0" y="362907"/>
                  </a:lnTo>
                  <a:lnTo>
                    <a:pt x="24754" y="362907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372738B3-A8D6-46DA-E739-BE9BAEF729BD}"/>
              </a:ext>
            </a:extLst>
          </p:cNvPr>
          <p:cNvGrpSpPr/>
          <p:nvPr userDrawn="1"/>
        </p:nvGrpSpPr>
        <p:grpSpPr>
          <a:xfrm>
            <a:off x="0" y="-7848"/>
            <a:ext cx="1168141" cy="517672"/>
            <a:chOff x="0" y="-7848"/>
            <a:chExt cx="1168141" cy="517672"/>
          </a:xfrm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25614423-7F0E-CB2B-AE4F-582C4A80D938}"/>
                </a:ext>
              </a:extLst>
            </p:cNvPr>
            <p:cNvSpPr/>
            <p:nvPr/>
          </p:nvSpPr>
          <p:spPr>
            <a:xfrm>
              <a:off x="0" y="-7848"/>
              <a:ext cx="1168141" cy="517672"/>
            </a:xfrm>
            <a:custGeom>
              <a:avLst/>
              <a:gdLst>
                <a:gd name="connsiteX0" fmla="*/ 1147435 w 1168141"/>
                <a:gd name="connsiteY0" fmla="*/ 0 h 517672"/>
                <a:gd name="connsiteX1" fmla="*/ 719038 w 1168141"/>
                <a:gd name="connsiteY1" fmla="*/ 322507 h 517672"/>
                <a:gd name="connsiteX2" fmla="*/ 574461 w 1168141"/>
                <a:gd name="connsiteY2" fmla="*/ 387727 h 517672"/>
                <a:gd name="connsiteX3" fmla="*/ 0 w 1168141"/>
                <a:gd name="connsiteY3" fmla="*/ 505025 h 517672"/>
                <a:gd name="connsiteX4" fmla="*/ 0 w 1168141"/>
                <a:gd name="connsiteY4" fmla="*/ 517672 h 517672"/>
                <a:gd name="connsiteX5" fmla="*/ 576817 w 1168141"/>
                <a:gd name="connsiteY5" fmla="*/ 399879 h 517672"/>
                <a:gd name="connsiteX6" fmla="*/ 726477 w 1168141"/>
                <a:gd name="connsiteY6" fmla="*/ 332426 h 517672"/>
                <a:gd name="connsiteX7" fmla="*/ 1168142 w 1168141"/>
                <a:gd name="connsiteY7" fmla="*/ 0 h 517672"/>
                <a:gd name="connsiteX8" fmla="*/ 1147559 w 1168141"/>
                <a:gd name="connsiteY8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141" h="517672">
                  <a:moveTo>
                    <a:pt x="1147435" y="0"/>
                  </a:moveTo>
                  <a:lnTo>
                    <a:pt x="719038" y="322507"/>
                  </a:lnTo>
                  <a:cubicBezTo>
                    <a:pt x="676508" y="354497"/>
                    <a:pt x="626539" y="377064"/>
                    <a:pt x="574461" y="387727"/>
                  </a:cubicBezTo>
                  <a:lnTo>
                    <a:pt x="0" y="505025"/>
                  </a:lnTo>
                  <a:lnTo>
                    <a:pt x="0" y="517672"/>
                  </a:lnTo>
                  <a:lnTo>
                    <a:pt x="576817" y="399879"/>
                  </a:lnTo>
                  <a:cubicBezTo>
                    <a:pt x="630754" y="388843"/>
                    <a:pt x="682460" y="365532"/>
                    <a:pt x="726477" y="332426"/>
                  </a:cubicBezTo>
                  <a:lnTo>
                    <a:pt x="1168142" y="0"/>
                  </a:lnTo>
                  <a:lnTo>
                    <a:pt x="1147559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F8B7DD73-FCC0-03DD-078F-FE611636A4B7}"/>
                </a:ext>
              </a:extLst>
            </p:cNvPr>
            <p:cNvSpPr/>
            <p:nvPr/>
          </p:nvSpPr>
          <p:spPr>
            <a:xfrm>
              <a:off x="0" y="-7848"/>
              <a:ext cx="984259" cy="441912"/>
            </a:xfrm>
            <a:custGeom>
              <a:avLst/>
              <a:gdLst>
                <a:gd name="connsiteX0" fmla="*/ 0 w 984259"/>
                <a:gd name="connsiteY0" fmla="*/ 0 h 441912"/>
                <a:gd name="connsiteX1" fmla="*/ 0 w 984259"/>
                <a:gd name="connsiteY1" fmla="*/ 441912 h 441912"/>
                <a:gd name="connsiteX2" fmla="*/ 463983 w 984259"/>
                <a:gd name="connsiteY2" fmla="*/ 347181 h 441912"/>
                <a:gd name="connsiteX3" fmla="*/ 611164 w 984259"/>
                <a:gd name="connsiteY3" fmla="*/ 280845 h 441912"/>
                <a:gd name="connsiteX4" fmla="*/ 984260 w 984259"/>
                <a:gd name="connsiteY4" fmla="*/ 0 h 441912"/>
                <a:gd name="connsiteX5" fmla="*/ 0 w 984259"/>
                <a:gd name="connsiteY5" fmla="*/ 0 h 4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9" h="441912">
                  <a:moveTo>
                    <a:pt x="0" y="0"/>
                  </a:moveTo>
                  <a:lnTo>
                    <a:pt x="0" y="441912"/>
                  </a:lnTo>
                  <a:lnTo>
                    <a:pt x="463983" y="347181"/>
                  </a:lnTo>
                  <a:cubicBezTo>
                    <a:pt x="517301" y="336270"/>
                    <a:pt x="567642" y="313579"/>
                    <a:pt x="611164" y="280845"/>
                  </a:cubicBezTo>
                  <a:lnTo>
                    <a:pt x="9842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8FDE"/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943FC406-365D-A297-5B5D-2C5717248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Headline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2335CF-6827-007B-E93A-45B18FCA8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019119"/>
            <a:ext cx="11233150" cy="299085"/>
          </a:xfrm>
        </p:spPr>
        <p:txBody>
          <a:bodyPr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Sub Headline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C7FCCAF-FCDB-DB2A-FA6A-A4897E376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A8B6E05C-D45C-5381-266B-CF8FC6EA9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26629" y="1497013"/>
            <a:ext cx="5479726" cy="49196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5FDF10F-D7C8-DD87-C5B9-3F57873344B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79426" y="4012532"/>
            <a:ext cx="5479726" cy="240414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BFC4ED9-5CED-C419-3576-8C8A5C19A709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9426" y="1497013"/>
            <a:ext cx="5479726" cy="240414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E5E5708-18E5-1A2F-052C-0AC8C0B26C9E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786849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2 Lines 2/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CEB56C40-D713-D379-B41F-01250F1D6FBC}"/>
              </a:ext>
            </a:extLst>
          </p:cNvPr>
          <p:cNvGrpSpPr/>
          <p:nvPr userDrawn="1"/>
        </p:nvGrpSpPr>
        <p:grpSpPr>
          <a:xfrm>
            <a:off x="11011437" y="6426290"/>
            <a:ext cx="1181578" cy="426504"/>
            <a:chOff x="11011437" y="6426290"/>
            <a:chExt cx="1181578" cy="426504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0BC89B7-1CD1-DE65-E34D-43FF3B67E33C}"/>
                </a:ext>
              </a:extLst>
            </p:cNvPr>
            <p:cNvSpPr/>
            <p:nvPr/>
          </p:nvSpPr>
          <p:spPr>
            <a:xfrm>
              <a:off x="11168210" y="6426290"/>
              <a:ext cx="1024677" cy="426504"/>
            </a:xfrm>
            <a:custGeom>
              <a:avLst/>
              <a:gdLst>
                <a:gd name="connsiteX0" fmla="*/ 24754 w 1024677"/>
                <a:gd name="connsiteY0" fmla="*/ 426505 h 426504"/>
                <a:gd name="connsiteX1" fmla="*/ 624556 w 1024677"/>
                <a:gd name="connsiteY1" fmla="*/ 68146 h 426504"/>
                <a:gd name="connsiteX2" fmla="*/ 879964 w 1024677"/>
                <a:gd name="connsiteY2" fmla="*/ 16608 h 426504"/>
                <a:gd name="connsiteX3" fmla="*/ 1024678 w 1024677"/>
                <a:gd name="connsiteY3" fmla="*/ 37045 h 426504"/>
                <a:gd name="connsiteX4" fmla="*/ 1024678 w 1024677"/>
                <a:gd name="connsiteY4" fmla="*/ 24097 h 426504"/>
                <a:gd name="connsiteX5" fmla="*/ 881614 w 1024677"/>
                <a:gd name="connsiteY5" fmla="*/ 3914 h 426504"/>
                <a:gd name="connsiteX6" fmla="*/ 617955 w 1024677"/>
                <a:gd name="connsiteY6" fmla="*/ 57229 h 426504"/>
                <a:gd name="connsiteX7" fmla="*/ 0 w 1024677"/>
                <a:gd name="connsiteY7" fmla="*/ 426505 h 426504"/>
                <a:gd name="connsiteX8" fmla="*/ 24754 w 1024677"/>
                <a:gd name="connsiteY8" fmla="*/ 426505 h 42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677" h="426504">
                  <a:moveTo>
                    <a:pt x="24754" y="426505"/>
                  </a:moveTo>
                  <a:lnTo>
                    <a:pt x="624556" y="68146"/>
                  </a:lnTo>
                  <a:cubicBezTo>
                    <a:pt x="700975" y="22447"/>
                    <a:pt x="791739" y="4167"/>
                    <a:pt x="879964" y="16608"/>
                  </a:cubicBezTo>
                  <a:lnTo>
                    <a:pt x="1024678" y="37045"/>
                  </a:lnTo>
                  <a:lnTo>
                    <a:pt x="1024678" y="24097"/>
                  </a:lnTo>
                  <a:lnTo>
                    <a:pt x="881614" y="3914"/>
                  </a:lnTo>
                  <a:cubicBezTo>
                    <a:pt x="790596" y="-8908"/>
                    <a:pt x="696913" y="10007"/>
                    <a:pt x="617955" y="57229"/>
                  </a:cubicBezTo>
                  <a:lnTo>
                    <a:pt x="0" y="426505"/>
                  </a:lnTo>
                  <a:lnTo>
                    <a:pt x="24754" y="426505"/>
                  </a:lnTo>
                  <a:close/>
                </a:path>
              </a:pathLst>
            </a:custGeom>
            <a:solidFill>
              <a:srgbClr val="418FDE"/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56FBD43D-4E0A-00C3-8853-5D85EAC5279E}"/>
                </a:ext>
              </a:extLst>
            </p:cNvPr>
            <p:cNvSpPr/>
            <p:nvPr/>
          </p:nvSpPr>
          <p:spPr>
            <a:xfrm>
              <a:off x="11011437" y="6489888"/>
              <a:ext cx="1181578" cy="362906"/>
            </a:xfrm>
            <a:custGeom>
              <a:avLst/>
              <a:gdLst>
                <a:gd name="connsiteX0" fmla="*/ 24754 w 1181578"/>
                <a:gd name="connsiteY0" fmla="*/ 362907 h 362906"/>
                <a:gd name="connsiteX1" fmla="*/ 518305 w 1181578"/>
                <a:gd name="connsiteY1" fmla="*/ 68019 h 362906"/>
                <a:gd name="connsiteX2" fmla="*/ 773713 w 1181578"/>
                <a:gd name="connsiteY2" fmla="*/ 16481 h 362906"/>
                <a:gd name="connsiteX3" fmla="*/ 1181579 w 1181578"/>
                <a:gd name="connsiteY3" fmla="*/ 73859 h 362906"/>
                <a:gd name="connsiteX4" fmla="*/ 1181579 w 1181578"/>
                <a:gd name="connsiteY4" fmla="*/ 61038 h 362906"/>
                <a:gd name="connsiteX5" fmla="*/ 775490 w 1181578"/>
                <a:gd name="connsiteY5" fmla="*/ 3914 h 362906"/>
                <a:gd name="connsiteX6" fmla="*/ 511831 w 1181578"/>
                <a:gd name="connsiteY6" fmla="*/ 57229 h 362906"/>
                <a:gd name="connsiteX7" fmla="*/ 0 w 1181578"/>
                <a:gd name="connsiteY7" fmla="*/ 362907 h 362906"/>
                <a:gd name="connsiteX8" fmla="*/ 24754 w 1181578"/>
                <a:gd name="connsiteY8" fmla="*/ 362907 h 36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1578" h="362906">
                  <a:moveTo>
                    <a:pt x="24754" y="362907"/>
                  </a:moveTo>
                  <a:lnTo>
                    <a:pt x="518305" y="68019"/>
                  </a:lnTo>
                  <a:cubicBezTo>
                    <a:pt x="594724" y="22320"/>
                    <a:pt x="685361" y="4040"/>
                    <a:pt x="773713" y="16481"/>
                  </a:cubicBezTo>
                  <a:lnTo>
                    <a:pt x="1181579" y="73859"/>
                  </a:lnTo>
                  <a:lnTo>
                    <a:pt x="1181579" y="61038"/>
                  </a:lnTo>
                  <a:lnTo>
                    <a:pt x="775490" y="3914"/>
                  </a:lnTo>
                  <a:cubicBezTo>
                    <a:pt x="684473" y="-8908"/>
                    <a:pt x="590789" y="10007"/>
                    <a:pt x="511831" y="57229"/>
                  </a:cubicBezTo>
                  <a:lnTo>
                    <a:pt x="0" y="362907"/>
                  </a:lnTo>
                  <a:lnTo>
                    <a:pt x="24754" y="362907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86EC59C-E806-FA33-F1F5-B92BF71011E6}"/>
              </a:ext>
            </a:extLst>
          </p:cNvPr>
          <p:cNvGrpSpPr/>
          <p:nvPr userDrawn="1"/>
        </p:nvGrpSpPr>
        <p:grpSpPr>
          <a:xfrm>
            <a:off x="0" y="-7848"/>
            <a:ext cx="1168141" cy="517672"/>
            <a:chOff x="0" y="-7848"/>
            <a:chExt cx="1168141" cy="517672"/>
          </a:xfrm>
        </p:grpSpPr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8566C1F3-C156-5E16-1798-A774015CB63B}"/>
                </a:ext>
              </a:extLst>
            </p:cNvPr>
            <p:cNvSpPr/>
            <p:nvPr/>
          </p:nvSpPr>
          <p:spPr>
            <a:xfrm>
              <a:off x="0" y="-7848"/>
              <a:ext cx="1168141" cy="517672"/>
            </a:xfrm>
            <a:custGeom>
              <a:avLst/>
              <a:gdLst>
                <a:gd name="connsiteX0" fmla="*/ 1147435 w 1168141"/>
                <a:gd name="connsiteY0" fmla="*/ 0 h 517672"/>
                <a:gd name="connsiteX1" fmla="*/ 719038 w 1168141"/>
                <a:gd name="connsiteY1" fmla="*/ 322507 h 517672"/>
                <a:gd name="connsiteX2" fmla="*/ 574461 w 1168141"/>
                <a:gd name="connsiteY2" fmla="*/ 387727 h 517672"/>
                <a:gd name="connsiteX3" fmla="*/ 0 w 1168141"/>
                <a:gd name="connsiteY3" fmla="*/ 505025 h 517672"/>
                <a:gd name="connsiteX4" fmla="*/ 0 w 1168141"/>
                <a:gd name="connsiteY4" fmla="*/ 517672 h 517672"/>
                <a:gd name="connsiteX5" fmla="*/ 576817 w 1168141"/>
                <a:gd name="connsiteY5" fmla="*/ 399879 h 517672"/>
                <a:gd name="connsiteX6" fmla="*/ 726477 w 1168141"/>
                <a:gd name="connsiteY6" fmla="*/ 332426 h 517672"/>
                <a:gd name="connsiteX7" fmla="*/ 1168142 w 1168141"/>
                <a:gd name="connsiteY7" fmla="*/ 0 h 517672"/>
                <a:gd name="connsiteX8" fmla="*/ 1147559 w 1168141"/>
                <a:gd name="connsiteY8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141" h="517672">
                  <a:moveTo>
                    <a:pt x="1147435" y="0"/>
                  </a:moveTo>
                  <a:lnTo>
                    <a:pt x="719038" y="322507"/>
                  </a:lnTo>
                  <a:cubicBezTo>
                    <a:pt x="676508" y="354497"/>
                    <a:pt x="626539" y="377064"/>
                    <a:pt x="574461" y="387727"/>
                  </a:cubicBezTo>
                  <a:lnTo>
                    <a:pt x="0" y="505025"/>
                  </a:lnTo>
                  <a:lnTo>
                    <a:pt x="0" y="517672"/>
                  </a:lnTo>
                  <a:lnTo>
                    <a:pt x="576817" y="399879"/>
                  </a:lnTo>
                  <a:cubicBezTo>
                    <a:pt x="630754" y="388843"/>
                    <a:pt x="682460" y="365532"/>
                    <a:pt x="726477" y="332426"/>
                  </a:cubicBezTo>
                  <a:lnTo>
                    <a:pt x="1168142" y="0"/>
                  </a:lnTo>
                  <a:lnTo>
                    <a:pt x="1147559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AB0E7CBB-4354-0588-F909-94C6C02946E9}"/>
                </a:ext>
              </a:extLst>
            </p:cNvPr>
            <p:cNvSpPr/>
            <p:nvPr/>
          </p:nvSpPr>
          <p:spPr>
            <a:xfrm>
              <a:off x="0" y="-7848"/>
              <a:ext cx="984259" cy="441912"/>
            </a:xfrm>
            <a:custGeom>
              <a:avLst/>
              <a:gdLst>
                <a:gd name="connsiteX0" fmla="*/ 0 w 984259"/>
                <a:gd name="connsiteY0" fmla="*/ 0 h 441912"/>
                <a:gd name="connsiteX1" fmla="*/ 0 w 984259"/>
                <a:gd name="connsiteY1" fmla="*/ 441912 h 441912"/>
                <a:gd name="connsiteX2" fmla="*/ 463983 w 984259"/>
                <a:gd name="connsiteY2" fmla="*/ 347181 h 441912"/>
                <a:gd name="connsiteX3" fmla="*/ 611164 w 984259"/>
                <a:gd name="connsiteY3" fmla="*/ 280845 h 441912"/>
                <a:gd name="connsiteX4" fmla="*/ 984260 w 984259"/>
                <a:gd name="connsiteY4" fmla="*/ 0 h 441912"/>
                <a:gd name="connsiteX5" fmla="*/ 0 w 984259"/>
                <a:gd name="connsiteY5" fmla="*/ 0 h 4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9" h="441912">
                  <a:moveTo>
                    <a:pt x="0" y="0"/>
                  </a:moveTo>
                  <a:lnTo>
                    <a:pt x="0" y="441912"/>
                  </a:lnTo>
                  <a:lnTo>
                    <a:pt x="463983" y="347181"/>
                  </a:lnTo>
                  <a:cubicBezTo>
                    <a:pt x="517301" y="336270"/>
                    <a:pt x="567642" y="313579"/>
                    <a:pt x="611164" y="280845"/>
                  </a:cubicBezTo>
                  <a:lnTo>
                    <a:pt x="9842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8FDE"/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943FC406-365D-A297-5B5D-2C5717248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Headline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2335CF-6827-007B-E93A-45B18FCA8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019119"/>
            <a:ext cx="11233150" cy="299085"/>
          </a:xfrm>
        </p:spPr>
        <p:txBody>
          <a:bodyPr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Sub Headline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C7FCCAF-FCDB-DB2A-FA6A-A4897E376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67D210C-7E55-76AE-FD7A-D6AED75DD59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319627" y="1497013"/>
            <a:ext cx="7392948" cy="49196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210EACC0-3074-FCB2-E19C-A91FC687091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79425" y="4012679"/>
            <a:ext cx="3552747" cy="24006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C83629F3-0D76-B299-C5B9-6F8BCE8B7019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79425" y="1497013"/>
            <a:ext cx="3552747" cy="24006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en-US" noProof="0"/>
              <a:t>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FF8D497-096E-0E76-A366-DAA2A4C9D41D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22904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90122EB-F4D8-6FC7-5640-A1D826C6C057}"/>
              </a:ext>
            </a:extLst>
          </p:cNvPr>
          <p:cNvGrpSpPr/>
          <p:nvPr userDrawn="1"/>
        </p:nvGrpSpPr>
        <p:grpSpPr>
          <a:xfrm>
            <a:off x="11011437" y="6426290"/>
            <a:ext cx="1181578" cy="426504"/>
            <a:chOff x="11011437" y="6426290"/>
            <a:chExt cx="1181578" cy="426504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C7815B13-1582-FD5C-A0B4-772EF74B950D}"/>
                </a:ext>
              </a:extLst>
            </p:cNvPr>
            <p:cNvSpPr/>
            <p:nvPr/>
          </p:nvSpPr>
          <p:spPr>
            <a:xfrm>
              <a:off x="11168210" y="6426290"/>
              <a:ext cx="1024677" cy="426504"/>
            </a:xfrm>
            <a:custGeom>
              <a:avLst/>
              <a:gdLst>
                <a:gd name="connsiteX0" fmla="*/ 24754 w 1024677"/>
                <a:gd name="connsiteY0" fmla="*/ 426505 h 426504"/>
                <a:gd name="connsiteX1" fmla="*/ 624556 w 1024677"/>
                <a:gd name="connsiteY1" fmla="*/ 68146 h 426504"/>
                <a:gd name="connsiteX2" fmla="*/ 879964 w 1024677"/>
                <a:gd name="connsiteY2" fmla="*/ 16608 h 426504"/>
                <a:gd name="connsiteX3" fmla="*/ 1024678 w 1024677"/>
                <a:gd name="connsiteY3" fmla="*/ 37045 h 426504"/>
                <a:gd name="connsiteX4" fmla="*/ 1024678 w 1024677"/>
                <a:gd name="connsiteY4" fmla="*/ 24097 h 426504"/>
                <a:gd name="connsiteX5" fmla="*/ 881614 w 1024677"/>
                <a:gd name="connsiteY5" fmla="*/ 3914 h 426504"/>
                <a:gd name="connsiteX6" fmla="*/ 617955 w 1024677"/>
                <a:gd name="connsiteY6" fmla="*/ 57229 h 426504"/>
                <a:gd name="connsiteX7" fmla="*/ 0 w 1024677"/>
                <a:gd name="connsiteY7" fmla="*/ 426505 h 426504"/>
                <a:gd name="connsiteX8" fmla="*/ 24754 w 1024677"/>
                <a:gd name="connsiteY8" fmla="*/ 426505 h 42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677" h="426504">
                  <a:moveTo>
                    <a:pt x="24754" y="426505"/>
                  </a:moveTo>
                  <a:lnTo>
                    <a:pt x="624556" y="68146"/>
                  </a:lnTo>
                  <a:cubicBezTo>
                    <a:pt x="700975" y="22447"/>
                    <a:pt x="791739" y="4167"/>
                    <a:pt x="879964" y="16608"/>
                  </a:cubicBezTo>
                  <a:lnTo>
                    <a:pt x="1024678" y="37045"/>
                  </a:lnTo>
                  <a:lnTo>
                    <a:pt x="1024678" y="24097"/>
                  </a:lnTo>
                  <a:lnTo>
                    <a:pt x="881614" y="3914"/>
                  </a:lnTo>
                  <a:cubicBezTo>
                    <a:pt x="790596" y="-8908"/>
                    <a:pt x="696913" y="10007"/>
                    <a:pt x="617955" y="57229"/>
                  </a:cubicBezTo>
                  <a:lnTo>
                    <a:pt x="0" y="426505"/>
                  </a:lnTo>
                  <a:lnTo>
                    <a:pt x="24754" y="426505"/>
                  </a:lnTo>
                  <a:close/>
                </a:path>
              </a:pathLst>
            </a:custGeom>
            <a:solidFill>
              <a:srgbClr val="418FDE"/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6A55435D-B8C8-9B19-6C93-CA9BEAF0DBA5}"/>
                </a:ext>
              </a:extLst>
            </p:cNvPr>
            <p:cNvSpPr/>
            <p:nvPr/>
          </p:nvSpPr>
          <p:spPr>
            <a:xfrm>
              <a:off x="11011437" y="6489888"/>
              <a:ext cx="1181578" cy="362906"/>
            </a:xfrm>
            <a:custGeom>
              <a:avLst/>
              <a:gdLst>
                <a:gd name="connsiteX0" fmla="*/ 24754 w 1181578"/>
                <a:gd name="connsiteY0" fmla="*/ 362907 h 362906"/>
                <a:gd name="connsiteX1" fmla="*/ 518305 w 1181578"/>
                <a:gd name="connsiteY1" fmla="*/ 68019 h 362906"/>
                <a:gd name="connsiteX2" fmla="*/ 773713 w 1181578"/>
                <a:gd name="connsiteY2" fmla="*/ 16481 h 362906"/>
                <a:gd name="connsiteX3" fmla="*/ 1181579 w 1181578"/>
                <a:gd name="connsiteY3" fmla="*/ 73859 h 362906"/>
                <a:gd name="connsiteX4" fmla="*/ 1181579 w 1181578"/>
                <a:gd name="connsiteY4" fmla="*/ 61038 h 362906"/>
                <a:gd name="connsiteX5" fmla="*/ 775490 w 1181578"/>
                <a:gd name="connsiteY5" fmla="*/ 3914 h 362906"/>
                <a:gd name="connsiteX6" fmla="*/ 511831 w 1181578"/>
                <a:gd name="connsiteY6" fmla="*/ 57229 h 362906"/>
                <a:gd name="connsiteX7" fmla="*/ 0 w 1181578"/>
                <a:gd name="connsiteY7" fmla="*/ 362907 h 362906"/>
                <a:gd name="connsiteX8" fmla="*/ 24754 w 1181578"/>
                <a:gd name="connsiteY8" fmla="*/ 362907 h 36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1578" h="362906">
                  <a:moveTo>
                    <a:pt x="24754" y="362907"/>
                  </a:moveTo>
                  <a:lnTo>
                    <a:pt x="518305" y="68019"/>
                  </a:lnTo>
                  <a:cubicBezTo>
                    <a:pt x="594724" y="22320"/>
                    <a:pt x="685361" y="4040"/>
                    <a:pt x="773713" y="16481"/>
                  </a:cubicBezTo>
                  <a:lnTo>
                    <a:pt x="1181579" y="73859"/>
                  </a:lnTo>
                  <a:lnTo>
                    <a:pt x="1181579" y="61038"/>
                  </a:lnTo>
                  <a:lnTo>
                    <a:pt x="775490" y="3914"/>
                  </a:lnTo>
                  <a:cubicBezTo>
                    <a:pt x="684473" y="-8908"/>
                    <a:pt x="590789" y="10007"/>
                    <a:pt x="511831" y="57229"/>
                  </a:cubicBezTo>
                  <a:lnTo>
                    <a:pt x="0" y="362907"/>
                  </a:lnTo>
                  <a:lnTo>
                    <a:pt x="24754" y="362907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875469E3-566F-0D14-2024-9CCF0B04FC18}"/>
              </a:ext>
            </a:extLst>
          </p:cNvPr>
          <p:cNvGrpSpPr/>
          <p:nvPr userDrawn="1"/>
        </p:nvGrpSpPr>
        <p:grpSpPr>
          <a:xfrm>
            <a:off x="0" y="-7848"/>
            <a:ext cx="1168141" cy="517672"/>
            <a:chOff x="0" y="-7848"/>
            <a:chExt cx="1168141" cy="517672"/>
          </a:xfrm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7508B1C-BA09-D23D-BF0F-FDA569D7A175}"/>
                </a:ext>
              </a:extLst>
            </p:cNvPr>
            <p:cNvSpPr/>
            <p:nvPr/>
          </p:nvSpPr>
          <p:spPr>
            <a:xfrm>
              <a:off x="0" y="-7848"/>
              <a:ext cx="1168141" cy="517672"/>
            </a:xfrm>
            <a:custGeom>
              <a:avLst/>
              <a:gdLst>
                <a:gd name="connsiteX0" fmla="*/ 1147435 w 1168141"/>
                <a:gd name="connsiteY0" fmla="*/ 0 h 517672"/>
                <a:gd name="connsiteX1" fmla="*/ 719038 w 1168141"/>
                <a:gd name="connsiteY1" fmla="*/ 322507 h 517672"/>
                <a:gd name="connsiteX2" fmla="*/ 574461 w 1168141"/>
                <a:gd name="connsiteY2" fmla="*/ 387727 h 517672"/>
                <a:gd name="connsiteX3" fmla="*/ 0 w 1168141"/>
                <a:gd name="connsiteY3" fmla="*/ 505025 h 517672"/>
                <a:gd name="connsiteX4" fmla="*/ 0 w 1168141"/>
                <a:gd name="connsiteY4" fmla="*/ 517672 h 517672"/>
                <a:gd name="connsiteX5" fmla="*/ 576817 w 1168141"/>
                <a:gd name="connsiteY5" fmla="*/ 399879 h 517672"/>
                <a:gd name="connsiteX6" fmla="*/ 726477 w 1168141"/>
                <a:gd name="connsiteY6" fmla="*/ 332426 h 517672"/>
                <a:gd name="connsiteX7" fmla="*/ 1168142 w 1168141"/>
                <a:gd name="connsiteY7" fmla="*/ 0 h 517672"/>
                <a:gd name="connsiteX8" fmla="*/ 1147559 w 1168141"/>
                <a:gd name="connsiteY8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141" h="517672">
                  <a:moveTo>
                    <a:pt x="1147435" y="0"/>
                  </a:moveTo>
                  <a:lnTo>
                    <a:pt x="719038" y="322507"/>
                  </a:lnTo>
                  <a:cubicBezTo>
                    <a:pt x="676508" y="354497"/>
                    <a:pt x="626539" y="377064"/>
                    <a:pt x="574461" y="387727"/>
                  </a:cubicBezTo>
                  <a:lnTo>
                    <a:pt x="0" y="505025"/>
                  </a:lnTo>
                  <a:lnTo>
                    <a:pt x="0" y="517672"/>
                  </a:lnTo>
                  <a:lnTo>
                    <a:pt x="576817" y="399879"/>
                  </a:lnTo>
                  <a:cubicBezTo>
                    <a:pt x="630754" y="388843"/>
                    <a:pt x="682460" y="365532"/>
                    <a:pt x="726477" y="332426"/>
                  </a:cubicBezTo>
                  <a:lnTo>
                    <a:pt x="1168142" y="0"/>
                  </a:lnTo>
                  <a:lnTo>
                    <a:pt x="1147559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55BA21FA-6500-1808-2941-0D2A729FF8BD}"/>
                </a:ext>
              </a:extLst>
            </p:cNvPr>
            <p:cNvSpPr/>
            <p:nvPr/>
          </p:nvSpPr>
          <p:spPr>
            <a:xfrm>
              <a:off x="0" y="-7848"/>
              <a:ext cx="984259" cy="441912"/>
            </a:xfrm>
            <a:custGeom>
              <a:avLst/>
              <a:gdLst>
                <a:gd name="connsiteX0" fmla="*/ 0 w 984259"/>
                <a:gd name="connsiteY0" fmla="*/ 0 h 441912"/>
                <a:gd name="connsiteX1" fmla="*/ 0 w 984259"/>
                <a:gd name="connsiteY1" fmla="*/ 441912 h 441912"/>
                <a:gd name="connsiteX2" fmla="*/ 463983 w 984259"/>
                <a:gd name="connsiteY2" fmla="*/ 347181 h 441912"/>
                <a:gd name="connsiteX3" fmla="*/ 611164 w 984259"/>
                <a:gd name="connsiteY3" fmla="*/ 280845 h 441912"/>
                <a:gd name="connsiteX4" fmla="*/ 984260 w 984259"/>
                <a:gd name="connsiteY4" fmla="*/ 0 h 441912"/>
                <a:gd name="connsiteX5" fmla="*/ 0 w 984259"/>
                <a:gd name="connsiteY5" fmla="*/ 0 h 4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9" h="441912">
                  <a:moveTo>
                    <a:pt x="0" y="0"/>
                  </a:moveTo>
                  <a:lnTo>
                    <a:pt x="0" y="441912"/>
                  </a:lnTo>
                  <a:lnTo>
                    <a:pt x="463983" y="347181"/>
                  </a:lnTo>
                  <a:cubicBezTo>
                    <a:pt x="517301" y="336270"/>
                    <a:pt x="567642" y="313579"/>
                    <a:pt x="611164" y="280845"/>
                  </a:cubicBezTo>
                  <a:lnTo>
                    <a:pt x="9842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8FDE"/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943FC406-365D-A297-5B5D-2C5717248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endParaRPr lang="de-AT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2335CF-6827-007B-E93A-45B18FCA8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019119"/>
            <a:ext cx="11233150" cy="299085"/>
          </a:xfrm>
        </p:spPr>
        <p:txBody>
          <a:bodyPr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Sub Headline</a:t>
            </a:r>
            <a:endParaRPr lang="de-AT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C7FCCAF-FCDB-DB2A-FA6A-A4897E376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A8B6E05C-D45C-5381-266B-CF8FC6EA96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9425" y="1497013"/>
            <a:ext cx="5479726" cy="49196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025D299C-0505-0F59-92AD-ADBEBEA8671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32849" y="1497013"/>
            <a:ext cx="5479726" cy="240414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3834D760-3575-12A0-F9F0-0A347354C4B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32849" y="4012532"/>
            <a:ext cx="5479726" cy="240414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4D0968A-9913-028B-A9CF-E42188CD9DF9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54785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Column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3128F31-6C4B-3AD5-EC6B-633ED0AB13B3}"/>
              </a:ext>
            </a:extLst>
          </p:cNvPr>
          <p:cNvGrpSpPr/>
          <p:nvPr userDrawn="1"/>
        </p:nvGrpSpPr>
        <p:grpSpPr>
          <a:xfrm>
            <a:off x="11011437" y="6426290"/>
            <a:ext cx="1181578" cy="426504"/>
            <a:chOff x="11011437" y="6426290"/>
            <a:chExt cx="1181578" cy="426504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67625F68-B1EB-FB85-58F4-5FF1377F07C0}"/>
                </a:ext>
              </a:extLst>
            </p:cNvPr>
            <p:cNvSpPr/>
            <p:nvPr/>
          </p:nvSpPr>
          <p:spPr>
            <a:xfrm>
              <a:off x="11168210" y="6426290"/>
              <a:ext cx="1024677" cy="426504"/>
            </a:xfrm>
            <a:custGeom>
              <a:avLst/>
              <a:gdLst>
                <a:gd name="connsiteX0" fmla="*/ 24754 w 1024677"/>
                <a:gd name="connsiteY0" fmla="*/ 426505 h 426504"/>
                <a:gd name="connsiteX1" fmla="*/ 624556 w 1024677"/>
                <a:gd name="connsiteY1" fmla="*/ 68146 h 426504"/>
                <a:gd name="connsiteX2" fmla="*/ 879964 w 1024677"/>
                <a:gd name="connsiteY2" fmla="*/ 16608 h 426504"/>
                <a:gd name="connsiteX3" fmla="*/ 1024678 w 1024677"/>
                <a:gd name="connsiteY3" fmla="*/ 37045 h 426504"/>
                <a:gd name="connsiteX4" fmla="*/ 1024678 w 1024677"/>
                <a:gd name="connsiteY4" fmla="*/ 24097 h 426504"/>
                <a:gd name="connsiteX5" fmla="*/ 881614 w 1024677"/>
                <a:gd name="connsiteY5" fmla="*/ 3914 h 426504"/>
                <a:gd name="connsiteX6" fmla="*/ 617955 w 1024677"/>
                <a:gd name="connsiteY6" fmla="*/ 57229 h 426504"/>
                <a:gd name="connsiteX7" fmla="*/ 0 w 1024677"/>
                <a:gd name="connsiteY7" fmla="*/ 426505 h 426504"/>
                <a:gd name="connsiteX8" fmla="*/ 24754 w 1024677"/>
                <a:gd name="connsiteY8" fmla="*/ 426505 h 42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4677" h="426504">
                  <a:moveTo>
                    <a:pt x="24754" y="426505"/>
                  </a:moveTo>
                  <a:lnTo>
                    <a:pt x="624556" y="68146"/>
                  </a:lnTo>
                  <a:cubicBezTo>
                    <a:pt x="700975" y="22447"/>
                    <a:pt x="791739" y="4167"/>
                    <a:pt x="879964" y="16608"/>
                  </a:cubicBezTo>
                  <a:lnTo>
                    <a:pt x="1024678" y="37045"/>
                  </a:lnTo>
                  <a:lnTo>
                    <a:pt x="1024678" y="24097"/>
                  </a:lnTo>
                  <a:lnTo>
                    <a:pt x="881614" y="3914"/>
                  </a:lnTo>
                  <a:cubicBezTo>
                    <a:pt x="790596" y="-8908"/>
                    <a:pt x="696913" y="10007"/>
                    <a:pt x="617955" y="57229"/>
                  </a:cubicBezTo>
                  <a:lnTo>
                    <a:pt x="0" y="426505"/>
                  </a:lnTo>
                  <a:lnTo>
                    <a:pt x="24754" y="426505"/>
                  </a:lnTo>
                  <a:close/>
                </a:path>
              </a:pathLst>
            </a:custGeom>
            <a:solidFill>
              <a:srgbClr val="418FDE"/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EA25C541-2A5D-3C00-2A9F-EFA9C92826A2}"/>
                </a:ext>
              </a:extLst>
            </p:cNvPr>
            <p:cNvSpPr/>
            <p:nvPr/>
          </p:nvSpPr>
          <p:spPr>
            <a:xfrm>
              <a:off x="11011437" y="6489888"/>
              <a:ext cx="1181578" cy="362906"/>
            </a:xfrm>
            <a:custGeom>
              <a:avLst/>
              <a:gdLst>
                <a:gd name="connsiteX0" fmla="*/ 24754 w 1181578"/>
                <a:gd name="connsiteY0" fmla="*/ 362907 h 362906"/>
                <a:gd name="connsiteX1" fmla="*/ 518305 w 1181578"/>
                <a:gd name="connsiteY1" fmla="*/ 68019 h 362906"/>
                <a:gd name="connsiteX2" fmla="*/ 773713 w 1181578"/>
                <a:gd name="connsiteY2" fmla="*/ 16481 h 362906"/>
                <a:gd name="connsiteX3" fmla="*/ 1181579 w 1181578"/>
                <a:gd name="connsiteY3" fmla="*/ 73859 h 362906"/>
                <a:gd name="connsiteX4" fmla="*/ 1181579 w 1181578"/>
                <a:gd name="connsiteY4" fmla="*/ 61038 h 362906"/>
                <a:gd name="connsiteX5" fmla="*/ 775490 w 1181578"/>
                <a:gd name="connsiteY5" fmla="*/ 3914 h 362906"/>
                <a:gd name="connsiteX6" fmla="*/ 511831 w 1181578"/>
                <a:gd name="connsiteY6" fmla="*/ 57229 h 362906"/>
                <a:gd name="connsiteX7" fmla="*/ 0 w 1181578"/>
                <a:gd name="connsiteY7" fmla="*/ 362907 h 362906"/>
                <a:gd name="connsiteX8" fmla="*/ 24754 w 1181578"/>
                <a:gd name="connsiteY8" fmla="*/ 362907 h 36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1578" h="362906">
                  <a:moveTo>
                    <a:pt x="24754" y="362907"/>
                  </a:moveTo>
                  <a:lnTo>
                    <a:pt x="518305" y="68019"/>
                  </a:lnTo>
                  <a:cubicBezTo>
                    <a:pt x="594724" y="22320"/>
                    <a:pt x="685361" y="4040"/>
                    <a:pt x="773713" y="16481"/>
                  </a:cubicBezTo>
                  <a:lnTo>
                    <a:pt x="1181579" y="73859"/>
                  </a:lnTo>
                  <a:lnTo>
                    <a:pt x="1181579" y="61038"/>
                  </a:lnTo>
                  <a:lnTo>
                    <a:pt x="775490" y="3914"/>
                  </a:lnTo>
                  <a:cubicBezTo>
                    <a:pt x="684473" y="-8908"/>
                    <a:pt x="590789" y="10007"/>
                    <a:pt x="511831" y="57229"/>
                  </a:cubicBezTo>
                  <a:lnTo>
                    <a:pt x="0" y="362907"/>
                  </a:lnTo>
                  <a:lnTo>
                    <a:pt x="24754" y="362907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5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0330A15B-3039-7A16-8245-50D34D33D081}"/>
              </a:ext>
            </a:extLst>
          </p:cNvPr>
          <p:cNvGrpSpPr/>
          <p:nvPr userDrawn="1"/>
        </p:nvGrpSpPr>
        <p:grpSpPr>
          <a:xfrm>
            <a:off x="0" y="-7848"/>
            <a:ext cx="1168141" cy="517672"/>
            <a:chOff x="0" y="-7848"/>
            <a:chExt cx="1168141" cy="517672"/>
          </a:xfrm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B04CD7B7-B4DA-0263-B4BB-2EB89175ADBD}"/>
                </a:ext>
              </a:extLst>
            </p:cNvPr>
            <p:cNvSpPr/>
            <p:nvPr/>
          </p:nvSpPr>
          <p:spPr>
            <a:xfrm>
              <a:off x="0" y="-7848"/>
              <a:ext cx="1168141" cy="517672"/>
            </a:xfrm>
            <a:custGeom>
              <a:avLst/>
              <a:gdLst>
                <a:gd name="connsiteX0" fmla="*/ 1147435 w 1168141"/>
                <a:gd name="connsiteY0" fmla="*/ 0 h 517672"/>
                <a:gd name="connsiteX1" fmla="*/ 719038 w 1168141"/>
                <a:gd name="connsiteY1" fmla="*/ 322507 h 517672"/>
                <a:gd name="connsiteX2" fmla="*/ 574461 w 1168141"/>
                <a:gd name="connsiteY2" fmla="*/ 387727 h 517672"/>
                <a:gd name="connsiteX3" fmla="*/ 0 w 1168141"/>
                <a:gd name="connsiteY3" fmla="*/ 505025 h 517672"/>
                <a:gd name="connsiteX4" fmla="*/ 0 w 1168141"/>
                <a:gd name="connsiteY4" fmla="*/ 517672 h 517672"/>
                <a:gd name="connsiteX5" fmla="*/ 576817 w 1168141"/>
                <a:gd name="connsiteY5" fmla="*/ 399879 h 517672"/>
                <a:gd name="connsiteX6" fmla="*/ 726477 w 1168141"/>
                <a:gd name="connsiteY6" fmla="*/ 332426 h 517672"/>
                <a:gd name="connsiteX7" fmla="*/ 1168142 w 1168141"/>
                <a:gd name="connsiteY7" fmla="*/ 0 h 517672"/>
                <a:gd name="connsiteX8" fmla="*/ 1147559 w 1168141"/>
                <a:gd name="connsiteY8" fmla="*/ 0 h 517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141" h="517672">
                  <a:moveTo>
                    <a:pt x="1147435" y="0"/>
                  </a:moveTo>
                  <a:lnTo>
                    <a:pt x="719038" y="322507"/>
                  </a:lnTo>
                  <a:cubicBezTo>
                    <a:pt x="676508" y="354497"/>
                    <a:pt x="626539" y="377064"/>
                    <a:pt x="574461" y="387727"/>
                  </a:cubicBezTo>
                  <a:lnTo>
                    <a:pt x="0" y="505025"/>
                  </a:lnTo>
                  <a:lnTo>
                    <a:pt x="0" y="517672"/>
                  </a:lnTo>
                  <a:lnTo>
                    <a:pt x="576817" y="399879"/>
                  </a:lnTo>
                  <a:cubicBezTo>
                    <a:pt x="630754" y="388843"/>
                    <a:pt x="682460" y="365532"/>
                    <a:pt x="726477" y="332426"/>
                  </a:cubicBezTo>
                  <a:lnTo>
                    <a:pt x="1168142" y="0"/>
                  </a:lnTo>
                  <a:lnTo>
                    <a:pt x="1147559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D7B341D-D01D-9493-3579-D1098E499FC3}"/>
                </a:ext>
              </a:extLst>
            </p:cNvPr>
            <p:cNvSpPr/>
            <p:nvPr/>
          </p:nvSpPr>
          <p:spPr>
            <a:xfrm>
              <a:off x="0" y="-7848"/>
              <a:ext cx="984259" cy="441912"/>
            </a:xfrm>
            <a:custGeom>
              <a:avLst/>
              <a:gdLst>
                <a:gd name="connsiteX0" fmla="*/ 0 w 984259"/>
                <a:gd name="connsiteY0" fmla="*/ 0 h 441912"/>
                <a:gd name="connsiteX1" fmla="*/ 0 w 984259"/>
                <a:gd name="connsiteY1" fmla="*/ 441912 h 441912"/>
                <a:gd name="connsiteX2" fmla="*/ 463983 w 984259"/>
                <a:gd name="connsiteY2" fmla="*/ 347181 h 441912"/>
                <a:gd name="connsiteX3" fmla="*/ 611164 w 984259"/>
                <a:gd name="connsiteY3" fmla="*/ 280845 h 441912"/>
                <a:gd name="connsiteX4" fmla="*/ 984260 w 984259"/>
                <a:gd name="connsiteY4" fmla="*/ 0 h 441912"/>
                <a:gd name="connsiteX5" fmla="*/ 0 w 984259"/>
                <a:gd name="connsiteY5" fmla="*/ 0 h 44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4259" h="441912">
                  <a:moveTo>
                    <a:pt x="0" y="0"/>
                  </a:moveTo>
                  <a:lnTo>
                    <a:pt x="0" y="441912"/>
                  </a:lnTo>
                  <a:lnTo>
                    <a:pt x="463983" y="347181"/>
                  </a:lnTo>
                  <a:cubicBezTo>
                    <a:pt x="517301" y="336270"/>
                    <a:pt x="567642" y="313579"/>
                    <a:pt x="611164" y="280845"/>
                  </a:cubicBezTo>
                  <a:lnTo>
                    <a:pt x="9842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18FDE"/>
            </a:solidFill>
            <a:ln w="123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AT"/>
            </a:p>
          </p:txBody>
        </p: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943FC406-365D-A297-5B5D-2C5717248B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8101" y="133599"/>
            <a:ext cx="1317983" cy="327091"/>
          </a:xfrm>
          <a:prstGeom prst="rect">
            <a:avLst/>
          </a:prstGeom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7474F12D-DB47-0D2E-BA01-FCC10283CC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endParaRPr lang="de-AT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CE2335CF-6827-007B-E93A-45B18FCA89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019119"/>
            <a:ext cx="11233150" cy="299085"/>
          </a:xfrm>
        </p:spPr>
        <p:txBody>
          <a:bodyPr>
            <a:normAutofit/>
          </a:bodyPr>
          <a:lstStyle>
            <a:lvl1pPr marL="0" indent="0">
              <a:buNone/>
              <a:defRPr sz="22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Sub Headline</a:t>
            </a:r>
            <a:endParaRPr lang="de-AT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C7FCCAF-FCDB-DB2A-FA6A-A4897E376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CB8DFF6-460E-4215-B0CA-51BFCD58A8A4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67D210C-7E55-76AE-FD7A-D6AED75DD59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9426" y="1497013"/>
            <a:ext cx="7392948" cy="4919662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CB790853-1375-1EBC-DAFB-62B2C482D80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159827" y="1497013"/>
            <a:ext cx="3552747" cy="24006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159516-E79C-0CE5-082C-814CAA6994D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159827" y="4014831"/>
            <a:ext cx="3552747" cy="24006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29CDD93-3159-0589-D42A-26D002982F6C}"/>
              </a:ext>
            </a:extLst>
          </p:cNvPr>
          <p:cNvSpPr txBox="1"/>
          <p:nvPr userDrawn="1"/>
        </p:nvSpPr>
        <p:spPr>
          <a:xfrm>
            <a:off x="9114980" y="6633913"/>
            <a:ext cx="2014817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  <a:buFont typeface="Wingdings" panose="05000000000000000000" pitchFamily="2" charset="2"/>
              <a:buNone/>
            </a:pP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strong </a:t>
            </a:r>
            <a:r>
              <a:rPr lang="de-AT" sz="900" b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de-AT" sz="900" b="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57088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D7706B8-185D-C589-6B22-9E564FCE4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425" y="584200"/>
            <a:ext cx="11233150" cy="427354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en-US" noProof="0" dirty="0"/>
              <a:t>Headline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8D3D4E1-72D1-CA6E-8FBD-AC7623F02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9425" y="1500520"/>
            <a:ext cx="11233150" cy="49161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endParaRPr lang="en-US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D702C7-5BE5-B81E-50CF-35B56633E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6685" y="6566654"/>
            <a:ext cx="459397" cy="26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A2AAA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14DAE9E-EA60-4435-8D7F-536C80A02658}" type="slidenum">
              <a:rPr lang="de-AT" smtClean="0"/>
              <a:pPr/>
              <a:t>‹#›</a:t>
            </a:fld>
            <a:endParaRPr lang="de-AT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7A4583F-EAC3-E0F7-54BB-8FE5274BD5A6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xmlns="" val="ftr"/>
              </p:ext>
            </p:extLst>
          </p:nvPr>
        </p:nvSpPr>
        <p:spPr>
          <a:xfrm>
            <a:off x="63500" y="6687820"/>
            <a:ext cx="265113" cy="1066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7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77091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5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6" r:id="rId15"/>
    <p:sldLayoutId id="2147483674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200"/>
        </a:spcBef>
        <a:buClr>
          <a:srgbClr val="418FDE"/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20000" indent="-360000" algn="l" defTabSz="914400" rtl="0" eaLnBrk="1" latinLnBrk="0" hangingPunct="1">
        <a:lnSpc>
          <a:spcPct val="90000"/>
        </a:lnSpc>
        <a:spcBef>
          <a:spcPts val="1200"/>
        </a:spcBef>
        <a:buClr>
          <a:srgbClr val="418FDE"/>
        </a:buClr>
        <a:buFont typeface="Wingdings" panose="05000000000000000000" pitchFamily="2" charset="2"/>
        <a:buChar char="§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80000" indent="-358775" algn="l" defTabSz="914400" rtl="0" eaLnBrk="1" latinLnBrk="0" hangingPunct="1">
        <a:lnSpc>
          <a:spcPct val="90000"/>
        </a:lnSpc>
        <a:spcBef>
          <a:spcPts val="1200"/>
        </a:spcBef>
        <a:buClr>
          <a:srgbClr val="418FDE"/>
        </a:buClr>
        <a:buFont typeface="Wingdings" panose="05000000000000000000" pitchFamily="2" charset="2"/>
        <a:buChar char="§"/>
        <a:defRPr sz="1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76000" indent="-358775" algn="l" defTabSz="914400" rtl="0" eaLnBrk="1" latinLnBrk="0" hangingPunct="1">
        <a:lnSpc>
          <a:spcPct val="90000"/>
        </a:lnSpc>
        <a:spcBef>
          <a:spcPts val="1200"/>
        </a:spcBef>
        <a:buClr>
          <a:srgbClr val="418FDE"/>
        </a:buClr>
        <a:buFont typeface="Wingdings" panose="05000000000000000000" pitchFamily="2" charset="2"/>
        <a:buChar char="§"/>
        <a:defRPr sz="12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metallurgyfordummies.com/" TargetMode="Externa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DDF5E9C-E598-A2D5-E6D7-2DD9A2D74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6434" y="2353190"/>
            <a:ext cx="9606891" cy="528323"/>
          </a:xfrm>
        </p:spPr>
        <p:txBody>
          <a:bodyPr/>
          <a:lstStyle/>
          <a:p>
            <a:pPr algn="l"/>
            <a:r>
              <a:rPr lang="en-US" sz="2400" dirty="0"/>
              <a:t>Multi-Physical Simulation Based Analysis of Temperature Homogeneity in Vertical High Temperature Vacuum Furnaces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0B0CD39-BE78-B366-9199-5EEE4D083C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85009" y="3241635"/>
            <a:ext cx="8952173" cy="400206"/>
          </a:xfrm>
        </p:spPr>
        <p:txBody>
          <a:bodyPr/>
          <a:lstStyle/>
          <a:p>
            <a:r>
              <a:rPr lang="en-US" sz="2000" dirty="0"/>
              <a:t>Karl-Heinz Leitz, </a:t>
            </a:r>
            <a:r>
              <a:rPr lang="en-US" sz="2000" b="0" dirty="0"/>
              <a:t>Bernhard Valentini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4E5A126-3B32-D611-53C6-D05C93A594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74826" y="3621750"/>
            <a:ext cx="8952790" cy="246703"/>
          </a:xfrm>
        </p:spPr>
        <p:txBody>
          <a:bodyPr/>
          <a:lstStyle/>
          <a:p>
            <a:r>
              <a:rPr lang="en-US" dirty="0"/>
              <a:t>PLANSEE SE, Reutte, Austria</a:t>
            </a:r>
          </a:p>
        </p:txBody>
      </p:sp>
      <p:pic>
        <p:nvPicPr>
          <p:cNvPr id="7" name="Grafik 6" descr="Ein Bild, das Text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579930CE-4ECB-D8B4-7828-77B53DA30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855" y="4151803"/>
            <a:ext cx="3469879" cy="14400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22E9EAE8-1352-94E5-70EC-F390CFB1B0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370" y="2743199"/>
            <a:ext cx="3864886" cy="386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281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9EFD-9909-A791-3A8F-5B3FC775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Simulation </a:t>
            </a:r>
            <a:r>
              <a:rPr lang="de-AT" dirty="0" err="1"/>
              <a:t>Results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A9CB28-E45D-B869-1AC7-00B129053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AT" dirty="0" err="1"/>
              <a:t>Highly</a:t>
            </a:r>
            <a:r>
              <a:rPr lang="de-AT" dirty="0"/>
              <a:t> </a:t>
            </a:r>
            <a:r>
              <a:rPr lang="de-AT" dirty="0" err="1"/>
              <a:t>Resolved</a:t>
            </a:r>
            <a:r>
              <a:rPr lang="de-AT" dirty="0"/>
              <a:t> </a:t>
            </a:r>
            <a:r>
              <a:rPr lang="de-AT" dirty="0" err="1"/>
              <a:t>Temperature</a:t>
            </a:r>
            <a:r>
              <a:rPr lang="de-AT" dirty="0"/>
              <a:t> </a:t>
            </a:r>
            <a:r>
              <a:rPr lang="de-AT" dirty="0" err="1"/>
              <a:t>Homogeneity</a:t>
            </a:r>
            <a:r>
              <a:rPr lang="de-AT" dirty="0"/>
              <a:t> and Power </a:t>
            </a:r>
            <a:r>
              <a:rPr lang="de-AT" dirty="0" err="1"/>
              <a:t>Consumption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3BE0EE-E78D-0074-C4A5-27E7907CE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B8DFF6-460E-4215-B0CA-51BFCD58A8A4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C89EA60-733C-4A59-6699-7A064C3E187B}"/>
              </a:ext>
            </a:extLst>
          </p:cNvPr>
          <p:cNvSpPr txBox="1"/>
          <p:nvPr/>
        </p:nvSpPr>
        <p:spPr>
          <a:xfrm>
            <a:off x="1099081" y="6022434"/>
            <a:ext cx="10049391" cy="55399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</a:t>
            </a: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8 K; P = 106 kW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homogeneity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but 2%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power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endParaRPr lang="en-GB" sz="1800" b="1" dirty="0" err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069E2AE-6194-DEF2-D7CF-B39072C4793C}"/>
              </a:ext>
            </a:extLst>
          </p:cNvPr>
          <p:cNvSpPr txBox="1"/>
          <p:nvPr/>
        </p:nvSpPr>
        <p:spPr>
          <a:xfrm rot="16200000">
            <a:off x="-2120472" y="3379489"/>
            <a:ext cx="5058482" cy="83099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sz="1800" b="1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Classical</a:t>
            </a: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Gas </a:t>
            </a:r>
            <a:r>
              <a:rPr lang="de-AT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ystem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and Bottom </a:t>
            </a:r>
            <a:r>
              <a:rPr lang="de-AT" sz="1800" b="1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Heater</a:t>
            </a:r>
            <a:endParaRPr lang="en-GB" sz="1800" b="1" dirty="0" err="1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0B6339F-1AE4-939F-765C-52A07BDDA4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r="5243"/>
          <a:stretch/>
        </p:blipFill>
        <p:spPr>
          <a:xfrm>
            <a:off x="875818" y="1624271"/>
            <a:ext cx="5216000" cy="432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DDDC8A7-1848-3540-94A4-26E6CE9EDB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02" r="5243"/>
          <a:stretch/>
        </p:blipFill>
        <p:spPr>
          <a:xfrm>
            <a:off x="6242940" y="1633279"/>
            <a:ext cx="5216000" cy="4320000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28C7FCC8-75D8-D7D6-C29F-44401ED944EC}"/>
              </a:ext>
            </a:extLst>
          </p:cNvPr>
          <p:cNvSpPr/>
          <p:nvPr/>
        </p:nvSpPr>
        <p:spPr>
          <a:xfrm>
            <a:off x="8445257" y="3149520"/>
            <a:ext cx="180000" cy="1800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25564DE2-F37D-719F-B91A-B5B578EB1DFE}"/>
              </a:ext>
            </a:extLst>
          </p:cNvPr>
          <p:cNvSpPr/>
          <p:nvPr/>
        </p:nvSpPr>
        <p:spPr>
          <a:xfrm>
            <a:off x="9415410" y="4829282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27414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9EFD-9909-A791-3A8F-5B3FC775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Simulation </a:t>
            </a:r>
            <a:r>
              <a:rPr lang="de-AT" dirty="0" err="1"/>
              <a:t>Results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A9CB28-E45D-B869-1AC7-00B129053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AT" dirty="0" err="1"/>
              <a:t>Highly</a:t>
            </a:r>
            <a:r>
              <a:rPr lang="de-AT" dirty="0"/>
              <a:t> </a:t>
            </a:r>
            <a:r>
              <a:rPr lang="de-AT" dirty="0" err="1"/>
              <a:t>Resolved</a:t>
            </a:r>
            <a:r>
              <a:rPr lang="de-AT" dirty="0"/>
              <a:t> </a:t>
            </a:r>
            <a:r>
              <a:rPr lang="de-AT" dirty="0" err="1"/>
              <a:t>Temperature</a:t>
            </a:r>
            <a:r>
              <a:rPr lang="de-AT" dirty="0"/>
              <a:t> </a:t>
            </a:r>
            <a:r>
              <a:rPr lang="de-AT" dirty="0" err="1"/>
              <a:t>Homogeneity</a:t>
            </a:r>
            <a:r>
              <a:rPr lang="de-AT" dirty="0"/>
              <a:t> and Power </a:t>
            </a:r>
            <a:r>
              <a:rPr lang="de-AT" dirty="0" err="1"/>
              <a:t>Consumption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3BE0EE-E78D-0074-C4A5-27E7907CE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B8DFF6-460E-4215-B0CA-51BFCD58A8A4}" type="slidenum">
              <a:rPr lang="de-AT" smtClean="0"/>
              <a:pPr/>
              <a:t>11</a:t>
            </a:fld>
            <a:endParaRPr lang="de-AT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C89EA60-733C-4A59-6699-7A064C3E187B}"/>
              </a:ext>
            </a:extLst>
          </p:cNvPr>
          <p:cNvSpPr txBox="1"/>
          <p:nvPr/>
        </p:nvSpPr>
        <p:spPr>
          <a:xfrm>
            <a:off x="1099081" y="6022434"/>
            <a:ext cx="10049391" cy="55399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</a:t>
            </a: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8 K; P = 98 kW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homogeneity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8%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power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endParaRPr lang="en-GB" sz="1800" b="1" dirty="0" err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069E2AE-6194-DEF2-D7CF-B39072C4793C}"/>
              </a:ext>
            </a:extLst>
          </p:cNvPr>
          <p:cNvSpPr txBox="1"/>
          <p:nvPr/>
        </p:nvSpPr>
        <p:spPr>
          <a:xfrm rot="16200000">
            <a:off x="-2120472" y="3379490"/>
            <a:ext cx="5058482" cy="83099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AT" sz="1800" b="1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FlowBox</a:t>
            </a: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endParaRPr lang="de-AT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endParaRPr lang="en-GB" sz="1800" b="1" dirty="0" err="1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50340CF-AEDE-88F9-9467-2C8A3B5009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r="5243"/>
          <a:stretch/>
        </p:blipFill>
        <p:spPr>
          <a:xfrm>
            <a:off x="880000" y="1635106"/>
            <a:ext cx="5216000" cy="432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DC2A039-D30D-2B98-0F61-CF7CAB4BE2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02" r="5243"/>
          <a:stretch/>
        </p:blipFill>
        <p:spPr>
          <a:xfrm>
            <a:off x="6244644" y="1628775"/>
            <a:ext cx="5216000" cy="4320000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DA298C4E-5C67-15CA-F7AC-1345CACF05A0}"/>
              </a:ext>
            </a:extLst>
          </p:cNvPr>
          <p:cNvSpPr/>
          <p:nvPr/>
        </p:nvSpPr>
        <p:spPr>
          <a:xfrm>
            <a:off x="8384297" y="2956480"/>
            <a:ext cx="180000" cy="1800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7F9A0591-8DCB-7948-59B8-865E9DC3C5BD}"/>
              </a:ext>
            </a:extLst>
          </p:cNvPr>
          <p:cNvSpPr/>
          <p:nvPr/>
        </p:nvSpPr>
        <p:spPr>
          <a:xfrm>
            <a:off x="9374770" y="4656562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7649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9EFD-9909-A791-3A8F-5B3FC775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Simulation </a:t>
            </a:r>
            <a:r>
              <a:rPr lang="de-AT" dirty="0" err="1"/>
              <a:t>Results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A9CB28-E45D-B869-1AC7-00B129053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AT" dirty="0" err="1"/>
              <a:t>Highly</a:t>
            </a:r>
            <a:r>
              <a:rPr lang="de-AT" dirty="0"/>
              <a:t> </a:t>
            </a:r>
            <a:r>
              <a:rPr lang="de-AT" dirty="0" err="1"/>
              <a:t>Resolved</a:t>
            </a:r>
            <a:r>
              <a:rPr lang="de-AT" dirty="0"/>
              <a:t> </a:t>
            </a:r>
            <a:r>
              <a:rPr lang="de-AT" dirty="0" err="1"/>
              <a:t>Temperature</a:t>
            </a:r>
            <a:r>
              <a:rPr lang="de-AT" dirty="0"/>
              <a:t> </a:t>
            </a:r>
            <a:r>
              <a:rPr lang="de-AT" dirty="0" err="1"/>
              <a:t>Homogeneity</a:t>
            </a:r>
            <a:r>
              <a:rPr lang="de-AT" dirty="0"/>
              <a:t> and Power </a:t>
            </a:r>
            <a:r>
              <a:rPr lang="de-AT" dirty="0" err="1"/>
              <a:t>Consumption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3BE0EE-E78D-0074-C4A5-27E7907CE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B8DFF6-460E-4215-B0CA-51BFCD58A8A4}" type="slidenum">
              <a:rPr lang="de-AT" smtClean="0"/>
              <a:pPr/>
              <a:t>12</a:t>
            </a:fld>
            <a:endParaRPr lang="de-AT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C89EA60-733C-4A59-6699-7A064C3E187B}"/>
              </a:ext>
            </a:extLst>
          </p:cNvPr>
          <p:cNvSpPr txBox="1"/>
          <p:nvPr/>
        </p:nvSpPr>
        <p:spPr>
          <a:xfrm>
            <a:off x="1099081" y="6022434"/>
            <a:ext cx="10049391" cy="55399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</a:t>
            </a: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5 K; P = 100 kW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Significantly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homogeneity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6%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power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consumption</a:t>
            </a:r>
            <a:endParaRPr lang="en-GB" sz="1800" b="1" dirty="0" err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069E2AE-6194-DEF2-D7CF-B39072C4793C}"/>
              </a:ext>
            </a:extLst>
          </p:cNvPr>
          <p:cNvSpPr txBox="1"/>
          <p:nvPr/>
        </p:nvSpPr>
        <p:spPr>
          <a:xfrm rot="16200000">
            <a:off x="-2120472" y="3379489"/>
            <a:ext cx="5058482" cy="83099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AT" sz="1800" b="1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FlowBox</a:t>
            </a: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and </a:t>
            </a:r>
            <a:r>
              <a:rPr lang="de-AT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ottom </a:t>
            </a:r>
            <a:r>
              <a:rPr lang="de-AT" b="1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AT" sz="1800" b="1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eater</a:t>
            </a:r>
            <a:endParaRPr lang="en-GB" sz="18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CE3A78E-2152-4067-7BB2-877D846AEB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r="5243"/>
          <a:stretch/>
        </p:blipFill>
        <p:spPr>
          <a:xfrm>
            <a:off x="884825" y="1630602"/>
            <a:ext cx="5216000" cy="432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FC89F36-8B04-A4D6-5CC6-50F8E21612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02" r="5243"/>
          <a:stretch/>
        </p:blipFill>
        <p:spPr>
          <a:xfrm>
            <a:off x="6249471" y="1635111"/>
            <a:ext cx="5216000" cy="4320000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D51EA06D-F230-81A9-94FA-FB5BE6EA79E2}"/>
              </a:ext>
            </a:extLst>
          </p:cNvPr>
          <p:cNvSpPr/>
          <p:nvPr/>
        </p:nvSpPr>
        <p:spPr>
          <a:xfrm>
            <a:off x="9456830" y="5037439"/>
            <a:ext cx="180000" cy="1800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1408A92-656E-9111-9FDC-D877CC9FB6FB}"/>
              </a:ext>
            </a:extLst>
          </p:cNvPr>
          <p:cNvSpPr/>
          <p:nvPr/>
        </p:nvSpPr>
        <p:spPr>
          <a:xfrm>
            <a:off x="9416045" y="4704187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5148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9EFD-9909-A791-3A8F-5B3FC775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Conclusions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A9CB28-E45D-B869-1AC7-00B129053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E0DE24C-8651-9B4B-D260-48A3540D5AC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79425" y="1327672"/>
            <a:ext cx="8642053" cy="5409897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de-AT" sz="3800" b="1" dirty="0" err="1">
                <a:solidFill>
                  <a:schemeClr val="accent1"/>
                </a:solidFill>
              </a:rPr>
              <a:t>Stationary</a:t>
            </a:r>
            <a:r>
              <a:rPr lang="de-AT" sz="3800" b="1" dirty="0">
                <a:solidFill>
                  <a:schemeClr val="accent1"/>
                </a:solidFill>
              </a:rPr>
              <a:t> Thermo-Electric Model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de-AT" sz="3800" i="1" dirty="0"/>
              <a:t>… </a:t>
            </a:r>
            <a:r>
              <a:rPr lang="de-AT" sz="3800" i="1" dirty="0" err="1"/>
              <a:t>delivers</a:t>
            </a:r>
            <a:r>
              <a:rPr lang="de-AT" sz="3800" i="1" dirty="0"/>
              <a:t> </a:t>
            </a:r>
            <a:r>
              <a:rPr lang="de-AT" sz="3800" i="1" dirty="0" err="1"/>
              <a:t>information</a:t>
            </a:r>
            <a:r>
              <a:rPr lang="de-AT" sz="3800" i="1" dirty="0"/>
              <a:t> 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de-AT" sz="3800" dirty="0" err="1">
                <a:solidFill>
                  <a:schemeClr val="tx1"/>
                </a:solidFill>
              </a:rPr>
              <a:t>temperature</a:t>
            </a:r>
            <a:r>
              <a:rPr lang="de-AT" sz="3800" dirty="0">
                <a:solidFill>
                  <a:schemeClr val="tx1"/>
                </a:solidFill>
              </a:rPr>
              <a:t> </a:t>
            </a:r>
            <a:r>
              <a:rPr lang="de-AT" sz="3800" dirty="0" err="1">
                <a:solidFill>
                  <a:schemeClr val="tx1"/>
                </a:solidFill>
              </a:rPr>
              <a:t>homogeneity</a:t>
            </a:r>
            <a:r>
              <a:rPr lang="de-AT" sz="3800" dirty="0">
                <a:solidFill>
                  <a:schemeClr val="tx1"/>
                </a:solidFill>
              </a:rPr>
              <a:t> &amp;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de-AT" sz="3800" dirty="0">
                <a:solidFill>
                  <a:schemeClr val="tx1"/>
                </a:solidFill>
              </a:rPr>
              <a:t>power </a:t>
            </a:r>
            <a:r>
              <a:rPr lang="de-AT" sz="3800" dirty="0" err="1">
                <a:solidFill>
                  <a:schemeClr val="tx1"/>
                </a:solidFill>
              </a:rPr>
              <a:t>consumption</a:t>
            </a:r>
            <a:endParaRPr lang="de-AT" sz="38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de-AT" sz="3800" dirty="0"/>
              <a:t>	… </a:t>
            </a:r>
            <a:r>
              <a:rPr lang="de-AT" sz="3800" i="1" dirty="0" err="1"/>
              <a:t>of</a:t>
            </a:r>
            <a:r>
              <a:rPr lang="de-AT" sz="3800" i="1" dirty="0"/>
              <a:t> </a:t>
            </a:r>
            <a:r>
              <a:rPr lang="de-AT" sz="3800" i="1" dirty="0" err="1"/>
              <a:t>vertical</a:t>
            </a:r>
            <a:r>
              <a:rPr lang="de-AT" sz="3800" i="1" dirty="0"/>
              <a:t> high </a:t>
            </a:r>
            <a:r>
              <a:rPr lang="de-AT" sz="3800" i="1" dirty="0" err="1"/>
              <a:t>temperature</a:t>
            </a:r>
            <a:r>
              <a:rPr lang="de-AT" sz="3800" i="1" dirty="0"/>
              <a:t> </a:t>
            </a:r>
            <a:r>
              <a:rPr lang="de-AT" sz="3800" i="1" dirty="0" err="1"/>
              <a:t>vacuum</a:t>
            </a:r>
            <a:r>
              <a:rPr lang="de-AT" sz="3800" i="1" dirty="0"/>
              <a:t>  </a:t>
            </a:r>
            <a:r>
              <a:rPr lang="de-AT" sz="3800" i="1" dirty="0" err="1"/>
              <a:t>furnaces</a:t>
            </a:r>
            <a:r>
              <a:rPr lang="de-AT" sz="3800" i="1" dirty="0"/>
              <a:t>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de-AT" sz="3800" i="1" dirty="0"/>
              <a:t>… </a:t>
            </a:r>
            <a:r>
              <a:rPr lang="de-AT" sz="3800" i="1" dirty="0" err="1"/>
              <a:t>is</a:t>
            </a:r>
            <a:r>
              <a:rPr lang="de-AT" sz="3800" i="1" dirty="0"/>
              <a:t> a </a:t>
            </a:r>
            <a:r>
              <a:rPr lang="de-AT" sz="3800" i="1" dirty="0" err="1"/>
              <a:t>valuable</a:t>
            </a:r>
            <a:r>
              <a:rPr lang="de-AT" sz="3800" i="1" dirty="0"/>
              <a:t> </a:t>
            </a:r>
            <a:r>
              <a:rPr lang="de-AT" sz="3800" i="1" dirty="0" err="1"/>
              <a:t>tool</a:t>
            </a:r>
            <a:r>
              <a:rPr lang="de-AT" sz="3800" i="1" dirty="0"/>
              <a:t> </a:t>
            </a:r>
            <a:r>
              <a:rPr lang="de-AT" sz="3800" i="1" dirty="0" err="1"/>
              <a:t>for</a:t>
            </a:r>
            <a:r>
              <a:rPr lang="de-AT" sz="3800" i="1" dirty="0"/>
              <a:t> …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de-AT" sz="3800" dirty="0" err="1">
                <a:solidFill>
                  <a:schemeClr val="tx1"/>
                </a:solidFill>
              </a:rPr>
              <a:t>their</a:t>
            </a:r>
            <a:r>
              <a:rPr lang="de-AT" sz="3800" dirty="0">
                <a:solidFill>
                  <a:schemeClr val="tx1"/>
                </a:solidFill>
              </a:rPr>
              <a:t> </a:t>
            </a:r>
            <a:r>
              <a:rPr lang="de-AT" sz="3800" dirty="0" err="1">
                <a:solidFill>
                  <a:schemeClr val="tx1"/>
                </a:solidFill>
              </a:rPr>
              <a:t>optimization</a:t>
            </a:r>
            <a:r>
              <a:rPr lang="de-AT" sz="3800" dirty="0">
                <a:solidFill>
                  <a:schemeClr val="tx1"/>
                </a:solidFill>
              </a:rPr>
              <a:t> &amp;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de-AT" sz="3800" dirty="0" err="1">
                <a:solidFill>
                  <a:schemeClr val="tx1"/>
                </a:solidFill>
              </a:rPr>
              <a:t>the</a:t>
            </a:r>
            <a:r>
              <a:rPr lang="de-AT" sz="3800" dirty="0">
                <a:solidFill>
                  <a:schemeClr val="tx1"/>
                </a:solidFill>
              </a:rPr>
              <a:t> </a:t>
            </a:r>
            <a:r>
              <a:rPr lang="de-AT" sz="3800" dirty="0" err="1">
                <a:solidFill>
                  <a:schemeClr val="tx1"/>
                </a:solidFill>
              </a:rPr>
              <a:t>evaluation</a:t>
            </a:r>
            <a:r>
              <a:rPr lang="de-AT" sz="3800" dirty="0">
                <a:solidFill>
                  <a:schemeClr val="tx1"/>
                </a:solidFill>
              </a:rPr>
              <a:t> </a:t>
            </a:r>
            <a:r>
              <a:rPr lang="de-AT" sz="3800" dirty="0" err="1">
                <a:solidFill>
                  <a:schemeClr val="tx1"/>
                </a:solidFill>
              </a:rPr>
              <a:t>of</a:t>
            </a:r>
            <a:r>
              <a:rPr lang="de-AT" sz="3800" dirty="0">
                <a:solidFill>
                  <a:schemeClr val="tx1"/>
                </a:solidFill>
              </a:rPr>
              <a:t> </a:t>
            </a:r>
            <a:r>
              <a:rPr lang="de-AT" sz="3800" dirty="0" err="1">
                <a:solidFill>
                  <a:schemeClr val="tx1"/>
                </a:solidFill>
              </a:rPr>
              <a:t>new</a:t>
            </a:r>
            <a:r>
              <a:rPr lang="de-AT" sz="3800" dirty="0">
                <a:solidFill>
                  <a:schemeClr val="tx1"/>
                </a:solidFill>
              </a:rPr>
              <a:t> design </a:t>
            </a:r>
            <a:r>
              <a:rPr lang="de-AT" sz="3800" dirty="0" err="1">
                <a:solidFill>
                  <a:schemeClr val="tx1"/>
                </a:solidFill>
              </a:rPr>
              <a:t>concepts</a:t>
            </a:r>
            <a:r>
              <a:rPr lang="de-AT" sz="3800" dirty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de-AT" sz="11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de-AT" sz="3800" b="1" dirty="0">
                <a:solidFill>
                  <a:schemeClr val="accent1"/>
                </a:solidFill>
              </a:rPr>
              <a:t>Key </a:t>
            </a:r>
            <a:r>
              <a:rPr lang="de-AT" sz="3800" b="1" dirty="0" err="1">
                <a:solidFill>
                  <a:schemeClr val="accent1"/>
                </a:solidFill>
              </a:rPr>
              <a:t>Findings</a:t>
            </a:r>
            <a:endParaRPr lang="de-AT" sz="3800" b="1" dirty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AT" sz="3800" dirty="0"/>
              <a:t>Model </a:t>
            </a:r>
            <a:r>
              <a:rPr lang="de-AT" sz="3800" dirty="0" err="1"/>
              <a:t>allows</a:t>
            </a:r>
            <a:r>
              <a:rPr lang="de-AT" sz="3800" dirty="0"/>
              <a:t> a </a:t>
            </a:r>
            <a:r>
              <a:rPr lang="de-AT" sz="3800" dirty="0" err="1"/>
              <a:t>more</a:t>
            </a:r>
            <a:r>
              <a:rPr lang="de-AT" sz="3800" dirty="0"/>
              <a:t> </a:t>
            </a:r>
            <a:r>
              <a:rPr lang="de-AT" sz="3800" dirty="0" err="1"/>
              <a:t>accurate</a:t>
            </a:r>
            <a:r>
              <a:rPr lang="de-AT" sz="3800" dirty="0"/>
              <a:t> </a:t>
            </a:r>
            <a:r>
              <a:rPr lang="de-AT" sz="3800" dirty="0" err="1"/>
              <a:t>evaluation</a:t>
            </a:r>
            <a:r>
              <a:rPr lang="de-AT" sz="3800" dirty="0"/>
              <a:t> </a:t>
            </a:r>
            <a:r>
              <a:rPr lang="de-AT" sz="3800" dirty="0" err="1"/>
              <a:t>of</a:t>
            </a:r>
            <a:r>
              <a:rPr lang="de-AT" sz="3800" dirty="0"/>
              <a:t> </a:t>
            </a:r>
            <a:r>
              <a:rPr lang="de-AT" sz="3800" dirty="0" err="1"/>
              <a:t>temperature</a:t>
            </a:r>
            <a:r>
              <a:rPr lang="de-AT" sz="3800" dirty="0"/>
              <a:t> </a:t>
            </a:r>
            <a:r>
              <a:rPr lang="de-AT" sz="3800" dirty="0" err="1"/>
              <a:t>homogeneity</a:t>
            </a:r>
            <a:r>
              <a:rPr lang="de-AT" sz="3800" dirty="0"/>
              <a:t> </a:t>
            </a:r>
            <a:r>
              <a:rPr lang="de-AT" sz="3800" dirty="0" err="1"/>
              <a:t>than</a:t>
            </a:r>
            <a:r>
              <a:rPr lang="de-AT" sz="3800" dirty="0"/>
              <a:t> </a:t>
            </a:r>
            <a:r>
              <a:rPr lang="de-AT" sz="3800" dirty="0" err="1"/>
              <a:t>standard</a:t>
            </a:r>
            <a:r>
              <a:rPr lang="de-AT" sz="3800" dirty="0"/>
              <a:t> </a:t>
            </a:r>
            <a:r>
              <a:rPr lang="de-AT" sz="3800" dirty="0" err="1"/>
              <a:t>measurement</a:t>
            </a:r>
            <a:r>
              <a:rPr lang="de-AT" sz="3800" dirty="0"/>
              <a:t> </a:t>
            </a:r>
            <a:r>
              <a:rPr lang="de-AT" sz="3800" dirty="0" err="1"/>
              <a:t>procedures</a:t>
            </a:r>
            <a:r>
              <a:rPr lang="de-AT" sz="3800" dirty="0"/>
              <a:t>.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3800" dirty="0"/>
              <a:t>Temperature homogeneity of a vertical high temperature vacuum furnace can be improved by additional top and bottom heaters at a slightly increased power consumption.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3800" dirty="0"/>
              <a:t>The “</a:t>
            </a:r>
            <a:r>
              <a:rPr lang="en-US" sz="3800" dirty="0" err="1"/>
              <a:t>FlowBox</a:t>
            </a:r>
            <a:r>
              <a:rPr lang="en-US" sz="3800" dirty="0"/>
              <a:t>”-concept allows a comparable or even improved temperature homogeneity at a significantly reduced power consumption.</a:t>
            </a:r>
            <a:endParaRPr lang="en-GB" sz="3800" dirty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3BE0EE-E78D-0074-C4A5-27E7907CE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B8DFF6-460E-4215-B0CA-51BFCD58A8A4}" type="slidenum">
              <a:rPr lang="de-AT" smtClean="0"/>
              <a:pPr/>
              <a:t>13</a:t>
            </a:fld>
            <a:endParaRPr lang="de-A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57E4097-A869-0164-3C67-AF3D66B81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6723" y="1111334"/>
            <a:ext cx="5381297" cy="538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721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Baum, draußen, Natur, Wald enthält.&#10;&#10;Automatisch generierte Beschreibung">
            <a:extLst>
              <a:ext uri="{FF2B5EF4-FFF2-40B4-BE49-F238E27FC236}">
                <a16:creationId xmlns:a16="http://schemas.microsoft.com/office/drawing/2014/main" id="{0D4C8D9A-D342-0283-1A58-B796D02138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68"/>
          <a:stretch/>
        </p:blipFill>
        <p:spPr>
          <a:xfrm>
            <a:off x="4" y="0"/>
            <a:ext cx="12282404" cy="6858000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EB73B2-1D41-616E-A15B-68068AD0625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33213" y="6565900"/>
            <a:ext cx="458787" cy="261938"/>
          </a:xfrm>
        </p:spPr>
        <p:txBody>
          <a:bodyPr/>
          <a:lstStyle/>
          <a:p>
            <a:fld id="{3CB8DFF6-460E-4215-B0CA-51BFCD58A8A4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8604FEB3-CCAD-8F0E-60A7-ED68DF945B2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859799" y="1199720"/>
            <a:ext cx="8276093" cy="43176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200" b="1" dirty="0">
                <a:solidFill>
                  <a:schemeClr val="tx1"/>
                </a:solidFill>
              </a:rPr>
              <a:t>Thank you very much for your attention!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3200" b="1" dirty="0" err="1">
                <a:solidFill>
                  <a:schemeClr val="tx1"/>
                </a:solidFill>
              </a:rPr>
              <a:t>Dr.</a:t>
            </a:r>
            <a:r>
              <a:rPr lang="en-GB" sz="3200" b="1" dirty="0">
                <a:solidFill>
                  <a:schemeClr val="tx1"/>
                </a:solidFill>
              </a:rPr>
              <a:t> Karl-Heinz Leitz</a:t>
            </a:r>
          </a:p>
          <a:p>
            <a:pPr marL="0" indent="0">
              <a:buNone/>
            </a:pPr>
            <a:r>
              <a:rPr lang="en-GB" sz="1800" b="1" dirty="0"/>
              <a:t>Computational Methods</a:t>
            </a:r>
          </a:p>
          <a:p>
            <a:pPr marL="0" indent="0">
              <a:buNone/>
            </a:pPr>
            <a:r>
              <a:rPr lang="en-GB" sz="1800" b="1" dirty="0"/>
              <a:t>Corporate Research &amp; Development</a:t>
            </a:r>
          </a:p>
          <a:p>
            <a:pPr marL="0" indent="0">
              <a:buNone/>
            </a:pPr>
            <a:endParaRPr lang="en-GB" sz="1800" b="1" dirty="0"/>
          </a:p>
          <a:p>
            <a:pPr marL="0" indent="0">
              <a:buNone/>
            </a:pPr>
            <a:r>
              <a:rPr lang="en-GB" sz="1800" dirty="0"/>
              <a:t>Plansee SE</a:t>
            </a:r>
          </a:p>
          <a:p>
            <a:pPr marL="0" indent="0">
              <a:buNone/>
            </a:pPr>
            <a:r>
              <a:rPr lang="en-GB" sz="1800" dirty="0" err="1"/>
              <a:t>Metallwerk</a:t>
            </a:r>
            <a:r>
              <a:rPr lang="en-GB" sz="1800" dirty="0"/>
              <a:t>-Plansee-</a:t>
            </a:r>
            <a:r>
              <a:rPr lang="en-GB" sz="1800" dirty="0" err="1"/>
              <a:t>Straße</a:t>
            </a:r>
            <a:r>
              <a:rPr lang="en-GB" sz="1800" dirty="0"/>
              <a:t> 71, 6600 Reutte, Austria</a:t>
            </a:r>
          </a:p>
          <a:p>
            <a:pPr marL="0" indent="0">
              <a:buNone/>
            </a:pPr>
            <a:r>
              <a:rPr lang="en-GB" sz="1800" dirty="0"/>
              <a:t>Tel.: +43 5672 600 2805</a:t>
            </a:r>
          </a:p>
          <a:p>
            <a:pPr marL="0" indent="0">
              <a:buNone/>
            </a:pPr>
            <a:r>
              <a:rPr lang="en-GB" sz="1800" dirty="0"/>
              <a:t>karl-heinz.leitz@plansee.com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B346F11-302A-4DDD-D452-2523BFB66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103" y="2162711"/>
            <a:ext cx="2636956" cy="360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63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03EB21-1B0F-B5DA-123A-D292D0C5A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Agenda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9D97959-2AF8-F5A7-BB47-103CD67D42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A1DC6D6-27DE-F78C-F244-EEA93A7EBD1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AT" sz="2000" b="1" dirty="0">
                <a:solidFill>
                  <a:schemeClr val="accent1"/>
                </a:solidFill>
              </a:rPr>
              <a:t>Plansee Group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AT" sz="2000" b="1" dirty="0">
                <a:solidFill>
                  <a:schemeClr val="accent1"/>
                </a:solidFill>
              </a:rPr>
              <a:t>High </a:t>
            </a:r>
            <a:r>
              <a:rPr lang="de-AT" sz="2000" b="1" dirty="0" err="1">
                <a:solidFill>
                  <a:schemeClr val="accent1"/>
                </a:solidFill>
              </a:rPr>
              <a:t>Temperature</a:t>
            </a:r>
            <a:r>
              <a:rPr lang="de-AT" sz="2000" b="1" dirty="0">
                <a:solidFill>
                  <a:schemeClr val="accent1"/>
                </a:solidFill>
              </a:rPr>
              <a:t> Vacuum </a:t>
            </a:r>
            <a:r>
              <a:rPr lang="de-AT" sz="2000" b="1" dirty="0" err="1">
                <a:solidFill>
                  <a:schemeClr val="accent1"/>
                </a:solidFill>
              </a:rPr>
              <a:t>Furnaces</a:t>
            </a:r>
            <a:r>
              <a:rPr lang="de-AT" sz="2000" b="1" dirty="0">
                <a:solidFill>
                  <a:schemeClr val="accent1"/>
                </a:solidFill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AT" sz="2000" b="1" dirty="0">
                <a:solidFill>
                  <a:schemeClr val="accent1"/>
                </a:solidFill>
              </a:rPr>
              <a:t>Thermo-Electric Model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b="1" dirty="0">
                <a:solidFill>
                  <a:schemeClr val="accent1"/>
                </a:solidFill>
              </a:rPr>
              <a:t>Temperature Homogeneity and Power Consumption at</a:t>
            </a:r>
          </a:p>
          <a:p>
            <a:pPr lvl="1">
              <a:lnSpc>
                <a:spcPct val="150000"/>
              </a:lnSpc>
            </a:pPr>
            <a:r>
              <a:rPr lang="en-GB" sz="2000" b="1" dirty="0"/>
              <a:t>different evaluation procedures</a:t>
            </a:r>
          </a:p>
          <a:p>
            <a:pPr lvl="1">
              <a:lnSpc>
                <a:spcPct val="150000"/>
              </a:lnSpc>
            </a:pPr>
            <a:r>
              <a:rPr lang="en-GB" sz="2000" b="1" dirty="0"/>
              <a:t>gas system concepts</a:t>
            </a:r>
          </a:p>
          <a:p>
            <a:pPr lvl="1">
              <a:lnSpc>
                <a:spcPct val="150000"/>
              </a:lnSpc>
            </a:pPr>
            <a:r>
              <a:rPr lang="en-GB" sz="2000" b="1" dirty="0"/>
              <a:t>heating systems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b="1" dirty="0">
                <a:solidFill>
                  <a:schemeClr val="accent1"/>
                </a:solidFill>
              </a:rPr>
              <a:t>Conclusions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87FB672-11E8-E37E-271C-40B88A41D1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B8DFF6-460E-4215-B0CA-51BFCD58A8A4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EA24638-9927-269F-2926-7DD2914C4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8385" y="1699638"/>
            <a:ext cx="4485582" cy="448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375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150EF1C8-C409-E88B-C5AE-477ABD4822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" y="3894549"/>
            <a:ext cx="4448175" cy="2963451"/>
          </a:xfrm>
          <a:prstGeom prst="rect">
            <a:avLst/>
          </a:prstGeom>
        </p:spPr>
      </p:pic>
      <p:sp>
        <p:nvSpPr>
          <p:cNvPr id="9" name="Titel 6">
            <a:extLst>
              <a:ext uri="{FF2B5EF4-FFF2-40B4-BE49-F238E27FC236}">
                <a16:creationId xmlns:a16="http://schemas.microsoft.com/office/drawing/2014/main" id="{128324DD-C61E-4056-A4B9-F3ACEAD2E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Plansee Group</a:t>
            </a:r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AEED893-FC36-4537-9B0B-43C4B79915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26E8409-526D-48AD-BC3B-82EDECF0D098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F9BE866-A763-4517-B638-775D1EB6C330}"/>
              </a:ext>
            </a:extLst>
          </p:cNvPr>
          <p:cNvSpPr txBox="1"/>
          <p:nvPr/>
        </p:nvSpPr>
        <p:spPr>
          <a:xfrm>
            <a:off x="386435" y="4504551"/>
            <a:ext cx="2488501" cy="2062103"/>
          </a:xfrm>
          <a:prstGeom prst="rect">
            <a:avLst/>
          </a:prstGeom>
        </p:spPr>
        <p:txBody>
          <a:bodyPr wrap="square" lIns="0" rtlCol="0">
            <a:spAutoFit/>
          </a:bodyPr>
          <a:lstStyle/>
          <a:p>
            <a:r>
              <a:rPr lang="en-GB" sz="1600" dirty="0">
                <a:cs typeface="Arial" pitchFamily="34" charset="0"/>
              </a:rPr>
              <a:t>With its divisions,</a:t>
            </a:r>
            <a:br>
              <a:rPr lang="en-GB" sz="1600" dirty="0">
                <a:cs typeface="Arial" pitchFamily="34" charset="0"/>
              </a:rPr>
            </a:br>
            <a:r>
              <a:rPr lang="en-GB" sz="1600" dirty="0">
                <a:cs typeface="Arial" pitchFamily="34" charset="0"/>
              </a:rPr>
              <a:t>the </a:t>
            </a:r>
            <a:r>
              <a:rPr lang="en-GB" sz="1600" b="1" dirty="0">
                <a:cs typeface="Arial" pitchFamily="34" charset="0"/>
              </a:rPr>
              <a:t>Plansee Group </a:t>
            </a:r>
            <a:br>
              <a:rPr lang="en-GB" sz="1600" b="1" dirty="0">
                <a:cs typeface="Arial" pitchFamily="34" charset="0"/>
              </a:rPr>
            </a:br>
            <a:r>
              <a:rPr lang="en-GB" sz="1600" dirty="0">
                <a:cs typeface="Arial" pitchFamily="34" charset="0"/>
              </a:rPr>
              <a:t>covers every stage of production from ore concentrates up to customer-specific components and the  recycling of scrap.</a:t>
            </a:r>
            <a:endParaRPr lang="de-A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55AE175-D66D-307D-E72C-D0F8342CAF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1" t="23017" r="6720" b="17559"/>
          <a:stretch/>
        </p:blipFill>
        <p:spPr>
          <a:xfrm>
            <a:off x="1706401" y="1129946"/>
            <a:ext cx="10339682" cy="3923390"/>
          </a:xfrm>
          <a:prstGeom prst="rect">
            <a:avLst/>
          </a:prstGeo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753E78F-9DAE-660D-01AB-7D71744E19DA}"/>
              </a:ext>
            </a:extLst>
          </p:cNvPr>
          <p:cNvSpPr txBox="1">
            <a:spLocks/>
          </p:cNvSpPr>
          <p:nvPr/>
        </p:nvSpPr>
        <p:spPr>
          <a:xfrm>
            <a:off x="8964000" y="5185137"/>
            <a:ext cx="2748575" cy="11004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58775" indent="-358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418FDE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20000" indent="-3600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418FDE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80000" indent="-358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418FDE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476000" indent="-358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418FDE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b="1" dirty="0">
                <a:solidFill>
                  <a:schemeClr val="accent1"/>
                </a:solidFill>
              </a:rPr>
              <a:t>Figures 2023/2024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11,200 employees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2.28 billion sales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9833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9EFD-9909-A791-3A8F-5B3FC775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High </a:t>
            </a:r>
            <a:r>
              <a:rPr lang="de-AT" dirty="0" err="1"/>
              <a:t>Temperature</a:t>
            </a:r>
            <a:r>
              <a:rPr lang="de-AT" dirty="0"/>
              <a:t> Vacuum </a:t>
            </a:r>
            <a:r>
              <a:rPr lang="de-AT" dirty="0" err="1"/>
              <a:t>Furnaces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A9CB28-E45D-B869-1AC7-00B129053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AT" dirty="0"/>
              <a:t>Heat Treatment</a:t>
            </a:r>
            <a:endParaRPr lang="en-GB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E0DE24C-8651-9B4B-D260-48A3540D5AC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945175" y="1312081"/>
            <a:ext cx="7798222" cy="4919662"/>
          </a:xfrm>
        </p:spPr>
        <p:txBody>
          <a:bodyPr/>
          <a:lstStyle/>
          <a:p>
            <a:pPr marL="0" indent="0">
              <a:buNone/>
            </a:pPr>
            <a:r>
              <a:rPr lang="de-AT" b="1" dirty="0">
                <a:solidFill>
                  <a:schemeClr val="accent1"/>
                </a:solidFill>
              </a:rPr>
              <a:t>High Temperature Vacuum Furnaces</a:t>
            </a:r>
          </a:p>
          <a:p>
            <a:r>
              <a:rPr lang="de-AT" dirty="0"/>
              <a:t>multi-</a:t>
            </a:r>
            <a:r>
              <a:rPr lang="de-AT" dirty="0" err="1"/>
              <a:t>layer</a:t>
            </a:r>
            <a:r>
              <a:rPr lang="de-AT" dirty="0"/>
              <a:t> </a:t>
            </a:r>
            <a:r>
              <a:rPr lang="de-AT" dirty="0" err="1"/>
              <a:t>refractory</a:t>
            </a:r>
            <a:r>
              <a:rPr lang="de-AT" dirty="0"/>
              <a:t> </a:t>
            </a:r>
            <a:r>
              <a:rPr lang="de-AT" dirty="0" err="1"/>
              <a:t>metal</a:t>
            </a:r>
            <a:r>
              <a:rPr lang="de-AT" dirty="0"/>
              <a:t> </a:t>
            </a:r>
            <a:r>
              <a:rPr lang="de-AT" dirty="0" err="1"/>
              <a:t>shielding</a:t>
            </a:r>
            <a:endParaRPr lang="de-AT" dirty="0"/>
          </a:p>
          <a:p>
            <a:r>
              <a:rPr lang="de-AT" dirty="0" err="1"/>
              <a:t>temperatures</a:t>
            </a:r>
            <a:r>
              <a:rPr lang="de-AT" dirty="0"/>
              <a:t> 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1600 °C</a:t>
            </a:r>
          </a:p>
          <a:p>
            <a:r>
              <a:rPr lang="de-AT" dirty="0"/>
              <a:t>power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several</a:t>
            </a:r>
            <a:r>
              <a:rPr lang="de-AT" dirty="0"/>
              <a:t> 100 kW</a:t>
            </a:r>
          </a:p>
          <a:p>
            <a:r>
              <a:rPr lang="de-AT" dirty="0" err="1"/>
              <a:t>generally</a:t>
            </a:r>
            <a:r>
              <a:rPr lang="de-AT" dirty="0"/>
              <a:t> </a:t>
            </a:r>
            <a:r>
              <a:rPr lang="de-AT" dirty="0" err="1"/>
              <a:t>equipped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a fast </a:t>
            </a:r>
            <a:r>
              <a:rPr lang="de-AT" dirty="0" err="1"/>
              <a:t>cooling</a:t>
            </a:r>
            <a:r>
              <a:rPr lang="de-AT" dirty="0"/>
              <a:t> </a:t>
            </a:r>
            <a:r>
              <a:rPr lang="de-AT" dirty="0" err="1"/>
              <a:t>system</a:t>
            </a:r>
            <a:endParaRPr lang="de-AT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de-AT" b="1" dirty="0">
                <a:solidFill>
                  <a:schemeClr val="accent1"/>
                </a:solidFill>
              </a:rPr>
              <a:t>Heat Treatment</a:t>
            </a:r>
          </a:p>
          <a:p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heating</a:t>
            </a:r>
            <a:r>
              <a:rPr lang="de-AT" dirty="0"/>
              <a:t> and </a:t>
            </a:r>
            <a:r>
              <a:rPr lang="de-AT" dirty="0" err="1"/>
              <a:t>cooling</a:t>
            </a:r>
            <a:r>
              <a:rPr lang="de-AT" dirty="0"/>
              <a:t> </a:t>
            </a:r>
            <a:r>
              <a:rPr lang="de-AT" dirty="0" err="1"/>
              <a:t>rates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achieve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metallurgial</a:t>
            </a:r>
            <a:r>
              <a:rPr lang="de-AT" dirty="0"/>
              <a:t> </a:t>
            </a:r>
            <a:r>
              <a:rPr lang="de-AT" dirty="0" err="1"/>
              <a:t>states</a:t>
            </a:r>
            <a:endParaRPr lang="de-AT" dirty="0"/>
          </a:p>
          <a:p>
            <a:r>
              <a:rPr lang="de-AT" b="1" dirty="0" err="1"/>
              <a:t>temperature</a:t>
            </a:r>
            <a:r>
              <a:rPr lang="de-AT" b="1" dirty="0"/>
              <a:t> </a:t>
            </a:r>
            <a:r>
              <a:rPr lang="de-AT" b="1" dirty="0" err="1"/>
              <a:t>homogeneity</a:t>
            </a:r>
            <a:r>
              <a:rPr lang="de-AT" b="1" dirty="0"/>
              <a:t> </a:t>
            </a:r>
            <a:r>
              <a:rPr lang="de-AT" dirty="0" err="1"/>
              <a:t>extremely</a:t>
            </a:r>
            <a:r>
              <a:rPr lang="de-AT" dirty="0"/>
              <a:t> </a:t>
            </a:r>
            <a:r>
              <a:rPr lang="de-AT" dirty="0" err="1"/>
              <a:t>important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a uniform </a:t>
            </a:r>
            <a:r>
              <a:rPr lang="de-AT" dirty="0" err="1"/>
              <a:t>heat</a:t>
            </a:r>
            <a:r>
              <a:rPr lang="de-AT" dirty="0"/>
              <a:t> </a:t>
            </a:r>
            <a:r>
              <a:rPr lang="de-AT" dirty="0" err="1"/>
              <a:t>treatment</a:t>
            </a:r>
            <a:r>
              <a:rPr lang="de-AT" dirty="0"/>
              <a:t> </a:t>
            </a:r>
            <a:r>
              <a:rPr lang="de-AT" dirty="0" err="1"/>
              <a:t>result</a:t>
            </a:r>
            <a:endParaRPr lang="de-AT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3BE0EE-E78D-0074-C4A5-27E7907CE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B8DFF6-460E-4215-B0CA-51BFCD58A8A4}" type="slidenum">
              <a:rPr lang="de-AT" smtClean="0"/>
              <a:pPr/>
              <a:t>4</a:t>
            </a:fld>
            <a:endParaRPr lang="de-AT" dirty="0"/>
          </a:p>
        </p:txBody>
      </p:sp>
      <p:pic>
        <p:nvPicPr>
          <p:cNvPr id="1029" name="Grafik 2">
            <a:extLst>
              <a:ext uri="{FF2B5EF4-FFF2-40B4-BE49-F238E27FC236}">
                <a16:creationId xmlns:a16="http://schemas.microsoft.com/office/drawing/2014/main" id="{9A6E9E1B-6B77-71AF-B65A-44ADE4DA1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"/>
                    </a14:imgEffect>
                    <a14:imgEffect>
                      <a14:brightnessContrast bright="15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63" y="1381355"/>
            <a:ext cx="2880000" cy="192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EE7B4259-ACA3-4B84-371B-5ACEA3A6439F}"/>
              </a:ext>
            </a:extLst>
          </p:cNvPr>
          <p:cNvSpPr txBox="1"/>
          <p:nvPr/>
        </p:nvSpPr>
        <p:spPr>
          <a:xfrm>
            <a:off x="217248" y="3322985"/>
            <a:ext cx="3762250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Refractory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metal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hot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zone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vertical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high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furnace</a:t>
            </a:r>
            <a:endParaRPr lang="de-A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9162630-671F-8A6D-B0C2-3F7EE3966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66" y="3868222"/>
            <a:ext cx="3258618" cy="244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29B5941-AB26-81E0-8206-D78A0A7605E1}"/>
              </a:ext>
            </a:extLst>
          </p:cNvPr>
          <p:cNvSpPr txBox="1"/>
          <p:nvPr/>
        </p:nvSpPr>
        <p:spPr>
          <a:xfrm>
            <a:off x="259728" y="6229146"/>
            <a:ext cx="376225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Time-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-Transformation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diagram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steel</a:t>
            </a:r>
            <a:endParaRPr lang="de-A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e-AT" sz="800" dirty="0"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en-GB" sz="800" dirty="0">
                <a:hlinkClick r:id="rId5"/>
              </a:rPr>
              <a:t>www.metallurgyfordummies.com</a:t>
            </a:r>
            <a:r>
              <a:rPr lang="en-GB" sz="800" dirty="0"/>
              <a:t> (13.09.2024)</a:t>
            </a:r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852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9EFD-9909-A791-3A8F-5B3FC775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Temperature</a:t>
            </a:r>
            <a:r>
              <a:rPr lang="de-AT" dirty="0"/>
              <a:t> </a:t>
            </a:r>
            <a:r>
              <a:rPr lang="de-AT" dirty="0" err="1"/>
              <a:t>Homogeneity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High </a:t>
            </a:r>
            <a:r>
              <a:rPr lang="de-AT" dirty="0" err="1"/>
              <a:t>Temperature</a:t>
            </a:r>
            <a:r>
              <a:rPr lang="de-AT" dirty="0"/>
              <a:t> </a:t>
            </a:r>
            <a:r>
              <a:rPr lang="de-AT" dirty="0" err="1"/>
              <a:t>Furnaces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A9CB28-E45D-B869-1AC7-00B129053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AT" dirty="0" err="1"/>
              <a:t>Temperature</a:t>
            </a:r>
            <a:r>
              <a:rPr lang="de-AT" dirty="0"/>
              <a:t> </a:t>
            </a:r>
            <a:r>
              <a:rPr lang="de-AT" dirty="0" err="1"/>
              <a:t>Uniformity</a:t>
            </a:r>
            <a:r>
              <a:rPr lang="de-AT" dirty="0"/>
              <a:t> Survey (TUS) </a:t>
            </a:r>
            <a:r>
              <a:rPr lang="de-AT" dirty="0" err="1"/>
              <a:t>according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AMS 2750</a:t>
            </a:r>
            <a:endParaRPr lang="en-GB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E0DE24C-8651-9B4B-D260-48A3540D5AC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216117" y="2972925"/>
            <a:ext cx="5496457" cy="22326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Aerospace Material Specification AMS 2750</a:t>
            </a:r>
          </a:p>
          <a:p>
            <a:pPr marL="0" indent="0">
              <a:buNone/>
            </a:pPr>
            <a:r>
              <a:rPr lang="en-US" dirty="0"/>
              <a:t>For work zone volumes between 0.085 and 6.4 m³ AMS 2750 suggests a </a:t>
            </a:r>
            <a:r>
              <a:rPr lang="en-US" b="1" dirty="0"/>
              <a:t>minimum number of nine sensors</a:t>
            </a:r>
            <a:r>
              <a:rPr lang="en-US" dirty="0"/>
              <a:t>. Three should be located at the periphery of each end, one at the approximate center and the other two to best represent the qualified work zone.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3BE0EE-E78D-0074-C4A5-27E7907CE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B8DFF6-460E-4215-B0CA-51BFCD58A8A4}" type="slidenum">
              <a:rPr lang="de-AT" smtClean="0"/>
              <a:pPr/>
              <a:t>5</a:t>
            </a:fld>
            <a:endParaRPr lang="de-AT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117DD2F-4F4E-5AC1-95F7-C96ECE569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518" y="2184649"/>
            <a:ext cx="2086736" cy="3154369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B191127-2F4A-65AF-6131-16459A089154}"/>
              </a:ext>
            </a:extLst>
          </p:cNvPr>
          <p:cNvSpPr txBox="1"/>
          <p:nvPr/>
        </p:nvSpPr>
        <p:spPr>
          <a:xfrm>
            <a:off x="260208" y="6049019"/>
            <a:ext cx="4100084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TUS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sensor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locations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cylindrical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endParaRPr lang="de-A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e-AT" sz="800" dirty="0"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en-GB" sz="800" dirty="0"/>
              <a:t>"Aerospace Material Specification AMS 2750 G," SAE International, 2022.</a:t>
            </a:r>
          </a:p>
          <a:p>
            <a:pPr algn="l"/>
            <a:endParaRPr lang="en-GB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495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9EFD-9909-A791-3A8F-5B3FC775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Multi-</a:t>
            </a:r>
            <a:r>
              <a:rPr lang="de-AT" dirty="0" err="1"/>
              <a:t>Physical</a:t>
            </a:r>
            <a:r>
              <a:rPr lang="de-AT" dirty="0"/>
              <a:t> Model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A9CB28-E45D-B869-1AC7-00B129053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AT" dirty="0"/>
              <a:t>Thermo-Electric </a:t>
            </a:r>
            <a:r>
              <a:rPr lang="de-AT" dirty="0" err="1"/>
              <a:t>Stationary</a:t>
            </a:r>
            <a:r>
              <a:rPr lang="de-AT" dirty="0"/>
              <a:t> Model</a:t>
            </a:r>
            <a:endParaRPr lang="en-GB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909DECD-2B3F-2882-1B5A-9767190DE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07" y="1628775"/>
            <a:ext cx="2399762" cy="2495725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08482C71-295C-4F2E-7C3E-1B77CF1BF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8948" y="1274400"/>
            <a:ext cx="8443851" cy="549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394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9EFD-9909-A791-3A8F-5B3FC775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Configurations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A9CB28-E45D-B869-1AC7-00B129053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AT" dirty="0" err="1"/>
              <a:t>Temperature</a:t>
            </a:r>
            <a:r>
              <a:rPr lang="de-AT" dirty="0"/>
              <a:t> </a:t>
            </a:r>
            <a:r>
              <a:rPr lang="de-AT" dirty="0" err="1"/>
              <a:t>Homogeneity</a:t>
            </a:r>
            <a:r>
              <a:rPr lang="de-AT" dirty="0"/>
              <a:t>, Gas and </a:t>
            </a:r>
            <a:r>
              <a:rPr lang="de-AT" dirty="0" err="1"/>
              <a:t>Heating</a:t>
            </a:r>
            <a:r>
              <a:rPr lang="de-AT" dirty="0"/>
              <a:t> System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3BE0EE-E78D-0074-C4A5-27E7907CE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B8DFF6-460E-4215-B0CA-51BFCD58A8A4}" type="slidenum">
              <a:rPr lang="de-AT" smtClean="0"/>
              <a:pPr/>
              <a:t>7</a:t>
            </a:fld>
            <a:endParaRPr lang="de-A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673C147-0411-538D-4BAC-2261D6DE9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491" y="1991620"/>
            <a:ext cx="2880000" cy="216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C00A71F-11C8-F38D-AA1B-F8BCE3A53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0325" y="4294494"/>
            <a:ext cx="2880000" cy="216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3CBA6BB-F799-C8F4-56D1-C12F1469E3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21" y="2035157"/>
            <a:ext cx="2880000" cy="216000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36CC7E9-B8EA-C5D9-9B1A-54F11D78D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542" y="4339396"/>
            <a:ext cx="2880000" cy="2160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A3A80BD-9FDD-81E2-5C15-CB2D1BF08C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3311" y="1639396"/>
            <a:ext cx="3600000" cy="27000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2E1BF7AB-4609-94A2-94EF-C4335F68BC2F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3311" y="4069396"/>
            <a:ext cx="3600000" cy="2700000"/>
          </a:xfrm>
          <a:prstGeom prst="rect">
            <a:avLst/>
          </a:prstGeom>
        </p:spPr>
      </p:pic>
      <p:graphicFrame>
        <p:nvGraphicFramePr>
          <p:cNvPr id="26" name="Tabelle 25">
            <a:extLst>
              <a:ext uri="{FF2B5EF4-FFF2-40B4-BE49-F238E27FC236}">
                <a16:creationId xmlns:a16="http://schemas.microsoft.com/office/drawing/2014/main" id="{E38A3F4E-E18E-42E2-6EE0-7B8131F5B2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289238"/>
              </p:ext>
            </p:extLst>
          </p:nvPr>
        </p:nvGraphicFramePr>
        <p:xfrm>
          <a:off x="8270421" y="1991618"/>
          <a:ext cx="449943" cy="44628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9943">
                  <a:extLst>
                    <a:ext uri="{9D8B030D-6E8A-4147-A177-3AD203B41FA5}">
                      <a16:colId xmlns:a16="http://schemas.microsoft.com/office/drawing/2014/main" val="1175222003"/>
                    </a:ext>
                  </a:extLst>
                </a:gridCol>
              </a:tblGrid>
              <a:tr h="2231438">
                <a:tc>
                  <a:txBody>
                    <a:bodyPr/>
                    <a:lstStyle/>
                    <a:p>
                      <a:pPr algn="ctr"/>
                      <a:r>
                        <a:rPr lang="de-AT" b="1" dirty="0" err="1"/>
                        <a:t>Classical</a:t>
                      </a:r>
                      <a:endParaRPr lang="de-AT" b="1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1430367907"/>
                  </a:ext>
                </a:extLst>
              </a:tr>
              <a:tr h="2231438">
                <a:tc>
                  <a:txBody>
                    <a:bodyPr/>
                    <a:lstStyle/>
                    <a:p>
                      <a:pPr algn="ctr"/>
                      <a:r>
                        <a:rPr lang="de-AT" b="1" dirty="0"/>
                        <a:t>„</a:t>
                      </a:r>
                      <a:r>
                        <a:rPr lang="de-AT" b="1" dirty="0" err="1"/>
                        <a:t>FlowBox</a:t>
                      </a:r>
                      <a:r>
                        <a:rPr lang="de-AT" b="1" dirty="0"/>
                        <a:t>“</a:t>
                      </a: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2625083437"/>
                  </a:ext>
                </a:extLst>
              </a:tr>
            </a:tbl>
          </a:graphicData>
        </a:graphic>
      </p:graphicFrame>
      <p:graphicFrame>
        <p:nvGraphicFramePr>
          <p:cNvPr id="28" name="Tabelle 27">
            <a:extLst>
              <a:ext uri="{FF2B5EF4-FFF2-40B4-BE49-F238E27FC236}">
                <a16:creationId xmlns:a16="http://schemas.microsoft.com/office/drawing/2014/main" id="{F570C102-ECB3-7FD0-4EE2-883B75CD48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713485"/>
              </p:ext>
            </p:extLst>
          </p:nvPr>
        </p:nvGraphicFramePr>
        <p:xfrm>
          <a:off x="4655002" y="1973247"/>
          <a:ext cx="449943" cy="48546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9943">
                  <a:extLst>
                    <a:ext uri="{9D8B030D-6E8A-4147-A177-3AD203B41FA5}">
                      <a16:colId xmlns:a16="http://schemas.microsoft.com/office/drawing/2014/main" val="1175222003"/>
                    </a:ext>
                  </a:extLst>
                </a:gridCol>
              </a:tblGrid>
              <a:tr h="2066224">
                <a:tc>
                  <a:txBody>
                    <a:bodyPr/>
                    <a:lstStyle/>
                    <a:p>
                      <a:pPr algn="ctr"/>
                      <a:r>
                        <a:rPr lang="de-AT" b="1" dirty="0" err="1"/>
                        <a:t>Only</a:t>
                      </a:r>
                      <a:r>
                        <a:rPr lang="de-AT" b="1" dirty="0"/>
                        <a:t> </a:t>
                      </a:r>
                      <a:r>
                        <a:rPr lang="de-AT" b="1" dirty="0" err="1"/>
                        <a:t>side</a:t>
                      </a:r>
                      <a:r>
                        <a:rPr lang="de-AT" b="1" dirty="0"/>
                        <a:t> </a:t>
                      </a:r>
                      <a:r>
                        <a:rPr lang="de-AT" b="1" dirty="0" err="1"/>
                        <a:t>heaters</a:t>
                      </a:r>
                      <a:endParaRPr lang="de-AT" b="1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1430367907"/>
                  </a:ext>
                </a:extLst>
              </a:tr>
              <a:tr h="2788410">
                <a:tc>
                  <a:txBody>
                    <a:bodyPr/>
                    <a:lstStyle/>
                    <a:p>
                      <a:pPr algn="ctr"/>
                      <a:r>
                        <a:rPr lang="de-AT" b="1" dirty="0"/>
                        <a:t>Top and </a:t>
                      </a:r>
                      <a:r>
                        <a:rPr lang="de-AT" b="1" dirty="0" err="1"/>
                        <a:t>bottom</a:t>
                      </a:r>
                      <a:r>
                        <a:rPr lang="de-AT" b="1" dirty="0"/>
                        <a:t> </a:t>
                      </a:r>
                      <a:r>
                        <a:rPr lang="de-AT" b="1" dirty="0" err="1"/>
                        <a:t>heater</a:t>
                      </a:r>
                      <a:endParaRPr lang="de-AT" b="1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2625083437"/>
                  </a:ext>
                </a:extLst>
              </a:tr>
            </a:tbl>
          </a:graphicData>
        </a:graphic>
      </p:graphicFrame>
      <p:graphicFrame>
        <p:nvGraphicFramePr>
          <p:cNvPr id="29" name="Tabelle 28">
            <a:extLst>
              <a:ext uri="{FF2B5EF4-FFF2-40B4-BE49-F238E27FC236}">
                <a16:creationId xmlns:a16="http://schemas.microsoft.com/office/drawing/2014/main" id="{C3EF0EBB-5C21-A17F-00AD-F63993C819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11203"/>
              </p:ext>
            </p:extLst>
          </p:nvPr>
        </p:nvGraphicFramePr>
        <p:xfrm>
          <a:off x="318520" y="1990535"/>
          <a:ext cx="449943" cy="44628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9943">
                  <a:extLst>
                    <a:ext uri="{9D8B030D-6E8A-4147-A177-3AD203B41FA5}">
                      <a16:colId xmlns:a16="http://schemas.microsoft.com/office/drawing/2014/main" val="1175222003"/>
                    </a:ext>
                  </a:extLst>
                </a:gridCol>
              </a:tblGrid>
              <a:tr h="2231438">
                <a:tc>
                  <a:txBody>
                    <a:bodyPr/>
                    <a:lstStyle/>
                    <a:p>
                      <a:pPr algn="ctr"/>
                      <a:r>
                        <a:rPr lang="de-AT" b="1" dirty="0"/>
                        <a:t>TUS</a:t>
                      </a:r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1430367907"/>
                  </a:ext>
                </a:extLst>
              </a:tr>
              <a:tr h="2231438">
                <a:tc>
                  <a:txBody>
                    <a:bodyPr/>
                    <a:lstStyle/>
                    <a:p>
                      <a:pPr algn="ctr"/>
                      <a:r>
                        <a:rPr lang="de-AT" b="1" dirty="0" err="1"/>
                        <a:t>Highly</a:t>
                      </a:r>
                      <a:r>
                        <a:rPr lang="de-AT" b="1" dirty="0"/>
                        <a:t> </a:t>
                      </a:r>
                      <a:r>
                        <a:rPr lang="de-AT" b="1" dirty="0" err="1"/>
                        <a:t>resolved</a:t>
                      </a:r>
                      <a:endParaRPr lang="de-AT" b="1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2625083437"/>
                  </a:ext>
                </a:extLst>
              </a:tr>
            </a:tbl>
          </a:graphicData>
        </a:graphic>
      </p:graphicFrame>
      <p:sp>
        <p:nvSpPr>
          <p:cNvPr id="9" name="Textfeld 8">
            <a:extLst>
              <a:ext uri="{FF2B5EF4-FFF2-40B4-BE49-F238E27FC236}">
                <a16:creationId xmlns:a16="http://schemas.microsoft.com/office/drawing/2014/main" id="{C861D2A7-DC1F-CB62-9CEF-AF0872CF2F85}"/>
              </a:ext>
            </a:extLst>
          </p:cNvPr>
          <p:cNvSpPr txBox="1"/>
          <p:nvPr/>
        </p:nvSpPr>
        <p:spPr>
          <a:xfrm>
            <a:off x="318520" y="1431262"/>
            <a:ext cx="3643881" cy="5539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de-AT" b="1" dirty="0" err="1">
                <a:solidFill>
                  <a:schemeClr val="accent1"/>
                </a:solidFill>
              </a:rPr>
              <a:t>Temperature</a:t>
            </a:r>
            <a:r>
              <a:rPr lang="de-AT" b="1" dirty="0">
                <a:solidFill>
                  <a:schemeClr val="accent1"/>
                </a:solidFill>
              </a:rPr>
              <a:t> </a:t>
            </a:r>
            <a:r>
              <a:rPr lang="de-AT" b="1" dirty="0" err="1">
                <a:solidFill>
                  <a:schemeClr val="accent1"/>
                </a:solidFill>
              </a:rPr>
              <a:t>Homogeneity</a:t>
            </a:r>
            <a:endParaRPr lang="de-AT" b="1" dirty="0">
              <a:solidFill>
                <a:schemeClr val="accent1"/>
              </a:solidFill>
            </a:endParaRPr>
          </a:p>
          <a:p>
            <a:pPr algn="ctr"/>
            <a:endParaRPr lang="de-AT" b="1" dirty="0">
              <a:solidFill>
                <a:schemeClr val="accent1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49FCC94-368F-A11C-D878-F1345CCBB93D}"/>
              </a:ext>
            </a:extLst>
          </p:cNvPr>
          <p:cNvSpPr txBox="1"/>
          <p:nvPr/>
        </p:nvSpPr>
        <p:spPr>
          <a:xfrm>
            <a:off x="8270420" y="1423905"/>
            <a:ext cx="3597093" cy="5539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de-AT" b="1" dirty="0">
                <a:solidFill>
                  <a:schemeClr val="accent1"/>
                </a:solidFill>
              </a:rPr>
              <a:t>Gas System</a:t>
            </a:r>
          </a:p>
          <a:p>
            <a:pPr algn="ctr"/>
            <a:endParaRPr lang="de-AT" b="1" dirty="0">
              <a:solidFill>
                <a:schemeClr val="accent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F08995F-2DF9-ECD2-172B-97AF9ADC79FC}"/>
              </a:ext>
            </a:extLst>
          </p:cNvPr>
          <p:cNvSpPr txBox="1"/>
          <p:nvPr/>
        </p:nvSpPr>
        <p:spPr>
          <a:xfrm>
            <a:off x="3945466" y="1437144"/>
            <a:ext cx="4267199" cy="5539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de-AT" b="1" dirty="0" err="1">
                <a:solidFill>
                  <a:schemeClr val="accent1"/>
                </a:solidFill>
              </a:rPr>
              <a:t>Heating</a:t>
            </a:r>
            <a:r>
              <a:rPr lang="de-AT" b="1" dirty="0">
                <a:solidFill>
                  <a:schemeClr val="accent1"/>
                </a:solidFill>
              </a:rPr>
              <a:t> System</a:t>
            </a:r>
          </a:p>
          <a:p>
            <a:pPr algn="ctr"/>
            <a:endParaRPr lang="de-AT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47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9EFD-9909-A791-3A8F-5B3FC775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Simulation </a:t>
            </a:r>
            <a:r>
              <a:rPr lang="de-AT" dirty="0" err="1"/>
              <a:t>Results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A9CB28-E45D-B869-1AC7-00B129053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AT" dirty="0"/>
              <a:t>TUS </a:t>
            </a:r>
            <a:r>
              <a:rPr lang="de-AT" dirty="0" err="1"/>
              <a:t>Temperature</a:t>
            </a:r>
            <a:r>
              <a:rPr lang="de-AT" dirty="0"/>
              <a:t> </a:t>
            </a:r>
            <a:r>
              <a:rPr lang="de-AT" dirty="0" err="1"/>
              <a:t>Homogeneity</a:t>
            </a:r>
            <a:r>
              <a:rPr lang="de-AT" dirty="0"/>
              <a:t> and Power </a:t>
            </a:r>
            <a:r>
              <a:rPr lang="de-AT" dirty="0" err="1"/>
              <a:t>Consumption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3BE0EE-E78D-0074-C4A5-27E7907CE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B8DFF6-460E-4215-B0CA-51BFCD58A8A4}" type="slidenum">
              <a:rPr lang="de-AT" smtClean="0"/>
              <a:pPr/>
              <a:t>8</a:t>
            </a:fld>
            <a:endParaRPr lang="de-A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0E5BDD5-4F1D-DB42-E272-AFE6C70E24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r="5243"/>
          <a:stretch/>
        </p:blipFill>
        <p:spPr>
          <a:xfrm>
            <a:off x="879677" y="1628775"/>
            <a:ext cx="5215999" cy="432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264A6A7-8623-F0D2-9D2A-62E3CAC8B5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21" r="5323"/>
          <a:stretch/>
        </p:blipFill>
        <p:spPr>
          <a:xfrm>
            <a:off x="6252820" y="1640064"/>
            <a:ext cx="5216000" cy="4320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8069E2AE-6194-DEF2-D7CF-B39072C4793C}"/>
              </a:ext>
            </a:extLst>
          </p:cNvPr>
          <p:cNvSpPr txBox="1"/>
          <p:nvPr/>
        </p:nvSpPr>
        <p:spPr>
          <a:xfrm rot="16200000">
            <a:off x="-2390739" y="3656487"/>
            <a:ext cx="5058482" cy="2769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sz="1800" b="1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Classical</a:t>
            </a: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Gas </a:t>
            </a:r>
            <a:r>
              <a:rPr lang="de-AT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ystem</a:t>
            </a:r>
            <a:endParaRPr lang="en-GB" sz="1800" b="1" dirty="0" err="1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65EE682-3D57-9956-6A7C-0370FCA1428C}"/>
              </a:ext>
            </a:extLst>
          </p:cNvPr>
          <p:cNvSpPr txBox="1"/>
          <p:nvPr/>
        </p:nvSpPr>
        <p:spPr>
          <a:xfrm>
            <a:off x="353535" y="6022434"/>
            <a:ext cx="11233150" cy="55399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</a:t>
            </a: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</a:t>
            </a:r>
            <a:r>
              <a:rPr lang="de-AT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K; P = 103 kW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</a:t>
            </a:r>
            <a:r>
              <a:rPr lang="de-AT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A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AT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de-A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top gas </a:t>
            </a:r>
            <a:r>
              <a:rPr lang="de-AT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outlet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A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</a:t>
            </a:r>
            <a:r>
              <a:rPr lang="de-AT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A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AT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endParaRPr lang="en-GB" sz="1800" b="1" dirty="0" err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B0E0536-9B92-E409-D17C-69CE97134E1E}"/>
              </a:ext>
            </a:extLst>
          </p:cNvPr>
          <p:cNvSpPr/>
          <p:nvPr/>
        </p:nvSpPr>
        <p:spPr>
          <a:xfrm>
            <a:off x="8493517" y="3070780"/>
            <a:ext cx="180000" cy="1800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38862C11-532A-DF4C-E274-5109C2820E88}"/>
              </a:ext>
            </a:extLst>
          </p:cNvPr>
          <p:cNvSpPr/>
          <p:nvPr/>
        </p:nvSpPr>
        <p:spPr>
          <a:xfrm>
            <a:off x="8458113" y="4440662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2000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9EFD-9909-A791-3A8F-5B3FC775C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Simulation </a:t>
            </a:r>
            <a:r>
              <a:rPr lang="de-AT" dirty="0" err="1"/>
              <a:t>Results</a:t>
            </a:r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A9CB28-E45D-B869-1AC7-00B12905371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AT" dirty="0" err="1"/>
              <a:t>Highly</a:t>
            </a:r>
            <a:r>
              <a:rPr lang="de-AT" dirty="0"/>
              <a:t> </a:t>
            </a:r>
            <a:r>
              <a:rPr lang="de-AT" dirty="0" err="1"/>
              <a:t>Resolved</a:t>
            </a:r>
            <a:r>
              <a:rPr lang="de-AT" dirty="0"/>
              <a:t> </a:t>
            </a:r>
            <a:r>
              <a:rPr lang="de-AT" dirty="0" err="1"/>
              <a:t>Temperature</a:t>
            </a:r>
            <a:r>
              <a:rPr lang="de-AT" dirty="0"/>
              <a:t> </a:t>
            </a:r>
            <a:r>
              <a:rPr lang="de-AT" dirty="0" err="1"/>
              <a:t>Homogeneity</a:t>
            </a:r>
            <a:r>
              <a:rPr lang="de-AT" dirty="0"/>
              <a:t> and Power </a:t>
            </a:r>
            <a:r>
              <a:rPr lang="de-AT" dirty="0" err="1"/>
              <a:t>Consumption</a:t>
            </a:r>
            <a:endParaRPr lang="en-GB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03BE0EE-E78D-0074-C4A5-27E7907CE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B8DFF6-460E-4215-B0CA-51BFCD58A8A4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069E2AE-6194-DEF2-D7CF-B39072C4793C}"/>
              </a:ext>
            </a:extLst>
          </p:cNvPr>
          <p:cNvSpPr txBox="1"/>
          <p:nvPr/>
        </p:nvSpPr>
        <p:spPr>
          <a:xfrm rot="16200000">
            <a:off x="-2390739" y="3656487"/>
            <a:ext cx="5058482" cy="2769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sz="1800" b="1" dirty="0" err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Classical</a:t>
            </a: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Gas </a:t>
            </a:r>
            <a:r>
              <a:rPr lang="de-AT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AT" sz="1800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ystem</a:t>
            </a:r>
            <a:endParaRPr lang="en-GB" sz="1800" b="1" dirty="0" err="1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C89EA60-733C-4A59-6699-7A064C3E187B}"/>
              </a:ext>
            </a:extLst>
          </p:cNvPr>
          <p:cNvSpPr txBox="1"/>
          <p:nvPr/>
        </p:nvSpPr>
        <p:spPr>
          <a:xfrm>
            <a:off x="1099081" y="6022434"/>
            <a:ext cx="10049391" cy="55399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dT</a:t>
            </a:r>
            <a:r>
              <a:rPr lang="de-AT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13 K; P = 104 kW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418FDE"/>
              </a:buClr>
              <a:buSzPct val="100000"/>
            </a:pP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Limitations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TUS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AT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homogeneity</a:t>
            </a:r>
            <a:endParaRPr lang="en-GB" sz="1800" b="1" dirty="0" err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4C4EEDF-C705-3B6F-9BDD-CB95460218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0" r="5244"/>
          <a:stretch/>
        </p:blipFill>
        <p:spPr>
          <a:xfrm>
            <a:off x="873655" y="1628775"/>
            <a:ext cx="5216001" cy="432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6D5B94E-475B-E769-6243-3D3611D12A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40" r="5405"/>
          <a:stretch/>
        </p:blipFill>
        <p:spPr>
          <a:xfrm>
            <a:off x="6242941" y="1639617"/>
            <a:ext cx="5216000" cy="4320000"/>
          </a:xfrm>
          <a:prstGeom prst="rect">
            <a:avLst/>
          </a:prstGeom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29A3FE6E-A7A8-B2B9-E205-0417769B6B43}"/>
              </a:ext>
            </a:extLst>
          </p:cNvPr>
          <p:cNvSpPr/>
          <p:nvPr/>
        </p:nvSpPr>
        <p:spPr>
          <a:xfrm>
            <a:off x="8493094" y="3086020"/>
            <a:ext cx="180000" cy="18000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714BBBE4-2A09-19DA-6BEB-BA45A58842A6}"/>
              </a:ext>
            </a:extLst>
          </p:cNvPr>
          <p:cNvSpPr/>
          <p:nvPr/>
        </p:nvSpPr>
        <p:spPr>
          <a:xfrm>
            <a:off x="8538372" y="4434088"/>
            <a:ext cx="180000" cy="18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050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0.08633 0.047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0" y="2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Plansee HPM ">
  <a:themeElements>
    <a:clrScheme name="Plansee HPM">
      <a:dk1>
        <a:sysClr val="windowText" lastClr="000000"/>
      </a:dk1>
      <a:lt1>
        <a:sysClr val="window" lastClr="FFFFFF"/>
      </a:lt1>
      <a:dk2>
        <a:srgbClr val="697981"/>
      </a:dk2>
      <a:lt2>
        <a:srgbClr val="A2AAAD"/>
      </a:lt2>
      <a:accent1>
        <a:srgbClr val="418FDE"/>
      </a:accent1>
      <a:accent2>
        <a:srgbClr val="0973BB"/>
      </a:accent2>
      <a:accent3>
        <a:srgbClr val="062039"/>
      </a:accent3>
      <a:accent4>
        <a:srgbClr val="A2AAAD"/>
      </a:accent4>
      <a:accent5>
        <a:srgbClr val="C4D0D9"/>
      </a:accent5>
      <a:accent6>
        <a:srgbClr val="EFF3F6"/>
      </a:accent6>
      <a:hlink>
        <a:srgbClr val="0973BB"/>
      </a:hlink>
      <a:folHlink>
        <a:srgbClr val="C4D0D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4D0D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418FDE"/>
          </a:solidFill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0" tIns="0" rIns="0" bIns="0" rtlCol="0" anchor="t" anchorCtr="0">
        <a:spAutoFit/>
      </a:bodyPr>
      <a:lstStyle>
        <a:defPPr marL="285750" indent="-285750" algn="l">
          <a:spcBef>
            <a:spcPts val="0"/>
          </a:spcBef>
          <a:spcAft>
            <a:spcPts val="0"/>
          </a:spcAft>
          <a:buClr>
            <a:srgbClr val="418FDE"/>
          </a:buClr>
          <a:buSzPct val="100000"/>
          <a:buFont typeface="Wingdings" panose="05000000000000000000" pitchFamily="2" charset="2"/>
          <a:buChar char="§"/>
          <a:defRPr sz="1800" b="0" dirty="0" err="1" smtClean="0">
            <a:solidFill>
              <a:schemeClr val="tx1">
                <a:lumMod val="85000"/>
                <a:lumOff val="15000"/>
              </a:schemeClr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PM-020-TP-023 part102 HPM Template.pptx" id="{2F500852-6A5D-45CA-B098-3CE8BEEBC61B}" vid="{66D7FCDC-461D-4016-A507-64684E9A0FB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HPM-020-TP-023 part102 HPM Template</Template>
  <TotalTime>2</TotalTime>
  <Words>606</Words>
  <Application>Microsoft Office PowerPoint</Application>
  <PresentationFormat>Widescreen</PresentationFormat>
  <Paragraphs>117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Plansee HPM </vt:lpstr>
      <vt:lpstr>Multi-Physical Simulation Based Analysis of Temperature Homogeneity in Vertical High Temperature Vacuum Furnaces</vt:lpstr>
      <vt:lpstr>Agenda</vt:lpstr>
      <vt:lpstr>Plansee Group</vt:lpstr>
      <vt:lpstr>High Temperature Vacuum Furnaces</vt:lpstr>
      <vt:lpstr>Temperature Homogeneity of High Temperature Furnaces</vt:lpstr>
      <vt:lpstr>Multi-Physical Model</vt:lpstr>
      <vt:lpstr>Configurations</vt:lpstr>
      <vt:lpstr>Simulation Results</vt:lpstr>
      <vt:lpstr>Simulation Results</vt:lpstr>
      <vt:lpstr>Simulation Results</vt:lpstr>
      <vt:lpstr>Simulation Results</vt:lpstr>
      <vt:lpstr>Simulation Results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Leitz Karl-Heinz</dc:creator>
  <cp:lastModifiedBy>Mara Pagani</cp:lastModifiedBy>
  <cp:revision>44</cp:revision>
  <dcterms:created xsi:type="dcterms:W3CDTF">2023-10-06T16:14:46Z</dcterms:created>
  <dcterms:modified xsi:type="dcterms:W3CDTF">2024-10-08T08:47:03Z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733c984-dd67-4b40-b877-5fa1e785e79c_Enabled">
    <vt:lpwstr>true</vt:lpwstr>
  </property>
  <property fmtid="{D5CDD505-2E9C-101B-9397-08002B2CF9AE}" pid="3" name="MSIP_Label_8733c984-dd67-4b40-b877-5fa1e785e79c_SetDate">
    <vt:lpwstr>2024-09-20T14:21:17Z</vt:lpwstr>
  </property>
  <property fmtid="{D5CDD505-2E9C-101B-9397-08002B2CF9AE}" pid="4" name="MSIP_Label_8733c984-dd67-4b40-b877-5fa1e785e79c_Method">
    <vt:lpwstr>Privileged</vt:lpwstr>
  </property>
  <property fmtid="{D5CDD505-2E9C-101B-9397-08002B2CF9AE}" pid="5" name="MSIP_Label_8733c984-dd67-4b40-b877-5fa1e785e79c_Name">
    <vt:lpwstr>8733c984-dd67-4b40-b877-5fa1e785e79c</vt:lpwstr>
  </property>
  <property fmtid="{D5CDD505-2E9C-101B-9397-08002B2CF9AE}" pid="6" name="MSIP_Label_8733c984-dd67-4b40-b877-5fa1e785e79c_SiteId">
    <vt:lpwstr>6e754c03-6c26-480f-a166-ff9598a067ed</vt:lpwstr>
  </property>
  <property fmtid="{D5CDD505-2E9C-101B-9397-08002B2CF9AE}" pid="7" name="MSIP_Label_8733c984-dd67-4b40-b877-5fa1e785e79c_ActionId">
    <vt:lpwstr>7969d0ce-1970-4355-8a08-0eb31eae1f29</vt:lpwstr>
  </property>
  <property fmtid="{D5CDD505-2E9C-101B-9397-08002B2CF9AE}" pid="8" name="MSIP_Label_8733c984-dd67-4b40-b877-5fa1e785e79c_ContentBits">
    <vt:lpwstr>2</vt:lpwstr>
  </property>
  <property fmtid="{D5CDD505-2E9C-101B-9397-08002B2CF9AE}" pid="9" name="ClassificationContentMarkingFooterLocations">
    <vt:lpwstr>Plansee HPM :10</vt:lpwstr>
  </property>
  <property fmtid="{D5CDD505-2E9C-101B-9397-08002B2CF9AE}" pid="10" name="ClassificationContentMarkingFooterText">
    <vt:lpwstr>Public</vt:lpwstr>
  </property>
</Properties>
</file>