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85" r:id="rId3"/>
    <p:sldId id="421" r:id="rId4"/>
    <p:sldId id="422" r:id="rId5"/>
    <p:sldId id="400" r:id="rId6"/>
    <p:sldId id="401" r:id="rId7"/>
    <p:sldId id="321" r:id="rId8"/>
    <p:sldId id="420" r:id="rId9"/>
    <p:sldId id="387" r:id="rId10"/>
    <p:sldId id="423" r:id="rId11"/>
    <p:sldId id="424" r:id="rId12"/>
    <p:sldId id="425" r:id="rId13"/>
    <p:sldId id="426" r:id="rId14"/>
    <p:sldId id="403" r:id="rId15"/>
    <p:sldId id="427" r:id="rId16"/>
    <p:sldId id="410" r:id="rId17"/>
  </p:sldIdLst>
  <p:sldSz cx="9144000" cy="6858000" type="screen4x3"/>
  <p:notesSz cx="10234613" cy="70993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538" autoAdjust="0"/>
  </p:normalViewPr>
  <p:slideViewPr>
    <p:cSldViewPr>
      <p:cViewPr varScale="1">
        <p:scale>
          <a:sx n="76" d="100"/>
          <a:sy n="76" d="100"/>
        </p:scale>
        <p:origin x="1598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top%20-%20old%20portatile%202013\BEZZO\PAPER\OPTIMAL%20-%20FIGURE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esktop%20-%20old%20portatile%202013\BEZZO\PAPER\OPTIMAL%20-%20FIGURE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53605675528182"/>
          <c:y val="8.5414886279146854E-2"/>
          <c:w val="0.71657015150333936"/>
          <c:h val="0.67128141098313654"/>
        </c:manualLayout>
      </c:layout>
      <c:scatterChart>
        <c:scatterStyle val="lineMarker"/>
        <c:varyColors val="0"/>
        <c:ser>
          <c:idx val="0"/>
          <c:order val="0"/>
          <c:spPr>
            <a:ln w="1270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'[1]PR. 1 - 1h'!$C$14:$C$68</c:f>
              <c:numCache>
                <c:formatCode>General</c:formatCode>
                <c:ptCount val="55"/>
                <c:pt idx="0">
                  <c:v>0</c:v>
                </c:pt>
                <c:pt idx="1">
                  <c:v>0.5</c:v>
                </c:pt>
                <c:pt idx="2">
                  <c:v>1.5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15</c:v>
                </c:pt>
                <c:pt idx="8">
                  <c:v>17</c:v>
                </c:pt>
                <c:pt idx="9">
                  <c:v>20</c:v>
                </c:pt>
                <c:pt idx="10">
                  <c:v>22</c:v>
                </c:pt>
                <c:pt idx="11">
                  <c:v>25</c:v>
                </c:pt>
                <c:pt idx="12">
                  <c:v>29</c:v>
                </c:pt>
                <c:pt idx="13">
                  <c:v>31</c:v>
                </c:pt>
                <c:pt idx="14">
                  <c:v>35</c:v>
                </c:pt>
                <c:pt idx="15">
                  <c:v>38</c:v>
                </c:pt>
                <c:pt idx="16">
                  <c:v>42</c:v>
                </c:pt>
                <c:pt idx="17">
                  <c:v>45</c:v>
                </c:pt>
                <c:pt idx="18">
                  <c:v>46.266666666666666</c:v>
                </c:pt>
                <c:pt idx="19">
                  <c:v>46.266666666666666</c:v>
                </c:pt>
                <c:pt idx="20">
                  <c:v>48</c:v>
                </c:pt>
                <c:pt idx="21">
                  <c:v>49</c:v>
                </c:pt>
                <c:pt idx="22">
                  <c:v>50</c:v>
                </c:pt>
                <c:pt idx="23">
                  <c:v>51</c:v>
                </c:pt>
                <c:pt idx="24">
                  <c:v>52</c:v>
                </c:pt>
                <c:pt idx="25">
                  <c:v>54</c:v>
                </c:pt>
                <c:pt idx="26">
                  <c:v>55</c:v>
                </c:pt>
                <c:pt idx="27">
                  <c:v>56</c:v>
                </c:pt>
                <c:pt idx="28">
                  <c:v>57</c:v>
                </c:pt>
                <c:pt idx="29">
                  <c:v>58</c:v>
                </c:pt>
                <c:pt idx="30">
                  <c:v>59</c:v>
                </c:pt>
                <c:pt idx="31">
                  <c:v>60</c:v>
                </c:pt>
                <c:pt idx="32">
                  <c:v>60</c:v>
                </c:pt>
                <c:pt idx="33">
                  <c:v>61</c:v>
                </c:pt>
                <c:pt idx="34">
                  <c:v>64</c:v>
                </c:pt>
                <c:pt idx="35">
                  <c:v>67</c:v>
                </c:pt>
                <c:pt idx="36">
                  <c:v>69</c:v>
                </c:pt>
                <c:pt idx="37">
                  <c:v>72</c:v>
                </c:pt>
                <c:pt idx="38">
                  <c:v>74</c:v>
                </c:pt>
                <c:pt idx="39">
                  <c:v>76</c:v>
                </c:pt>
                <c:pt idx="40">
                  <c:v>79</c:v>
                </c:pt>
                <c:pt idx="41">
                  <c:v>80</c:v>
                </c:pt>
                <c:pt idx="42">
                  <c:v>84</c:v>
                </c:pt>
                <c:pt idx="43">
                  <c:v>86.5</c:v>
                </c:pt>
                <c:pt idx="44">
                  <c:v>90</c:v>
                </c:pt>
                <c:pt idx="45">
                  <c:v>90</c:v>
                </c:pt>
                <c:pt idx="46">
                  <c:v>92.5</c:v>
                </c:pt>
                <c:pt idx="47">
                  <c:v>95</c:v>
                </c:pt>
                <c:pt idx="48">
                  <c:v>100</c:v>
                </c:pt>
                <c:pt idx="49">
                  <c:v>103</c:v>
                </c:pt>
                <c:pt idx="50">
                  <c:v>106</c:v>
                </c:pt>
                <c:pt idx="51">
                  <c:v>110</c:v>
                </c:pt>
                <c:pt idx="52">
                  <c:v>115</c:v>
                </c:pt>
                <c:pt idx="53">
                  <c:v>118</c:v>
                </c:pt>
                <c:pt idx="54">
                  <c:v>120</c:v>
                </c:pt>
              </c:numCache>
            </c:numRef>
          </c:xVal>
          <c:yVal>
            <c:numRef>
              <c:f>'[1]PR. 1 - 1h'!$Q$14:$Q$68</c:f>
              <c:numCache>
                <c:formatCode>General</c:formatCode>
                <c:ptCount val="55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</c:v>
                </c:pt>
                <c:pt idx="18">
                  <c:v>0.5</c:v>
                </c:pt>
                <c:pt idx="19">
                  <c:v>11.46</c:v>
                </c:pt>
                <c:pt idx="20">
                  <c:v>11.46</c:v>
                </c:pt>
                <c:pt idx="21">
                  <c:v>11.46</c:v>
                </c:pt>
                <c:pt idx="22">
                  <c:v>11.46</c:v>
                </c:pt>
                <c:pt idx="23">
                  <c:v>11.46</c:v>
                </c:pt>
                <c:pt idx="24">
                  <c:v>11.46</c:v>
                </c:pt>
                <c:pt idx="25">
                  <c:v>11.46</c:v>
                </c:pt>
                <c:pt idx="26">
                  <c:v>11.46</c:v>
                </c:pt>
                <c:pt idx="27">
                  <c:v>11.46</c:v>
                </c:pt>
                <c:pt idx="28">
                  <c:v>11.46</c:v>
                </c:pt>
                <c:pt idx="29">
                  <c:v>11.46</c:v>
                </c:pt>
                <c:pt idx="30">
                  <c:v>11.46</c:v>
                </c:pt>
                <c:pt idx="31">
                  <c:v>11.46</c:v>
                </c:pt>
                <c:pt idx="32">
                  <c:v>2.5</c:v>
                </c:pt>
                <c:pt idx="33">
                  <c:v>2.5</c:v>
                </c:pt>
                <c:pt idx="34">
                  <c:v>2.5</c:v>
                </c:pt>
                <c:pt idx="35">
                  <c:v>2.5</c:v>
                </c:pt>
                <c:pt idx="36">
                  <c:v>2.5</c:v>
                </c:pt>
                <c:pt idx="37">
                  <c:v>2.5</c:v>
                </c:pt>
                <c:pt idx="38">
                  <c:v>2.5</c:v>
                </c:pt>
                <c:pt idx="39">
                  <c:v>2.5</c:v>
                </c:pt>
                <c:pt idx="40">
                  <c:v>2.5</c:v>
                </c:pt>
                <c:pt idx="41">
                  <c:v>2.5</c:v>
                </c:pt>
                <c:pt idx="42">
                  <c:v>2.5</c:v>
                </c:pt>
                <c:pt idx="43">
                  <c:v>2.5</c:v>
                </c:pt>
                <c:pt idx="44">
                  <c:v>2.5</c:v>
                </c:pt>
                <c:pt idx="45">
                  <c:v>8</c:v>
                </c:pt>
                <c:pt idx="46">
                  <c:v>8</c:v>
                </c:pt>
                <c:pt idx="47">
                  <c:v>8</c:v>
                </c:pt>
                <c:pt idx="48">
                  <c:v>8</c:v>
                </c:pt>
                <c:pt idx="49">
                  <c:v>8</c:v>
                </c:pt>
                <c:pt idx="50">
                  <c:v>8</c:v>
                </c:pt>
                <c:pt idx="51">
                  <c:v>8</c:v>
                </c:pt>
                <c:pt idx="52">
                  <c:v>8</c:v>
                </c:pt>
                <c:pt idx="53">
                  <c:v>8</c:v>
                </c:pt>
                <c:pt idx="54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519-429A-9B3B-E2A1ABCB5C82}"/>
            </c:ext>
          </c:extLst>
        </c:ser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noFill/>
              <a:ln>
                <a:solidFill>
                  <a:schemeClr val="tx1"/>
                </a:solidFill>
                <a:prstDash val="solid"/>
              </a:ln>
            </c:spPr>
          </c:marker>
          <c:xVal>
            <c:numRef>
              <c:f>'[1]PR. 1 - 1h'!$C$14:$C$68</c:f>
              <c:numCache>
                <c:formatCode>General</c:formatCode>
                <c:ptCount val="55"/>
                <c:pt idx="0">
                  <c:v>0</c:v>
                </c:pt>
                <c:pt idx="1">
                  <c:v>0.5</c:v>
                </c:pt>
                <c:pt idx="2">
                  <c:v>1.5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15</c:v>
                </c:pt>
                <c:pt idx="8">
                  <c:v>17</c:v>
                </c:pt>
                <c:pt idx="9">
                  <c:v>20</c:v>
                </c:pt>
                <c:pt idx="10">
                  <c:v>22</c:v>
                </c:pt>
                <c:pt idx="11">
                  <c:v>25</c:v>
                </c:pt>
                <c:pt idx="12">
                  <c:v>29</c:v>
                </c:pt>
                <c:pt idx="13">
                  <c:v>31</c:v>
                </c:pt>
                <c:pt idx="14">
                  <c:v>35</c:v>
                </c:pt>
                <c:pt idx="15">
                  <c:v>38</c:v>
                </c:pt>
                <c:pt idx="16">
                  <c:v>42</c:v>
                </c:pt>
                <c:pt idx="17">
                  <c:v>45</c:v>
                </c:pt>
                <c:pt idx="18">
                  <c:v>46.266666666666666</c:v>
                </c:pt>
                <c:pt idx="19">
                  <c:v>46.266666666666666</c:v>
                </c:pt>
                <c:pt idx="20">
                  <c:v>48</c:v>
                </c:pt>
                <c:pt idx="21">
                  <c:v>49</c:v>
                </c:pt>
                <c:pt idx="22">
                  <c:v>50</c:v>
                </c:pt>
                <c:pt idx="23">
                  <c:v>51</c:v>
                </c:pt>
                <c:pt idx="24">
                  <c:v>52</c:v>
                </c:pt>
                <c:pt idx="25">
                  <c:v>54</c:v>
                </c:pt>
                <c:pt idx="26">
                  <c:v>55</c:v>
                </c:pt>
                <c:pt idx="27">
                  <c:v>56</c:v>
                </c:pt>
                <c:pt idx="28">
                  <c:v>57</c:v>
                </c:pt>
                <c:pt idx="29">
                  <c:v>58</c:v>
                </c:pt>
                <c:pt idx="30">
                  <c:v>59</c:v>
                </c:pt>
                <c:pt idx="31">
                  <c:v>60</c:v>
                </c:pt>
                <c:pt idx="32">
                  <c:v>60</c:v>
                </c:pt>
                <c:pt idx="33">
                  <c:v>61</c:v>
                </c:pt>
                <c:pt idx="34">
                  <c:v>64</c:v>
                </c:pt>
                <c:pt idx="35">
                  <c:v>67</c:v>
                </c:pt>
                <c:pt idx="36">
                  <c:v>69</c:v>
                </c:pt>
                <c:pt idx="37">
                  <c:v>72</c:v>
                </c:pt>
                <c:pt idx="38">
                  <c:v>74</c:v>
                </c:pt>
                <c:pt idx="39">
                  <c:v>76</c:v>
                </c:pt>
                <c:pt idx="40">
                  <c:v>79</c:v>
                </c:pt>
                <c:pt idx="41">
                  <c:v>80</c:v>
                </c:pt>
                <c:pt idx="42">
                  <c:v>84</c:v>
                </c:pt>
                <c:pt idx="43">
                  <c:v>86.5</c:v>
                </c:pt>
                <c:pt idx="44">
                  <c:v>90</c:v>
                </c:pt>
                <c:pt idx="45">
                  <c:v>90</c:v>
                </c:pt>
                <c:pt idx="46">
                  <c:v>92.5</c:v>
                </c:pt>
                <c:pt idx="47">
                  <c:v>95</c:v>
                </c:pt>
                <c:pt idx="48">
                  <c:v>100</c:v>
                </c:pt>
                <c:pt idx="49">
                  <c:v>103</c:v>
                </c:pt>
                <c:pt idx="50">
                  <c:v>106</c:v>
                </c:pt>
                <c:pt idx="51">
                  <c:v>110</c:v>
                </c:pt>
                <c:pt idx="52">
                  <c:v>115</c:v>
                </c:pt>
                <c:pt idx="53">
                  <c:v>118</c:v>
                </c:pt>
                <c:pt idx="54">
                  <c:v>120</c:v>
                </c:pt>
              </c:numCache>
            </c:numRef>
          </c:xVal>
          <c:yVal>
            <c:numRef>
              <c:f>'[1]PR. 1 - 1h'!$R$14:$R$68</c:f>
              <c:numCache>
                <c:formatCode>General</c:formatCode>
                <c:ptCount val="55"/>
                <c:pt idx="0">
                  <c:v>2.46</c:v>
                </c:pt>
                <c:pt idx="1">
                  <c:v>2.54</c:v>
                </c:pt>
                <c:pt idx="2">
                  <c:v>2.58</c:v>
                </c:pt>
                <c:pt idx="3">
                  <c:v>2.64</c:v>
                </c:pt>
                <c:pt idx="4">
                  <c:v>2.69</c:v>
                </c:pt>
                <c:pt idx="5">
                  <c:v>2.73</c:v>
                </c:pt>
                <c:pt idx="6">
                  <c:v>2.75</c:v>
                </c:pt>
                <c:pt idx="7">
                  <c:v>2.8</c:v>
                </c:pt>
                <c:pt idx="8">
                  <c:v>2.83</c:v>
                </c:pt>
                <c:pt idx="9">
                  <c:v>2.87</c:v>
                </c:pt>
                <c:pt idx="10">
                  <c:v>2.89</c:v>
                </c:pt>
                <c:pt idx="11">
                  <c:v>2.93</c:v>
                </c:pt>
                <c:pt idx="12">
                  <c:v>2.97</c:v>
                </c:pt>
                <c:pt idx="13">
                  <c:v>2.99</c:v>
                </c:pt>
                <c:pt idx="14">
                  <c:v>3.02</c:v>
                </c:pt>
                <c:pt idx="15">
                  <c:v>3.04</c:v>
                </c:pt>
                <c:pt idx="16">
                  <c:v>3.07</c:v>
                </c:pt>
                <c:pt idx="17">
                  <c:v>3.1</c:v>
                </c:pt>
                <c:pt idx="18">
                  <c:v>3.12</c:v>
                </c:pt>
                <c:pt idx="19">
                  <c:v>15.23</c:v>
                </c:pt>
                <c:pt idx="20">
                  <c:v>14.95</c:v>
                </c:pt>
                <c:pt idx="21">
                  <c:v>15.04</c:v>
                </c:pt>
                <c:pt idx="22">
                  <c:v>14.94</c:v>
                </c:pt>
                <c:pt idx="23">
                  <c:v>14.89</c:v>
                </c:pt>
                <c:pt idx="24">
                  <c:v>14.82</c:v>
                </c:pt>
                <c:pt idx="25">
                  <c:v>14.74</c:v>
                </c:pt>
                <c:pt idx="26">
                  <c:v>14.72</c:v>
                </c:pt>
                <c:pt idx="27">
                  <c:v>14.7</c:v>
                </c:pt>
                <c:pt idx="28">
                  <c:v>14.68</c:v>
                </c:pt>
                <c:pt idx="29">
                  <c:v>14.65</c:v>
                </c:pt>
                <c:pt idx="30">
                  <c:v>14.66</c:v>
                </c:pt>
                <c:pt idx="31">
                  <c:v>14.65</c:v>
                </c:pt>
                <c:pt idx="32">
                  <c:v>5.8</c:v>
                </c:pt>
                <c:pt idx="33">
                  <c:v>5.8</c:v>
                </c:pt>
                <c:pt idx="34">
                  <c:v>5.73</c:v>
                </c:pt>
                <c:pt idx="35">
                  <c:v>5.71</c:v>
                </c:pt>
                <c:pt idx="36">
                  <c:v>5.73</c:v>
                </c:pt>
                <c:pt idx="37">
                  <c:v>5.68</c:v>
                </c:pt>
                <c:pt idx="38">
                  <c:v>5.69</c:v>
                </c:pt>
                <c:pt idx="39">
                  <c:v>5.72</c:v>
                </c:pt>
                <c:pt idx="40">
                  <c:v>5.65</c:v>
                </c:pt>
                <c:pt idx="41">
                  <c:v>5.68</c:v>
                </c:pt>
                <c:pt idx="42">
                  <c:v>5.69</c:v>
                </c:pt>
                <c:pt idx="43">
                  <c:v>5.67</c:v>
                </c:pt>
                <c:pt idx="44">
                  <c:v>5.71</c:v>
                </c:pt>
                <c:pt idx="45">
                  <c:v>11.16</c:v>
                </c:pt>
                <c:pt idx="46">
                  <c:v>11.05</c:v>
                </c:pt>
                <c:pt idx="47">
                  <c:v>11.01</c:v>
                </c:pt>
                <c:pt idx="48">
                  <c:v>11.04</c:v>
                </c:pt>
                <c:pt idx="49">
                  <c:v>11.03</c:v>
                </c:pt>
                <c:pt idx="50">
                  <c:v>10.96</c:v>
                </c:pt>
                <c:pt idx="51">
                  <c:v>10.96</c:v>
                </c:pt>
                <c:pt idx="52">
                  <c:v>10.93</c:v>
                </c:pt>
                <c:pt idx="53">
                  <c:v>10.9</c:v>
                </c:pt>
                <c:pt idx="54">
                  <c:v>10.89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519-429A-9B3B-E2A1ABCB5C82}"/>
            </c:ext>
          </c:extLst>
        </c:ser>
        <c:ser>
          <c:idx val="4"/>
          <c:order val="2"/>
          <c:spPr>
            <a:ln w="12700"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'[1]PR. 1 - 1h'!$AY$14:$AY$316</c:f>
              <c:numCache>
                <c:formatCode>General</c:formatCode>
                <c:ptCount val="303"/>
                <c:pt idx="0">
                  <c:v>0</c:v>
                </c:pt>
                <c:pt idx="1">
                  <c:v>1.6666666666666666E-2</c:v>
                </c:pt>
                <c:pt idx="2">
                  <c:v>0.48333333333333328</c:v>
                </c:pt>
                <c:pt idx="3">
                  <c:v>0.95</c:v>
                </c:pt>
                <c:pt idx="4">
                  <c:v>1.4166666666666667</c:v>
                </c:pt>
                <c:pt idx="5">
                  <c:v>1.8833333333333331</c:v>
                </c:pt>
                <c:pt idx="6">
                  <c:v>2.35</c:v>
                </c:pt>
                <c:pt idx="7">
                  <c:v>2.816666666666666</c:v>
                </c:pt>
                <c:pt idx="8">
                  <c:v>3.2833333333333332</c:v>
                </c:pt>
                <c:pt idx="9">
                  <c:v>3.75</c:v>
                </c:pt>
                <c:pt idx="10">
                  <c:v>4.2166666666666668</c:v>
                </c:pt>
                <c:pt idx="11">
                  <c:v>4.6833333333333336</c:v>
                </c:pt>
                <c:pt idx="12">
                  <c:v>5.15</c:v>
                </c:pt>
                <c:pt idx="13">
                  <c:v>5.6166666666666663</c:v>
                </c:pt>
                <c:pt idx="14">
                  <c:v>6.083333333333333</c:v>
                </c:pt>
                <c:pt idx="15">
                  <c:v>6.55</c:v>
                </c:pt>
                <c:pt idx="16">
                  <c:v>7.0166666666666666</c:v>
                </c:pt>
                <c:pt idx="17">
                  <c:v>7.4833333333333334</c:v>
                </c:pt>
                <c:pt idx="18">
                  <c:v>7.95</c:v>
                </c:pt>
                <c:pt idx="19">
                  <c:v>8.4166666666666679</c:v>
                </c:pt>
                <c:pt idx="20">
                  <c:v>8.8833333333333329</c:v>
                </c:pt>
                <c:pt idx="21">
                  <c:v>9.35</c:v>
                </c:pt>
                <c:pt idx="22">
                  <c:v>9.8166666666666664</c:v>
                </c:pt>
                <c:pt idx="23">
                  <c:v>10.283333333333333</c:v>
                </c:pt>
                <c:pt idx="24">
                  <c:v>10.75</c:v>
                </c:pt>
                <c:pt idx="25">
                  <c:v>11.216666666666667</c:v>
                </c:pt>
                <c:pt idx="26">
                  <c:v>11.7</c:v>
                </c:pt>
                <c:pt idx="27">
                  <c:v>12.166666666666666</c:v>
                </c:pt>
                <c:pt idx="28">
                  <c:v>12.633333333333335</c:v>
                </c:pt>
                <c:pt idx="29">
                  <c:v>13.1</c:v>
                </c:pt>
                <c:pt idx="30">
                  <c:v>13.566666666666666</c:v>
                </c:pt>
                <c:pt idx="31">
                  <c:v>14.033333333333333</c:v>
                </c:pt>
                <c:pt idx="32">
                  <c:v>14.499999999999998</c:v>
                </c:pt>
                <c:pt idx="33">
                  <c:v>14.966666666666667</c:v>
                </c:pt>
                <c:pt idx="34">
                  <c:v>15.433333333333334</c:v>
                </c:pt>
                <c:pt idx="35">
                  <c:v>15.9</c:v>
                </c:pt>
                <c:pt idx="36">
                  <c:v>16.366666666666667</c:v>
                </c:pt>
                <c:pt idx="37">
                  <c:v>16.833333333333336</c:v>
                </c:pt>
                <c:pt idx="38">
                  <c:v>17.3</c:v>
                </c:pt>
                <c:pt idx="39">
                  <c:v>17.766666666666666</c:v>
                </c:pt>
                <c:pt idx="40">
                  <c:v>18.233333333333334</c:v>
                </c:pt>
                <c:pt idx="41">
                  <c:v>18.7</c:v>
                </c:pt>
                <c:pt idx="42">
                  <c:v>19.166666666666668</c:v>
                </c:pt>
                <c:pt idx="43">
                  <c:v>19.633333333333333</c:v>
                </c:pt>
                <c:pt idx="44">
                  <c:v>20.100000000000001</c:v>
                </c:pt>
                <c:pt idx="45">
                  <c:v>20.566666666666666</c:v>
                </c:pt>
                <c:pt idx="46">
                  <c:v>21.033333333333335</c:v>
                </c:pt>
                <c:pt idx="47">
                  <c:v>21.5</c:v>
                </c:pt>
                <c:pt idx="48">
                  <c:v>21.966666666666665</c:v>
                </c:pt>
                <c:pt idx="49">
                  <c:v>22.433333333333334</c:v>
                </c:pt>
                <c:pt idx="50">
                  <c:v>22.9</c:v>
                </c:pt>
                <c:pt idx="51">
                  <c:v>23.366666666666667</c:v>
                </c:pt>
                <c:pt idx="52">
                  <c:v>23.833333333333329</c:v>
                </c:pt>
                <c:pt idx="53">
                  <c:v>24.300000000000004</c:v>
                </c:pt>
                <c:pt idx="54">
                  <c:v>24.766666666666666</c:v>
                </c:pt>
                <c:pt idx="55">
                  <c:v>25.233333333333334</c:v>
                </c:pt>
                <c:pt idx="56">
                  <c:v>25.7</c:v>
                </c:pt>
                <c:pt idx="57">
                  <c:v>26.166666666666668</c:v>
                </c:pt>
                <c:pt idx="58">
                  <c:v>26.633333333333333</c:v>
                </c:pt>
                <c:pt idx="59">
                  <c:v>27.1</c:v>
                </c:pt>
                <c:pt idx="60">
                  <c:v>27.566666666666666</c:v>
                </c:pt>
                <c:pt idx="61">
                  <c:v>28.033333333333328</c:v>
                </c:pt>
                <c:pt idx="62">
                  <c:v>28.500000000000004</c:v>
                </c:pt>
                <c:pt idx="63">
                  <c:v>28.966666666666665</c:v>
                </c:pt>
                <c:pt idx="64">
                  <c:v>29.433333333333334</c:v>
                </c:pt>
                <c:pt idx="65">
                  <c:v>29.9</c:v>
                </c:pt>
                <c:pt idx="66">
                  <c:v>30.366666666666667</c:v>
                </c:pt>
                <c:pt idx="67">
                  <c:v>30.833333333333332</c:v>
                </c:pt>
                <c:pt idx="68">
                  <c:v>31.3</c:v>
                </c:pt>
                <c:pt idx="69">
                  <c:v>31.766666666666666</c:v>
                </c:pt>
                <c:pt idx="70">
                  <c:v>32.233333333333327</c:v>
                </c:pt>
                <c:pt idx="71">
                  <c:v>32.700000000000003</c:v>
                </c:pt>
                <c:pt idx="72">
                  <c:v>33.166666666666664</c:v>
                </c:pt>
                <c:pt idx="73">
                  <c:v>33.633333333333333</c:v>
                </c:pt>
                <c:pt idx="74">
                  <c:v>34.1</c:v>
                </c:pt>
                <c:pt idx="75">
                  <c:v>34.56666666666667</c:v>
                </c:pt>
                <c:pt idx="76">
                  <c:v>35.049999999999997</c:v>
                </c:pt>
                <c:pt idx="77">
                  <c:v>35.516666666666666</c:v>
                </c:pt>
                <c:pt idx="78">
                  <c:v>35.983333333333334</c:v>
                </c:pt>
                <c:pt idx="79">
                  <c:v>36.450000000000003</c:v>
                </c:pt>
                <c:pt idx="80">
                  <c:v>36.916666666666664</c:v>
                </c:pt>
                <c:pt idx="81">
                  <c:v>37.383333333333333</c:v>
                </c:pt>
                <c:pt idx="82">
                  <c:v>37.85</c:v>
                </c:pt>
                <c:pt idx="83">
                  <c:v>38.31666666666667</c:v>
                </c:pt>
                <c:pt idx="84">
                  <c:v>38.783333333333331</c:v>
                </c:pt>
                <c:pt idx="85">
                  <c:v>39.25</c:v>
                </c:pt>
                <c:pt idx="86">
                  <c:v>39.716666666666669</c:v>
                </c:pt>
                <c:pt idx="87">
                  <c:v>40.18333333333333</c:v>
                </c:pt>
                <c:pt idx="88">
                  <c:v>40.65</c:v>
                </c:pt>
                <c:pt idx="89">
                  <c:v>41.116666666666667</c:v>
                </c:pt>
                <c:pt idx="90">
                  <c:v>41.583333333333336</c:v>
                </c:pt>
                <c:pt idx="91">
                  <c:v>42.050000000000004</c:v>
                </c:pt>
                <c:pt idx="92">
                  <c:v>42.516666666666666</c:v>
                </c:pt>
                <c:pt idx="93">
                  <c:v>42.983333333333334</c:v>
                </c:pt>
                <c:pt idx="94">
                  <c:v>43.45</c:v>
                </c:pt>
                <c:pt idx="95">
                  <c:v>43.916666666666664</c:v>
                </c:pt>
                <c:pt idx="96">
                  <c:v>44.383333333333333</c:v>
                </c:pt>
                <c:pt idx="97">
                  <c:v>44.85</c:v>
                </c:pt>
                <c:pt idx="98">
                  <c:v>45.316666666666656</c:v>
                </c:pt>
                <c:pt idx="99">
                  <c:v>45.783333333333331</c:v>
                </c:pt>
                <c:pt idx="100">
                  <c:v>46.250000000000007</c:v>
                </c:pt>
                <c:pt idx="101">
                  <c:v>46.266666666666666</c:v>
                </c:pt>
                <c:pt idx="102">
                  <c:v>46.283333333333331</c:v>
                </c:pt>
                <c:pt idx="103">
                  <c:v>46.416666666666671</c:v>
                </c:pt>
                <c:pt idx="104">
                  <c:v>46.56666666666667</c:v>
                </c:pt>
                <c:pt idx="105">
                  <c:v>46.7</c:v>
                </c:pt>
                <c:pt idx="106">
                  <c:v>46.833333333333343</c:v>
                </c:pt>
                <c:pt idx="107">
                  <c:v>46.983333333333334</c:v>
                </c:pt>
                <c:pt idx="108">
                  <c:v>47.116666666666667</c:v>
                </c:pt>
                <c:pt idx="109">
                  <c:v>47.249999999999993</c:v>
                </c:pt>
                <c:pt idx="110">
                  <c:v>47.4</c:v>
                </c:pt>
                <c:pt idx="111">
                  <c:v>47.533333333333331</c:v>
                </c:pt>
                <c:pt idx="112">
                  <c:v>47.666666666666657</c:v>
                </c:pt>
                <c:pt idx="113">
                  <c:v>47.8</c:v>
                </c:pt>
                <c:pt idx="114">
                  <c:v>47.95</c:v>
                </c:pt>
                <c:pt idx="115">
                  <c:v>48.083333333333336</c:v>
                </c:pt>
                <c:pt idx="116">
                  <c:v>48.216666666666669</c:v>
                </c:pt>
                <c:pt idx="117">
                  <c:v>48.366666666666667</c:v>
                </c:pt>
                <c:pt idx="118">
                  <c:v>48.5</c:v>
                </c:pt>
                <c:pt idx="119">
                  <c:v>48.633333333333333</c:v>
                </c:pt>
                <c:pt idx="120">
                  <c:v>48.783333333333331</c:v>
                </c:pt>
                <c:pt idx="121">
                  <c:v>48.916666666666664</c:v>
                </c:pt>
                <c:pt idx="122">
                  <c:v>49.05</c:v>
                </c:pt>
                <c:pt idx="123">
                  <c:v>49.2</c:v>
                </c:pt>
                <c:pt idx="124">
                  <c:v>49.333333333333336</c:v>
                </c:pt>
                <c:pt idx="125">
                  <c:v>49.466666666666669</c:v>
                </c:pt>
                <c:pt idx="126">
                  <c:v>49.616666666666667</c:v>
                </c:pt>
                <c:pt idx="127">
                  <c:v>49.75</c:v>
                </c:pt>
                <c:pt idx="128">
                  <c:v>49.883333333333333</c:v>
                </c:pt>
                <c:pt idx="129">
                  <c:v>50.016666666666666</c:v>
                </c:pt>
                <c:pt idx="130">
                  <c:v>50.166666666666664</c:v>
                </c:pt>
                <c:pt idx="131">
                  <c:v>50.3</c:v>
                </c:pt>
                <c:pt idx="132">
                  <c:v>50.43333333333333</c:v>
                </c:pt>
                <c:pt idx="133">
                  <c:v>50.583333333333336</c:v>
                </c:pt>
                <c:pt idx="134">
                  <c:v>50.716666666666669</c:v>
                </c:pt>
                <c:pt idx="135">
                  <c:v>50.85</c:v>
                </c:pt>
                <c:pt idx="136">
                  <c:v>51</c:v>
                </c:pt>
                <c:pt idx="137">
                  <c:v>51.133333333333333</c:v>
                </c:pt>
                <c:pt idx="138">
                  <c:v>51.266666666666666</c:v>
                </c:pt>
                <c:pt idx="139">
                  <c:v>51.416666666666664</c:v>
                </c:pt>
                <c:pt idx="140">
                  <c:v>51.55</c:v>
                </c:pt>
                <c:pt idx="141">
                  <c:v>51.68333333333333</c:v>
                </c:pt>
                <c:pt idx="142">
                  <c:v>51.833333333333336</c:v>
                </c:pt>
                <c:pt idx="143">
                  <c:v>51.966666666666669</c:v>
                </c:pt>
                <c:pt idx="144">
                  <c:v>52.1</c:v>
                </c:pt>
                <c:pt idx="145">
                  <c:v>52.233333333333334</c:v>
                </c:pt>
                <c:pt idx="146">
                  <c:v>52.38333333333334</c:v>
                </c:pt>
                <c:pt idx="147">
                  <c:v>52.516666666666666</c:v>
                </c:pt>
                <c:pt idx="148">
                  <c:v>52.65</c:v>
                </c:pt>
                <c:pt idx="149">
                  <c:v>52.800000000000004</c:v>
                </c:pt>
                <c:pt idx="150">
                  <c:v>52.93333333333333</c:v>
                </c:pt>
                <c:pt idx="151">
                  <c:v>53.06666666666667</c:v>
                </c:pt>
                <c:pt idx="152">
                  <c:v>53.216666666666661</c:v>
                </c:pt>
                <c:pt idx="153">
                  <c:v>53.35</c:v>
                </c:pt>
                <c:pt idx="154">
                  <c:v>53.483333333333334</c:v>
                </c:pt>
                <c:pt idx="155">
                  <c:v>53.633333333333326</c:v>
                </c:pt>
                <c:pt idx="156">
                  <c:v>53.766666666666666</c:v>
                </c:pt>
                <c:pt idx="157">
                  <c:v>53.9</c:v>
                </c:pt>
                <c:pt idx="158">
                  <c:v>54.04999999999999</c:v>
                </c:pt>
                <c:pt idx="159">
                  <c:v>54.18333333333333</c:v>
                </c:pt>
                <c:pt idx="160">
                  <c:v>54.316666666666677</c:v>
                </c:pt>
                <c:pt idx="161">
                  <c:v>54.45</c:v>
                </c:pt>
                <c:pt idx="162">
                  <c:v>54.6</c:v>
                </c:pt>
                <c:pt idx="163">
                  <c:v>54.733333333333341</c:v>
                </c:pt>
                <c:pt idx="164">
                  <c:v>54.866666666666667</c:v>
                </c:pt>
                <c:pt idx="165">
                  <c:v>55.016666666666666</c:v>
                </c:pt>
                <c:pt idx="166">
                  <c:v>55.150000000000006</c:v>
                </c:pt>
                <c:pt idx="167">
                  <c:v>55.283333333333331</c:v>
                </c:pt>
                <c:pt idx="168">
                  <c:v>55.43333333333333</c:v>
                </c:pt>
                <c:pt idx="169">
                  <c:v>55.566666666666656</c:v>
                </c:pt>
                <c:pt idx="170">
                  <c:v>55.7</c:v>
                </c:pt>
                <c:pt idx="171">
                  <c:v>55.85</c:v>
                </c:pt>
                <c:pt idx="172">
                  <c:v>55.983333333333327</c:v>
                </c:pt>
                <c:pt idx="173">
                  <c:v>56.116666666666667</c:v>
                </c:pt>
                <c:pt idx="174">
                  <c:v>56.266666666666666</c:v>
                </c:pt>
                <c:pt idx="175">
                  <c:v>56.4</c:v>
                </c:pt>
                <c:pt idx="176">
                  <c:v>56.533333333333331</c:v>
                </c:pt>
                <c:pt idx="177">
                  <c:v>56.666666666666671</c:v>
                </c:pt>
                <c:pt idx="178">
                  <c:v>56.81666666666667</c:v>
                </c:pt>
                <c:pt idx="179">
                  <c:v>56.95</c:v>
                </c:pt>
                <c:pt idx="180">
                  <c:v>57.083333333333343</c:v>
                </c:pt>
                <c:pt idx="181">
                  <c:v>57.233333333333334</c:v>
                </c:pt>
                <c:pt idx="182">
                  <c:v>57.366666666666667</c:v>
                </c:pt>
                <c:pt idx="183">
                  <c:v>57.499999999999993</c:v>
                </c:pt>
                <c:pt idx="184">
                  <c:v>57.65</c:v>
                </c:pt>
                <c:pt idx="185">
                  <c:v>57.783333333333331</c:v>
                </c:pt>
                <c:pt idx="186">
                  <c:v>57.916666666666657</c:v>
                </c:pt>
                <c:pt idx="187">
                  <c:v>58.06666666666667</c:v>
                </c:pt>
                <c:pt idx="188">
                  <c:v>58.2</c:v>
                </c:pt>
                <c:pt idx="189">
                  <c:v>58.333333333333336</c:v>
                </c:pt>
                <c:pt idx="190">
                  <c:v>58.483333333333334</c:v>
                </c:pt>
                <c:pt idx="191">
                  <c:v>58.616666666666667</c:v>
                </c:pt>
                <c:pt idx="192">
                  <c:v>58.75</c:v>
                </c:pt>
                <c:pt idx="193">
                  <c:v>58.883333333333333</c:v>
                </c:pt>
                <c:pt idx="194">
                  <c:v>59.033333333333331</c:v>
                </c:pt>
                <c:pt idx="195">
                  <c:v>59.166666666666664</c:v>
                </c:pt>
                <c:pt idx="196">
                  <c:v>59.3</c:v>
                </c:pt>
                <c:pt idx="197">
                  <c:v>59.45</c:v>
                </c:pt>
                <c:pt idx="198">
                  <c:v>59.583333333333336</c:v>
                </c:pt>
                <c:pt idx="199">
                  <c:v>59.716666666666669</c:v>
                </c:pt>
                <c:pt idx="200">
                  <c:v>59.866666666666667</c:v>
                </c:pt>
                <c:pt idx="201">
                  <c:v>60</c:v>
                </c:pt>
                <c:pt idx="202">
                  <c:v>60.016666666666659</c:v>
                </c:pt>
                <c:pt idx="203">
                  <c:v>60.033333333333331</c:v>
                </c:pt>
                <c:pt idx="204">
                  <c:v>60.633333333333333</c:v>
                </c:pt>
                <c:pt idx="205">
                  <c:v>61.25</c:v>
                </c:pt>
                <c:pt idx="206">
                  <c:v>61.85</c:v>
                </c:pt>
                <c:pt idx="207">
                  <c:v>62.45</c:v>
                </c:pt>
                <c:pt idx="208">
                  <c:v>63.06666666666667</c:v>
                </c:pt>
                <c:pt idx="209">
                  <c:v>63.666666666666664</c:v>
                </c:pt>
                <c:pt idx="210">
                  <c:v>64.266666666666666</c:v>
                </c:pt>
                <c:pt idx="211">
                  <c:v>64.88333333333334</c:v>
                </c:pt>
                <c:pt idx="212">
                  <c:v>65.483333333333334</c:v>
                </c:pt>
                <c:pt idx="213">
                  <c:v>66.083333333333329</c:v>
                </c:pt>
                <c:pt idx="214">
                  <c:v>66.7</c:v>
                </c:pt>
                <c:pt idx="215">
                  <c:v>67.3</c:v>
                </c:pt>
                <c:pt idx="216">
                  <c:v>67.900000000000006</c:v>
                </c:pt>
                <c:pt idx="217">
                  <c:v>68.516666666666666</c:v>
                </c:pt>
                <c:pt idx="218">
                  <c:v>69.11666666666666</c:v>
                </c:pt>
                <c:pt idx="219">
                  <c:v>69.716666666666669</c:v>
                </c:pt>
                <c:pt idx="220">
                  <c:v>70.333333333333329</c:v>
                </c:pt>
                <c:pt idx="221">
                  <c:v>70.933333333333337</c:v>
                </c:pt>
                <c:pt idx="222">
                  <c:v>71.55</c:v>
                </c:pt>
                <c:pt idx="223">
                  <c:v>72.150000000000006</c:v>
                </c:pt>
                <c:pt idx="224">
                  <c:v>72.75</c:v>
                </c:pt>
                <c:pt idx="225">
                  <c:v>73.36666666666666</c:v>
                </c:pt>
                <c:pt idx="226">
                  <c:v>73.966666666666669</c:v>
                </c:pt>
                <c:pt idx="227">
                  <c:v>74.566666666666663</c:v>
                </c:pt>
                <c:pt idx="228">
                  <c:v>75.183333333333337</c:v>
                </c:pt>
                <c:pt idx="229">
                  <c:v>75.783333333333331</c:v>
                </c:pt>
                <c:pt idx="230">
                  <c:v>76.38333333333334</c:v>
                </c:pt>
                <c:pt idx="231">
                  <c:v>77</c:v>
                </c:pt>
                <c:pt idx="232">
                  <c:v>77.599999999999994</c:v>
                </c:pt>
                <c:pt idx="233">
                  <c:v>78.2</c:v>
                </c:pt>
                <c:pt idx="234">
                  <c:v>78.816666666666663</c:v>
                </c:pt>
                <c:pt idx="235">
                  <c:v>79.416666666666671</c:v>
                </c:pt>
                <c:pt idx="236">
                  <c:v>80.016666666666666</c:v>
                </c:pt>
                <c:pt idx="237">
                  <c:v>80.63333333333334</c:v>
                </c:pt>
                <c:pt idx="238">
                  <c:v>81.233333333333334</c:v>
                </c:pt>
                <c:pt idx="239">
                  <c:v>81.833333333333329</c:v>
                </c:pt>
                <c:pt idx="240">
                  <c:v>82.45</c:v>
                </c:pt>
                <c:pt idx="241">
                  <c:v>83.05</c:v>
                </c:pt>
                <c:pt idx="242">
                  <c:v>83.65</c:v>
                </c:pt>
                <c:pt idx="243">
                  <c:v>84.26666666666668</c:v>
                </c:pt>
                <c:pt idx="244">
                  <c:v>84.86666666666666</c:v>
                </c:pt>
                <c:pt idx="245">
                  <c:v>85.466666666666669</c:v>
                </c:pt>
                <c:pt idx="246">
                  <c:v>86.083333333333329</c:v>
                </c:pt>
                <c:pt idx="247">
                  <c:v>86.683333333333337</c:v>
                </c:pt>
                <c:pt idx="248">
                  <c:v>87.283333333333346</c:v>
                </c:pt>
                <c:pt idx="249">
                  <c:v>87.9</c:v>
                </c:pt>
                <c:pt idx="250">
                  <c:v>88.5</c:v>
                </c:pt>
                <c:pt idx="251">
                  <c:v>89.1</c:v>
                </c:pt>
                <c:pt idx="252">
                  <c:v>89.716666666666669</c:v>
                </c:pt>
                <c:pt idx="253">
                  <c:v>90.316666666666677</c:v>
                </c:pt>
                <c:pt idx="254">
                  <c:v>90.933333333333337</c:v>
                </c:pt>
                <c:pt idx="255">
                  <c:v>91.533333333333331</c:v>
                </c:pt>
                <c:pt idx="256">
                  <c:v>92.13333333333334</c:v>
                </c:pt>
                <c:pt idx="257">
                  <c:v>92.75</c:v>
                </c:pt>
                <c:pt idx="258">
                  <c:v>93.35</c:v>
                </c:pt>
                <c:pt idx="259">
                  <c:v>93.95</c:v>
                </c:pt>
                <c:pt idx="260">
                  <c:v>94.566666666666663</c:v>
                </c:pt>
                <c:pt idx="261">
                  <c:v>95.166666666666657</c:v>
                </c:pt>
                <c:pt idx="262">
                  <c:v>95.766666666666666</c:v>
                </c:pt>
                <c:pt idx="263">
                  <c:v>96.38333333333334</c:v>
                </c:pt>
                <c:pt idx="264">
                  <c:v>96.983333333333334</c:v>
                </c:pt>
                <c:pt idx="265">
                  <c:v>97.583333333333329</c:v>
                </c:pt>
                <c:pt idx="266">
                  <c:v>98.199999999999989</c:v>
                </c:pt>
                <c:pt idx="267">
                  <c:v>98.8</c:v>
                </c:pt>
                <c:pt idx="268">
                  <c:v>99.4</c:v>
                </c:pt>
                <c:pt idx="269">
                  <c:v>100.01666666666667</c:v>
                </c:pt>
                <c:pt idx="270">
                  <c:v>100.61666666666666</c:v>
                </c:pt>
                <c:pt idx="271">
                  <c:v>101.21666666666665</c:v>
                </c:pt>
                <c:pt idx="272">
                  <c:v>101.83333333333333</c:v>
                </c:pt>
                <c:pt idx="273">
                  <c:v>102.43333333333334</c:v>
                </c:pt>
                <c:pt idx="274">
                  <c:v>103.03333333333333</c:v>
                </c:pt>
                <c:pt idx="275">
                  <c:v>103.65</c:v>
                </c:pt>
                <c:pt idx="276">
                  <c:v>104.24999999999999</c:v>
                </c:pt>
                <c:pt idx="277">
                  <c:v>104.85</c:v>
                </c:pt>
                <c:pt idx="278">
                  <c:v>105.46666666666667</c:v>
                </c:pt>
                <c:pt idx="279">
                  <c:v>106.06666666666666</c:v>
                </c:pt>
                <c:pt idx="280">
                  <c:v>106.66666666666667</c:v>
                </c:pt>
                <c:pt idx="281">
                  <c:v>107.28333333333335</c:v>
                </c:pt>
                <c:pt idx="282">
                  <c:v>107.88333333333334</c:v>
                </c:pt>
                <c:pt idx="283">
                  <c:v>108.48333333333333</c:v>
                </c:pt>
                <c:pt idx="284">
                  <c:v>109.1</c:v>
                </c:pt>
                <c:pt idx="285">
                  <c:v>109.7</c:v>
                </c:pt>
                <c:pt idx="286">
                  <c:v>110.31666666666666</c:v>
                </c:pt>
                <c:pt idx="287">
                  <c:v>110.91666666666667</c:v>
                </c:pt>
                <c:pt idx="288">
                  <c:v>111.51666666666667</c:v>
                </c:pt>
                <c:pt idx="289">
                  <c:v>112.13333333333331</c:v>
                </c:pt>
                <c:pt idx="290">
                  <c:v>112.73333333333333</c:v>
                </c:pt>
                <c:pt idx="291">
                  <c:v>113.33333333333334</c:v>
                </c:pt>
                <c:pt idx="292">
                  <c:v>113.95</c:v>
                </c:pt>
                <c:pt idx="293">
                  <c:v>114.55</c:v>
                </c:pt>
                <c:pt idx="294">
                  <c:v>115.15</c:v>
                </c:pt>
                <c:pt idx="295">
                  <c:v>115.76666666666667</c:v>
                </c:pt>
                <c:pt idx="296">
                  <c:v>116.36666666666666</c:v>
                </c:pt>
                <c:pt idx="297">
                  <c:v>116.96666666666667</c:v>
                </c:pt>
                <c:pt idx="298">
                  <c:v>117.58333333333333</c:v>
                </c:pt>
                <c:pt idx="299">
                  <c:v>118.18333333333332</c:v>
                </c:pt>
                <c:pt idx="300">
                  <c:v>118.78333333333333</c:v>
                </c:pt>
                <c:pt idx="301">
                  <c:v>119.4</c:v>
                </c:pt>
                <c:pt idx="302">
                  <c:v>120</c:v>
                </c:pt>
              </c:numCache>
            </c:numRef>
          </c:xVal>
          <c:yVal>
            <c:numRef>
              <c:f>'[1]PR. 1 - 1h'!$BP$14:$BP$316</c:f>
              <c:numCache>
                <c:formatCode>0.0</c:formatCode>
                <c:ptCount val="303"/>
                <c:pt idx="0">
                  <c:v>2.2553861658733276</c:v>
                </c:pt>
                <c:pt idx="1">
                  <c:v>2.2538271953338693</c:v>
                </c:pt>
                <c:pt idx="2">
                  <c:v>2.2156277232428732</c:v>
                </c:pt>
                <c:pt idx="3">
                  <c:v>2.1861640692136923</c:v>
                </c:pt>
                <c:pt idx="4">
                  <c:v>2.1633359419836786</c:v>
                </c:pt>
                <c:pt idx="5">
                  <c:v>2.145639903965602</c:v>
                </c:pt>
                <c:pt idx="6">
                  <c:v>2.1319744583131639</c:v>
                </c:pt>
                <c:pt idx="7">
                  <c:v>2.1215163210561325</c:v>
                </c:pt>
                <c:pt idx="8">
                  <c:v>2.1136393992664972</c:v>
                </c:pt>
                <c:pt idx="9">
                  <c:v>2.1078602843542704</c:v>
                </c:pt>
                <c:pt idx="10">
                  <c:v>2.1038007079944911</c:v>
                </c:pt>
                <c:pt idx="11">
                  <c:v>2.1011611366938929</c:v>
                </c:pt>
                <c:pt idx="12">
                  <c:v>2.0997018530178506</c:v>
                </c:pt>
                <c:pt idx="13">
                  <c:v>2.0992291740099684</c:v>
                </c:pt>
                <c:pt idx="14">
                  <c:v>2.0995852607043419</c:v>
                </c:pt>
                <c:pt idx="15">
                  <c:v>2.1006404803784511</c:v>
                </c:pt>
                <c:pt idx="16">
                  <c:v>2.1022876112297482</c:v>
                </c:pt>
                <c:pt idx="17">
                  <c:v>2.1044373953593061</c:v>
                </c:pt>
                <c:pt idx="18">
                  <c:v>2.107015091049143</c:v>
                </c:pt>
                <c:pt idx="19">
                  <c:v>2.1099577743357951</c:v>
                </c:pt>
                <c:pt idx="20">
                  <c:v>2.1132122084865919</c:v>
                </c:pt>
                <c:pt idx="21">
                  <c:v>2.1167331481887448</c:v>
                </c:pt>
                <c:pt idx="22">
                  <c:v>2.1204819795736629</c:v>
                </c:pt>
                <c:pt idx="23">
                  <c:v>2.1244256219170756</c:v>
                </c:pt>
                <c:pt idx="24">
                  <c:v>2.1285356348639235</c:v>
                </c:pt>
                <c:pt idx="25">
                  <c:v>2.1327874882820317</c:v>
                </c:pt>
                <c:pt idx="26">
                  <c:v>2.1371599617026646</c:v>
                </c:pt>
                <c:pt idx="27">
                  <c:v>2.141634647696395</c:v>
                </c:pt>
                <c:pt idx="28">
                  <c:v>2.1461955391250278</c:v>
                </c:pt>
                <c:pt idx="29">
                  <c:v>2.1508286844647388</c:v>
                </c:pt>
                <c:pt idx="30">
                  <c:v>2.1555218982874207</c:v>
                </c:pt>
                <c:pt idx="31">
                  <c:v>2.1602645184341664</c:v>
                </c:pt>
                <c:pt idx="32">
                  <c:v>2.1650472000479684</c:v>
                </c:pt>
                <c:pt idx="33">
                  <c:v>2.1698617404736362</c:v>
                </c:pt>
                <c:pt idx="34">
                  <c:v>2.1747009303095868</c:v>
                </c:pt>
                <c:pt idx="35">
                  <c:v>2.1795584260829051</c:v>
                </c:pt>
                <c:pt idx="36">
                  <c:v>2.1844286410575817</c:v>
                </c:pt>
                <c:pt idx="37">
                  <c:v>2.189306651306584</c:v>
                </c:pt>
                <c:pt idx="38">
                  <c:v>2.1941881146783908</c:v>
                </c:pt>
                <c:pt idx="39">
                  <c:v>2.1990692006941965</c:v>
                </c:pt>
                <c:pt idx="40">
                  <c:v>2.2039465297409544</c:v>
                </c:pt>
                <c:pt idx="41">
                  <c:v>2.2088171201948779</c:v>
                </c:pt>
                <c:pt idx="42">
                  <c:v>2.2136783423308688</c:v>
                </c:pt>
                <c:pt idx="43">
                  <c:v>2.2185278780548603</c:v>
                </c:pt>
                <c:pt idx="44">
                  <c:v>2.2233636856466878</c:v>
                </c:pt>
                <c:pt idx="45">
                  <c:v>2.2281839688255456</c:v>
                </c:pt>
                <c:pt idx="46">
                  <c:v>2.2329871495540603</c:v>
                </c:pt>
                <c:pt idx="47">
                  <c:v>2.2377718440835999</c:v>
                </c:pt>
                <c:pt idx="48">
                  <c:v>2.2425368418162419</c:v>
                </c:pt>
                <c:pt idx="49">
                  <c:v>2.2472810866197994</c:v>
                </c:pt>
                <c:pt idx="50">
                  <c:v>2.2520036602837381</c:v>
                </c:pt>
                <c:pt idx="51">
                  <c:v>2.2567037678476431</c:v>
                </c:pt>
                <c:pt idx="52">
                  <c:v>2.2613807245704356</c:v>
                </c:pt>
                <c:pt idx="53">
                  <c:v>2.2660339443401991</c:v>
                </c:pt>
                <c:pt idx="54">
                  <c:v>2.2706629293511642</c:v>
                </c:pt>
                <c:pt idx="55">
                  <c:v>2.2752672608971674</c:v>
                </c:pt>
                <c:pt idx="56">
                  <c:v>2.2798465911505188</c:v>
                </c:pt>
                <c:pt idx="57">
                  <c:v>2.2844006358121196</c:v>
                </c:pt>
                <c:pt idx="58">
                  <c:v>2.2889291675329924</c:v>
                </c:pt>
                <c:pt idx="59">
                  <c:v>2.2934320100198375</c:v>
                </c:pt>
                <c:pt idx="60">
                  <c:v>2.2979090327482337</c:v>
                </c:pt>
                <c:pt idx="61">
                  <c:v>2.3023601462160137</c:v>
                </c:pt>
                <c:pt idx="62">
                  <c:v>2.3067852976780321</c:v>
                </c:pt>
                <c:pt idx="63">
                  <c:v>2.3111844673097961</c:v>
                </c:pt>
                <c:pt idx="64">
                  <c:v>2.3155576647543894</c:v>
                </c:pt>
                <c:pt idx="65">
                  <c:v>2.3199049260117537</c:v>
                </c:pt>
                <c:pt idx="66">
                  <c:v>2.3242263106345975</c:v>
                </c:pt>
                <c:pt idx="67">
                  <c:v>2.3285218991988628</c:v>
                </c:pt>
                <c:pt idx="68">
                  <c:v>2.33279179102058</c:v>
                </c:pt>
                <c:pt idx="69">
                  <c:v>2.3370361020938848</c:v>
                </c:pt>
                <c:pt idx="70">
                  <c:v>2.3412549632278736</c:v>
                </c:pt>
                <c:pt idx="71">
                  <c:v>2.3454485183623914</c:v>
                </c:pt>
                <c:pt idx="72">
                  <c:v>2.3496169230447972</c:v>
                </c:pt>
                <c:pt idx="73">
                  <c:v>2.3537139850951352</c:v>
                </c:pt>
                <c:pt idx="74">
                  <c:v>2.3569031140006187</c:v>
                </c:pt>
                <c:pt idx="75">
                  <c:v>2.3590722575877097</c:v>
                </c:pt>
                <c:pt idx="76">
                  <c:v>2.3604646689783744</c:v>
                </c:pt>
                <c:pt idx="77">
                  <c:v>2.3613049101780934</c:v>
                </c:pt>
                <c:pt idx="78">
                  <c:v>2.3618023516931519</c:v>
                </c:pt>
                <c:pt idx="79">
                  <c:v>2.362153363822725</c:v>
                </c:pt>
                <c:pt idx="80">
                  <c:v>2.3625424387658835</c:v>
                </c:pt>
                <c:pt idx="81">
                  <c:v>2.3631424384080053</c:v>
                </c:pt>
                <c:pt idx="82">
                  <c:v>2.3641141388408595</c:v>
                </c:pt>
                <c:pt idx="83">
                  <c:v>2.3656052329803683</c:v>
                </c:pt>
                <c:pt idx="84">
                  <c:v>2.3677489515710746</c:v>
                </c:pt>
                <c:pt idx="85">
                  <c:v>2.3706624658490525</c:v>
                </c:pt>
                <c:pt idx="86">
                  <c:v>2.3744452384401553</c:v>
                </c:pt>
                <c:pt idx="87">
                  <c:v>2.3791774894704494</c:v>
                </c:pt>
                <c:pt idx="88">
                  <c:v>2.3849189392775436</c:v>
                </c:pt>
                <c:pt idx="89">
                  <c:v>2.3917079744817116</c:v>
                </c:pt>
                <c:pt idx="90">
                  <c:v>2.399561357892793</c:v>
                </c:pt>
                <c:pt idx="91">
                  <c:v>2.4084745636236198</c:v>
                </c:pt>
                <c:pt idx="92">
                  <c:v>2.4184227682870993</c:v>
                </c:pt>
                <c:pt idx="93">
                  <c:v>2.4293624719511087</c:v>
                </c:pt>
                <c:pt idx="94">
                  <c:v>2.4412336660294311</c:v>
                </c:pt>
                <c:pt idx="95">
                  <c:v>2.4539624179508248</c:v>
                </c:pt>
                <c:pt idx="96">
                  <c:v>2.4674637114479827</c:v>
                </c:pt>
                <c:pt idx="97">
                  <c:v>2.4816443705687092</c:v>
                </c:pt>
                <c:pt idx="98">
                  <c:v>2.4964059048358158</c:v>
                </c:pt>
                <c:pt idx="99">
                  <c:v>2.5116471385084478</c:v>
                </c:pt>
                <c:pt idx="100">
                  <c:v>2.5272665225185507</c:v>
                </c:pt>
                <c:pt idx="101">
                  <c:v>2.5278296824128654</c:v>
                </c:pt>
                <c:pt idx="102">
                  <c:v>15.346287421048105</c:v>
                </c:pt>
                <c:pt idx="103">
                  <c:v>15.331958307892032</c:v>
                </c:pt>
                <c:pt idx="104">
                  <c:v>15.31786750645292</c:v>
                </c:pt>
                <c:pt idx="105">
                  <c:v>15.304020317670435</c:v>
                </c:pt>
                <c:pt idx="106">
                  <c:v>15.290421344370392</c:v>
                </c:pt>
                <c:pt idx="107">
                  <c:v>15.277074520689959</c:v>
                </c:pt>
                <c:pt idx="108">
                  <c:v>15.263983142222171</c:v>
                </c:pt>
                <c:pt idx="109">
                  <c:v>15.251149896631098</c:v>
                </c:pt>
                <c:pt idx="110">
                  <c:v>15.238576894511857</c:v>
                </c:pt>
                <c:pt idx="111">
                  <c:v>15.226265700291027</c:v>
                </c:pt>
                <c:pt idx="112">
                  <c:v>15.21421736298468</c:v>
                </c:pt>
                <c:pt idx="113">
                  <c:v>15.202432446651967</c:v>
                </c:pt>
                <c:pt idx="114">
                  <c:v>15.190911060401071</c:v>
                </c:pt>
                <c:pt idx="115">
                  <c:v>15.17965288782432</c:v>
                </c:pt>
                <c:pt idx="116">
                  <c:v>15.16865721575552</c:v>
                </c:pt>
                <c:pt idx="117">
                  <c:v>15.157922962260143</c:v>
                </c:pt>
                <c:pt idx="118">
                  <c:v>15.147448703783422</c:v>
                </c:pt>
                <c:pt idx="119">
                  <c:v>15.137232701396163</c:v>
                </c:pt>
                <c:pt idx="120">
                  <c:v>15.127272926090471</c:v>
                </c:pt>
                <c:pt idx="121">
                  <c:v>15.11756708308989</c:v>
                </c:pt>
                <c:pt idx="122">
                  <c:v>15.108112635148453</c:v>
                </c:pt>
                <c:pt idx="123">
                  <c:v>15.098906824823397</c:v>
                </c:pt>
                <c:pt idx="124">
                  <c:v>15.08994669571404</c:v>
                </c:pt>
                <c:pt idx="125">
                  <c:v>15.081229112667566</c:v>
                </c:pt>
                <c:pt idx="126">
                  <c:v>15.072750780958559</c:v>
                </c:pt>
                <c:pt idx="127">
                  <c:v>15.064508264455231</c:v>
                </c:pt>
                <c:pt idx="128">
                  <c:v>15.056498002789819</c:v>
                </c:pt>
                <c:pt idx="129">
                  <c:v>15.048716327555441</c:v>
                </c:pt>
                <c:pt idx="130">
                  <c:v>15.041159477554617</c:v>
                </c:pt>
                <c:pt idx="131">
                  <c:v>15.033823613128147</c:v>
                </c:pt>
                <c:pt idx="132">
                  <c:v>15.026704829594975</c:v>
                </c:pt>
                <c:pt idx="133">
                  <c:v>15.019799169835851</c:v>
                </c:pt>
                <c:pt idx="134">
                  <c:v>15.013102636054963</c:v>
                </c:pt>
                <c:pt idx="135">
                  <c:v>15.006611200754666</c:v>
                </c:pt>
                <c:pt idx="136">
                  <c:v>15.000320816959318</c:v>
                </c:pt>
                <c:pt idx="137">
                  <c:v>14.994227427724404</c:v>
                </c:pt>
                <c:pt idx="138">
                  <c:v>14.988326974967507</c:v>
                </c:pt>
                <c:pt idx="139">
                  <c:v>14.982615407657356</c:v>
                </c:pt>
                <c:pt idx="140">
                  <c:v>14.977088689397187</c:v>
                </c:pt>
                <c:pt idx="141">
                  <c:v>14.971742805437842</c:v>
                </c:pt>
                <c:pt idx="142">
                  <c:v>14.966573769155843</c:v>
                </c:pt>
                <c:pt idx="143">
                  <c:v>14.961577628030701</c:v>
                </c:pt>
                <c:pt idx="144">
                  <c:v>14.956750469155246</c:v>
                </c:pt>
                <c:pt idx="145">
                  <c:v>14.952088424311563</c:v>
                </c:pt>
                <c:pt idx="146">
                  <c:v>14.94758767464476</c:v>
                </c:pt>
                <c:pt idx="147">
                  <c:v>14.943244454965477</c:v>
                </c:pt>
                <c:pt idx="148">
                  <c:v>14.939055057711398</c:v>
                </c:pt>
                <c:pt idx="149">
                  <c:v>14.935015836597142</c:v>
                </c:pt>
                <c:pt idx="150">
                  <c:v>14.931123209980921</c:v>
                </c:pt>
                <c:pt idx="151">
                  <c:v>14.927373663975676</c:v>
                </c:pt>
                <c:pt idx="152">
                  <c:v>14.923763755331597</c:v>
                </c:pt>
                <c:pt idx="153">
                  <c:v>14.92029011411605</c:v>
                </c:pt>
                <c:pt idx="154">
                  <c:v>14.916949446216515</c:v>
                </c:pt>
                <c:pt idx="155">
                  <c:v>14.91373853569133</c:v>
                </c:pt>
                <c:pt idx="156">
                  <c:v>14.910654246992641</c:v>
                </c:pt>
                <c:pt idx="157">
                  <c:v>14.90769352708544</c:v>
                </c:pt>
                <c:pt idx="158">
                  <c:v>14.904852098201179</c:v>
                </c:pt>
                <c:pt idx="159">
                  <c:v>14.90207860209587</c:v>
                </c:pt>
                <c:pt idx="160">
                  <c:v>14.899350112006424</c:v>
                </c:pt>
                <c:pt idx="161">
                  <c:v>14.896669547735447</c:v>
                </c:pt>
                <c:pt idx="162">
                  <c:v>14.894039460237797</c:v>
                </c:pt>
                <c:pt idx="163">
                  <c:v>14.891462053620174</c:v>
                </c:pt>
                <c:pt idx="164">
                  <c:v>14.888939206915897</c:v>
                </c:pt>
                <c:pt idx="165">
                  <c:v>14.886472495486107</c:v>
                </c:pt>
                <c:pt idx="166">
                  <c:v>14.884063211923475</c:v>
                </c:pt>
                <c:pt idx="167">
                  <c:v>14.881712386357071</c:v>
                </c:pt>
                <c:pt idx="168">
                  <c:v>14.879420806077229</c:v>
                </c:pt>
                <c:pt idx="169">
                  <c:v>14.877189034417624</c:v>
                </c:pt>
                <c:pt idx="170">
                  <c:v>14.875017428847386</c:v>
                </c:pt>
                <c:pt idx="171">
                  <c:v>14.872906158240534</c:v>
                </c:pt>
                <c:pt idx="172">
                  <c:v>14.870855219301978</c:v>
                </c:pt>
                <c:pt idx="173">
                  <c:v>14.868864452139963</c:v>
                </c:pt>
                <c:pt idx="174">
                  <c:v>14.86693355498392</c:v>
                </c:pt>
                <c:pt idx="175">
                  <c:v>14.865062098054089</c:v>
                </c:pt>
                <c:pt idx="176">
                  <c:v>14.863249536595825</c:v>
                </c:pt>
                <c:pt idx="177">
                  <c:v>14.861495223096588</c:v>
                </c:pt>
                <c:pt idx="178">
                  <c:v>14.859798418707816</c:v>
                </c:pt>
                <c:pt idx="179">
                  <c:v>14.858158303897243</c:v>
                </c:pt>
                <c:pt idx="180">
                  <c:v>14.856573988359743</c:v>
                </c:pt>
                <c:pt idx="181">
                  <c:v>14.855044520216635</c:v>
                </c:pt>
                <c:pt idx="182">
                  <c:v>14.853568894534657</c:v>
                </c:pt>
                <c:pt idx="183">
                  <c:v>14.852146061196601</c:v>
                </c:pt>
                <c:pt idx="184">
                  <c:v>14.85077493215597</c:v>
                </c:pt>
                <c:pt idx="185">
                  <c:v>14.849454388107986</c:v>
                </c:pt>
                <c:pt idx="186">
                  <c:v>14.848183284608961</c:v>
                </c:pt>
                <c:pt idx="187">
                  <c:v>14.846960457675582</c:v>
                </c:pt>
                <c:pt idx="188">
                  <c:v>14.845784728894754</c:v>
                </c:pt>
                <c:pt idx="189">
                  <c:v>14.844654910073929</c:v>
                </c:pt>
                <c:pt idx="190">
                  <c:v>14.843569807460716</c:v>
                </c:pt>
                <c:pt idx="191">
                  <c:v>14.842528225559384</c:v>
                </c:pt>
                <c:pt idx="192">
                  <c:v>14.841528970570922</c:v>
                </c:pt>
                <c:pt idx="193">
                  <c:v>14.840570853481839</c:v>
                </c:pt>
                <c:pt idx="194">
                  <c:v>14.839652692825785</c:v>
                </c:pt>
                <c:pt idx="195">
                  <c:v>14.838773317140854</c:v>
                </c:pt>
                <c:pt idx="196">
                  <c:v>14.837931567144002</c:v>
                </c:pt>
                <c:pt idx="197">
                  <c:v>14.837126297643071</c:v>
                </c:pt>
                <c:pt idx="198">
                  <c:v>14.836356379205366</c:v>
                </c:pt>
                <c:pt idx="199">
                  <c:v>14.835620699600907</c:v>
                </c:pt>
                <c:pt idx="200">
                  <c:v>14.83491816503707</c:v>
                </c:pt>
                <c:pt idx="201">
                  <c:v>14.834247701200436</c:v>
                </c:pt>
                <c:pt idx="202">
                  <c:v>5.0610128123466609</c:v>
                </c:pt>
                <c:pt idx="203">
                  <c:v>5.0611725197094257</c:v>
                </c:pt>
                <c:pt idx="204">
                  <c:v>5.0666845034017784</c:v>
                </c:pt>
                <c:pt idx="205">
                  <c:v>5.0716310097921591</c:v>
                </c:pt>
                <c:pt idx="206">
                  <c:v>5.0760260291969441</c:v>
                </c:pt>
                <c:pt idx="207">
                  <c:v>5.0798947071204079</c:v>
                </c:pt>
                <c:pt idx="208">
                  <c:v>5.0832729910905288</c:v>
                </c:pt>
                <c:pt idx="209">
                  <c:v>5.0862074723152864</c:v>
                </c:pt>
                <c:pt idx="210">
                  <c:v>5.0887553858390424</c:v>
                </c:pt>
                <c:pt idx="211">
                  <c:v>5.0909847265664219</c:v>
                </c:pt>
                <c:pt idx="212">
                  <c:v>5.0929744316206724</c:v>
                </c:pt>
                <c:pt idx="213">
                  <c:v>5.0948145716015683</c:v>
                </c:pt>
                <c:pt idx="214">
                  <c:v>5.0966064843640391</c:v>
                </c:pt>
                <c:pt idx="215">
                  <c:v>5.0984627752959772</c:v>
                </c:pt>
                <c:pt idx="216">
                  <c:v>5.1005070984941341</c:v>
                </c:pt>
                <c:pt idx="217">
                  <c:v>5.1027152830239277</c:v>
                </c:pt>
                <c:pt idx="218">
                  <c:v>5.1049140377519189</c:v>
                </c:pt>
                <c:pt idx="219">
                  <c:v>5.1071017791441946</c:v>
                </c:pt>
                <c:pt idx="220">
                  <c:v>5.1092785524706894</c:v>
                </c:pt>
                <c:pt idx="221">
                  <c:v>5.1114444034817001</c:v>
                </c:pt>
                <c:pt idx="222">
                  <c:v>5.1135993783651008</c:v>
                </c:pt>
                <c:pt idx="223">
                  <c:v>5.115743523705885</c:v>
                </c:pt>
                <c:pt idx="224">
                  <c:v>5.1178768864478696</c:v>
                </c:pt>
                <c:pt idx="225">
                  <c:v>5.1199995138575103</c:v>
                </c:pt>
                <c:pt idx="226">
                  <c:v>5.1221114534896461</c:v>
                </c:pt>
                <c:pt idx="227">
                  <c:v>5.1242127531551436</c:v>
                </c:pt>
                <c:pt idx="228">
                  <c:v>5.1263034608902638</c:v>
                </c:pt>
                <c:pt idx="229">
                  <c:v>5.1283836249277348</c:v>
                </c:pt>
                <c:pt idx="230">
                  <c:v>5.1304532936693921</c:v>
                </c:pt>
                <c:pt idx="231">
                  <c:v>5.1325125156603146</c:v>
                </c:pt>
                <c:pt idx="232">
                  <c:v>5.1345613395643817</c:v>
                </c:pt>
                <c:pt idx="233">
                  <c:v>5.1365998141412028</c:v>
                </c:pt>
                <c:pt idx="234">
                  <c:v>5.1386279882242913</c:v>
                </c:pt>
                <c:pt idx="235">
                  <c:v>5.1406459107004689</c:v>
                </c:pt>
                <c:pt idx="236">
                  <c:v>5.1426536304904182</c:v>
                </c:pt>
                <c:pt idx="237">
                  <c:v>5.1446511965303339</c:v>
                </c:pt>
                <c:pt idx="238">
                  <c:v>5.1466386577545746</c:v>
                </c:pt>
                <c:pt idx="239">
                  <c:v>5.1486160630793512</c:v>
                </c:pt>
                <c:pt idx="240">
                  <c:v>5.1505359713856773</c:v>
                </c:pt>
                <c:pt idx="241">
                  <c:v>5.1523410609908682</c:v>
                </c:pt>
                <c:pt idx="242">
                  <c:v>5.1540613213031401</c:v>
                </c:pt>
                <c:pt idx="243">
                  <c:v>5.1557255088504306</c:v>
                </c:pt>
                <c:pt idx="244">
                  <c:v>5.1573600977458662</c:v>
                </c:pt>
                <c:pt idx="245">
                  <c:v>5.1589893323774589</c:v>
                </c:pt>
                <c:pt idx="246">
                  <c:v>5.1606352646814839</c:v>
                </c:pt>
                <c:pt idx="247">
                  <c:v>5.1623177798440496</c:v>
                </c:pt>
                <c:pt idx="248">
                  <c:v>5.1640546138639829</c:v>
                </c:pt>
                <c:pt idx="249">
                  <c:v>5.1658613660322992</c:v>
                </c:pt>
                <c:pt idx="250">
                  <c:v>5.1677515090251624</c:v>
                </c:pt>
                <c:pt idx="251">
                  <c:v>5.1697363989590723</c:v>
                </c:pt>
                <c:pt idx="252">
                  <c:v>5.1718252874121715</c:v>
                </c:pt>
                <c:pt idx="253">
                  <c:v>5.1740253370707645</c:v>
                </c:pt>
                <c:pt idx="254">
                  <c:v>11.100848443700732</c:v>
                </c:pt>
                <c:pt idx="255">
                  <c:v>11.102023891898311</c:v>
                </c:pt>
                <c:pt idx="256">
                  <c:v>11.103260186470632</c:v>
                </c:pt>
                <c:pt idx="257">
                  <c:v>11.104558903808</c:v>
                </c:pt>
                <c:pt idx="258">
                  <c:v>11.105920844487274</c:v>
                </c:pt>
                <c:pt idx="259">
                  <c:v>11.107345987589074</c:v>
                </c:pt>
                <c:pt idx="260">
                  <c:v>11.108833444955222</c:v>
                </c:pt>
                <c:pt idx="261">
                  <c:v>11.110381416809368</c:v>
                </c:pt>
                <c:pt idx="262">
                  <c:v>11.11198715013248</c:v>
                </c:pt>
                <c:pt idx="263">
                  <c:v>11.113646901069856</c:v>
                </c:pt>
                <c:pt idx="264">
                  <c:v>11.115355902460736</c:v>
                </c:pt>
                <c:pt idx="265">
                  <c:v>11.117108337343076</c:v>
                </c:pt>
                <c:pt idx="266">
                  <c:v>11.118897319014067</c:v>
                </c:pt>
                <c:pt idx="267">
                  <c:v>11.120714877941257</c:v>
                </c:pt>
                <c:pt idx="268">
                  <c:v>11.122551955539246</c:v>
                </c:pt>
                <c:pt idx="269">
                  <c:v>11.124398404569689</c:v>
                </c:pt>
                <c:pt idx="270">
                  <c:v>11.126242995702958</c:v>
                </c:pt>
                <c:pt idx="271">
                  <c:v>11.128073429609262</c:v>
                </c:pt>
                <c:pt idx="272">
                  <c:v>11.129876353834756</c:v>
                </c:pt>
                <c:pt idx="273">
                  <c:v>11.131637404030014</c:v>
                </c:pt>
                <c:pt idx="274">
                  <c:v>11.133371532070386</c:v>
                </c:pt>
                <c:pt idx="275">
                  <c:v>11.13510066828875</c:v>
                </c:pt>
                <c:pt idx="276">
                  <c:v>11.136824452395453</c:v>
                </c:pt>
                <c:pt idx="277">
                  <c:v>11.138542553939621</c:v>
                </c:pt>
                <c:pt idx="278">
                  <c:v>11.140254670248401</c:v>
                </c:pt>
                <c:pt idx="279">
                  <c:v>11.141960524519416</c:v>
                </c:pt>
                <c:pt idx="280">
                  <c:v>11.143659864053808</c:v>
                </c:pt>
                <c:pt idx="281">
                  <c:v>11.145352458618467</c:v>
                </c:pt>
                <c:pt idx="282">
                  <c:v>11.147038098926988</c:v>
                </c:pt>
                <c:pt idx="283">
                  <c:v>11.148716595229949</c:v>
                </c:pt>
                <c:pt idx="284">
                  <c:v>11.150387776005752</c:v>
                </c:pt>
                <c:pt idx="285">
                  <c:v>11.152051486744222</c:v>
                </c:pt>
                <c:pt idx="286">
                  <c:v>11.15370758881569</c:v>
                </c:pt>
                <c:pt idx="287">
                  <c:v>11.155355958419033</c:v>
                </c:pt>
                <c:pt idx="288">
                  <c:v>11.156996485602525</c:v>
                </c:pt>
                <c:pt idx="289">
                  <c:v>11.158629073352108</c:v>
                </c:pt>
                <c:pt idx="290">
                  <c:v>11.160253636741896</c:v>
                </c:pt>
                <c:pt idx="291">
                  <c:v>11.161870102142327</c:v>
                </c:pt>
                <c:pt idx="292">
                  <c:v>11.163478406481705</c:v>
                </c:pt>
                <c:pt idx="293">
                  <c:v>11.165078496557147</c:v>
                </c:pt>
                <c:pt idx="294">
                  <c:v>11.166670328391419</c:v>
                </c:pt>
                <c:pt idx="295">
                  <c:v>11.168232009666708</c:v>
                </c:pt>
                <c:pt idx="296">
                  <c:v>11.169729600673325</c:v>
                </c:pt>
                <c:pt idx="297">
                  <c:v>11.171188469850721</c:v>
                </c:pt>
                <c:pt idx="298">
                  <c:v>11.172633281920028</c:v>
                </c:pt>
                <c:pt idx="299">
                  <c:v>11.174085838307287</c:v>
                </c:pt>
                <c:pt idx="300">
                  <c:v>11.175565054521824</c:v>
                </c:pt>
                <c:pt idx="301">
                  <c:v>11.177086942108749</c:v>
                </c:pt>
                <c:pt idx="302">
                  <c:v>11.17866459333171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519-429A-9B3B-E2A1ABCB5C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032448"/>
        <c:axId val="51034368"/>
      </c:scatterChart>
      <c:valAx>
        <c:axId val="51032448"/>
        <c:scaling>
          <c:orientation val="minMax"/>
          <c:max val="12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 (min)</a:t>
                </a:r>
              </a:p>
            </c:rich>
          </c:tx>
          <c:layout>
            <c:manualLayout>
              <c:xMode val="edge"/>
              <c:yMode val="edge"/>
              <c:x val="0.47734705439047842"/>
              <c:y val="0.8685134324079797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1034368"/>
        <c:crosses val="autoZero"/>
        <c:crossBetween val="midCat"/>
        <c:minorUnit val="2"/>
      </c:valAx>
      <c:valAx>
        <c:axId val="51034368"/>
        <c:scaling>
          <c:orientation val="minMax"/>
          <c:max val="18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it-IT" b="1"/>
                  <a:t>I</a:t>
                </a:r>
                <a:r>
                  <a:rPr lang="it-IT" b="1" baseline="0"/>
                  <a:t> </a:t>
                </a:r>
                <a:r>
                  <a:rPr lang="it-IT" b="0" baseline="0"/>
                  <a:t>(A)</a:t>
                </a:r>
                <a:r>
                  <a:rPr lang="it-IT" b="1"/>
                  <a:t>, E </a:t>
                </a:r>
                <a:r>
                  <a:rPr lang="it-IT"/>
                  <a:t>(V)</a:t>
                </a:r>
              </a:p>
            </c:rich>
          </c:tx>
          <c:layout>
            <c:manualLayout>
              <c:xMode val="edge"/>
              <c:yMode val="edge"/>
              <c:x val="2.2612717964709855E-3"/>
              <c:y val="0.29873173703116462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51032448"/>
        <c:crosses val="autoZero"/>
        <c:crossBetween val="midCat"/>
      </c:valAx>
      <c:spPr>
        <a:noFill/>
        <a:ln w="12700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 pitchFamily="18" charset="0"/>
          <a:ea typeface="Arial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53605675528182"/>
          <c:y val="8.5414886279146854E-2"/>
          <c:w val="0.71657015150333936"/>
          <c:h val="0.67128141098313654"/>
        </c:manualLayout>
      </c:layout>
      <c:scatterChart>
        <c:scatterStyle val="lineMarker"/>
        <c:varyColors val="0"/>
        <c:ser>
          <c:idx val="0"/>
          <c:order val="0"/>
          <c:tx>
            <c:v>D</c:v>
          </c:tx>
          <c:spPr>
            <a:ln w="28575">
              <a:noFill/>
            </a:ln>
          </c:spPr>
          <c:marker>
            <c:symbol val="diamond"/>
            <c:size val="5"/>
            <c:spPr>
              <a:noFill/>
              <a:ln w="12700">
                <a:solidFill>
                  <a:schemeClr val="tx1"/>
                </a:solidFill>
                <a:prstDash val="solid"/>
              </a:ln>
            </c:spPr>
          </c:marker>
          <c:xVal>
            <c:numRef>
              <c:f>'[1]PR. 1 - 1h'!$C$14:$C$86</c:f>
              <c:numCache>
                <c:formatCode>General</c:formatCode>
                <c:ptCount val="73"/>
                <c:pt idx="0">
                  <c:v>0</c:v>
                </c:pt>
                <c:pt idx="1">
                  <c:v>0.5</c:v>
                </c:pt>
                <c:pt idx="2">
                  <c:v>1.5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15</c:v>
                </c:pt>
                <c:pt idx="8">
                  <c:v>17</c:v>
                </c:pt>
                <c:pt idx="9">
                  <c:v>20</c:v>
                </c:pt>
                <c:pt idx="10">
                  <c:v>22</c:v>
                </c:pt>
                <c:pt idx="11">
                  <c:v>25</c:v>
                </c:pt>
                <c:pt idx="12">
                  <c:v>29</c:v>
                </c:pt>
                <c:pt idx="13">
                  <c:v>31</c:v>
                </c:pt>
                <c:pt idx="14">
                  <c:v>35</c:v>
                </c:pt>
                <c:pt idx="15">
                  <c:v>38</c:v>
                </c:pt>
                <c:pt idx="16">
                  <c:v>42</c:v>
                </c:pt>
                <c:pt idx="17">
                  <c:v>45</c:v>
                </c:pt>
                <c:pt idx="18">
                  <c:v>46.266666666666666</c:v>
                </c:pt>
                <c:pt idx="19">
                  <c:v>46.266666666666666</c:v>
                </c:pt>
                <c:pt idx="20">
                  <c:v>48</c:v>
                </c:pt>
                <c:pt idx="21">
                  <c:v>49</c:v>
                </c:pt>
                <c:pt idx="22">
                  <c:v>50</c:v>
                </c:pt>
                <c:pt idx="23">
                  <c:v>51</c:v>
                </c:pt>
                <c:pt idx="24">
                  <c:v>52</c:v>
                </c:pt>
                <c:pt idx="25">
                  <c:v>54</c:v>
                </c:pt>
                <c:pt idx="26">
                  <c:v>55</c:v>
                </c:pt>
                <c:pt idx="27">
                  <c:v>56</c:v>
                </c:pt>
                <c:pt idx="28">
                  <c:v>57</c:v>
                </c:pt>
                <c:pt idx="29">
                  <c:v>58</c:v>
                </c:pt>
                <c:pt idx="30">
                  <c:v>59</c:v>
                </c:pt>
                <c:pt idx="31">
                  <c:v>60</c:v>
                </c:pt>
                <c:pt idx="32">
                  <c:v>60</c:v>
                </c:pt>
                <c:pt idx="33">
                  <c:v>61</c:v>
                </c:pt>
                <c:pt idx="34">
                  <c:v>64</c:v>
                </c:pt>
                <c:pt idx="35">
                  <c:v>67</c:v>
                </c:pt>
                <c:pt idx="36">
                  <c:v>69</c:v>
                </c:pt>
                <c:pt idx="37">
                  <c:v>72</c:v>
                </c:pt>
                <c:pt idx="38">
                  <c:v>74</c:v>
                </c:pt>
                <c:pt idx="39">
                  <c:v>76</c:v>
                </c:pt>
                <c:pt idx="40">
                  <c:v>79</c:v>
                </c:pt>
                <c:pt idx="41">
                  <c:v>80</c:v>
                </c:pt>
                <c:pt idx="42">
                  <c:v>84</c:v>
                </c:pt>
                <c:pt idx="43">
                  <c:v>86.5</c:v>
                </c:pt>
                <c:pt idx="44">
                  <c:v>90</c:v>
                </c:pt>
                <c:pt idx="45">
                  <c:v>90</c:v>
                </c:pt>
                <c:pt idx="46">
                  <c:v>92.5</c:v>
                </c:pt>
                <c:pt idx="47">
                  <c:v>95</c:v>
                </c:pt>
                <c:pt idx="48">
                  <c:v>100</c:v>
                </c:pt>
                <c:pt idx="49">
                  <c:v>103</c:v>
                </c:pt>
                <c:pt idx="50">
                  <c:v>106</c:v>
                </c:pt>
                <c:pt idx="51">
                  <c:v>110</c:v>
                </c:pt>
                <c:pt idx="52">
                  <c:v>115</c:v>
                </c:pt>
                <c:pt idx="53">
                  <c:v>118</c:v>
                </c:pt>
                <c:pt idx="54">
                  <c:v>120</c:v>
                </c:pt>
                <c:pt idx="55">
                  <c:v>120</c:v>
                </c:pt>
                <c:pt idx="56">
                  <c:v>121</c:v>
                </c:pt>
                <c:pt idx="57">
                  <c:v>123</c:v>
                </c:pt>
                <c:pt idx="58">
                  <c:v>128</c:v>
                </c:pt>
                <c:pt idx="59">
                  <c:v>130</c:v>
                </c:pt>
                <c:pt idx="60">
                  <c:v>132</c:v>
                </c:pt>
                <c:pt idx="61">
                  <c:v>137</c:v>
                </c:pt>
                <c:pt idx="62">
                  <c:v>140</c:v>
                </c:pt>
                <c:pt idx="63">
                  <c:v>145</c:v>
                </c:pt>
                <c:pt idx="64">
                  <c:v>150</c:v>
                </c:pt>
                <c:pt idx="65">
                  <c:v>155</c:v>
                </c:pt>
                <c:pt idx="66">
                  <c:v>160</c:v>
                </c:pt>
                <c:pt idx="67">
                  <c:v>165</c:v>
                </c:pt>
                <c:pt idx="68">
                  <c:v>170</c:v>
                </c:pt>
                <c:pt idx="69">
                  <c:v>176</c:v>
                </c:pt>
                <c:pt idx="70">
                  <c:v>180</c:v>
                </c:pt>
                <c:pt idx="71">
                  <c:v>190</c:v>
                </c:pt>
                <c:pt idx="72">
                  <c:v>205</c:v>
                </c:pt>
              </c:numCache>
            </c:numRef>
          </c:xVal>
          <c:yVal>
            <c:numRef>
              <c:f>'[1]PR. 1 - 1h'!$L$14:$L$86</c:f>
              <c:numCache>
                <c:formatCode>0.00</c:formatCode>
                <c:ptCount val="73"/>
                <c:pt idx="0">
                  <c:v>2.64</c:v>
                </c:pt>
                <c:pt idx="1">
                  <c:v>2.6421885000000001</c:v>
                </c:pt>
                <c:pt idx="2">
                  <c:v>2.6429179999999999</c:v>
                </c:pt>
                <c:pt idx="3">
                  <c:v>2.657508</c:v>
                </c:pt>
                <c:pt idx="4">
                  <c:v>2.6545900000000002</c:v>
                </c:pt>
                <c:pt idx="5">
                  <c:v>2.6618849999999998</c:v>
                </c:pt>
                <c:pt idx="6">
                  <c:v>2.6669915</c:v>
                </c:pt>
                <c:pt idx="7">
                  <c:v>2.6859584999999999</c:v>
                </c:pt>
                <c:pt idx="8">
                  <c:v>2.691065</c:v>
                </c:pt>
                <c:pt idx="9">
                  <c:v>2.6947125000000001</c:v>
                </c:pt>
                <c:pt idx="10">
                  <c:v>2.6990894999999999</c:v>
                </c:pt>
                <c:pt idx="11">
                  <c:v>2.7078435000000001</c:v>
                </c:pt>
                <c:pt idx="12">
                  <c:v>2.7202450000000002</c:v>
                </c:pt>
                <c:pt idx="13">
                  <c:v>2.7275400000000003</c:v>
                </c:pt>
                <c:pt idx="14">
                  <c:v>2.7399415</c:v>
                </c:pt>
                <c:pt idx="15">
                  <c:v>2.7486955000000002</c:v>
                </c:pt>
                <c:pt idx="16">
                  <c:v>2.7567200000000001</c:v>
                </c:pt>
                <c:pt idx="17">
                  <c:v>2.7647444999999999</c:v>
                </c:pt>
                <c:pt idx="18">
                  <c:v>2.7676625000000001</c:v>
                </c:pt>
                <c:pt idx="19">
                  <c:v>2.7676625000000001</c:v>
                </c:pt>
                <c:pt idx="20">
                  <c:v>2.749425</c:v>
                </c:pt>
                <c:pt idx="21">
                  <c:v>2.74213</c:v>
                </c:pt>
                <c:pt idx="22">
                  <c:v>2.7348350000000003</c:v>
                </c:pt>
                <c:pt idx="23">
                  <c:v>2.7297285000000002</c:v>
                </c:pt>
                <c:pt idx="24">
                  <c:v>2.7238924999999998</c:v>
                </c:pt>
                <c:pt idx="25">
                  <c:v>2.7107615000000003</c:v>
                </c:pt>
                <c:pt idx="26">
                  <c:v>2.704196</c:v>
                </c:pt>
                <c:pt idx="27">
                  <c:v>2.6983600000000001</c:v>
                </c:pt>
                <c:pt idx="28">
                  <c:v>2.6932535</c:v>
                </c:pt>
                <c:pt idx="29">
                  <c:v>2.6801225</c:v>
                </c:pt>
                <c:pt idx="30">
                  <c:v>2.68377</c:v>
                </c:pt>
                <c:pt idx="31">
                  <c:v>2.6786634999999999</c:v>
                </c:pt>
                <c:pt idx="32">
                  <c:v>2.6786634999999999</c:v>
                </c:pt>
                <c:pt idx="33">
                  <c:v>2.6786634999999999</c:v>
                </c:pt>
                <c:pt idx="34">
                  <c:v>2.6801225</c:v>
                </c:pt>
                <c:pt idx="35">
                  <c:v>2.6801225</c:v>
                </c:pt>
                <c:pt idx="36">
                  <c:v>2.6801225</c:v>
                </c:pt>
                <c:pt idx="37">
                  <c:v>2.6823110000000003</c:v>
                </c:pt>
                <c:pt idx="38">
                  <c:v>2.68377</c:v>
                </c:pt>
                <c:pt idx="39">
                  <c:v>2.68377</c:v>
                </c:pt>
                <c:pt idx="40">
                  <c:v>2.6844995000000003</c:v>
                </c:pt>
                <c:pt idx="41">
                  <c:v>2.6844995000000003</c:v>
                </c:pt>
                <c:pt idx="42">
                  <c:v>2.6859584999999999</c:v>
                </c:pt>
                <c:pt idx="43">
                  <c:v>2.6859584999999999</c:v>
                </c:pt>
                <c:pt idx="44">
                  <c:v>2.6852290000000001</c:v>
                </c:pt>
                <c:pt idx="45">
                  <c:v>2.6852290000000001</c:v>
                </c:pt>
                <c:pt idx="46">
                  <c:v>2.6742865</c:v>
                </c:pt>
                <c:pt idx="47">
                  <c:v>2.6611555</c:v>
                </c:pt>
                <c:pt idx="48">
                  <c:v>2.64</c:v>
                </c:pt>
                <c:pt idx="49">
                  <c:v>2.6275984999999999</c:v>
                </c:pt>
                <c:pt idx="50">
                  <c:v>2.6071724999999999</c:v>
                </c:pt>
                <c:pt idx="51">
                  <c:v>2.5925825000000002</c:v>
                </c:pt>
                <c:pt idx="52">
                  <c:v>2.5765335</c:v>
                </c:pt>
                <c:pt idx="53">
                  <c:v>2.5634025</c:v>
                </c:pt>
                <c:pt idx="54">
                  <c:v>2.5502715</c:v>
                </c:pt>
                <c:pt idx="55">
                  <c:v>2.5502715</c:v>
                </c:pt>
                <c:pt idx="56">
                  <c:v>2.5451649999999999</c:v>
                </c:pt>
                <c:pt idx="57">
                  <c:v>2.5269275000000002</c:v>
                </c:pt>
                <c:pt idx="58">
                  <c:v>2.4831574999999999</c:v>
                </c:pt>
                <c:pt idx="59">
                  <c:v>2.4685675000000002</c:v>
                </c:pt>
                <c:pt idx="60">
                  <c:v>2.4525185</c:v>
                </c:pt>
                <c:pt idx="61">
                  <c:v>2.4065600000000003</c:v>
                </c:pt>
                <c:pt idx="62">
                  <c:v>2.3802980000000002</c:v>
                </c:pt>
                <c:pt idx="63">
                  <c:v>2.3299625000000002</c:v>
                </c:pt>
                <c:pt idx="64">
                  <c:v>2.2861925000000003</c:v>
                </c:pt>
                <c:pt idx="65">
                  <c:v>2.2424225</c:v>
                </c:pt>
                <c:pt idx="66">
                  <c:v>2.2023000000000001</c:v>
                </c:pt>
                <c:pt idx="67">
                  <c:v>2.1548825000000003</c:v>
                </c:pt>
                <c:pt idx="68">
                  <c:v>2.1045470000000002</c:v>
                </c:pt>
                <c:pt idx="69">
                  <c:v>2.0512934999999999</c:v>
                </c:pt>
                <c:pt idx="70">
                  <c:v>2.0089825000000001</c:v>
                </c:pt>
                <c:pt idx="71">
                  <c:v>1.9288000000000001</c:v>
                </c:pt>
                <c:pt idx="72">
                  <c:v>1.7878000000000001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38C-41C1-BBDB-67805E705F26}"/>
            </c:ext>
          </c:extLst>
        </c:ser>
        <c:ser>
          <c:idx val="1"/>
          <c:order val="1"/>
          <c:tx>
            <c:v>C</c:v>
          </c:tx>
          <c:spPr>
            <a:ln w="28575">
              <a:noFill/>
            </a:ln>
          </c:spPr>
          <c:marker>
            <c:symbol val="triangle"/>
            <c:size val="5"/>
            <c:spPr>
              <a:noFill/>
              <a:ln>
                <a:solidFill>
                  <a:schemeClr val="tx1"/>
                </a:solidFill>
                <a:prstDash val="solid"/>
              </a:ln>
            </c:spPr>
          </c:marker>
          <c:xVal>
            <c:numRef>
              <c:f>'[1]PR. 1 - 1h'!$C$14:$C$86</c:f>
              <c:numCache>
                <c:formatCode>General</c:formatCode>
                <c:ptCount val="73"/>
                <c:pt idx="0">
                  <c:v>0</c:v>
                </c:pt>
                <c:pt idx="1">
                  <c:v>0.5</c:v>
                </c:pt>
                <c:pt idx="2">
                  <c:v>1.5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15</c:v>
                </c:pt>
                <c:pt idx="8">
                  <c:v>17</c:v>
                </c:pt>
                <c:pt idx="9">
                  <c:v>20</c:v>
                </c:pt>
                <c:pt idx="10">
                  <c:v>22</c:v>
                </c:pt>
                <c:pt idx="11">
                  <c:v>25</c:v>
                </c:pt>
                <c:pt idx="12">
                  <c:v>29</c:v>
                </c:pt>
                <c:pt idx="13">
                  <c:v>31</c:v>
                </c:pt>
                <c:pt idx="14">
                  <c:v>35</c:v>
                </c:pt>
                <c:pt idx="15">
                  <c:v>38</c:v>
                </c:pt>
                <c:pt idx="16">
                  <c:v>42</c:v>
                </c:pt>
                <c:pt idx="17">
                  <c:v>45</c:v>
                </c:pt>
                <c:pt idx="18">
                  <c:v>46.266666666666666</c:v>
                </c:pt>
                <c:pt idx="19">
                  <c:v>46.266666666666666</c:v>
                </c:pt>
                <c:pt idx="20">
                  <c:v>48</c:v>
                </c:pt>
                <c:pt idx="21">
                  <c:v>49</c:v>
                </c:pt>
                <c:pt idx="22">
                  <c:v>50</c:v>
                </c:pt>
                <c:pt idx="23">
                  <c:v>51</c:v>
                </c:pt>
                <c:pt idx="24">
                  <c:v>52</c:v>
                </c:pt>
                <c:pt idx="25">
                  <c:v>54</c:v>
                </c:pt>
                <c:pt idx="26">
                  <c:v>55</c:v>
                </c:pt>
                <c:pt idx="27">
                  <c:v>56</c:v>
                </c:pt>
                <c:pt idx="28">
                  <c:v>57</c:v>
                </c:pt>
                <c:pt idx="29">
                  <c:v>58</c:v>
                </c:pt>
                <c:pt idx="30">
                  <c:v>59</c:v>
                </c:pt>
                <c:pt idx="31">
                  <c:v>60</c:v>
                </c:pt>
                <c:pt idx="32">
                  <c:v>60</c:v>
                </c:pt>
                <c:pt idx="33">
                  <c:v>61</c:v>
                </c:pt>
                <c:pt idx="34">
                  <c:v>64</c:v>
                </c:pt>
                <c:pt idx="35">
                  <c:v>67</c:v>
                </c:pt>
                <c:pt idx="36">
                  <c:v>69</c:v>
                </c:pt>
                <c:pt idx="37">
                  <c:v>72</c:v>
                </c:pt>
                <c:pt idx="38">
                  <c:v>74</c:v>
                </c:pt>
                <c:pt idx="39">
                  <c:v>76</c:v>
                </c:pt>
                <c:pt idx="40">
                  <c:v>79</c:v>
                </c:pt>
                <c:pt idx="41">
                  <c:v>80</c:v>
                </c:pt>
                <c:pt idx="42">
                  <c:v>84</c:v>
                </c:pt>
                <c:pt idx="43">
                  <c:v>86.5</c:v>
                </c:pt>
                <c:pt idx="44">
                  <c:v>90</c:v>
                </c:pt>
                <c:pt idx="45">
                  <c:v>90</c:v>
                </c:pt>
                <c:pt idx="46">
                  <c:v>92.5</c:v>
                </c:pt>
                <c:pt idx="47">
                  <c:v>95</c:v>
                </c:pt>
                <c:pt idx="48">
                  <c:v>100</c:v>
                </c:pt>
                <c:pt idx="49">
                  <c:v>103</c:v>
                </c:pt>
                <c:pt idx="50">
                  <c:v>106</c:v>
                </c:pt>
                <c:pt idx="51">
                  <c:v>110</c:v>
                </c:pt>
                <c:pt idx="52">
                  <c:v>115</c:v>
                </c:pt>
                <c:pt idx="53">
                  <c:v>118</c:v>
                </c:pt>
                <c:pt idx="54">
                  <c:v>120</c:v>
                </c:pt>
                <c:pt idx="55">
                  <c:v>120</c:v>
                </c:pt>
                <c:pt idx="56">
                  <c:v>121</c:v>
                </c:pt>
                <c:pt idx="57">
                  <c:v>123</c:v>
                </c:pt>
                <c:pt idx="58">
                  <c:v>128</c:v>
                </c:pt>
                <c:pt idx="59">
                  <c:v>130</c:v>
                </c:pt>
                <c:pt idx="60">
                  <c:v>132</c:v>
                </c:pt>
                <c:pt idx="61">
                  <c:v>137</c:v>
                </c:pt>
                <c:pt idx="62">
                  <c:v>140</c:v>
                </c:pt>
                <c:pt idx="63">
                  <c:v>145</c:v>
                </c:pt>
                <c:pt idx="64">
                  <c:v>150</c:v>
                </c:pt>
                <c:pt idx="65">
                  <c:v>155</c:v>
                </c:pt>
                <c:pt idx="66">
                  <c:v>160</c:v>
                </c:pt>
                <c:pt idx="67">
                  <c:v>165</c:v>
                </c:pt>
                <c:pt idx="68">
                  <c:v>170</c:v>
                </c:pt>
                <c:pt idx="69">
                  <c:v>176</c:v>
                </c:pt>
                <c:pt idx="70">
                  <c:v>180</c:v>
                </c:pt>
                <c:pt idx="71">
                  <c:v>190</c:v>
                </c:pt>
                <c:pt idx="72">
                  <c:v>205</c:v>
                </c:pt>
              </c:numCache>
            </c:numRef>
          </c:xVal>
          <c:yVal>
            <c:numRef>
              <c:f>'[1]PR. 1 - 1h'!$M$14:$M$86</c:f>
              <c:numCache>
                <c:formatCode>0.00</c:formatCode>
                <c:ptCount val="73"/>
                <c:pt idx="0">
                  <c:v>1.1599999999999999</c:v>
                </c:pt>
                <c:pt idx="1">
                  <c:v>1.1578115</c:v>
                </c:pt>
                <c:pt idx="2">
                  <c:v>1.1570819999999999</c:v>
                </c:pt>
                <c:pt idx="3">
                  <c:v>1.1424919999999998</c:v>
                </c:pt>
                <c:pt idx="4">
                  <c:v>1.14541</c:v>
                </c:pt>
                <c:pt idx="5">
                  <c:v>1.138115</c:v>
                </c:pt>
                <c:pt idx="6">
                  <c:v>1.1330084999999999</c:v>
                </c:pt>
                <c:pt idx="7">
                  <c:v>1.1140414999999999</c:v>
                </c:pt>
                <c:pt idx="8">
                  <c:v>1.108935</c:v>
                </c:pt>
                <c:pt idx="9">
                  <c:v>1.1052875</c:v>
                </c:pt>
                <c:pt idx="10">
                  <c:v>1.1009104999999999</c:v>
                </c:pt>
                <c:pt idx="11">
                  <c:v>1.0921565</c:v>
                </c:pt>
                <c:pt idx="12">
                  <c:v>1.079755</c:v>
                </c:pt>
                <c:pt idx="13">
                  <c:v>1.07246</c:v>
                </c:pt>
                <c:pt idx="14">
                  <c:v>1.0600584999999998</c:v>
                </c:pt>
                <c:pt idx="15">
                  <c:v>1.0513044999999999</c:v>
                </c:pt>
                <c:pt idx="16">
                  <c:v>1.04328</c:v>
                </c:pt>
                <c:pt idx="17">
                  <c:v>1.0352554999999999</c:v>
                </c:pt>
                <c:pt idx="18">
                  <c:v>1.0323374999999999</c:v>
                </c:pt>
                <c:pt idx="19">
                  <c:v>1.0323374999999999</c:v>
                </c:pt>
                <c:pt idx="20">
                  <c:v>1.0505749999999998</c:v>
                </c:pt>
                <c:pt idx="21">
                  <c:v>1.0578699999999999</c:v>
                </c:pt>
                <c:pt idx="22">
                  <c:v>1.0651649999999999</c:v>
                </c:pt>
                <c:pt idx="23">
                  <c:v>1.0702715</c:v>
                </c:pt>
                <c:pt idx="24">
                  <c:v>1.0761075</c:v>
                </c:pt>
                <c:pt idx="25">
                  <c:v>1.0892385</c:v>
                </c:pt>
                <c:pt idx="26">
                  <c:v>1.095804</c:v>
                </c:pt>
                <c:pt idx="27">
                  <c:v>1.10164</c:v>
                </c:pt>
                <c:pt idx="28">
                  <c:v>1.1067464999999999</c:v>
                </c:pt>
                <c:pt idx="29">
                  <c:v>1.1198774999999999</c:v>
                </c:pt>
                <c:pt idx="30">
                  <c:v>1.1162299999999998</c:v>
                </c:pt>
                <c:pt idx="31">
                  <c:v>1.1213365</c:v>
                </c:pt>
                <c:pt idx="32">
                  <c:v>1.1213365</c:v>
                </c:pt>
                <c:pt idx="33">
                  <c:v>1.1213365</c:v>
                </c:pt>
                <c:pt idx="34">
                  <c:v>1.1198774999999999</c:v>
                </c:pt>
                <c:pt idx="35">
                  <c:v>1.1198774999999999</c:v>
                </c:pt>
                <c:pt idx="36">
                  <c:v>1.1198774999999999</c:v>
                </c:pt>
                <c:pt idx="37">
                  <c:v>1.1176889999999999</c:v>
                </c:pt>
                <c:pt idx="38">
                  <c:v>1.1162299999999998</c:v>
                </c:pt>
                <c:pt idx="39">
                  <c:v>1.1162299999999998</c:v>
                </c:pt>
                <c:pt idx="40">
                  <c:v>1.1155005</c:v>
                </c:pt>
                <c:pt idx="41">
                  <c:v>1.1155005</c:v>
                </c:pt>
                <c:pt idx="42">
                  <c:v>1.1140414999999999</c:v>
                </c:pt>
                <c:pt idx="43">
                  <c:v>1.1140414999999999</c:v>
                </c:pt>
                <c:pt idx="44">
                  <c:v>1.114771</c:v>
                </c:pt>
                <c:pt idx="45">
                  <c:v>1.114771</c:v>
                </c:pt>
                <c:pt idx="46">
                  <c:v>1.1257134999999998</c:v>
                </c:pt>
                <c:pt idx="47">
                  <c:v>1.1388444999999998</c:v>
                </c:pt>
                <c:pt idx="48">
                  <c:v>1.1599999999999999</c:v>
                </c:pt>
                <c:pt idx="49">
                  <c:v>1.1724014999999999</c:v>
                </c:pt>
                <c:pt idx="50">
                  <c:v>1.1928274999999999</c:v>
                </c:pt>
                <c:pt idx="51">
                  <c:v>1.2074175</c:v>
                </c:pt>
                <c:pt idx="52">
                  <c:v>1.2234665</c:v>
                </c:pt>
                <c:pt idx="53">
                  <c:v>1.2365974999999998</c:v>
                </c:pt>
                <c:pt idx="54">
                  <c:v>1.2497284999999998</c:v>
                </c:pt>
                <c:pt idx="55">
                  <c:v>1.2497284999999998</c:v>
                </c:pt>
                <c:pt idx="56">
                  <c:v>1.2548349999999999</c:v>
                </c:pt>
                <c:pt idx="57">
                  <c:v>1.2730725000000001</c:v>
                </c:pt>
                <c:pt idx="58">
                  <c:v>1.3168424999999999</c:v>
                </c:pt>
                <c:pt idx="59">
                  <c:v>1.3314325</c:v>
                </c:pt>
                <c:pt idx="60">
                  <c:v>1.3474815</c:v>
                </c:pt>
                <c:pt idx="61">
                  <c:v>1.39344</c:v>
                </c:pt>
                <c:pt idx="62">
                  <c:v>1.419702</c:v>
                </c:pt>
                <c:pt idx="63">
                  <c:v>1.4700374999999999</c:v>
                </c:pt>
                <c:pt idx="64">
                  <c:v>1.5138075</c:v>
                </c:pt>
                <c:pt idx="65">
                  <c:v>1.5575774999999998</c:v>
                </c:pt>
                <c:pt idx="66">
                  <c:v>1.5977000000000001</c:v>
                </c:pt>
                <c:pt idx="67">
                  <c:v>1.6451175</c:v>
                </c:pt>
                <c:pt idx="68">
                  <c:v>1.6954530000000001</c:v>
                </c:pt>
                <c:pt idx="69">
                  <c:v>1.7487064999999999</c:v>
                </c:pt>
                <c:pt idx="70">
                  <c:v>1.7910174999999999</c:v>
                </c:pt>
                <c:pt idx="71">
                  <c:v>1.8712</c:v>
                </c:pt>
                <c:pt idx="72">
                  <c:v>2.0122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38C-41C1-BBDB-67805E705F26}"/>
            </c:ext>
          </c:extLst>
        </c:ser>
        <c:ser>
          <c:idx val="8"/>
          <c:order val="6"/>
          <c:spPr>
            <a:ln w="15875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'[1]PR. 1 - 1h'!$AY$14:$AY$316</c:f>
              <c:numCache>
                <c:formatCode>General</c:formatCode>
                <c:ptCount val="303"/>
                <c:pt idx="0">
                  <c:v>0</c:v>
                </c:pt>
                <c:pt idx="1">
                  <c:v>1.6666666666666666E-2</c:v>
                </c:pt>
                <c:pt idx="2">
                  <c:v>0.48333333333333328</c:v>
                </c:pt>
                <c:pt idx="3">
                  <c:v>0.95</c:v>
                </c:pt>
                <c:pt idx="4">
                  <c:v>1.4166666666666667</c:v>
                </c:pt>
                <c:pt idx="5">
                  <c:v>1.8833333333333331</c:v>
                </c:pt>
                <c:pt idx="6">
                  <c:v>2.35</c:v>
                </c:pt>
                <c:pt idx="7">
                  <c:v>2.816666666666666</c:v>
                </c:pt>
                <c:pt idx="8">
                  <c:v>3.2833333333333332</c:v>
                </c:pt>
                <c:pt idx="9">
                  <c:v>3.75</c:v>
                </c:pt>
                <c:pt idx="10">
                  <c:v>4.2166666666666668</c:v>
                </c:pt>
                <c:pt idx="11">
                  <c:v>4.6833333333333336</c:v>
                </c:pt>
                <c:pt idx="12">
                  <c:v>5.15</c:v>
                </c:pt>
                <c:pt idx="13">
                  <c:v>5.6166666666666663</c:v>
                </c:pt>
                <c:pt idx="14">
                  <c:v>6.083333333333333</c:v>
                </c:pt>
                <c:pt idx="15">
                  <c:v>6.55</c:v>
                </c:pt>
                <c:pt idx="16">
                  <c:v>7.0166666666666666</c:v>
                </c:pt>
                <c:pt idx="17">
                  <c:v>7.4833333333333334</c:v>
                </c:pt>
                <c:pt idx="18">
                  <c:v>7.95</c:v>
                </c:pt>
                <c:pt idx="19">
                  <c:v>8.4166666666666679</c:v>
                </c:pt>
                <c:pt idx="20">
                  <c:v>8.8833333333333329</c:v>
                </c:pt>
                <c:pt idx="21">
                  <c:v>9.35</c:v>
                </c:pt>
                <c:pt idx="22">
                  <c:v>9.8166666666666664</c:v>
                </c:pt>
                <c:pt idx="23">
                  <c:v>10.283333333333333</c:v>
                </c:pt>
                <c:pt idx="24">
                  <c:v>10.75</c:v>
                </c:pt>
                <c:pt idx="25">
                  <c:v>11.216666666666667</c:v>
                </c:pt>
                <c:pt idx="26">
                  <c:v>11.7</c:v>
                </c:pt>
                <c:pt idx="27">
                  <c:v>12.166666666666666</c:v>
                </c:pt>
                <c:pt idx="28">
                  <c:v>12.633333333333335</c:v>
                </c:pt>
                <c:pt idx="29">
                  <c:v>13.1</c:v>
                </c:pt>
                <c:pt idx="30">
                  <c:v>13.566666666666666</c:v>
                </c:pt>
                <c:pt idx="31">
                  <c:v>14.033333333333333</c:v>
                </c:pt>
                <c:pt idx="32">
                  <c:v>14.499999999999998</c:v>
                </c:pt>
                <c:pt idx="33">
                  <c:v>14.966666666666667</c:v>
                </c:pt>
                <c:pt idx="34">
                  <c:v>15.433333333333334</c:v>
                </c:pt>
                <c:pt idx="35">
                  <c:v>15.9</c:v>
                </c:pt>
                <c:pt idx="36">
                  <c:v>16.366666666666667</c:v>
                </c:pt>
                <c:pt idx="37">
                  <c:v>16.833333333333336</c:v>
                </c:pt>
                <c:pt idx="38">
                  <c:v>17.3</c:v>
                </c:pt>
                <c:pt idx="39">
                  <c:v>17.766666666666666</c:v>
                </c:pt>
                <c:pt idx="40">
                  <c:v>18.233333333333334</c:v>
                </c:pt>
                <c:pt idx="41">
                  <c:v>18.7</c:v>
                </c:pt>
                <c:pt idx="42">
                  <c:v>19.166666666666668</c:v>
                </c:pt>
                <c:pt idx="43">
                  <c:v>19.633333333333333</c:v>
                </c:pt>
                <c:pt idx="44">
                  <c:v>20.100000000000001</c:v>
                </c:pt>
                <c:pt idx="45">
                  <c:v>20.566666666666666</c:v>
                </c:pt>
                <c:pt idx="46">
                  <c:v>21.033333333333335</c:v>
                </c:pt>
                <c:pt idx="47">
                  <c:v>21.5</c:v>
                </c:pt>
                <c:pt idx="48">
                  <c:v>21.966666666666665</c:v>
                </c:pt>
                <c:pt idx="49">
                  <c:v>22.433333333333334</c:v>
                </c:pt>
                <c:pt idx="50">
                  <c:v>22.9</c:v>
                </c:pt>
                <c:pt idx="51">
                  <c:v>23.366666666666667</c:v>
                </c:pt>
                <c:pt idx="52">
                  <c:v>23.833333333333329</c:v>
                </c:pt>
                <c:pt idx="53">
                  <c:v>24.300000000000004</c:v>
                </c:pt>
                <c:pt idx="54">
                  <c:v>24.766666666666666</c:v>
                </c:pt>
                <c:pt idx="55">
                  <c:v>25.233333333333334</c:v>
                </c:pt>
                <c:pt idx="56">
                  <c:v>25.7</c:v>
                </c:pt>
                <c:pt idx="57">
                  <c:v>26.166666666666668</c:v>
                </c:pt>
                <c:pt idx="58">
                  <c:v>26.633333333333333</c:v>
                </c:pt>
                <c:pt idx="59">
                  <c:v>27.1</c:v>
                </c:pt>
                <c:pt idx="60">
                  <c:v>27.566666666666666</c:v>
                </c:pt>
                <c:pt idx="61">
                  <c:v>28.033333333333328</c:v>
                </c:pt>
                <c:pt idx="62">
                  <c:v>28.500000000000004</c:v>
                </c:pt>
                <c:pt idx="63">
                  <c:v>28.966666666666665</c:v>
                </c:pt>
                <c:pt idx="64">
                  <c:v>29.433333333333334</c:v>
                </c:pt>
                <c:pt idx="65">
                  <c:v>29.9</c:v>
                </c:pt>
                <c:pt idx="66">
                  <c:v>30.366666666666667</c:v>
                </c:pt>
                <c:pt idx="67">
                  <c:v>30.833333333333332</c:v>
                </c:pt>
                <c:pt idx="68">
                  <c:v>31.3</c:v>
                </c:pt>
                <c:pt idx="69">
                  <c:v>31.766666666666666</c:v>
                </c:pt>
                <c:pt idx="70">
                  <c:v>32.233333333333327</c:v>
                </c:pt>
                <c:pt idx="71">
                  <c:v>32.700000000000003</c:v>
                </c:pt>
                <c:pt idx="72">
                  <c:v>33.166666666666664</c:v>
                </c:pt>
                <c:pt idx="73">
                  <c:v>33.633333333333333</c:v>
                </c:pt>
                <c:pt idx="74">
                  <c:v>34.1</c:v>
                </c:pt>
                <c:pt idx="75">
                  <c:v>34.56666666666667</c:v>
                </c:pt>
                <c:pt idx="76">
                  <c:v>35.049999999999997</c:v>
                </c:pt>
                <c:pt idx="77">
                  <c:v>35.516666666666666</c:v>
                </c:pt>
                <c:pt idx="78">
                  <c:v>35.983333333333334</c:v>
                </c:pt>
                <c:pt idx="79">
                  <c:v>36.450000000000003</c:v>
                </c:pt>
                <c:pt idx="80">
                  <c:v>36.916666666666664</c:v>
                </c:pt>
                <c:pt idx="81">
                  <c:v>37.383333333333333</c:v>
                </c:pt>
                <c:pt idx="82">
                  <c:v>37.85</c:v>
                </c:pt>
                <c:pt idx="83">
                  <c:v>38.31666666666667</c:v>
                </c:pt>
                <c:pt idx="84">
                  <c:v>38.783333333333331</c:v>
                </c:pt>
                <c:pt idx="85">
                  <c:v>39.25</c:v>
                </c:pt>
                <c:pt idx="86">
                  <c:v>39.716666666666669</c:v>
                </c:pt>
                <c:pt idx="87">
                  <c:v>40.18333333333333</c:v>
                </c:pt>
                <c:pt idx="88">
                  <c:v>40.65</c:v>
                </c:pt>
                <c:pt idx="89">
                  <c:v>41.116666666666667</c:v>
                </c:pt>
                <c:pt idx="90">
                  <c:v>41.583333333333336</c:v>
                </c:pt>
                <c:pt idx="91">
                  <c:v>42.050000000000004</c:v>
                </c:pt>
                <c:pt idx="92">
                  <c:v>42.516666666666666</c:v>
                </c:pt>
                <c:pt idx="93">
                  <c:v>42.983333333333334</c:v>
                </c:pt>
                <c:pt idx="94">
                  <c:v>43.45</c:v>
                </c:pt>
                <c:pt idx="95">
                  <c:v>43.916666666666664</c:v>
                </c:pt>
                <c:pt idx="96">
                  <c:v>44.383333333333333</c:v>
                </c:pt>
                <c:pt idx="97">
                  <c:v>44.85</c:v>
                </c:pt>
                <c:pt idx="98">
                  <c:v>45.316666666666656</c:v>
                </c:pt>
                <c:pt idx="99">
                  <c:v>45.783333333333331</c:v>
                </c:pt>
                <c:pt idx="100">
                  <c:v>46.250000000000007</c:v>
                </c:pt>
                <c:pt idx="101">
                  <c:v>46.266666666666666</c:v>
                </c:pt>
                <c:pt idx="102">
                  <c:v>46.283333333333331</c:v>
                </c:pt>
                <c:pt idx="103">
                  <c:v>46.416666666666671</c:v>
                </c:pt>
                <c:pt idx="104">
                  <c:v>46.56666666666667</c:v>
                </c:pt>
                <c:pt idx="105">
                  <c:v>46.7</c:v>
                </c:pt>
                <c:pt idx="106">
                  <c:v>46.833333333333343</c:v>
                </c:pt>
                <c:pt idx="107">
                  <c:v>46.983333333333334</c:v>
                </c:pt>
                <c:pt idx="108">
                  <c:v>47.116666666666667</c:v>
                </c:pt>
                <c:pt idx="109">
                  <c:v>47.249999999999993</c:v>
                </c:pt>
                <c:pt idx="110">
                  <c:v>47.4</c:v>
                </c:pt>
                <c:pt idx="111">
                  <c:v>47.533333333333331</c:v>
                </c:pt>
                <c:pt idx="112">
                  <c:v>47.666666666666657</c:v>
                </c:pt>
                <c:pt idx="113">
                  <c:v>47.8</c:v>
                </c:pt>
                <c:pt idx="114">
                  <c:v>47.95</c:v>
                </c:pt>
                <c:pt idx="115">
                  <c:v>48.083333333333336</c:v>
                </c:pt>
                <c:pt idx="116">
                  <c:v>48.216666666666669</c:v>
                </c:pt>
                <c:pt idx="117">
                  <c:v>48.366666666666667</c:v>
                </c:pt>
                <c:pt idx="118">
                  <c:v>48.5</c:v>
                </c:pt>
                <c:pt idx="119">
                  <c:v>48.633333333333333</c:v>
                </c:pt>
                <c:pt idx="120">
                  <c:v>48.783333333333331</c:v>
                </c:pt>
                <c:pt idx="121">
                  <c:v>48.916666666666664</c:v>
                </c:pt>
                <c:pt idx="122">
                  <c:v>49.05</c:v>
                </c:pt>
                <c:pt idx="123">
                  <c:v>49.2</c:v>
                </c:pt>
                <c:pt idx="124">
                  <c:v>49.333333333333336</c:v>
                </c:pt>
                <c:pt idx="125">
                  <c:v>49.466666666666669</c:v>
                </c:pt>
                <c:pt idx="126">
                  <c:v>49.616666666666667</c:v>
                </c:pt>
                <c:pt idx="127">
                  <c:v>49.75</c:v>
                </c:pt>
                <c:pt idx="128">
                  <c:v>49.883333333333333</c:v>
                </c:pt>
                <c:pt idx="129">
                  <c:v>50.016666666666666</c:v>
                </c:pt>
                <c:pt idx="130">
                  <c:v>50.166666666666664</c:v>
                </c:pt>
                <c:pt idx="131">
                  <c:v>50.3</c:v>
                </c:pt>
                <c:pt idx="132">
                  <c:v>50.43333333333333</c:v>
                </c:pt>
                <c:pt idx="133">
                  <c:v>50.583333333333336</c:v>
                </c:pt>
                <c:pt idx="134">
                  <c:v>50.716666666666669</c:v>
                </c:pt>
                <c:pt idx="135">
                  <c:v>50.85</c:v>
                </c:pt>
                <c:pt idx="136">
                  <c:v>51</c:v>
                </c:pt>
                <c:pt idx="137">
                  <c:v>51.133333333333333</c:v>
                </c:pt>
                <c:pt idx="138">
                  <c:v>51.266666666666666</c:v>
                </c:pt>
                <c:pt idx="139">
                  <c:v>51.416666666666664</c:v>
                </c:pt>
                <c:pt idx="140">
                  <c:v>51.55</c:v>
                </c:pt>
                <c:pt idx="141">
                  <c:v>51.68333333333333</c:v>
                </c:pt>
                <c:pt idx="142">
                  <c:v>51.833333333333336</c:v>
                </c:pt>
                <c:pt idx="143">
                  <c:v>51.966666666666669</c:v>
                </c:pt>
                <c:pt idx="144">
                  <c:v>52.1</c:v>
                </c:pt>
                <c:pt idx="145">
                  <c:v>52.233333333333334</c:v>
                </c:pt>
                <c:pt idx="146">
                  <c:v>52.38333333333334</c:v>
                </c:pt>
                <c:pt idx="147">
                  <c:v>52.516666666666666</c:v>
                </c:pt>
                <c:pt idx="148">
                  <c:v>52.65</c:v>
                </c:pt>
                <c:pt idx="149">
                  <c:v>52.800000000000004</c:v>
                </c:pt>
                <c:pt idx="150">
                  <c:v>52.93333333333333</c:v>
                </c:pt>
                <c:pt idx="151">
                  <c:v>53.06666666666667</c:v>
                </c:pt>
                <c:pt idx="152">
                  <c:v>53.216666666666661</c:v>
                </c:pt>
                <c:pt idx="153">
                  <c:v>53.35</c:v>
                </c:pt>
                <c:pt idx="154">
                  <c:v>53.483333333333334</c:v>
                </c:pt>
                <c:pt idx="155">
                  <c:v>53.633333333333326</c:v>
                </c:pt>
                <c:pt idx="156">
                  <c:v>53.766666666666666</c:v>
                </c:pt>
                <c:pt idx="157">
                  <c:v>53.9</c:v>
                </c:pt>
                <c:pt idx="158">
                  <c:v>54.04999999999999</c:v>
                </c:pt>
                <c:pt idx="159">
                  <c:v>54.18333333333333</c:v>
                </c:pt>
                <c:pt idx="160">
                  <c:v>54.316666666666677</c:v>
                </c:pt>
                <c:pt idx="161">
                  <c:v>54.45</c:v>
                </c:pt>
                <c:pt idx="162">
                  <c:v>54.6</c:v>
                </c:pt>
                <c:pt idx="163">
                  <c:v>54.733333333333341</c:v>
                </c:pt>
                <c:pt idx="164">
                  <c:v>54.866666666666667</c:v>
                </c:pt>
                <c:pt idx="165">
                  <c:v>55.016666666666666</c:v>
                </c:pt>
                <c:pt idx="166">
                  <c:v>55.150000000000006</c:v>
                </c:pt>
                <c:pt idx="167">
                  <c:v>55.283333333333331</c:v>
                </c:pt>
                <c:pt idx="168">
                  <c:v>55.43333333333333</c:v>
                </c:pt>
                <c:pt idx="169">
                  <c:v>55.566666666666656</c:v>
                </c:pt>
                <c:pt idx="170">
                  <c:v>55.7</c:v>
                </c:pt>
                <c:pt idx="171">
                  <c:v>55.85</c:v>
                </c:pt>
                <c:pt idx="172">
                  <c:v>55.983333333333327</c:v>
                </c:pt>
                <c:pt idx="173">
                  <c:v>56.116666666666667</c:v>
                </c:pt>
                <c:pt idx="174">
                  <c:v>56.266666666666666</c:v>
                </c:pt>
                <c:pt idx="175">
                  <c:v>56.4</c:v>
                </c:pt>
                <c:pt idx="176">
                  <c:v>56.533333333333331</c:v>
                </c:pt>
                <c:pt idx="177">
                  <c:v>56.666666666666671</c:v>
                </c:pt>
                <c:pt idx="178">
                  <c:v>56.81666666666667</c:v>
                </c:pt>
                <c:pt idx="179">
                  <c:v>56.95</c:v>
                </c:pt>
                <c:pt idx="180">
                  <c:v>57.083333333333343</c:v>
                </c:pt>
                <c:pt idx="181">
                  <c:v>57.233333333333334</c:v>
                </c:pt>
                <c:pt idx="182">
                  <c:v>57.366666666666667</c:v>
                </c:pt>
                <c:pt idx="183">
                  <c:v>57.499999999999993</c:v>
                </c:pt>
                <c:pt idx="184">
                  <c:v>57.65</c:v>
                </c:pt>
                <c:pt idx="185">
                  <c:v>57.783333333333331</c:v>
                </c:pt>
                <c:pt idx="186">
                  <c:v>57.916666666666657</c:v>
                </c:pt>
                <c:pt idx="187">
                  <c:v>58.06666666666667</c:v>
                </c:pt>
                <c:pt idx="188">
                  <c:v>58.2</c:v>
                </c:pt>
                <c:pt idx="189">
                  <c:v>58.333333333333336</c:v>
                </c:pt>
                <c:pt idx="190">
                  <c:v>58.483333333333334</c:v>
                </c:pt>
                <c:pt idx="191">
                  <c:v>58.616666666666667</c:v>
                </c:pt>
                <c:pt idx="192">
                  <c:v>58.75</c:v>
                </c:pt>
                <c:pt idx="193">
                  <c:v>58.883333333333333</c:v>
                </c:pt>
                <c:pt idx="194">
                  <c:v>59.033333333333331</c:v>
                </c:pt>
                <c:pt idx="195">
                  <c:v>59.166666666666664</c:v>
                </c:pt>
                <c:pt idx="196">
                  <c:v>59.3</c:v>
                </c:pt>
                <c:pt idx="197">
                  <c:v>59.45</c:v>
                </c:pt>
                <c:pt idx="198">
                  <c:v>59.583333333333336</c:v>
                </c:pt>
                <c:pt idx="199">
                  <c:v>59.716666666666669</c:v>
                </c:pt>
                <c:pt idx="200">
                  <c:v>59.866666666666667</c:v>
                </c:pt>
                <c:pt idx="201">
                  <c:v>60</c:v>
                </c:pt>
                <c:pt idx="202">
                  <c:v>60.016666666666659</c:v>
                </c:pt>
                <c:pt idx="203">
                  <c:v>60.033333333333331</c:v>
                </c:pt>
                <c:pt idx="204">
                  <c:v>60.633333333333333</c:v>
                </c:pt>
                <c:pt idx="205">
                  <c:v>61.25</c:v>
                </c:pt>
                <c:pt idx="206">
                  <c:v>61.85</c:v>
                </c:pt>
                <c:pt idx="207">
                  <c:v>62.45</c:v>
                </c:pt>
                <c:pt idx="208">
                  <c:v>63.06666666666667</c:v>
                </c:pt>
                <c:pt idx="209">
                  <c:v>63.666666666666664</c:v>
                </c:pt>
                <c:pt idx="210">
                  <c:v>64.266666666666666</c:v>
                </c:pt>
                <c:pt idx="211">
                  <c:v>64.88333333333334</c:v>
                </c:pt>
                <c:pt idx="212">
                  <c:v>65.483333333333334</c:v>
                </c:pt>
                <c:pt idx="213">
                  <c:v>66.083333333333329</c:v>
                </c:pt>
                <c:pt idx="214">
                  <c:v>66.7</c:v>
                </c:pt>
                <c:pt idx="215">
                  <c:v>67.3</c:v>
                </c:pt>
                <c:pt idx="216">
                  <c:v>67.900000000000006</c:v>
                </c:pt>
                <c:pt idx="217">
                  <c:v>68.516666666666666</c:v>
                </c:pt>
                <c:pt idx="218">
                  <c:v>69.11666666666666</c:v>
                </c:pt>
                <c:pt idx="219">
                  <c:v>69.716666666666669</c:v>
                </c:pt>
                <c:pt idx="220">
                  <c:v>70.333333333333329</c:v>
                </c:pt>
                <c:pt idx="221">
                  <c:v>70.933333333333337</c:v>
                </c:pt>
                <c:pt idx="222">
                  <c:v>71.55</c:v>
                </c:pt>
                <c:pt idx="223">
                  <c:v>72.150000000000006</c:v>
                </c:pt>
                <c:pt idx="224">
                  <c:v>72.75</c:v>
                </c:pt>
                <c:pt idx="225">
                  <c:v>73.36666666666666</c:v>
                </c:pt>
                <c:pt idx="226">
                  <c:v>73.966666666666669</c:v>
                </c:pt>
                <c:pt idx="227">
                  <c:v>74.566666666666663</c:v>
                </c:pt>
                <c:pt idx="228">
                  <c:v>75.183333333333337</c:v>
                </c:pt>
                <c:pt idx="229">
                  <c:v>75.783333333333331</c:v>
                </c:pt>
                <c:pt idx="230">
                  <c:v>76.38333333333334</c:v>
                </c:pt>
                <c:pt idx="231">
                  <c:v>77</c:v>
                </c:pt>
                <c:pt idx="232">
                  <c:v>77.599999999999994</c:v>
                </c:pt>
                <c:pt idx="233">
                  <c:v>78.2</c:v>
                </c:pt>
                <c:pt idx="234">
                  <c:v>78.816666666666663</c:v>
                </c:pt>
                <c:pt idx="235">
                  <c:v>79.416666666666671</c:v>
                </c:pt>
                <c:pt idx="236">
                  <c:v>80.016666666666666</c:v>
                </c:pt>
                <c:pt idx="237">
                  <c:v>80.63333333333334</c:v>
                </c:pt>
                <c:pt idx="238">
                  <c:v>81.233333333333334</c:v>
                </c:pt>
                <c:pt idx="239">
                  <c:v>81.833333333333329</c:v>
                </c:pt>
                <c:pt idx="240">
                  <c:v>82.45</c:v>
                </c:pt>
                <c:pt idx="241">
                  <c:v>83.05</c:v>
                </c:pt>
                <c:pt idx="242">
                  <c:v>83.65</c:v>
                </c:pt>
                <c:pt idx="243">
                  <c:v>84.26666666666668</c:v>
                </c:pt>
                <c:pt idx="244">
                  <c:v>84.86666666666666</c:v>
                </c:pt>
                <c:pt idx="245">
                  <c:v>85.466666666666669</c:v>
                </c:pt>
                <c:pt idx="246">
                  <c:v>86.083333333333329</c:v>
                </c:pt>
                <c:pt idx="247">
                  <c:v>86.683333333333337</c:v>
                </c:pt>
                <c:pt idx="248">
                  <c:v>87.283333333333346</c:v>
                </c:pt>
                <c:pt idx="249">
                  <c:v>87.9</c:v>
                </c:pt>
                <c:pt idx="250">
                  <c:v>88.5</c:v>
                </c:pt>
                <c:pt idx="251">
                  <c:v>89.1</c:v>
                </c:pt>
                <c:pt idx="252">
                  <c:v>89.716666666666669</c:v>
                </c:pt>
                <c:pt idx="253">
                  <c:v>90.316666666666677</c:v>
                </c:pt>
                <c:pt idx="254">
                  <c:v>90.933333333333337</c:v>
                </c:pt>
                <c:pt idx="255">
                  <c:v>91.533333333333331</c:v>
                </c:pt>
                <c:pt idx="256">
                  <c:v>92.13333333333334</c:v>
                </c:pt>
                <c:pt idx="257">
                  <c:v>92.75</c:v>
                </c:pt>
                <c:pt idx="258">
                  <c:v>93.35</c:v>
                </c:pt>
                <c:pt idx="259">
                  <c:v>93.95</c:v>
                </c:pt>
                <c:pt idx="260">
                  <c:v>94.566666666666663</c:v>
                </c:pt>
                <c:pt idx="261">
                  <c:v>95.166666666666657</c:v>
                </c:pt>
                <c:pt idx="262">
                  <c:v>95.766666666666666</c:v>
                </c:pt>
                <c:pt idx="263">
                  <c:v>96.38333333333334</c:v>
                </c:pt>
                <c:pt idx="264">
                  <c:v>96.983333333333334</c:v>
                </c:pt>
                <c:pt idx="265">
                  <c:v>97.583333333333329</c:v>
                </c:pt>
                <c:pt idx="266">
                  <c:v>98.199999999999989</c:v>
                </c:pt>
                <c:pt idx="267">
                  <c:v>98.8</c:v>
                </c:pt>
                <c:pt idx="268">
                  <c:v>99.4</c:v>
                </c:pt>
                <c:pt idx="269">
                  <c:v>100.01666666666667</c:v>
                </c:pt>
                <c:pt idx="270">
                  <c:v>100.61666666666666</c:v>
                </c:pt>
                <c:pt idx="271">
                  <c:v>101.21666666666665</c:v>
                </c:pt>
                <c:pt idx="272">
                  <c:v>101.83333333333333</c:v>
                </c:pt>
                <c:pt idx="273">
                  <c:v>102.43333333333334</c:v>
                </c:pt>
                <c:pt idx="274">
                  <c:v>103.03333333333333</c:v>
                </c:pt>
                <c:pt idx="275">
                  <c:v>103.65</c:v>
                </c:pt>
                <c:pt idx="276">
                  <c:v>104.24999999999999</c:v>
                </c:pt>
                <c:pt idx="277">
                  <c:v>104.85</c:v>
                </c:pt>
                <c:pt idx="278">
                  <c:v>105.46666666666667</c:v>
                </c:pt>
                <c:pt idx="279">
                  <c:v>106.06666666666666</c:v>
                </c:pt>
                <c:pt idx="280">
                  <c:v>106.66666666666667</c:v>
                </c:pt>
                <c:pt idx="281">
                  <c:v>107.28333333333335</c:v>
                </c:pt>
                <c:pt idx="282">
                  <c:v>107.88333333333334</c:v>
                </c:pt>
                <c:pt idx="283">
                  <c:v>108.48333333333333</c:v>
                </c:pt>
                <c:pt idx="284">
                  <c:v>109.1</c:v>
                </c:pt>
                <c:pt idx="285">
                  <c:v>109.7</c:v>
                </c:pt>
                <c:pt idx="286">
                  <c:v>110.31666666666666</c:v>
                </c:pt>
                <c:pt idx="287">
                  <c:v>110.91666666666667</c:v>
                </c:pt>
                <c:pt idx="288">
                  <c:v>111.51666666666667</c:v>
                </c:pt>
                <c:pt idx="289">
                  <c:v>112.13333333333331</c:v>
                </c:pt>
                <c:pt idx="290">
                  <c:v>112.73333333333333</c:v>
                </c:pt>
                <c:pt idx="291">
                  <c:v>113.33333333333334</c:v>
                </c:pt>
                <c:pt idx="292">
                  <c:v>113.95</c:v>
                </c:pt>
                <c:pt idx="293">
                  <c:v>114.55</c:v>
                </c:pt>
                <c:pt idx="294">
                  <c:v>115.15</c:v>
                </c:pt>
                <c:pt idx="295">
                  <c:v>115.76666666666667</c:v>
                </c:pt>
                <c:pt idx="296">
                  <c:v>116.36666666666666</c:v>
                </c:pt>
                <c:pt idx="297">
                  <c:v>116.96666666666667</c:v>
                </c:pt>
                <c:pt idx="298">
                  <c:v>117.58333333333333</c:v>
                </c:pt>
                <c:pt idx="299">
                  <c:v>118.18333333333332</c:v>
                </c:pt>
                <c:pt idx="300">
                  <c:v>118.78333333333333</c:v>
                </c:pt>
                <c:pt idx="301">
                  <c:v>119.4</c:v>
                </c:pt>
                <c:pt idx="302">
                  <c:v>120</c:v>
                </c:pt>
              </c:numCache>
            </c:numRef>
          </c:xVal>
          <c:yVal>
            <c:numRef>
              <c:f>'[1]PR. 1 - 1h'!$BB$14:$BB$316</c:f>
              <c:numCache>
                <c:formatCode>General</c:formatCode>
                <c:ptCount val="303"/>
                <c:pt idx="0">
                  <c:v>1.1599999999999999</c:v>
                </c:pt>
                <c:pt idx="1">
                  <c:v>1.1599295625900001</c:v>
                </c:pt>
                <c:pt idx="2">
                  <c:v>1.1579580085500001</c:v>
                </c:pt>
                <c:pt idx="3">
                  <c:v>1.1559905347599999</c:v>
                </c:pt>
                <c:pt idx="4">
                  <c:v>1.1540271316099999</c:v>
                </c:pt>
                <c:pt idx="5">
                  <c:v>1.15206778951</c:v>
                </c:pt>
                <c:pt idx="6">
                  <c:v>1.15011249901</c:v>
                </c:pt>
                <c:pt idx="7">
                  <c:v>1.1481612506799999</c:v>
                </c:pt>
                <c:pt idx="8">
                  <c:v>1.1462140351599999</c:v>
                </c:pt>
                <c:pt idx="9">
                  <c:v>1.1442708432099999</c:v>
                </c:pt>
                <c:pt idx="10">
                  <c:v>1.14233166568</c:v>
                </c:pt>
                <c:pt idx="11">
                  <c:v>1.1403964934799999</c:v>
                </c:pt>
                <c:pt idx="12">
                  <c:v>1.1384653175799999</c:v>
                </c:pt>
                <c:pt idx="13">
                  <c:v>1.1365381290300001</c:v>
                </c:pt>
                <c:pt idx="14">
                  <c:v>1.1346149189500001</c:v>
                </c:pt>
                <c:pt idx="15">
                  <c:v>1.13269567853</c:v>
                </c:pt>
                <c:pt idx="16">
                  <c:v>1.13078039901</c:v>
                </c:pt>
                <c:pt idx="17">
                  <c:v>1.1288690717300001</c:v>
                </c:pt>
                <c:pt idx="18">
                  <c:v>1.12696168808</c:v>
                </c:pt>
                <c:pt idx="19">
                  <c:v>1.1250582395199999</c:v>
                </c:pt>
                <c:pt idx="20">
                  <c:v>1.12315871758</c:v>
                </c:pt>
                <c:pt idx="21">
                  <c:v>1.12126311387</c:v>
                </c:pt>
                <c:pt idx="22">
                  <c:v>1.11937142005</c:v>
                </c:pt>
                <c:pt idx="23">
                  <c:v>1.11748362787</c:v>
                </c:pt>
                <c:pt idx="24">
                  <c:v>1.1155997291299999</c:v>
                </c:pt>
                <c:pt idx="25">
                  <c:v>1.1137197157099998</c:v>
                </c:pt>
                <c:pt idx="26">
                  <c:v>1.1118435795599999</c:v>
                </c:pt>
                <c:pt idx="27">
                  <c:v>1.1099713126799999</c:v>
                </c:pt>
                <c:pt idx="28">
                  <c:v>1.1081029071800002</c:v>
                </c:pt>
                <c:pt idx="29">
                  <c:v>1.1062383551999999</c:v>
                </c:pt>
                <c:pt idx="30">
                  <c:v>1.1043776487199999</c:v>
                </c:pt>
                <c:pt idx="31">
                  <c:v>1.1025207799600001</c:v>
                </c:pt>
                <c:pt idx="32">
                  <c:v>1.1006677413200001</c:v>
                </c:pt>
                <c:pt idx="33">
                  <c:v>1.09881852525</c:v>
                </c:pt>
                <c:pt idx="34">
                  <c:v>1.09697312426</c:v>
                </c:pt>
                <c:pt idx="35">
                  <c:v>1.0951315309</c:v>
                </c:pt>
                <c:pt idx="36">
                  <c:v>1.0932937378000001</c:v>
                </c:pt>
                <c:pt idx="37">
                  <c:v>1.0914597376299999</c:v>
                </c:pt>
                <c:pt idx="38">
                  <c:v>1.0896295230900002</c:v>
                </c:pt>
                <c:pt idx="39">
                  <c:v>1.0878030869699999</c:v>
                </c:pt>
                <c:pt idx="40">
                  <c:v>1.08598042211</c:v>
                </c:pt>
                <c:pt idx="41">
                  <c:v>1.08416152137</c:v>
                </c:pt>
                <c:pt idx="42">
                  <c:v>1.0823463777</c:v>
                </c:pt>
                <c:pt idx="43">
                  <c:v>1.08053498408</c:v>
                </c:pt>
                <c:pt idx="44">
                  <c:v>1.0787273335700001</c:v>
                </c:pt>
                <c:pt idx="45">
                  <c:v>1.0769234192499999</c:v>
                </c:pt>
                <c:pt idx="46">
                  <c:v>1.0751232342800001</c:v>
                </c:pt>
                <c:pt idx="47">
                  <c:v>1.0733267718600001</c:v>
                </c:pt>
                <c:pt idx="48">
                  <c:v>1.0715340252500001</c:v>
                </c:pt>
                <c:pt idx="49">
                  <c:v>1.06974498777</c:v>
                </c:pt>
                <c:pt idx="50">
                  <c:v>1.0679596527699999</c:v>
                </c:pt>
                <c:pt idx="51">
                  <c:v>1.0661780136699999</c:v>
                </c:pt>
                <c:pt idx="52">
                  <c:v>1.0644000639500002</c:v>
                </c:pt>
                <c:pt idx="53">
                  <c:v>1.0626257971399999</c:v>
                </c:pt>
                <c:pt idx="54">
                  <c:v>1.0608552067999999</c:v>
                </c:pt>
                <c:pt idx="55">
                  <c:v>1.05908828659</c:v>
                </c:pt>
                <c:pt idx="56">
                  <c:v>1.0573250301699999</c:v>
                </c:pt>
                <c:pt idx="57">
                  <c:v>1.0555654312999998</c:v>
                </c:pt>
                <c:pt idx="58">
                  <c:v>1.0538094837699998</c:v>
                </c:pt>
                <c:pt idx="59">
                  <c:v>1.0520571814099999</c:v>
                </c:pt>
                <c:pt idx="60">
                  <c:v>1.0503085181499998</c:v>
                </c:pt>
                <c:pt idx="61">
                  <c:v>1.0485634879199999</c:v>
                </c:pt>
                <c:pt idx="62">
                  <c:v>1.04682208474</c:v>
                </c:pt>
                <c:pt idx="63">
                  <c:v>1.0450843026799999</c:v>
                </c:pt>
                <c:pt idx="64">
                  <c:v>1.0433501358399999</c:v>
                </c:pt>
                <c:pt idx="65">
                  <c:v>1.0416195783900002</c:v>
                </c:pt>
                <c:pt idx="66">
                  <c:v>1.03989262456</c:v>
                </c:pt>
                <c:pt idx="67">
                  <c:v>1.0381692686199999</c:v>
                </c:pt>
                <c:pt idx="68">
                  <c:v>1.03644950491</c:v>
                </c:pt>
                <c:pt idx="69">
                  <c:v>1.0347333278099999</c:v>
                </c:pt>
                <c:pt idx="70">
                  <c:v>1.03302073175</c:v>
                </c:pt>
                <c:pt idx="71">
                  <c:v>1.0313117112300001</c:v>
                </c:pt>
                <c:pt idx="72">
                  <c:v>1.0296062607800001</c:v>
                </c:pt>
                <c:pt idx="73">
                  <c:v>1.02789396397</c:v>
                </c:pt>
                <c:pt idx="74">
                  <c:v>1.02598476437</c:v>
                </c:pt>
                <c:pt idx="75">
                  <c:v>1.02384773631</c:v>
                </c:pt>
                <c:pt idx="76">
                  <c:v>1.0215337355699998</c:v>
                </c:pt>
                <c:pt idx="77">
                  <c:v>1.01909118246</c:v>
                </c:pt>
                <c:pt idx="78">
                  <c:v>1.0165660618700001</c:v>
                </c:pt>
                <c:pt idx="79">
                  <c:v>1.0140019232300002</c:v>
                </c:pt>
                <c:pt idx="80">
                  <c:v>1.01143988056</c:v>
                </c:pt>
                <c:pt idx="81">
                  <c:v>1.0089186124</c:v>
                </c:pt>
                <c:pt idx="82">
                  <c:v>1.0064743618800001</c:v>
                </c:pt>
                <c:pt idx="83">
                  <c:v>1.00414093668</c:v>
                </c:pt>
                <c:pt idx="84">
                  <c:v>1.00194970902</c:v>
                </c:pt>
                <c:pt idx="85">
                  <c:v>0.99992961571000005</c:v>
                </c:pt>
                <c:pt idx="86">
                  <c:v>0.99810715809000006</c:v>
                </c:pt>
                <c:pt idx="87">
                  <c:v>0.99650640208000008</c:v>
                </c:pt>
                <c:pt idx="88">
                  <c:v>0.99514897814999992</c:v>
                </c:pt>
                <c:pt idx="89">
                  <c:v>0.99405408133000006</c:v>
                </c:pt>
                <c:pt idx="90">
                  <c:v>0.99323847122000009</c:v>
                </c:pt>
                <c:pt idx="91">
                  <c:v>0.9927164719399999</c:v>
                </c:pt>
                <c:pt idx="92">
                  <c:v>0.99249997221999997</c:v>
                </c:pt>
                <c:pt idx="93">
                  <c:v>0.99259842532000009</c:v>
                </c:pt>
                <c:pt idx="94">
                  <c:v>0.99301884906000004</c:v>
                </c:pt>
                <c:pt idx="95">
                  <c:v>0.99376582582000006</c:v>
                </c:pt>
                <c:pt idx="96">
                  <c:v>0.99484150255000015</c:v>
                </c:pt>
                <c:pt idx="97">
                  <c:v>0.99624559074000008</c:v>
                </c:pt>
                <c:pt idx="98">
                  <c:v>0.99797536646000007</c:v>
                </c:pt>
                <c:pt idx="99">
                  <c:v>1.0000256703199999</c:v>
                </c:pt>
                <c:pt idx="100">
                  <c:v>1.0023889075099999</c:v>
                </c:pt>
                <c:pt idx="101">
                  <c:v>1.00247891291</c:v>
                </c:pt>
                <c:pt idx="102">
                  <c:v>1.0025693038599999</c:v>
                </c:pt>
                <c:pt idx="103">
                  <c:v>1.0033355905699999</c:v>
                </c:pt>
                <c:pt idx="104">
                  <c:v>1.0041281765099999</c:v>
                </c:pt>
                <c:pt idx="105">
                  <c:v>1.0049467351000001</c:v>
                </c:pt>
                <c:pt idx="106">
                  <c:v>1.00579092089</c:v>
                </c:pt>
                <c:pt idx="107">
                  <c:v>1.00666036956</c:v>
                </c:pt>
                <c:pt idx="108">
                  <c:v>1.0075546979400001</c:v>
                </c:pt>
                <c:pt idx="109">
                  <c:v>1.0084735039700001</c:v>
                </c:pt>
                <c:pt idx="110">
                  <c:v>1.00941636672</c:v>
                </c:pt>
                <c:pt idx="111">
                  <c:v>1.01038284641</c:v>
                </c:pt>
                <c:pt idx="112">
                  <c:v>1.01137248437</c:v>
                </c:pt>
                <c:pt idx="113">
                  <c:v>1.0123848030699998</c:v>
                </c:pt>
                <c:pt idx="114">
                  <c:v>1.0134193061099999</c:v>
                </c:pt>
                <c:pt idx="115">
                  <c:v>1.0144754782200001</c:v>
                </c:pt>
                <c:pt idx="116">
                  <c:v>1.0155527852699999</c:v>
                </c:pt>
                <c:pt idx="117">
                  <c:v>1.0166506742400001</c:v>
                </c:pt>
                <c:pt idx="118">
                  <c:v>1.0177685732700001</c:v>
                </c:pt>
                <c:pt idx="119">
                  <c:v>1.0189058916</c:v>
                </c:pt>
                <c:pt idx="120">
                  <c:v>1.0200620196300001</c:v>
                </c:pt>
                <c:pt idx="121">
                  <c:v>1.0212363288700002</c:v>
                </c:pt>
                <c:pt idx="122">
                  <c:v>1.0224281719699999</c:v>
                </c:pt>
                <c:pt idx="123">
                  <c:v>1.0236368827</c:v>
                </c:pt>
                <c:pt idx="124">
                  <c:v>1.0248617759700001</c:v>
                </c:pt>
                <c:pt idx="125">
                  <c:v>1.0261021478400001</c:v>
                </c:pt>
                <c:pt idx="126">
                  <c:v>1.02735727546</c:v>
                </c:pt>
                <c:pt idx="127">
                  <c:v>1.0286264171399999</c:v>
                </c:pt>
                <c:pt idx="128">
                  <c:v>1.02990881231</c:v>
                </c:pt>
                <c:pt idx="129">
                  <c:v>1.0312036815400001</c:v>
                </c:pt>
                <c:pt idx="130">
                  <c:v>1.0325102265099999</c:v>
                </c:pt>
                <c:pt idx="131">
                  <c:v>1.03382763007</c:v>
                </c:pt>
                <c:pt idx="132">
                  <c:v>1.03515505616</c:v>
                </c:pt>
                <c:pt idx="133">
                  <c:v>1.0364916498700001</c:v>
                </c:pt>
                <c:pt idx="134">
                  <c:v>1.03783653742</c:v>
                </c:pt>
                <c:pt idx="135">
                  <c:v>1.03918882616</c:v>
                </c:pt>
                <c:pt idx="136">
                  <c:v>1.0405476045600002</c:v>
                </c:pt>
                <c:pt idx="137">
                  <c:v>1.0419119422500001</c:v>
                </c:pt>
                <c:pt idx="138">
                  <c:v>1.0432808899599999</c:v>
                </c:pt>
                <c:pt idx="139">
                  <c:v>1.04465347957</c:v>
                </c:pt>
                <c:pt idx="140">
                  <c:v>1.0460287240699999</c:v>
                </c:pt>
                <c:pt idx="141">
                  <c:v>1.04740561761</c:v>
                </c:pt>
                <c:pt idx="142">
                  <c:v>1.0487831354499999</c:v>
                </c:pt>
                <c:pt idx="143">
                  <c:v>1.05016023399</c:v>
                </c:pt>
                <c:pt idx="144">
                  <c:v>1.0515358507500001</c:v>
                </c:pt>
                <c:pt idx="145">
                  <c:v>1.05290890439</c:v>
                </c:pt>
                <c:pt idx="146">
                  <c:v>1.0542782947</c:v>
                </c:pt>
                <c:pt idx="147">
                  <c:v>1.0556429026</c:v>
                </c:pt>
                <c:pt idx="148">
                  <c:v>1.0570015901500001</c:v>
                </c:pt>
                <c:pt idx="149">
                  <c:v>1.05835320052</c:v>
                </c:pt>
                <c:pt idx="150">
                  <c:v>1.05969655803</c:v>
                </c:pt>
                <c:pt idx="151">
                  <c:v>1.06103046812</c:v>
                </c:pt>
                <c:pt idx="152">
                  <c:v>1.06235371737</c:v>
                </c:pt>
                <c:pt idx="153">
                  <c:v>1.0636650734799999</c:v>
                </c:pt>
                <c:pt idx="154">
                  <c:v>1.0649632852800002</c:v>
                </c:pt>
                <c:pt idx="155">
                  <c:v>1.0662470827599999</c:v>
                </c:pt>
                <c:pt idx="156">
                  <c:v>1.06751517699</c:v>
                </c:pt>
                <c:pt idx="157">
                  <c:v>1.0687662602199999</c:v>
                </c:pt>
                <c:pt idx="158">
                  <c:v>1.06999989166</c:v>
                </c:pt>
                <c:pt idx="159">
                  <c:v>1.07124824398</c:v>
                </c:pt>
                <c:pt idx="160">
                  <c:v>1.0725262037799999</c:v>
                </c:pt>
                <c:pt idx="161">
                  <c:v>1.0738313102099999</c:v>
                </c:pt>
                <c:pt idx="162">
                  <c:v>1.0751611514800001</c:v>
                </c:pt>
                <c:pt idx="163">
                  <c:v>1.07651336488</c:v>
                </c:pt>
                <c:pt idx="164">
                  <c:v>1.07788563675</c:v>
                </c:pt>
                <c:pt idx="165">
                  <c:v>1.0792757024899999</c:v>
                </c:pt>
                <c:pt idx="166">
                  <c:v>1.08068134658</c:v>
                </c:pt>
                <c:pt idx="167">
                  <c:v>1.0821004025600001</c:v>
                </c:pt>
                <c:pt idx="168">
                  <c:v>1.08353075304</c:v>
                </c:pt>
                <c:pt idx="169">
                  <c:v>1.08497032969</c:v>
                </c:pt>
                <c:pt idx="170">
                  <c:v>1.08641711325</c:v>
                </c:pt>
                <c:pt idx="171">
                  <c:v>1.0878691335199999</c:v>
                </c:pt>
                <c:pt idx="172">
                  <c:v>1.0893244693600002</c:v>
                </c:pt>
                <c:pt idx="173">
                  <c:v>1.0907812487099999</c:v>
                </c:pt>
                <c:pt idx="174">
                  <c:v>1.0922376485800001</c:v>
                </c:pt>
                <c:pt idx="175">
                  <c:v>1.0936918950100001</c:v>
                </c:pt>
                <c:pt idx="176">
                  <c:v>1.0951422631499999</c:v>
                </c:pt>
                <c:pt idx="177">
                  <c:v>1.0965870772000001</c:v>
                </c:pt>
                <c:pt idx="178">
                  <c:v>1.0980247104</c:v>
                </c:pt>
                <c:pt idx="179">
                  <c:v>1.0994535850899998</c:v>
                </c:pt>
                <c:pt idx="180">
                  <c:v>1.1008721726599999</c:v>
                </c:pt>
                <c:pt idx="181">
                  <c:v>1.1022789935700001</c:v>
                </c:pt>
                <c:pt idx="182">
                  <c:v>1.10367261734</c:v>
                </c:pt>
                <c:pt idx="183">
                  <c:v>1.10505166256</c:v>
                </c:pt>
                <c:pt idx="184">
                  <c:v>1.10641479688</c:v>
                </c:pt>
                <c:pt idx="185">
                  <c:v>1.10776073702</c:v>
                </c:pt>
                <c:pt idx="186">
                  <c:v>1.10908824878</c:v>
                </c:pt>
                <c:pt idx="187">
                  <c:v>1.1103961469900001</c:v>
                </c:pt>
                <c:pt idx="188">
                  <c:v>1.11168329558</c:v>
                </c:pt>
                <c:pt idx="189">
                  <c:v>1.1129486075199999</c:v>
                </c:pt>
                <c:pt idx="190">
                  <c:v>1.1141910448699999</c:v>
                </c:pt>
                <c:pt idx="191">
                  <c:v>1.11540961874</c:v>
                </c:pt>
                <c:pt idx="192">
                  <c:v>1.1166033893</c:v>
                </c:pt>
                <c:pt idx="193">
                  <c:v>1.1177714658</c:v>
                </c:pt>
                <c:pt idx="194">
                  <c:v>1.1189130065499999</c:v>
                </c:pt>
                <c:pt idx="195">
                  <c:v>1.12002721893</c:v>
                </c:pt>
                <c:pt idx="196">
                  <c:v>1.12111335937</c:v>
                </c:pt>
                <c:pt idx="197">
                  <c:v>1.12217073337</c:v>
                </c:pt>
                <c:pt idx="198">
                  <c:v>1.12319869552</c:v>
                </c:pt>
                <c:pt idx="199">
                  <c:v>1.1241966494400002</c:v>
                </c:pt>
                <c:pt idx="200">
                  <c:v>1.1251640478499998</c:v>
                </c:pt>
                <c:pt idx="201">
                  <c:v>1.1261003925000002</c:v>
                </c:pt>
                <c:pt idx="202">
                  <c:v>1.1262109125799999</c:v>
                </c:pt>
                <c:pt idx="203">
                  <c:v>1.1263209760199999</c:v>
                </c:pt>
                <c:pt idx="204">
                  <c:v>1.1300056950999999</c:v>
                </c:pt>
                <c:pt idx="205">
                  <c:v>1.1330622644099999</c:v>
                </c:pt>
                <c:pt idx="206">
                  <c:v>1.1354830742199999</c:v>
                </c:pt>
                <c:pt idx="207">
                  <c:v>1.1372784382699999</c:v>
                </c:pt>
                <c:pt idx="208">
                  <c:v>1.1384765937599999</c:v>
                </c:pt>
                <c:pt idx="209">
                  <c:v>1.13912370131</c:v>
                </c:pt>
                <c:pt idx="210">
                  <c:v>1.139283845</c:v>
                </c:pt>
                <c:pt idx="211">
                  <c:v>1.1390390323900002</c:v>
                </c:pt>
                <c:pt idx="212">
                  <c:v>1.13848919445</c:v>
                </c:pt>
                <c:pt idx="213">
                  <c:v>1.1377521856299999</c:v>
                </c:pt>
                <c:pt idx="214">
                  <c:v>1.1369637837900002</c:v>
                </c:pt>
                <c:pt idx="215">
                  <c:v>1.13627769029</c:v>
                </c:pt>
                <c:pt idx="216">
                  <c:v>1.13586552991</c:v>
                </c:pt>
                <c:pt idx="217">
                  <c:v>1.1356988002799999</c:v>
                </c:pt>
                <c:pt idx="218">
                  <c:v>1.1355416141099999</c:v>
                </c:pt>
                <c:pt idx="219">
                  <c:v>1.1353917278400001</c:v>
                </c:pt>
                <c:pt idx="220">
                  <c:v>1.13524912692</c:v>
                </c:pt>
                <c:pt idx="221">
                  <c:v>1.13511379683</c:v>
                </c:pt>
                <c:pt idx="222">
                  <c:v>1.13498572298</c:v>
                </c:pt>
                <c:pt idx="223">
                  <c:v>1.1348648907999999</c:v>
                </c:pt>
                <c:pt idx="224">
                  <c:v>1.1347512856700002</c:v>
                </c:pt>
                <c:pt idx="225">
                  <c:v>1.1346448929699999</c:v>
                </c:pt>
                <c:pt idx="226">
                  <c:v>1.1345456980399999</c:v>
                </c:pt>
                <c:pt idx="227">
                  <c:v>1.1344536862200001</c:v>
                </c:pt>
                <c:pt idx="228">
                  <c:v>1.1343688428200001</c:v>
                </c:pt>
                <c:pt idx="229">
                  <c:v>1.13429115312</c:v>
                </c:pt>
                <c:pt idx="230">
                  <c:v>1.1342206023900001</c:v>
                </c:pt>
                <c:pt idx="231">
                  <c:v>1.13415717588</c:v>
                </c:pt>
                <c:pt idx="232">
                  <c:v>1.1341008588099999</c:v>
                </c:pt>
                <c:pt idx="233">
                  <c:v>1.13405163639</c:v>
                </c:pt>
                <c:pt idx="234">
                  <c:v>1.1340094938099998</c:v>
                </c:pt>
                <c:pt idx="235">
                  <c:v>1.1339744162300001</c:v>
                </c:pt>
                <c:pt idx="236">
                  <c:v>1.1339463887800001</c:v>
                </c:pt>
                <c:pt idx="237">
                  <c:v>1.1339253966</c:v>
                </c:pt>
                <c:pt idx="238">
                  <c:v>1.1339114247900002</c:v>
                </c:pt>
                <c:pt idx="239">
                  <c:v>1.13390445842</c:v>
                </c:pt>
                <c:pt idx="240">
                  <c:v>1.13381519604</c:v>
                </c:pt>
                <c:pt idx="241">
                  <c:v>1.1335337195199999</c:v>
                </c:pt>
                <c:pt idx="242">
                  <c:v>1.13311357104</c:v>
                </c:pt>
                <c:pt idx="243">
                  <c:v>1.1326069268000001</c:v>
                </c:pt>
                <c:pt idx="244">
                  <c:v>1.1320624988999999</c:v>
                </c:pt>
                <c:pt idx="245">
                  <c:v>1.13152553535</c:v>
                </c:pt>
                <c:pt idx="246">
                  <c:v>1.13103782004</c:v>
                </c:pt>
                <c:pt idx="247">
                  <c:v>1.13063767278</c:v>
                </c:pt>
                <c:pt idx="248">
                  <c:v>1.1303599492799998</c:v>
                </c:pt>
                <c:pt idx="249">
                  <c:v>1.1302360411400001</c:v>
                </c:pt>
                <c:pt idx="250">
                  <c:v>1.1302938758600001</c:v>
                </c:pt>
                <c:pt idx="251">
                  <c:v>1.1305579168400002</c:v>
                </c:pt>
                <c:pt idx="252">
                  <c:v>1.1310491633999999</c:v>
                </c:pt>
                <c:pt idx="253">
                  <c:v>1.1317851507300001</c:v>
                </c:pt>
                <c:pt idx="254">
                  <c:v>1.13277994994</c:v>
                </c:pt>
                <c:pt idx="255">
                  <c:v>1.13404416804</c:v>
                </c:pt>
                <c:pt idx="256">
                  <c:v>1.13558494792</c:v>
                </c:pt>
                <c:pt idx="257">
                  <c:v>1.13740596841</c:v>
                </c:pt>
                <c:pt idx="258">
                  <c:v>1.1395074441899999</c:v>
                </c:pt>
                <c:pt idx="259">
                  <c:v>1.1418861258699999</c:v>
                </c:pt>
                <c:pt idx="260">
                  <c:v>1.14453529997</c:v>
                </c:pt>
                <c:pt idx="261">
                  <c:v>1.1474447888800001</c:v>
                </c:pt>
                <c:pt idx="262">
                  <c:v>1.1506009509199999</c:v>
                </c:pt>
                <c:pt idx="263">
                  <c:v>1.1539866802900001</c:v>
                </c:pt>
                <c:pt idx="264">
                  <c:v>1.1575814070899999</c:v>
                </c:pt>
                <c:pt idx="265">
                  <c:v>1.1613610973400001</c:v>
                </c:pt>
                <c:pt idx="266">
                  <c:v>1.16529825293</c:v>
                </c:pt>
                <c:pt idx="267">
                  <c:v>1.16936191168</c:v>
                </c:pt>
                <c:pt idx="268">
                  <c:v>1.1735176473</c:v>
                </c:pt>
                <c:pt idx="269">
                  <c:v>1.17772756938</c:v>
                </c:pt>
                <c:pt idx="270">
                  <c:v>1.18195032345</c:v>
                </c:pt>
                <c:pt idx="271">
                  <c:v>1.1861410908900001</c:v>
                </c:pt>
                <c:pt idx="272">
                  <c:v>1.1902515890400001</c:v>
                </c:pt>
                <c:pt idx="273">
                  <c:v>1.1942301480099999</c:v>
                </c:pt>
                <c:pt idx="274">
                  <c:v>1.1981359089799999</c:v>
                </c:pt>
                <c:pt idx="275">
                  <c:v>1.2020533867300001</c:v>
                </c:pt>
                <c:pt idx="276">
                  <c:v>1.20598251681</c:v>
                </c:pt>
                <c:pt idx="277">
                  <c:v>1.20992323504</c:v>
                </c:pt>
                <c:pt idx="278">
                  <c:v>1.21387547758</c:v>
                </c:pt>
                <c:pt idx="279">
                  <c:v>1.2178391808900002</c:v>
                </c:pt>
                <c:pt idx="280">
                  <c:v>1.22181428173</c:v>
                </c:pt>
                <c:pt idx="281">
                  <c:v>1.2258007171700001</c:v>
                </c:pt>
                <c:pt idx="282">
                  <c:v>1.22979842459</c:v>
                </c:pt>
                <c:pt idx="283">
                  <c:v>1.2338073416899999</c:v>
                </c:pt>
                <c:pt idx="284">
                  <c:v>1.2378274064599999</c:v>
                </c:pt>
                <c:pt idx="285">
                  <c:v>1.2418585572099998</c:v>
                </c:pt>
                <c:pt idx="286">
                  <c:v>1.24590073255</c:v>
                </c:pt>
                <c:pt idx="287">
                  <c:v>1.2499538714</c:v>
                </c:pt>
                <c:pt idx="288">
                  <c:v>1.25401791299</c:v>
                </c:pt>
                <c:pt idx="289">
                  <c:v>1.25809279687</c:v>
                </c:pt>
                <c:pt idx="290">
                  <c:v>1.2621784628699999</c:v>
                </c:pt>
                <c:pt idx="291">
                  <c:v>1.2662748511500002</c:v>
                </c:pt>
                <c:pt idx="292">
                  <c:v>1.27038190218</c:v>
                </c:pt>
                <c:pt idx="293">
                  <c:v>1.2744995567299999</c:v>
                </c:pt>
                <c:pt idx="294">
                  <c:v>1.2786277558600001</c:v>
                </c:pt>
                <c:pt idx="295">
                  <c:v>1.2826521899200001</c:v>
                </c:pt>
                <c:pt idx="296">
                  <c:v>1.2863948302999999</c:v>
                </c:pt>
                <c:pt idx="297">
                  <c:v>1.28998696789</c:v>
                </c:pt>
                <c:pt idx="298">
                  <c:v>1.29355625576</c:v>
                </c:pt>
                <c:pt idx="299">
                  <c:v>1.29721558761</c:v>
                </c:pt>
                <c:pt idx="300">
                  <c:v>1.30106309778</c:v>
                </c:pt>
                <c:pt idx="301">
                  <c:v>1.3051821612499999</c:v>
                </c:pt>
                <c:pt idx="302">
                  <c:v>1.30964139365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38C-41C1-BBDB-67805E705F26}"/>
            </c:ext>
          </c:extLst>
        </c:ser>
        <c:ser>
          <c:idx val="9"/>
          <c:order val="7"/>
          <c:spPr>
            <a:ln w="158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'[1]PR. 1 - 1h'!$AY$14:$AY$316</c:f>
              <c:numCache>
                <c:formatCode>General</c:formatCode>
                <c:ptCount val="303"/>
                <c:pt idx="0">
                  <c:v>0</c:v>
                </c:pt>
                <c:pt idx="1">
                  <c:v>1.6666666666666666E-2</c:v>
                </c:pt>
                <c:pt idx="2">
                  <c:v>0.48333333333333328</c:v>
                </c:pt>
                <c:pt idx="3">
                  <c:v>0.95</c:v>
                </c:pt>
                <c:pt idx="4">
                  <c:v>1.4166666666666667</c:v>
                </c:pt>
                <c:pt idx="5">
                  <c:v>1.8833333333333331</c:v>
                </c:pt>
                <c:pt idx="6">
                  <c:v>2.35</c:v>
                </c:pt>
                <c:pt idx="7">
                  <c:v>2.816666666666666</c:v>
                </c:pt>
                <c:pt idx="8">
                  <c:v>3.2833333333333332</c:v>
                </c:pt>
                <c:pt idx="9">
                  <c:v>3.75</c:v>
                </c:pt>
                <c:pt idx="10">
                  <c:v>4.2166666666666668</c:v>
                </c:pt>
                <c:pt idx="11">
                  <c:v>4.6833333333333336</c:v>
                </c:pt>
                <c:pt idx="12">
                  <c:v>5.15</c:v>
                </c:pt>
                <c:pt idx="13">
                  <c:v>5.6166666666666663</c:v>
                </c:pt>
                <c:pt idx="14">
                  <c:v>6.083333333333333</c:v>
                </c:pt>
                <c:pt idx="15">
                  <c:v>6.55</c:v>
                </c:pt>
                <c:pt idx="16">
                  <c:v>7.0166666666666666</c:v>
                </c:pt>
                <c:pt idx="17">
                  <c:v>7.4833333333333334</c:v>
                </c:pt>
                <c:pt idx="18">
                  <c:v>7.95</c:v>
                </c:pt>
                <c:pt idx="19">
                  <c:v>8.4166666666666679</c:v>
                </c:pt>
                <c:pt idx="20">
                  <c:v>8.8833333333333329</c:v>
                </c:pt>
                <c:pt idx="21">
                  <c:v>9.35</c:v>
                </c:pt>
                <c:pt idx="22">
                  <c:v>9.8166666666666664</c:v>
                </c:pt>
                <c:pt idx="23">
                  <c:v>10.283333333333333</c:v>
                </c:pt>
                <c:pt idx="24">
                  <c:v>10.75</c:v>
                </c:pt>
                <c:pt idx="25">
                  <c:v>11.216666666666667</c:v>
                </c:pt>
                <c:pt idx="26">
                  <c:v>11.7</c:v>
                </c:pt>
                <c:pt idx="27">
                  <c:v>12.166666666666666</c:v>
                </c:pt>
                <c:pt idx="28">
                  <c:v>12.633333333333335</c:v>
                </c:pt>
                <c:pt idx="29">
                  <c:v>13.1</c:v>
                </c:pt>
                <c:pt idx="30">
                  <c:v>13.566666666666666</c:v>
                </c:pt>
                <c:pt idx="31">
                  <c:v>14.033333333333333</c:v>
                </c:pt>
                <c:pt idx="32">
                  <c:v>14.499999999999998</c:v>
                </c:pt>
                <c:pt idx="33">
                  <c:v>14.966666666666667</c:v>
                </c:pt>
                <c:pt idx="34">
                  <c:v>15.433333333333334</c:v>
                </c:pt>
                <c:pt idx="35">
                  <c:v>15.9</c:v>
                </c:pt>
                <c:pt idx="36">
                  <c:v>16.366666666666667</c:v>
                </c:pt>
                <c:pt idx="37">
                  <c:v>16.833333333333336</c:v>
                </c:pt>
                <c:pt idx="38">
                  <c:v>17.3</c:v>
                </c:pt>
                <c:pt idx="39">
                  <c:v>17.766666666666666</c:v>
                </c:pt>
                <c:pt idx="40">
                  <c:v>18.233333333333334</c:v>
                </c:pt>
                <c:pt idx="41">
                  <c:v>18.7</c:v>
                </c:pt>
                <c:pt idx="42">
                  <c:v>19.166666666666668</c:v>
                </c:pt>
                <c:pt idx="43">
                  <c:v>19.633333333333333</c:v>
                </c:pt>
                <c:pt idx="44">
                  <c:v>20.100000000000001</c:v>
                </c:pt>
                <c:pt idx="45">
                  <c:v>20.566666666666666</c:v>
                </c:pt>
                <c:pt idx="46">
                  <c:v>21.033333333333335</c:v>
                </c:pt>
                <c:pt idx="47">
                  <c:v>21.5</c:v>
                </c:pt>
                <c:pt idx="48">
                  <c:v>21.966666666666665</c:v>
                </c:pt>
                <c:pt idx="49">
                  <c:v>22.433333333333334</c:v>
                </c:pt>
                <c:pt idx="50">
                  <c:v>22.9</c:v>
                </c:pt>
                <c:pt idx="51">
                  <c:v>23.366666666666667</c:v>
                </c:pt>
                <c:pt idx="52">
                  <c:v>23.833333333333329</c:v>
                </c:pt>
                <c:pt idx="53">
                  <c:v>24.300000000000004</c:v>
                </c:pt>
                <c:pt idx="54">
                  <c:v>24.766666666666666</c:v>
                </c:pt>
                <c:pt idx="55">
                  <c:v>25.233333333333334</c:v>
                </c:pt>
                <c:pt idx="56">
                  <c:v>25.7</c:v>
                </c:pt>
                <c:pt idx="57">
                  <c:v>26.166666666666668</c:v>
                </c:pt>
                <c:pt idx="58">
                  <c:v>26.633333333333333</c:v>
                </c:pt>
                <c:pt idx="59">
                  <c:v>27.1</c:v>
                </c:pt>
                <c:pt idx="60">
                  <c:v>27.566666666666666</c:v>
                </c:pt>
                <c:pt idx="61">
                  <c:v>28.033333333333328</c:v>
                </c:pt>
                <c:pt idx="62">
                  <c:v>28.500000000000004</c:v>
                </c:pt>
                <c:pt idx="63">
                  <c:v>28.966666666666665</c:v>
                </c:pt>
                <c:pt idx="64">
                  <c:v>29.433333333333334</c:v>
                </c:pt>
                <c:pt idx="65">
                  <c:v>29.9</c:v>
                </c:pt>
                <c:pt idx="66">
                  <c:v>30.366666666666667</c:v>
                </c:pt>
                <c:pt idx="67">
                  <c:v>30.833333333333332</c:v>
                </c:pt>
                <c:pt idx="68">
                  <c:v>31.3</c:v>
                </c:pt>
                <c:pt idx="69">
                  <c:v>31.766666666666666</c:v>
                </c:pt>
                <c:pt idx="70">
                  <c:v>32.233333333333327</c:v>
                </c:pt>
                <c:pt idx="71">
                  <c:v>32.700000000000003</c:v>
                </c:pt>
                <c:pt idx="72">
                  <c:v>33.166666666666664</c:v>
                </c:pt>
                <c:pt idx="73">
                  <c:v>33.633333333333333</c:v>
                </c:pt>
                <c:pt idx="74">
                  <c:v>34.1</c:v>
                </c:pt>
                <c:pt idx="75">
                  <c:v>34.56666666666667</c:v>
                </c:pt>
                <c:pt idx="76">
                  <c:v>35.049999999999997</c:v>
                </c:pt>
                <c:pt idx="77">
                  <c:v>35.516666666666666</c:v>
                </c:pt>
                <c:pt idx="78">
                  <c:v>35.983333333333334</c:v>
                </c:pt>
                <c:pt idx="79">
                  <c:v>36.450000000000003</c:v>
                </c:pt>
                <c:pt idx="80">
                  <c:v>36.916666666666664</c:v>
                </c:pt>
                <c:pt idx="81">
                  <c:v>37.383333333333333</c:v>
                </c:pt>
                <c:pt idx="82">
                  <c:v>37.85</c:v>
                </c:pt>
                <c:pt idx="83">
                  <c:v>38.31666666666667</c:v>
                </c:pt>
                <c:pt idx="84">
                  <c:v>38.783333333333331</c:v>
                </c:pt>
                <c:pt idx="85">
                  <c:v>39.25</c:v>
                </c:pt>
                <c:pt idx="86">
                  <c:v>39.716666666666669</c:v>
                </c:pt>
                <c:pt idx="87">
                  <c:v>40.18333333333333</c:v>
                </c:pt>
                <c:pt idx="88">
                  <c:v>40.65</c:v>
                </c:pt>
                <c:pt idx="89">
                  <c:v>41.116666666666667</c:v>
                </c:pt>
                <c:pt idx="90">
                  <c:v>41.583333333333336</c:v>
                </c:pt>
                <c:pt idx="91">
                  <c:v>42.050000000000004</c:v>
                </c:pt>
                <c:pt idx="92">
                  <c:v>42.516666666666666</c:v>
                </c:pt>
                <c:pt idx="93">
                  <c:v>42.983333333333334</c:v>
                </c:pt>
                <c:pt idx="94">
                  <c:v>43.45</c:v>
                </c:pt>
                <c:pt idx="95">
                  <c:v>43.916666666666664</c:v>
                </c:pt>
                <c:pt idx="96">
                  <c:v>44.383333333333333</c:v>
                </c:pt>
                <c:pt idx="97">
                  <c:v>44.85</c:v>
                </c:pt>
                <c:pt idx="98">
                  <c:v>45.316666666666656</c:v>
                </c:pt>
                <c:pt idx="99">
                  <c:v>45.783333333333331</c:v>
                </c:pt>
                <c:pt idx="100">
                  <c:v>46.250000000000007</c:v>
                </c:pt>
                <c:pt idx="101">
                  <c:v>46.266666666666666</c:v>
                </c:pt>
                <c:pt idx="102">
                  <c:v>46.283333333333331</c:v>
                </c:pt>
                <c:pt idx="103">
                  <c:v>46.416666666666671</c:v>
                </c:pt>
                <c:pt idx="104">
                  <c:v>46.56666666666667</c:v>
                </c:pt>
                <c:pt idx="105">
                  <c:v>46.7</c:v>
                </c:pt>
                <c:pt idx="106">
                  <c:v>46.833333333333343</c:v>
                </c:pt>
                <c:pt idx="107">
                  <c:v>46.983333333333334</c:v>
                </c:pt>
                <c:pt idx="108">
                  <c:v>47.116666666666667</c:v>
                </c:pt>
                <c:pt idx="109">
                  <c:v>47.249999999999993</c:v>
                </c:pt>
                <c:pt idx="110">
                  <c:v>47.4</c:v>
                </c:pt>
                <c:pt idx="111">
                  <c:v>47.533333333333331</c:v>
                </c:pt>
                <c:pt idx="112">
                  <c:v>47.666666666666657</c:v>
                </c:pt>
                <c:pt idx="113">
                  <c:v>47.8</c:v>
                </c:pt>
                <c:pt idx="114">
                  <c:v>47.95</c:v>
                </c:pt>
                <c:pt idx="115">
                  <c:v>48.083333333333336</c:v>
                </c:pt>
                <c:pt idx="116">
                  <c:v>48.216666666666669</c:v>
                </c:pt>
                <c:pt idx="117">
                  <c:v>48.366666666666667</c:v>
                </c:pt>
                <c:pt idx="118">
                  <c:v>48.5</c:v>
                </c:pt>
                <c:pt idx="119">
                  <c:v>48.633333333333333</c:v>
                </c:pt>
                <c:pt idx="120">
                  <c:v>48.783333333333331</c:v>
                </c:pt>
                <c:pt idx="121">
                  <c:v>48.916666666666664</c:v>
                </c:pt>
                <c:pt idx="122">
                  <c:v>49.05</c:v>
                </c:pt>
                <c:pt idx="123">
                  <c:v>49.2</c:v>
                </c:pt>
                <c:pt idx="124">
                  <c:v>49.333333333333336</c:v>
                </c:pt>
                <c:pt idx="125">
                  <c:v>49.466666666666669</c:v>
                </c:pt>
                <c:pt idx="126">
                  <c:v>49.616666666666667</c:v>
                </c:pt>
                <c:pt idx="127">
                  <c:v>49.75</c:v>
                </c:pt>
                <c:pt idx="128">
                  <c:v>49.883333333333333</c:v>
                </c:pt>
                <c:pt idx="129">
                  <c:v>50.016666666666666</c:v>
                </c:pt>
                <c:pt idx="130">
                  <c:v>50.166666666666664</c:v>
                </c:pt>
                <c:pt idx="131">
                  <c:v>50.3</c:v>
                </c:pt>
                <c:pt idx="132">
                  <c:v>50.43333333333333</c:v>
                </c:pt>
                <c:pt idx="133">
                  <c:v>50.583333333333336</c:v>
                </c:pt>
                <c:pt idx="134">
                  <c:v>50.716666666666669</c:v>
                </c:pt>
                <c:pt idx="135">
                  <c:v>50.85</c:v>
                </c:pt>
                <c:pt idx="136">
                  <c:v>51</c:v>
                </c:pt>
                <c:pt idx="137">
                  <c:v>51.133333333333333</c:v>
                </c:pt>
                <c:pt idx="138">
                  <c:v>51.266666666666666</c:v>
                </c:pt>
                <c:pt idx="139">
                  <c:v>51.416666666666664</c:v>
                </c:pt>
                <c:pt idx="140">
                  <c:v>51.55</c:v>
                </c:pt>
                <c:pt idx="141">
                  <c:v>51.68333333333333</c:v>
                </c:pt>
                <c:pt idx="142">
                  <c:v>51.833333333333336</c:v>
                </c:pt>
                <c:pt idx="143">
                  <c:v>51.966666666666669</c:v>
                </c:pt>
                <c:pt idx="144">
                  <c:v>52.1</c:v>
                </c:pt>
                <c:pt idx="145">
                  <c:v>52.233333333333334</c:v>
                </c:pt>
                <c:pt idx="146">
                  <c:v>52.38333333333334</c:v>
                </c:pt>
                <c:pt idx="147">
                  <c:v>52.516666666666666</c:v>
                </c:pt>
                <c:pt idx="148">
                  <c:v>52.65</c:v>
                </c:pt>
                <c:pt idx="149">
                  <c:v>52.800000000000004</c:v>
                </c:pt>
                <c:pt idx="150">
                  <c:v>52.93333333333333</c:v>
                </c:pt>
                <c:pt idx="151">
                  <c:v>53.06666666666667</c:v>
                </c:pt>
                <c:pt idx="152">
                  <c:v>53.216666666666661</c:v>
                </c:pt>
                <c:pt idx="153">
                  <c:v>53.35</c:v>
                </c:pt>
                <c:pt idx="154">
                  <c:v>53.483333333333334</c:v>
                </c:pt>
                <c:pt idx="155">
                  <c:v>53.633333333333326</c:v>
                </c:pt>
                <c:pt idx="156">
                  <c:v>53.766666666666666</c:v>
                </c:pt>
                <c:pt idx="157">
                  <c:v>53.9</c:v>
                </c:pt>
                <c:pt idx="158">
                  <c:v>54.04999999999999</c:v>
                </c:pt>
                <c:pt idx="159">
                  <c:v>54.18333333333333</c:v>
                </c:pt>
                <c:pt idx="160">
                  <c:v>54.316666666666677</c:v>
                </c:pt>
                <c:pt idx="161">
                  <c:v>54.45</c:v>
                </c:pt>
                <c:pt idx="162">
                  <c:v>54.6</c:v>
                </c:pt>
                <c:pt idx="163">
                  <c:v>54.733333333333341</c:v>
                </c:pt>
                <c:pt idx="164">
                  <c:v>54.866666666666667</c:v>
                </c:pt>
                <c:pt idx="165">
                  <c:v>55.016666666666666</c:v>
                </c:pt>
                <c:pt idx="166">
                  <c:v>55.150000000000006</c:v>
                </c:pt>
                <c:pt idx="167">
                  <c:v>55.283333333333331</c:v>
                </c:pt>
                <c:pt idx="168">
                  <c:v>55.43333333333333</c:v>
                </c:pt>
                <c:pt idx="169">
                  <c:v>55.566666666666656</c:v>
                </c:pt>
                <c:pt idx="170">
                  <c:v>55.7</c:v>
                </c:pt>
                <c:pt idx="171">
                  <c:v>55.85</c:v>
                </c:pt>
                <c:pt idx="172">
                  <c:v>55.983333333333327</c:v>
                </c:pt>
                <c:pt idx="173">
                  <c:v>56.116666666666667</c:v>
                </c:pt>
                <c:pt idx="174">
                  <c:v>56.266666666666666</c:v>
                </c:pt>
                <c:pt idx="175">
                  <c:v>56.4</c:v>
                </c:pt>
                <c:pt idx="176">
                  <c:v>56.533333333333331</c:v>
                </c:pt>
                <c:pt idx="177">
                  <c:v>56.666666666666671</c:v>
                </c:pt>
                <c:pt idx="178">
                  <c:v>56.81666666666667</c:v>
                </c:pt>
                <c:pt idx="179">
                  <c:v>56.95</c:v>
                </c:pt>
                <c:pt idx="180">
                  <c:v>57.083333333333343</c:v>
                </c:pt>
                <c:pt idx="181">
                  <c:v>57.233333333333334</c:v>
                </c:pt>
                <c:pt idx="182">
                  <c:v>57.366666666666667</c:v>
                </c:pt>
                <c:pt idx="183">
                  <c:v>57.499999999999993</c:v>
                </c:pt>
                <c:pt idx="184">
                  <c:v>57.65</c:v>
                </c:pt>
                <c:pt idx="185">
                  <c:v>57.783333333333331</c:v>
                </c:pt>
                <c:pt idx="186">
                  <c:v>57.916666666666657</c:v>
                </c:pt>
                <c:pt idx="187">
                  <c:v>58.06666666666667</c:v>
                </c:pt>
                <c:pt idx="188">
                  <c:v>58.2</c:v>
                </c:pt>
                <c:pt idx="189">
                  <c:v>58.333333333333336</c:v>
                </c:pt>
                <c:pt idx="190">
                  <c:v>58.483333333333334</c:v>
                </c:pt>
                <c:pt idx="191">
                  <c:v>58.616666666666667</c:v>
                </c:pt>
                <c:pt idx="192">
                  <c:v>58.75</c:v>
                </c:pt>
                <c:pt idx="193">
                  <c:v>58.883333333333333</c:v>
                </c:pt>
                <c:pt idx="194">
                  <c:v>59.033333333333331</c:v>
                </c:pt>
                <c:pt idx="195">
                  <c:v>59.166666666666664</c:v>
                </c:pt>
                <c:pt idx="196">
                  <c:v>59.3</c:v>
                </c:pt>
                <c:pt idx="197">
                  <c:v>59.45</c:v>
                </c:pt>
                <c:pt idx="198">
                  <c:v>59.583333333333336</c:v>
                </c:pt>
                <c:pt idx="199">
                  <c:v>59.716666666666669</c:v>
                </c:pt>
                <c:pt idx="200">
                  <c:v>59.866666666666667</c:v>
                </c:pt>
                <c:pt idx="201">
                  <c:v>60</c:v>
                </c:pt>
                <c:pt idx="202">
                  <c:v>60.016666666666659</c:v>
                </c:pt>
                <c:pt idx="203">
                  <c:v>60.033333333333331</c:v>
                </c:pt>
                <c:pt idx="204">
                  <c:v>60.633333333333333</c:v>
                </c:pt>
                <c:pt idx="205">
                  <c:v>61.25</c:v>
                </c:pt>
                <c:pt idx="206">
                  <c:v>61.85</c:v>
                </c:pt>
                <c:pt idx="207">
                  <c:v>62.45</c:v>
                </c:pt>
                <c:pt idx="208">
                  <c:v>63.06666666666667</c:v>
                </c:pt>
                <c:pt idx="209">
                  <c:v>63.666666666666664</c:v>
                </c:pt>
                <c:pt idx="210">
                  <c:v>64.266666666666666</c:v>
                </c:pt>
                <c:pt idx="211">
                  <c:v>64.88333333333334</c:v>
                </c:pt>
                <c:pt idx="212">
                  <c:v>65.483333333333334</c:v>
                </c:pt>
                <c:pt idx="213">
                  <c:v>66.083333333333329</c:v>
                </c:pt>
                <c:pt idx="214">
                  <c:v>66.7</c:v>
                </c:pt>
                <c:pt idx="215">
                  <c:v>67.3</c:v>
                </c:pt>
                <c:pt idx="216">
                  <c:v>67.900000000000006</c:v>
                </c:pt>
                <c:pt idx="217">
                  <c:v>68.516666666666666</c:v>
                </c:pt>
                <c:pt idx="218">
                  <c:v>69.11666666666666</c:v>
                </c:pt>
                <c:pt idx="219">
                  <c:v>69.716666666666669</c:v>
                </c:pt>
                <c:pt idx="220">
                  <c:v>70.333333333333329</c:v>
                </c:pt>
                <c:pt idx="221">
                  <c:v>70.933333333333337</c:v>
                </c:pt>
                <c:pt idx="222">
                  <c:v>71.55</c:v>
                </c:pt>
                <c:pt idx="223">
                  <c:v>72.150000000000006</c:v>
                </c:pt>
                <c:pt idx="224">
                  <c:v>72.75</c:v>
                </c:pt>
                <c:pt idx="225">
                  <c:v>73.36666666666666</c:v>
                </c:pt>
                <c:pt idx="226">
                  <c:v>73.966666666666669</c:v>
                </c:pt>
                <c:pt idx="227">
                  <c:v>74.566666666666663</c:v>
                </c:pt>
                <c:pt idx="228">
                  <c:v>75.183333333333337</c:v>
                </c:pt>
                <c:pt idx="229">
                  <c:v>75.783333333333331</c:v>
                </c:pt>
                <c:pt idx="230">
                  <c:v>76.38333333333334</c:v>
                </c:pt>
                <c:pt idx="231">
                  <c:v>77</c:v>
                </c:pt>
                <c:pt idx="232">
                  <c:v>77.599999999999994</c:v>
                </c:pt>
                <c:pt idx="233">
                  <c:v>78.2</c:v>
                </c:pt>
                <c:pt idx="234">
                  <c:v>78.816666666666663</c:v>
                </c:pt>
                <c:pt idx="235">
                  <c:v>79.416666666666671</c:v>
                </c:pt>
                <c:pt idx="236">
                  <c:v>80.016666666666666</c:v>
                </c:pt>
                <c:pt idx="237">
                  <c:v>80.63333333333334</c:v>
                </c:pt>
                <c:pt idx="238">
                  <c:v>81.233333333333334</c:v>
                </c:pt>
                <c:pt idx="239">
                  <c:v>81.833333333333329</c:v>
                </c:pt>
                <c:pt idx="240">
                  <c:v>82.45</c:v>
                </c:pt>
                <c:pt idx="241">
                  <c:v>83.05</c:v>
                </c:pt>
                <c:pt idx="242">
                  <c:v>83.65</c:v>
                </c:pt>
                <c:pt idx="243">
                  <c:v>84.26666666666668</c:v>
                </c:pt>
                <c:pt idx="244">
                  <c:v>84.86666666666666</c:v>
                </c:pt>
                <c:pt idx="245">
                  <c:v>85.466666666666669</c:v>
                </c:pt>
                <c:pt idx="246">
                  <c:v>86.083333333333329</c:v>
                </c:pt>
                <c:pt idx="247">
                  <c:v>86.683333333333337</c:v>
                </c:pt>
                <c:pt idx="248">
                  <c:v>87.283333333333346</c:v>
                </c:pt>
                <c:pt idx="249">
                  <c:v>87.9</c:v>
                </c:pt>
                <c:pt idx="250">
                  <c:v>88.5</c:v>
                </c:pt>
                <c:pt idx="251">
                  <c:v>89.1</c:v>
                </c:pt>
                <c:pt idx="252">
                  <c:v>89.716666666666669</c:v>
                </c:pt>
                <c:pt idx="253">
                  <c:v>90.316666666666677</c:v>
                </c:pt>
                <c:pt idx="254">
                  <c:v>90.933333333333337</c:v>
                </c:pt>
                <c:pt idx="255">
                  <c:v>91.533333333333331</c:v>
                </c:pt>
                <c:pt idx="256">
                  <c:v>92.13333333333334</c:v>
                </c:pt>
                <c:pt idx="257">
                  <c:v>92.75</c:v>
                </c:pt>
                <c:pt idx="258">
                  <c:v>93.35</c:v>
                </c:pt>
                <c:pt idx="259">
                  <c:v>93.95</c:v>
                </c:pt>
                <c:pt idx="260">
                  <c:v>94.566666666666663</c:v>
                </c:pt>
                <c:pt idx="261">
                  <c:v>95.166666666666657</c:v>
                </c:pt>
                <c:pt idx="262">
                  <c:v>95.766666666666666</c:v>
                </c:pt>
                <c:pt idx="263">
                  <c:v>96.38333333333334</c:v>
                </c:pt>
                <c:pt idx="264">
                  <c:v>96.983333333333334</c:v>
                </c:pt>
                <c:pt idx="265">
                  <c:v>97.583333333333329</c:v>
                </c:pt>
                <c:pt idx="266">
                  <c:v>98.199999999999989</c:v>
                </c:pt>
                <c:pt idx="267">
                  <c:v>98.8</c:v>
                </c:pt>
                <c:pt idx="268">
                  <c:v>99.4</c:v>
                </c:pt>
                <c:pt idx="269">
                  <c:v>100.01666666666667</c:v>
                </c:pt>
                <c:pt idx="270">
                  <c:v>100.61666666666666</c:v>
                </c:pt>
                <c:pt idx="271">
                  <c:v>101.21666666666665</c:v>
                </c:pt>
                <c:pt idx="272">
                  <c:v>101.83333333333333</c:v>
                </c:pt>
                <c:pt idx="273">
                  <c:v>102.43333333333334</c:v>
                </c:pt>
                <c:pt idx="274">
                  <c:v>103.03333333333333</c:v>
                </c:pt>
                <c:pt idx="275">
                  <c:v>103.65</c:v>
                </c:pt>
                <c:pt idx="276">
                  <c:v>104.24999999999999</c:v>
                </c:pt>
                <c:pt idx="277">
                  <c:v>104.85</c:v>
                </c:pt>
                <c:pt idx="278">
                  <c:v>105.46666666666667</c:v>
                </c:pt>
                <c:pt idx="279">
                  <c:v>106.06666666666666</c:v>
                </c:pt>
                <c:pt idx="280">
                  <c:v>106.66666666666667</c:v>
                </c:pt>
                <c:pt idx="281">
                  <c:v>107.28333333333335</c:v>
                </c:pt>
                <c:pt idx="282">
                  <c:v>107.88333333333334</c:v>
                </c:pt>
                <c:pt idx="283">
                  <c:v>108.48333333333333</c:v>
                </c:pt>
                <c:pt idx="284">
                  <c:v>109.1</c:v>
                </c:pt>
                <c:pt idx="285">
                  <c:v>109.7</c:v>
                </c:pt>
                <c:pt idx="286">
                  <c:v>110.31666666666666</c:v>
                </c:pt>
                <c:pt idx="287">
                  <c:v>110.91666666666667</c:v>
                </c:pt>
                <c:pt idx="288">
                  <c:v>111.51666666666667</c:v>
                </c:pt>
                <c:pt idx="289">
                  <c:v>112.13333333333331</c:v>
                </c:pt>
                <c:pt idx="290">
                  <c:v>112.73333333333333</c:v>
                </c:pt>
                <c:pt idx="291">
                  <c:v>113.33333333333334</c:v>
                </c:pt>
                <c:pt idx="292">
                  <c:v>113.95</c:v>
                </c:pt>
                <c:pt idx="293">
                  <c:v>114.55</c:v>
                </c:pt>
                <c:pt idx="294">
                  <c:v>115.15</c:v>
                </c:pt>
                <c:pt idx="295">
                  <c:v>115.76666666666667</c:v>
                </c:pt>
                <c:pt idx="296">
                  <c:v>116.36666666666666</c:v>
                </c:pt>
                <c:pt idx="297">
                  <c:v>116.96666666666667</c:v>
                </c:pt>
                <c:pt idx="298">
                  <c:v>117.58333333333333</c:v>
                </c:pt>
                <c:pt idx="299">
                  <c:v>118.18333333333332</c:v>
                </c:pt>
                <c:pt idx="300">
                  <c:v>118.78333333333333</c:v>
                </c:pt>
                <c:pt idx="301">
                  <c:v>119.4</c:v>
                </c:pt>
                <c:pt idx="302">
                  <c:v>120</c:v>
                </c:pt>
              </c:numCache>
            </c:numRef>
          </c:xVal>
          <c:yVal>
            <c:numRef>
              <c:f>'[1]PR. 1 - 1h'!$BC$14:$BC$316</c:f>
              <c:numCache>
                <c:formatCode>General</c:formatCode>
                <c:ptCount val="303"/>
                <c:pt idx="0">
                  <c:v>2.64</c:v>
                </c:pt>
                <c:pt idx="1">
                  <c:v>2.6400704374100004</c:v>
                </c:pt>
                <c:pt idx="2">
                  <c:v>2.6420419914500002</c:v>
                </c:pt>
                <c:pt idx="3">
                  <c:v>2.6440094652399999</c:v>
                </c:pt>
                <c:pt idx="4">
                  <c:v>2.6459728683899999</c:v>
                </c:pt>
                <c:pt idx="5">
                  <c:v>2.64793221049</c:v>
                </c:pt>
                <c:pt idx="6">
                  <c:v>2.6498875009899998</c:v>
                </c:pt>
                <c:pt idx="7">
                  <c:v>2.65183874932</c:v>
                </c:pt>
                <c:pt idx="8">
                  <c:v>2.65378596484</c:v>
                </c:pt>
                <c:pt idx="9">
                  <c:v>2.6557291567900001</c:v>
                </c:pt>
                <c:pt idx="10">
                  <c:v>2.6576683343199998</c:v>
                </c:pt>
                <c:pt idx="11">
                  <c:v>2.6596035065199999</c:v>
                </c:pt>
                <c:pt idx="12">
                  <c:v>2.6615346824200001</c:v>
                </c:pt>
                <c:pt idx="13">
                  <c:v>2.66346187097</c:v>
                </c:pt>
                <c:pt idx="14">
                  <c:v>2.6653850810500002</c:v>
                </c:pt>
                <c:pt idx="15">
                  <c:v>2.6673043214700001</c:v>
                </c:pt>
                <c:pt idx="16">
                  <c:v>2.66921960099</c:v>
                </c:pt>
                <c:pt idx="17">
                  <c:v>2.6711309282699998</c:v>
                </c:pt>
                <c:pt idx="18">
                  <c:v>2.6730383119199996</c:v>
                </c:pt>
                <c:pt idx="19">
                  <c:v>2.6749417604799999</c:v>
                </c:pt>
                <c:pt idx="20">
                  <c:v>2.6768412824199999</c:v>
                </c:pt>
                <c:pt idx="21">
                  <c:v>2.6787368861299998</c:v>
                </c:pt>
                <c:pt idx="22">
                  <c:v>2.68062857995</c:v>
                </c:pt>
                <c:pt idx="23">
                  <c:v>2.6825163721299998</c:v>
                </c:pt>
                <c:pt idx="24">
                  <c:v>2.6844002708699999</c:v>
                </c:pt>
                <c:pt idx="25">
                  <c:v>2.68628028429</c:v>
                </c:pt>
                <c:pt idx="26">
                  <c:v>2.6881564204399999</c:v>
                </c:pt>
                <c:pt idx="27">
                  <c:v>2.6900286873199999</c:v>
                </c:pt>
                <c:pt idx="28">
                  <c:v>2.6918970928200001</c:v>
                </c:pt>
                <c:pt idx="29">
                  <c:v>2.6937616447999999</c:v>
                </c:pt>
                <c:pt idx="30">
                  <c:v>2.6956223512799999</c:v>
                </c:pt>
                <c:pt idx="31">
                  <c:v>2.69747922004</c:v>
                </c:pt>
                <c:pt idx="32">
                  <c:v>2.6993322586800002</c:v>
                </c:pt>
                <c:pt idx="33">
                  <c:v>2.7011814747500003</c:v>
                </c:pt>
                <c:pt idx="34">
                  <c:v>2.70302687574</c:v>
                </c:pt>
                <c:pt idx="35">
                  <c:v>2.7048684691</c:v>
                </c:pt>
                <c:pt idx="36">
                  <c:v>2.7067062622</c:v>
                </c:pt>
                <c:pt idx="37">
                  <c:v>2.7085402623700001</c:v>
                </c:pt>
                <c:pt idx="38">
                  <c:v>2.7103704769100001</c:v>
                </c:pt>
                <c:pt idx="39">
                  <c:v>2.7121969130300001</c:v>
                </c:pt>
                <c:pt idx="40">
                  <c:v>2.7140195778899998</c:v>
                </c:pt>
                <c:pt idx="41">
                  <c:v>2.7158384786300003</c:v>
                </c:pt>
                <c:pt idx="42">
                  <c:v>2.7176536223000003</c:v>
                </c:pt>
                <c:pt idx="43">
                  <c:v>2.71946501592</c:v>
                </c:pt>
                <c:pt idx="44">
                  <c:v>2.72127266643</c:v>
                </c:pt>
                <c:pt idx="45">
                  <c:v>2.7230765807499999</c:v>
                </c:pt>
                <c:pt idx="46">
                  <c:v>2.7248767657200004</c:v>
                </c:pt>
                <c:pt idx="47">
                  <c:v>2.7266732281400001</c:v>
                </c:pt>
                <c:pt idx="48">
                  <c:v>2.7284659747500002</c:v>
                </c:pt>
                <c:pt idx="49">
                  <c:v>2.7302550122300002</c:v>
                </c:pt>
                <c:pt idx="50">
                  <c:v>2.7320403472300003</c:v>
                </c:pt>
                <c:pt idx="51">
                  <c:v>2.7338219863299997</c:v>
                </c:pt>
                <c:pt idx="52">
                  <c:v>2.7355999360500003</c:v>
                </c:pt>
                <c:pt idx="53">
                  <c:v>2.7373742028599999</c:v>
                </c:pt>
                <c:pt idx="54">
                  <c:v>2.7391447931999999</c:v>
                </c:pt>
                <c:pt idx="55">
                  <c:v>2.7409117134100001</c:v>
                </c:pt>
                <c:pt idx="56">
                  <c:v>2.7426749698299999</c:v>
                </c:pt>
                <c:pt idx="57">
                  <c:v>2.7444345687</c:v>
                </c:pt>
                <c:pt idx="58">
                  <c:v>2.74619051623</c:v>
                </c:pt>
                <c:pt idx="59">
                  <c:v>2.7479428185899999</c:v>
                </c:pt>
                <c:pt idx="60">
                  <c:v>2.7496914818499998</c:v>
                </c:pt>
                <c:pt idx="61">
                  <c:v>2.7514365120799997</c:v>
                </c:pt>
                <c:pt idx="62">
                  <c:v>2.7531779152600002</c:v>
                </c:pt>
                <c:pt idx="63">
                  <c:v>2.75491569732</c:v>
                </c:pt>
                <c:pt idx="64">
                  <c:v>2.7566498641599999</c:v>
                </c:pt>
                <c:pt idx="65">
                  <c:v>2.7583804216100001</c:v>
                </c:pt>
                <c:pt idx="66">
                  <c:v>2.7601073754400001</c:v>
                </c:pt>
                <c:pt idx="67">
                  <c:v>2.7618307313799999</c:v>
                </c:pt>
                <c:pt idx="68">
                  <c:v>2.7635504950900001</c:v>
                </c:pt>
                <c:pt idx="69">
                  <c:v>2.7652666721900001</c:v>
                </c:pt>
                <c:pt idx="70">
                  <c:v>2.7669792682500001</c:v>
                </c:pt>
                <c:pt idx="71">
                  <c:v>2.76868828877</c:v>
                </c:pt>
                <c:pt idx="72">
                  <c:v>2.7703937392199998</c:v>
                </c:pt>
                <c:pt idx="73">
                  <c:v>2.7721060360299998</c:v>
                </c:pt>
                <c:pt idx="74">
                  <c:v>2.7740152356299999</c:v>
                </c:pt>
                <c:pt idx="75">
                  <c:v>2.7761522636899998</c:v>
                </c:pt>
                <c:pt idx="76">
                  <c:v>2.77846626443</c:v>
                </c:pt>
                <c:pt idx="77">
                  <c:v>2.7809088175399999</c:v>
                </c:pt>
                <c:pt idx="78">
                  <c:v>2.78343393813</c:v>
                </c:pt>
                <c:pt idx="79">
                  <c:v>2.7859980767700003</c:v>
                </c:pt>
                <c:pt idx="80">
                  <c:v>2.7885601194399996</c:v>
                </c:pt>
                <c:pt idx="81">
                  <c:v>2.7910813876000002</c:v>
                </c:pt>
                <c:pt idx="82">
                  <c:v>2.7935256381199998</c:v>
                </c:pt>
                <c:pt idx="83">
                  <c:v>2.79585906332</c:v>
                </c:pt>
                <c:pt idx="84">
                  <c:v>2.79805029098</c:v>
                </c:pt>
                <c:pt idx="85">
                  <c:v>2.8000703842900001</c:v>
                </c:pt>
                <c:pt idx="86">
                  <c:v>2.80189284191</c:v>
                </c:pt>
                <c:pt idx="87">
                  <c:v>2.8034935979200002</c:v>
                </c:pt>
                <c:pt idx="88">
                  <c:v>2.8048510218499998</c:v>
                </c:pt>
                <c:pt idx="89">
                  <c:v>2.80594591867</c:v>
                </c:pt>
                <c:pt idx="90">
                  <c:v>2.8067615287800001</c:v>
                </c:pt>
                <c:pt idx="91">
                  <c:v>2.8072835280600001</c:v>
                </c:pt>
                <c:pt idx="92">
                  <c:v>2.8075000277800002</c:v>
                </c:pt>
                <c:pt idx="93">
                  <c:v>2.8074015746800001</c:v>
                </c:pt>
                <c:pt idx="94">
                  <c:v>2.80698115094</c:v>
                </c:pt>
                <c:pt idx="95">
                  <c:v>2.8062341741800001</c:v>
                </c:pt>
                <c:pt idx="96">
                  <c:v>2.8051584974499999</c:v>
                </c:pt>
                <c:pt idx="97">
                  <c:v>2.8037544092599997</c:v>
                </c:pt>
                <c:pt idx="98">
                  <c:v>2.8020246335400003</c:v>
                </c:pt>
                <c:pt idx="99">
                  <c:v>2.7999743296799999</c:v>
                </c:pt>
                <c:pt idx="100">
                  <c:v>2.79761109249</c:v>
                </c:pt>
                <c:pt idx="101">
                  <c:v>2.7975210870899998</c:v>
                </c:pt>
                <c:pt idx="102">
                  <c:v>2.7974306961399997</c:v>
                </c:pt>
                <c:pt idx="103">
                  <c:v>2.7966644094299999</c:v>
                </c:pt>
                <c:pt idx="104">
                  <c:v>2.7958718234899997</c:v>
                </c:pt>
                <c:pt idx="105">
                  <c:v>2.7950532648999999</c:v>
                </c:pt>
                <c:pt idx="106">
                  <c:v>2.7942090791099998</c:v>
                </c:pt>
                <c:pt idx="107">
                  <c:v>2.7933396304399998</c:v>
                </c:pt>
                <c:pt idx="108">
                  <c:v>2.79244530206</c:v>
                </c:pt>
                <c:pt idx="109">
                  <c:v>2.7915264960299999</c:v>
                </c:pt>
                <c:pt idx="110">
                  <c:v>2.7905836332800003</c:v>
                </c:pt>
                <c:pt idx="111">
                  <c:v>2.7896171535900001</c:v>
                </c:pt>
                <c:pt idx="112">
                  <c:v>2.78862751563</c:v>
                </c:pt>
                <c:pt idx="113">
                  <c:v>2.78761519693</c:v>
                </c:pt>
                <c:pt idx="114">
                  <c:v>2.78658069389</c:v>
                </c:pt>
                <c:pt idx="115">
                  <c:v>2.7855245217800002</c:v>
                </c:pt>
                <c:pt idx="116">
                  <c:v>2.7844472147300001</c:v>
                </c:pt>
                <c:pt idx="117">
                  <c:v>2.7833493257600002</c:v>
                </c:pt>
                <c:pt idx="118">
                  <c:v>2.7822314267299997</c:v>
                </c:pt>
                <c:pt idx="119">
                  <c:v>2.7810941084</c:v>
                </c:pt>
                <c:pt idx="120">
                  <c:v>2.7799379803700002</c:v>
                </c:pt>
                <c:pt idx="121">
                  <c:v>2.7787636711300001</c:v>
                </c:pt>
                <c:pt idx="122">
                  <c:v>2.7775718280300001</c:v>
                </c:pt>
                <c:pt idx="123">
                  <c:v>2.7763631172999998</c:v>
                </c:pt>
                <c:pt idx="124">
                  <c:v>2.77513822403</c:v>
                </c:pt>
                <c:pt idx="125">
                  <c:v>2.7738978521600002</c:v>
                </c:pt>
                <c:pt idx="126">
                  <c:v>2.7726427245400003</c:v>
                </c:pt>
                <c:pt idx="127">
                  <c:v>2.7713735828599999</c:v>
                </c:pt>
                <c:pt idx="128">
                  <c:v>2.7700911876899998</c:v>
                </c:pt>
                <c:pt idx="129">
                  <c:v>2.7687963184600002</c:v>
                </c:pt>
                <c:pt idx="130">
                  <c:v>2.7674897734899999</c:v>
                </c:pt>
                <c:pt idx="131">
                  <c:v>2.76617236993</c:v>
                </c:pt>
                <c:pt idx="132">
                  <c:v>2.76484494384</c:v>
                </c:pt>
                <c:pt idx="133">
                  <c:v>2.76350835013</c:v>
                </c:pt>
                <c:pt idx="134">
                  <c:v>2.7621634625800002</c:v>
                </c:pt>
                <c:pt idx="135">
                  <c:v>2.7608111738399996</c:v>
                </c:pt>
                <c:pt idx="136">
                  <c:v>2.7594523954400003</c:v>
                </c:pt>
                <c:pt idx="137">
                  <c:v>2.7580880577500002</c:v>
                </c:pt>
                <c:pt idx="138">
                  <c:v>2.7567191100400001</c:v>
                </c:pt>
                <c:pt idx="139">
                  <c:v>2.7553465204299998</c:v>
                </c:pt>
                <c:pt idx="140">
                  <c:v>2.7539712759299997</c:v>
                </c:pt>
                <c:pt idx="141">
                  <c:v>2.7525943823899999</c:v>
                </c:pt>
                <c:pt idx="142">
                  <c:v>2.7512168645499999</c:v>
                </c:pt>
                <c:pt idx="143">
                  <c:v>2.74983976601</c:v>
                </c:pt>
                <c:pt idx="144">
                  <c:v>2.7484641492499997</c:v>
                </c:pt>
                <c:pt idx="145">
                  <c:v>2.7470910956100001</c:v>
                </c:pt>
                <c:pt idx="146">
                  <c:v>2.7457217052999998</c:v>
                </c:pt>
                <c:pt idx="147">
                  <c:v>2.7443570974</c:v>
                </c:pt>
                <c:pt idx="148">
                  <c:v>2.7429984098499998</c:v>
                </c:pt>
                <c:pt idx="149">
                  <c:v>2.7416467994799998</c:v>
                </c:pt>
                <c:pt idx="150">
                  <c:v>2.7403034419700001</c:v>
                </c:pt>
                <c:pt idx="151">
                  <c:v>2.73896953188</c:v>
                </c:pt>
                <c:pt idx="152">
                  <c:v>2.7376462826300001</c:v>
                </c:pt>
                <c:pt idx="153">
                  <c:v>2.7363349265200001</c:v>
                </c:pt>
                <c:pt idx="154">
                  <c:v>2.7350367147200001</c:v>
                </c:pt>
                <c:pt idx="155">
                  <c:v>2.7337529172399999</c:v>
                </c:pt>
                <c:pt idx="156">
                  <c:v>2.7324848230100001</c:v>
                </c:pt>
                <c:pt idx="157">
                  <c:v>2.7312337397799999</c:v>
                </c:pt>
                <c:pt idx="158">
                  <c:v>2.7300001083400001</c:v>
                </c:pt>
                <c:pt idx="159">
                  <c:v>2.7287517560199999</c:v>
                </c:pt>
                <c:pt idx="160">
                  <c:v>2.72747379622</c:v>
                </c:pt>
                <c:pt idx="161">
                  <c:v>2.7261686897900002</c:v>
                </c:pt>
                <c:pt idx="162">
                  <c:v>2.7248388485200001</c:v>
                </c:pt>
                <c:pt idx="163">
                  <c:v>2.72348663512</c:v>
                </c:pt>
                <c:pt idx="164">
                  <c:v>2.7221143632499998</c:v>
                </c:pt>
                <c:pt idx="165">
                  <c:v>2.7207242975099999</c:v>
                </c:pt>
                <c:pt idx="166">
                  <c:v>2.7193186534200002</c:v>
                </c:pt>
                <c:pt idx="167">
                  <c:v>2.7178995974400002</c:v>
                </c:pt>
                <c:pt idx="168">
                  <c:v>2.71646924696</c:v>
                </c:pt>
                <c:pt idx="169">
                  <c:v>2.7150296703100003</c:v>
                </c:pt>
                <c:pt idx="170">
                  <c:v>2.7135828867499998</c:v>
                </c:pt>
                <c:pt idx="171">
                  <c:v>2.7121308664799999</c:v>
                </c:pt>
                <c:pt idx="172">
                  <c:v>2.7106755306399997</c:v>
                </c:pt>
                <c:pt idx="173">
                  <c:v>2.7092187512899999</c:v>
                </c:pt>
                <c:pt idx="174">
                  <c:v>2.70776235142</c:v>
                </c:pt>
                <c:pt idx="175">
                  <c:v>2.7063081049899997</c:v>
                </c:pt>
                <c:pt idx="176">
                  <c:v>2.7048577368500002</c:v>
                </c:pt>
                <c:pt idx="177">
                  <c:v>2.7034129228000001</c:v>
                </c:pt>
                <c:pt idx="178">
                  <c:v>2.7019752896</c:v>
                </c:pt>
                <c:pt idx="179">
                  <c:v>2.7005464149099998</c:v>
                </c:pt>
                <c:pt idx="180">
                  <c:v>2.6991278273399999</c:v>
                </c:pt>
                <c:pt idx="181">
                  <c:v>2.6977210064300001</c:v>
                </c:pt>
                <c:pt idx="182">
                  <c:v>2.6963273826600003</c:v>
                </c:pt>
                <c:pt idx="183">
                  <c:v>2.6949483374400001</c:v>
                </c:pt>
                <c:pt idx="184">
                  <c:v>2.69358520312</c:v>
                </c:pt>
                <c:pt idx="185">
                  <c:v>2.6922392629800003</c:v>
                </c:pt>
                <c:pt idx="186">
                  <c:v>2.6909117512200003</c:v>
                </c:pt>
                <c:pt idx="187">
                  <c:v>2.6896038530099999</c:v>
                </c:pt>
                <c:pt idx="188">
                  <c:v>2.68831670442</c:v>
                </c:pt>
                <c:pt idx="189">
                  <c:v>2.6870513924799999</c:v>
                </c:pt>
                <c:pt idx="190">
                  <c:v>2.6858089551299997</c:v>
                </c:pt>
                <c:pt idx="191">
                  <c:v>2.68459038126</c:v>
                </c:pt>
                <c:pt idx="192">
                  <c:v>2.6833966107</c:v>
                </c:pt>
                <c:pt idx="193">
                  <c:v>2.6822285341999996</c:v>
                </c:pt>
                <c:pt idx="194">
                  <c:v>2.6810869934499997</c:v>
                </c:pt>
                <c:pt idx="195">
                  <c:v>2.67997278107</c:v>
                </c:pt>
                <c:pt idx="196">
                  <c:v>2.67888664063</c:v>
                </c:pt>
                <c:pt idx="197">
                  <c:v>2.6778292666299999</c:v>
                </c:pt>
                <c:pt idx="198">
                  <c:v>2.6768013044800001</c:v>
                </c:pt>
                <c:pt idx="199">
                  <c:v>2.6758033505599998</c:v>
                </c:pt>
                <c:pt idx="200">
                  <c:v>2.67483595215</c:v>
                </c:pt>
                <c:pt idx="201">
                  <c:v>2.6738996075000001</c:v>
                </c:pt>
                <c:pt idx="202">
                  <c:v>2.6737890874199999</c:v>
                </c:pt>
                <c:pt idx="203">
                  <c:v>2.6736790239799997</c:v>
                </c:pt>
                <c:pt idx="204">
                  <c:v>2.6699943048999999</c:v>
                </c:pt>
                <c:pt idx="205">
                  <c:v>2.6669377355899999</c:v>
                </c:pt>
                <c:pt idx="206">
                  <c:v>2.6645169257800001</c:v>
                </c:pt>
                <c:pt idx="207">
                  <c:v>2.6627215617300002</c:v>
                </c:pt>
                <c:pt idx="208">
                  <c:v>2.6615234062399997</c:v>
                </c:pt>
                <c:pt idx="209">
                  <c:v>2.6608762986900003</c:v>
                </c:pt>
                <c:pt idx="210">
                  <c:v>2.6607161549999998</c:v>
                </c:pt>
                <c:pt idx="211">
                  <c:v>2.6609609676099999</c:v>
                </c:pt>
                <c:pt idx="212">
                  <c:v>2.6615108055500003</c:v>
                </c:pt>
                <c:pt idx="213">
                  <c:v>2.6622478143699997</c:v>
                </c:pt>
                <c:pt idx="214">
                  <c:v>2.6630362162100001</c:v>
                </c:pt>
                <c:pt idx="215">
                  <c:v>2.6637223097100002</c:v>
                </c:pt>
                <c:pt idx="216">
                  <c:v>2.66413447009</c:v>
                </c:pt>
                <c:pt idx="217">
                  <c:v>2.6643011997200001</c:v>
                </c:pt>
                <c:pt idx="218">
                  <c:v>2.6644583858899997</c:v>
                </c:pt>
                <c:pt idx="219">
                  <c:v>2.6646082721600002</c:v>
                </c:pt>
                <c:pt idx="220">
                  <c:v>2.66475087308</c:v>
                </c:pt>
                <c:pt idx="221">
                  <c:v>2.66488620317</c:v>
                </c:pt>
                <c:pt idx="222">
                  <c:v>2.66501427702</c:v>
                </c:pt>
                <c:pt idx="223">
                  <c:v>2.6651351092</c:v>
                </c:pt>
                <c:pt idx="224">
                  <c:v>2.6652487143300001</c:v>
                </c:pt>
                <c:pt idx="225">
                  <c:v>2.6653551070300003</c:v>
                </c:pt>
                <c:pt idx="226">
                  <c:v>2.6654543019599997</c:v>
                </c:pt>
                <c:pt idx="227">
                  <c:v>2.6655463137799997</c:v>
                </c:pt>
                <c:pt idx="228">
                  <c:v>2.66563115718</c:v>
                </c:pt>
                <c:pt idx="229">
                  <c:v>2.6657088468799999</c:v>
                </c:pt>
                <c:pt idx="230">
                  <c:v>2.6657793976100002</c:v>
                </c:pt>
                <c:pt idx="231">
                  <c:v>2.6658428241199998</c:v>
                </c:pt>
                <c:pt idx="232">
                  <c:v>2.6658991411900002</c:v>
                </c:pt>
                <c:pt idx="233">
                  <c:v>2.6659483636100001</c:v>
                </c:pt>
                <c:pt idx="234">
                  <c:v>2.66599050619</c:v>
                </c:pt>
                <c:pt idx="235">
                  <c:v>2.6660255837700002</c:v>
                </c:pt>
                <c:pt idx="236">
                  <c:v>2.6660536112199997</c:v>
                </c:pt>
                <c:pt idx="237">
                  <c:v>2.6660746034000002</c:v>
                </c:pt>
                <c:pt idx="238">
                  <c:v>2.6660885752099999</c:v>
                </c:pt>
                <c:pt idx="239">
                  <c:v>2.6660955415799998</c:v>
                </c:pt>
                <c:pt idx="240">
                  <c:v>2.6661848039599998</c:v>
                </c:pt>
                <c:pt idx="241">
                  <c:v>2.6664662804799999</c:v>
                </c:pt>
                <c:pt idx="242">
                  <c:v>2.6668864289600003</c:v>
                </c:pt>
                <c:pt idx="243">
                  <c:v>2.6673930732</c:v>
                </c:pt>
                <c:pt idx="244">
                  <c:v>2.6679375010999999</c:v>
                </c:pt>
                <c:pt idx="245">
                  <c:v>2.66847446465</c:v>
                </c:pt>
                <c:pt idx="246">
                  <c:v>2.6689621799599998</c:v>
                </c:pt>
                <c:pt idx="247">
                  <c:v>2.66936232722</c:v>
                </c:pt>
                <c:pt idx="248">
                  <c:v>2.66964005072</c:v>
                </c:pt>
                <c:pt idx="249">
                  <c:v>2.66976395886</c:v>
                </c:pt>
                <c:pt idx="250">
                  <c:v>2.6697061241399997</c:v>
                </c:pt>
                <c:pt idx="251">
                  <c:v>2.6694420831599999</c:v>
                </c:pt>
                <c:pt idx="252">
                  <c:v>2.6689508366000001</c:v>
                </c:pt>
                <c:pt idx="253">
                  <c:v>2.66821484927</c:v>
                </c:pt>
                <c:pt idx="254">
                  <c:v>2.6672200500600001</c:v>
                </c:pt>
                <c:pt idx="255">
                  <c:v>2.6659558319599999</c:v>
                </c:pt>
                <c:pt idx="256">
                  <c:v>2.6644150520799998</c:v>
                </c:pt>
                <c:pt idx="257">
                  <c:v>2.6625940315899999</c:v>
                </c:pt>
                <c:pt idx="258">
                  <c:v>2.6604925558099999</c:v>
                </c:pt>
                <c:pt idx="259">
                  <c:v>2.6581138741299997</c:v>
                </c:pt>
                <c:pt idx="260">
                  <c:v>2.65546470003</c:v>
                </c:pt>
                <c:pt idx="261">
                  <c:v>2.6525552111200001</c:v>
                </c:pt>
                <c:pt idx="262">
                  <c:v>2.6493990490799999</c:v>
                </c:pt>
                <c:pt idx="263">
                  <c:v>2.6460133197099998</c:v>
                </c:pt>
                <c:pt idx="264">
                  <c:v>2.6424185929099999</c:v>
                </c:pt>
                <c:pt idx="265">
                  <c:v>2.6386389026600003</c:v>
                </c:pt>
                <c:pt idx="266">
                  <c:v>2.6347017470700003</c:v>
                </c:pt>
                <c:pt idx="267">
                  <c:v>2.63063808832</c:v>
                </c:pt>
                <c:pt idx="268">
                  <c:v>2.6264823527000001</c:v>
                </c:pt>
                <c:pt idx="269">
                  <c:v>2.6222724306199998</c:v>
                </c:pt>
                <c:pt idx="270">
                  <c:v>2.6180496765500001</c:v>
                </c:pt>
                <c:pt idx="271">
                  <c:v>2.6138589091100002</c:v>
                </c:pt>
                <c:pt idx="272">
                  <c:v>2.60974841096</c:v>
                </c:pt>
                <c:pt idx="273">
                  <c:v>2.6057698519899999</c:v>
                </c:pt>
                <c:pt idx="274">
                  <c:v>2.6018640910199999</c:v>
                </c:pt>
                <c:pt idx="275">
                  <c:v>2.59794661327</c:v>
                </c:pt>
                <c:pt idx="276">
                  <c:v>2.59401748319</c:v>
                </c:pt>
                <c:pt idx="277">
                  <c:v>2.5900767649600001</c:v>
                </c:pt>
                <c:pt idx="278">
                  <c:v>2.58612452242</c:v>
                </c:pt>
                <c:pt idx="279">
                  <c:v>2.5821608191099998</c:v>
                </c:pt>
                <c:pt idx="280">
                  <c:v>2.5781857182700003</c:v>
                </c:pt>
                <c:pt idx="281">
                  <c:v>2.57419928283</c:v>
                </c:pt>
                <c:pt idx="282">
                  <c:v>2.57020157541</c:v>
                </c:pt>
                <c:pt idx="283">
                  <c:v>2.5661926583099999</c:v>
                </c:pt>
                <c:pt idx="284">
                  <c:v>2.5621725935399997</c:v>
                </c:pt>
                <c:pt idx="285">
                  <c:v>2.5581414427899998</c:v>
                </c:pt>
                <c:pt idx="286">
                  <c:v>2.5540992674499998</c:v>
                </c:pt>
                <c:pt idx="287">
                  <c:v>2.5500461286</c:v>
                </c:pt>
                <c:pt idx="288">
                  <c:v>2.5459820870100001</c:v>
                </c:pt>
                <c:pt idx="289">
                  <c:v>2.5419072031300001</c:v>
                </c:pt>
                <c:pt idx="290">
                  <c:v>2.5378215371300001</c:v>
                </c:pt>
                <c:pt idx="291">
                  <c:v>2.5337251488500003</c:v>
                </c:pt>
                <c:pt idx="292">
                  <c:v>2.5296180978199998</c:v>
                </c:pt>
                <c:pt idx="293">
                  <c:v>2.5255004432699999</c:v>
                </c:pt>
                <c:pt idx="294">
                  <c:v>2.5213722441399997</c:v>
                </c:pt>
                <c:pt idx="295">
                  <c:v>2.51734781008</c:v>
                </c:pt>
                <c:pt idx="296">
                  <c:v>2.5136051696999999</c:v>
                </c:pt>
                <c:pt idx="297">
                  <c:v>2.5100130321100003</c:v>
                </c:pt>
                <c:pt idx="298">
                  <c:v>2.5064437442400003</c:v>
                </c:pt>
                <c:pt idx="299">
                  <c:v>2.50278441239</c:v>
                </c:pt>
                <c:pt idx="300">
                  <c:v>2.4989369022200001</c:v>
                </c:pt>
                <c:pt idx="301">
                  <c:v>2.49481783875</c:v>
                </c:pt>
                <c:pt idx="302">
                  <c:v>2.4903586063500001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38C-41C1-BBDB-67805E705F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967296"/>
        <c:axId val="50969216"/>
      </c:scatterChart>
      <c:scatterChart>
        <c:scatterStyle val="lineMarker"/>
        <c:varyColors val="0"/>
        <c:ser>
          <c:idx val="2"/>
          <c:order val="2"/>
          <c:spPr>
            <a:ln w="28575">
              <a:noFill/>
            </a:ln>
          </c:spPr>
          <c:marker>
            <c:symbol val="square"/>
            <c:size val="5"/>
            <c:spPr>
              <a:noFill/>
              <a:ln>
                <a:solidFill>
                  <a:srgbClr val="000000"/>
                </a:solidFill>
              </a:ln>
            </c:spPr>
          </c:marker>
          <c:xVal>
            <c:numRef>
              <c:f>'[1]PR. 1 - 1h'!$C$14:$C$86</c:f>
              <c:numCache>
                <c:formatCode>General</c:formatCode>
                <c:ptCount val="73"/>
                <c:pt idx="0">
                  <c:v>0</c:v>
                </c:pt>
                <c:pt idx="1">
                  <c:v>0.5</c:v>
                </c:pt>
                <c:pt idx="2">
                  <c:v>1.5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15</c:v>
                </c:pt>
                <c:pt idx="8">
                  <c:v>17</c:v>
                </c:pt>
                <c:pt idx="9">
                  <c:v>20</c:v>
                </c:pt>
                <c:pt idx="10">
                  <c:v>22</c:v>
                </c:pt>
                <c:pt idx="11">
                  <c:v>25</c:v>
                </c:pt>
                <c:pt idx="12">
                  <c:v>29</c:v>
                </c:pt>
                <c:pt idx="13">
                  <c:v>31</c:v>
                </c:pt>
                <c:pt idx="14">
                  <c:v>35</c:v>
                </c:pt>
                <c:pt idx="15">
                  <c:v>38</c:v>
                </c:pt>
                <c:pt idx="16">
                  <c:v>42</c:v>
                </c:pt>
                <c:pt idx="17">
                  <c:v>45</c:v>
                </c:pt>
                <c:pt idx="18">
                  <c:v>46.266666666666666</c:v>
                </c:pt>
                <c:pt idx="19">
                  <c:v>46.266666666666666</c:v>
                </c:pt>
                <c:pt idx="20">
                  <c:v>48</c:v>
                </c:pt>
                <c:pt idx="21">
                  <c:v>49</c:v>
                </c:pt>
                <c:pt idx="22">
                  <c:v>50</c:v>
                </c:pt>
                <c:pt idx="23">
                  <c:v>51</c:v>
                </c:pt>
                <c:pt idx="24">
                  <c:v>52</c:v>
                </c:pt>
                <c:pt idx="25">
                  <c:v>54</c:v>
                </c:pt>
                <c:pt idx="26">
                  <c:v>55</c:v>
                </c:pt>
                <c:pt idx="27">
                  <c:v>56</c:v>
                </c:pt>
                <c:pt idx="28">
                  <c:v>57</c:v>
                </c:pt>
                <c:pt idx="29">
                  <c:v>58</c:v>
                </c:pt>
                <c:pt idx="30">
                  <c:v>59</c:v>
                </c:pt>
                <c:pt idx="31">
                  <c:v>60</c:v>
                </c:pt>
                <c:pt idx="32">
                  <c:v>60</c:v>
                </c:pt>
                <c:pt idx="33">
                  <c:v>61</c:v>
                </c:pt>
                <c:pt idx="34">
                  <c:v>64</c:v>
                </c:pt>
                <c:pt idx="35">
                  <c:v>67</c:v>
                </c:pt>
                <c:pt idx="36">
                  <c:v>69</c:v>
                </c:pt>
                <c:pt idx="37">
                  <c:v>72</c:v>
                </c:pt>
                <c:pt idx="38">
                  <c:v>74</c:v>
                </c:pt>
                <c:pt idx="39">
                  <c:v>76</c:v>
                </c:pt>
                <c:pt idx="40">
                  <c:v>79</c:v>
                </c:pt>
                <c:pt idx="41">
                  <c:v>80</c:v>
                </c:pt>
                <c:pt idx="42">
                  <c:v>84</c:v>
                </c:pt>
                <c:pt idx="43">
                  <c:v>86.5</c:v>
                </c:pt>
                <c:pt idx="44">
                  <c:v>90</c:v>
                </c:pt>
                <c:pt idx="45">
                  <c:v>90</c:v>
                </c:pt>
                <c:pt idx="46">
                  <c:v>92.5</c:v>
                </c:pt>
                <c:pt idx="47">
                  <c:v>95</c:v>
                </c:pt>
                <c:pt idx="48">
                  <c:v>100</c:v>
                </c:pt>
                <c:pt idx="49">
                  <c:v>103</c:v>
                </c:pt>
                <c:pt idx="50">
                  <c:v>106</c:v>
                </c:pt>
                <c:pt idx="51">
                  <c:v>110</c:v>
                </c:pt>
                <c:pt idx="52">
                  <c:v>115</c:v>
                </c:pt>
                <c:pt idx="53">
                  <c:v>118</c:v>
                </c:pt>
                <c:pt idx="54">
                  <c:v>120</c:v>
                </c:pt>
                <c:pt idx="55">
                  <c:v>120</c:v>
                </c:pt>
                <c:pt idx="56">
                  <c:v>121</c:v>
                </c:pt>
                <c:pt idx="57">
                  <c:v>123</c:v>
                </c:pt>
                <c:pt idx="58">
                  <c:v>128</c:v>
                </c:pt>
                <c:pt idx="59">
                  <c:v>130</c:v>
                </c:pt>
                <c:pt idx="60">
                  <c:v>132</c:v>
                </c:pt>
                <c:pt idx="61">
                  <c:v>137</c:v>
                </c:pt>
                <c:pt idx="62">
                  <c:v>140</c:v>
                </c:pt>
                <c:pt idx="63">
                  <c:v>145</c:v>
                </c:pt>
                <c:pt idx="64">
                  <c:v>150</c:v>
                </c:pt>
                <c:pt idx="65">
                  <c:v>155</c:v>
                </c:pt>
                <c:pt idx="66">
                  <c:v>160</c:v>
                </c:pt>
                <c:pt idx="67">
                  <c:v>165</c:v>
                </c:pt>
                <c:pt idx="68">
                  <c:v>170</c:v>
                </c:pt>
                <c:pt idx="69">
                  <c:v>176</c:v>
                </c:pt>
                <c:pt idx="70">
                  <c:v>180</c:v>
                </c:pt>
                <c:pt idx="71">
                  <c:v>190</c:v>
                </c:pt>
                <c:pt idx="72">
                  <c:v>205</c:v>
                </c:pt>
              </c:numCache>
            </c:numRef>
          </c:xVal>
          <c:yVal>
            <c:numRef>
              <c:f>'[1]PR. 1 - 1h'!$Z$14:$Z$86</c:f>
              <c:numCache>
                <c:formatCode>0.00</c:formatCode>
                <c:ptCount val="73"/>
                <c:pt idx="0">
                  <c:v>4.4029057309598016</c:v>
                </c:pt>
                <c:pt idx="1">
                  <c:v>4.245724105886854</c:v>
                </c:pt>
                <c:pt idx="2">
                  <c:v>4.1950447902523678</c:v>
                </c:pt>
                <c:pt idx="3">
                  <c:v>4.349640768194984</c:v>
                </c:pt>
                <c:pt idx="4">
                  <c:v>4.245724105886854</c:v>
                </c:pt>
                <c:pt idx="5">
                  <c:v>4.1950447902523678</c:v>
                </c:pt>
                <c:pt idx="6">
                  <c:v>4.1950447902523678</c:v>
                </c:pt>
                <c:pt idx="7">
                  <c:v>4.2972515142044267</c:v>
                </c:pt>
                <c:pt idx="8">
                  <c:v>4.245724105886854</c:v>
                </c:pt>
                <c:pt idx="9">
                  <c:v>4.1950447902523678</c:v>
                </c:pt>
                <c:pt idx="10">
                  <c:v>4.1451999244224602</c:v>
                </c:pt>
                <c:pt idx="11">
                  <c:v>4.1451999244224602</c:v>
                </c:pt>
                <c:pt idx="12">
                  <c:v>4.1451999244224602</c:v>
                </c:pt>
                <c:pt idx="13">
                  <c:v>4.096175975630004</c:v>
                </c:pt>
                <c:pt idx="14">
                  <c:v>4.096175975630004</c:v>
                </c:pt>
                <c:pt idx="15">
                  <c:v>4.096175975630004</c:v>
                </c:pt>
                <c:pt idx="16">
                  <c:v>4.096175975630004</c:v>
                </c:pt>
                <c:pt idx="17">
                  <c:v>4.0479595212192523</c:v>
                </c:pt>
                <c:pt idx="18">
                  <c:v>4.0479595212192523</c:v>
                </c:pt>
                <c:pt idx="19">
                  <c:v>4.0479595212192523</c:v>
                </c:pt>
                <c:pt idx="20">
                  <c:v>3.9538959554768196</c:v>
                </c:pt>
                <c:pt idx="21">
                  <c:v>3.9538959554768196</c:v>
                </c:pt>
                <c:pt idx="22">
                  <c:v>3.9538959554768196</c:v>
                </c:pt>
                <c:pt idx="23">
                  <c:v>3.9538959554768196</c:v>
                </c:pt>
                <c:pt idx="24">
                  <c:v>3.9080225493905725</c:v>
                </c:pt>
                <c:pt idx="25">
                  <c:v>3.9080225493905725</c:v>
                </c:pt>
                <c:pt idx="26">
                  <c:v>3.8629040481768944</c:v>
                </c:pt>
                <c:pt idx="27">
                  <c:v>3.8629040481768944</c:v>
                </c:pt>
                <c:pt idx="28">
                  <c:v>3.8185275797369691</c:v>
                </c:pt>
                <c:pt idx="29">
                  <c:v>3.8097402049889793</c:v>
                </c:pt>
                <c:pt idx="30">
                  <c:v>3.8185275797369691</c:v>
                </c:pt>
                <c:pt idx="31">
                  <c:v>3.8097402049889793</c:v>
                </c:pt>
                <c:pt idx="32">
                  <c:v>3.8097402049889793</c:v>
                </c:pt>
                <c:pt idx="33">
                  <c:v>3.7619265362543368</c:v>
                </c:pt>
                <c:pt idx="34">
                  <c:v>3.7835520888268235</c:v>
                </c:pt>
                <c:pt idx="35">
                  <c:v>3.7922525608370043</c:v>
                </c:pt>
                <c:pt idx="36">
                  <c:v>3.6939146235955458</c:v>
                </c:pt>
                <c:pt idx="37">
                  <c:v>3.8141302524051759</c:v>
                </c:pt>
                <c:pt idx="38">
                  <c:v>3.8185275797369691</c:v>
                </c:pt>
                <c:pt idx="39">
                  <c:v>3.7107493224569632</c:v>
                </c:pt>
                <c:pt idx="40">
                  <c:v>3.8185275797369691</c:v>
                </c:pt>
                <c:pt idx="41">
                  <c:v>3.7878987228627792</c:v>
                </c:pt>
                <c:pt idx="42">
                  <c:v>3.6855388962529378</c:v>
                </c:pt>
                <c:pt idx="43">
                  <c:v>3.7662373397439306</c:v>
                </c:pt>
                <c:pt idx="44">
                  <c:v>3.6358610147247545</c:v>
                </c:pt>
                <c:pt idx="45">
                  <c:v>3.6358610147247545</c:v>
                </c:pt>
                <c:pt idx="46">
                  <c:v>3.6897233017422026</c:v>
                </c:pt>
                <c:pt idx="47">
                  <c:v>3.7192084925298663</c:v>
                </c:pt>
                <c:pt idx="48">
                  <c:v>3.6358610147247545</c:v>
                </c:pt>
                <c:pt idx="49">
                  <c:v>3.5952068935157446</c:v>
                </c:pt>
                <c:pt idx="50">
                  <c:v>3.5911781722654901</c:v>
                </c:pt>
                <c:pt idx="51">
                  <c:v>3.5552162428691636</c:v>
                </c:pt>
                <c:pt idx="52">
                  <c:v>3.527611085411853</c:v>
                </c:pt>
                <c:pt idx="53">
                  <c:v>3.5080862588412205</c:v>
                </c:pt>
                <c:pt idx="54">
                  <c:v>3.5042004528044397</c:v>
                </c:pt>
                <c:pt idx="55">
                  <c:v>3.5042004528044397</c:v>
                </c:pt>
                <c:pt idx="56">
                  <c:v>3.5080862588412205</c:v>
                </c:pt>
                <c:pt idx="57">
                  <c:v>3.5080862588412205</c:v>
                </c:pt>
                <c:pt idx="58">
                  <c:v>3.4695129181030744</c:v>
                </c:pt>
                <c:pt idx="59">
                  <c:v>3.4203005539933482</c:v>
                </c:pt>
                <c:pt idx="60">
                  <c:v>3.3574975801239835</c:v>
                </c:pt>
                <c:pt idx="61">
                  <c:v>3.2095359065303808</c:v>
                </c:pt>
                <c:pt idx="62">
                  <c:v>3.2197770121350024</c:v>
                </c:pt>
                <c:pt idx="63">
                  <c:v>3.0968168694694942</c:v>
                </c:pt>
                <c:pt idx="64">
                  <c:v>3.0458249607780123</c:v>
                </c:pt>
                <c:pt idx="65">
                  <c:v>2.9930190951936426</c:v>
                </c:pt>
                <c:pt idx="66">
                  <c:v>2.9595810461678216</c:v>
                </c:pt>
                <c:pt idx="67">
                  <c:v>2.9296672905324255</c:v>
                </c:pt>
                <c:pt idx="68">
                  <c:v>2.8654305338913835</c:v>
                </c:pt>
                <c:pt idx="69">
                  <c:v>2.7756763520762178</c:v>
                </c:pt>
                <c:pt idx="70">
                  <c:v>2.7163567866701994</c:v>
                </c:pt>
                <c:pt idx="71">
                  <c:v>2.5660427078281742</c:v>
                </c:pt>
                <c:pt idx="72">
                  <c:v>2.3515018523955389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38C-41C1-BBDB-67805E705F26}"/>
            </c:ext>
          </c:extLst>
        </c:ser>
        <c:ser>
          <c:idx val="3"/>
          <c:order val="3"/>
          <c:spPr>
            <a:ln w="28575">
              <a:noFill/>
            </a:ln>
          </c:spPr>
          <c:marker>
            <c:symbol val="circle"/>
            <c:size val="5"/>
            <c:spPr>
              <a:noFill/>
              <a:ln>
                <a:solidFill>
                  <a:srgbClr val="000000"/>
                </a:solidFill>
              </a:ln>
            </c:spPr>
          </c:marker>
          <c:xVal>
            <c:numRef>
              <c:f>'[1]PR. 1 - 1h'!$C$14:$C$86</c:f>
              <c:numCache>
                <c:formatCode>General</c:formatCode>
                <c:ptCount val="73"/>
                <c:pt idx="0">
                  <c:v>0</c:v>
                </c:pt>
                <c:pt idx="1">
                  <c:v>0.5</c:v>
                </c:pt>
                <c:pt idx="2">
                  <c:v>1.5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15</c:v>
                </c:pt>
                <c:pt idx="8">
                  <c:v>17</c:v>
                </c:pt>
                <c:pt idx="9">
                  <c:v>20</c:v>
                </c:pt>
                <c:pt idx="10">
                  <c:v>22</c:v>
                </c:pt>
                <c:pt idx="11">
                  <c:v>25</c:v>
                </c:pt>
                <c:pt idx="12">
                  <c:v>29</c:v>
                </c:pt>
                <c:pt idx="13">
                  <c:v>31</c:v>
                </c:pt>
                <c:pt idx="14">
                  <c:v>35</c:v>
                </c:pt>
                <c:pt idx="15">
                  <c:v>38</c:v>
                </c:pt>
                <c:pt idx="16">
                  <c:v>42</c:v>
                </c:pt>
                <c:pt idx="17">
                  <c:v>45</c:v>
                </c:pt>
                <c:pt idx="18">
                  <c:v>46.266666666666666</c:v>
                </c:pt>
                <c:pt idx="19">
                  <c:v>46.266666666666666</c:v>
                </c:pt>
                <c:pt idx="20">
                  <c:v>48</c:v>
                </c:pt>
                <c:pt idx="21">
                  <c:v>49</c:v>
                </c:pt>
                <c:pt idx="22">
                  <c:v>50</c:v>
                </c:pt>
                <c:pt idx="23">
                  <c:v>51</c:v>
                </c:pt>
                <c:pt idx="24">
                  <c:v>52</c:v>
                </c:pt>
                <c:pt idx="25">
                  <c:v>54</c:v>
                </c:pt>
                <c:pt idx="26">
                  <c:v>55</c:v>
                </c:pt>
                <c:pt idx="27">
                  <c:v>56</c:v>
                </c:pt>
                <c:pt idx="28">
                  <c:v>57</c:v>
                </c:pt>
                <c:pt idx="29">
                  <c:v>58</c:v>
                </c:pt>
                <c:pt idx="30">
                  <c:v>59</c:v>
                </c:pt>
                <c:pt idx="31">
                  <c:v>60</c:v>
                </c:pt>
                <c:pt idx="32">
                  <c:v>60</c:v>
                </c:pt>
                <c:pt idx="33">
                  <c:v>61</c:v>
                </c:pt>
                <c:pt idx="34">
                  <c:v>64</c:v>
                </c:pt>
                <c:pt idx="35">
                  <c:v>67</c:v>
                </c:pt>
                <c:pt idx="36">
                  <c:v>69</c:v>
                </c:pt>
                <c:pt idx="37">
                  <c:v>72</c:v>
                </c:pt>
                <c:pt idx="38">
                  <c:v>74</c:v>
                </c:pt>
                <c:pt idx="39">
                  <c:v>76</c:v>
                </c:pt>
                <c:pt idx="40">
                  <c:v>79</c:v>
                </c:pt>
                <c:pt idx="41">
                  <c:v>80</c:v>
                </c:pt>
                <c:pt idx="42">
                  <c:v>84</c:v>
                </c:pt>
                <c:pt idx="43">
                  <c:v>86.5</c:v>
                </c:pt>
                <c:pt idx="44">
                  <c:v>90</c:v>
                </c:pt>
                <c:pt idx="45">
                  <c:v>90</c:v>
                </c:pt>
                <c:pt idx="46">
                  <c:v>92.5</c:v>
                </c:pt>
                <c:pt idx="47">
                  <c:v>95</c:v>
                </c:pt>
                <c:pt idx="48">
                  <c:v>100</c:v>
                </c:pt>
                <c:pt idx="49">
                  <c:v>103</c:v>
                </c:pt>
                <c:pt idx="50">
                  <c:v>106</c:v>
                </c:pt>
                <c:pt idx="51">
                  <c:v>110</c:v>
                </c:pt>
                <c:pt idx="52">
                  <c:v>115</c:v>
                </c:pt>
                <c:pt idx="53">
                  <c:v>118</c:v>
                </c:pt>
                <c:pt idx="54">
                  <c:v>120</c:v>
                </c:pt>
                <c:pt idx="55">
                  <c:v>120</c:v>
                </c:pt>
                <c:pt idx="56">
                  <c:v>121</c:v>
                </c:pt>
                <c:pt idx="57">
                  <c:v>123</c:v>
                </c:pt>
                <c:pt idx="58">
                  <c:v>128</c:v>
                </c:pt>
                <c:pt idx="59">
                  <c:v>130</c:v>
                </c:pt>
                <c:pt idx="60">
                  <c:v>132</c:v>
                </c:pt>
                <c:pt idx="61">
                  <c:v>137</c:v>
                </c:pt>
                <c:pt idx="62">
                  <c:v>140</c:v>
                </c:pt>
                <c:pt idx="63">
                  <c:v>145</c:v>
                </c:pt>
                <c:pt idx="64">
                  <c:v>150</c:v>
                </c:pt>
                <c:pt idx="65">
                  <c:v>155</c:v>
                </c:pt>
                <c:pt idx="66">
                  <c:v>160</c:v>
                </c:pt>
                <c:pt idx="67">
                  <c:v>165</c:v>
                </c:pt>
                <c:pt idx="68">
                  <c:v>170</c:v>
                </c:pt>
                <c:pt idx="69">
                  <c:v>176</c:v>
                </c:pt>
                <c:pt idx="70">
                  <c:v>180</c:v>
                </c:pt>
                <c:pt idx="71">
                  <c:v>190</c:v>
                </c:pt>
                <c:pt idx="72">
                  <c:v>205</c:v>
                </c:pt>
              </c:numCache>
            </c:numRef>
          </c:xVal>
          <c:yVal>
            <c:numRef>
              <c:f>'[1]PR. 1 - 1h'!$AA$14:$AA$86</c:f>
              <c:numCache>
                <c:formatCode>0.00</c:formatCode>
                <c:ptCount val="73"/>
                <c:pt idx="0">
                  <c:v>2.833121683951063E-2</c:v>
                </c:pt>
                <c:pt idx="1">
                  <c:v>3.3855377852900423E-2</c:v>
                </c:pt>
                <c:pt idx="2">
                  <c:v>3.7673634303368321E-2</c:v>
                </c:pt>
                <c:pt idx="3">
                  <c:v>5.3568069110391636E-2</c:v>
                </c:pt>
                <c:pt idx="4">
                  <c:v>6.2134503300166288E-2</c:v>
                </c:pt>
                <c:pt idx="5">
                  <c:v>7.1826006490914127E-2</c:v>
                </c:pt>
                <c:pt idx="6">
                  <c:v>8.1798979006463129E-2</c:v>
                </c:pt>
                <c:pt idx="7">
                  <c:v>0.10300006243101444</c:v>
                </c:pt>
                <c:pt idx="8">
                  <c:v>0.11320349676830439</c:v>
                </c:pt>
                <c:pt idx="9">
                  <c:v>0.12913571733749793</c:v>
                </c:pt>
                <c:pt idx="10">
                  <c:v>0.140349610153016</c:v>
                </c:pt>
                <c:pt idx="11">
                  <c:v>0.15796245358190955</c:v>
                </c:pt>
                <c:pt idx="12">
                  <c:v>0.18293158134481921</c:v>
                </c:pt>
                <c:pt idx="13">
                  <c:v>0.19593503090430525</c:v>
                </c:pt>
                <c:pt idx="14">
                  <c:v>0.22394966292533103</c:v>
                </c:pt>
                <c:pt idx="15">
                  <c:v>0.24279025649915578</c:v>
                </c:pt>
                <c:pt idx="16">
                  <c:v>0.27118372038014588</c:v>
                </c:pt>
                <c:pt idx="17">
                  <c:v>0.29236733695284128</c:v>
                </c:pt>
                <c:pt idx="18">
                  <c:v>0.29907472370980104</c:v>
                </c:pt>
                <c:pt idx="19">
                  <c:v>0.29907472370980104</c:v>
                </c:pt>
                <c:pt idx="20">
                  <c:v>0.38680227723671295</c:v>
                </c:pt>
                <c:pt idx="21">
                  <c:v>0.44962914986948282</c:v>
                </c:pt>
                <c:pt idx="22">
                  <c:v>0.51895421907216244</c:v>
                </c:pt>
                <c:pt idx="23">
                  <c:v>0.5728944913207813</c:v>
                </c:pt>
                <c:pt idx="24">
                  <c:v>0.62924235559564412</c:v>
                </c:pt>
                <c:pt idx="25">
                  <c:v>0.73747062216120918</c:v>
                </c:pt>
                <c:pt idx="26">
                  <c:v>0.78736605090465595</c:v>
                </c:pt>
                <c:pt idx="27">
                  <c:v>0.83911488306292925</c:v>
                </c:pt>
                <c:pt idx="28">
                  <c:v>0.88453921224757792</c:v>
                </c:pt>
                <c:pt idx="29">
                  <c:v>0.9430668896541573</c:v>
                </c:pt>
                <c:pt idx="30">
                  <c:v>0.98864083796326285</c:v>
                </c:pt>
                <c:pt idx="31">
                  <c:v>1.0309730976470848</c:v>
                </c:pt>
                <c:pt idx="32">
                  <c:v>1.0309730976470848</c:v>
                </c:pt>
                <c:pt idx="33">
                  <c:v>1.0439981328448702</c:v>
                </c:pt>
                <c:pt idx="34">
                  <c:v>1.0781837312421896</c:v>
                </c:pt>
                <c:pt idx="35">
                  <c:v>1.133505099646414</c:v>
                </c:pt>
                <c:pt idx="36">
                  <c:v>1.1481419570504854</c:v>
                </c:pt>
                <c:pt idx="37">
                  <c:v>1.2082828332805509</c:v>
                </c:pt>
                <c:pt idx="38">
                  <c:v>1.2342748897754752</c:v>
                </c:pt>
                <c:pt idx="39">
                  <c:v>1.2423959426780389</c:v>
                </c:pt>
                <c:pt idx="40">
                  <c:v>1.3105984885540951</c:v>
                </c:pt>
                <c:pt idx="41">
                  <c:v>1.3122223275534524</c:v>
                </c:pt>
                <c:pt idx="42">
                  <c:v>1.3463275638334622</c:v>
                </c:pt>
                <c:pt idx="43">
                  <c:v>1.3918293084530318</c:v>
                </c:pt>
                <c:pt idx="44">
                  <c:v>1.4080930315675417</c:v>
                </c:pt>
                <c:pt idx="45">
                  <c:v>1.4080930315675417</c:v>
                </c:pt>
                <c:pt idx="46">
                  <c:v>1.4977630086879214</c:v>
                </c:pt>
                <c:pt idx="47">
                  <c:v>1.5732271669569882</c:v>
                </c:pt>
                <c:pt idx="48">
                  <c:v>1.681107069585116</c:v>
                </c:pt>
                <c:pt idx="49">
                  <c:v>1.7485550928884108</c:v>
                </c:pt>
                <c:pt idx="50">
                  <c:v>1.8188267692191187</c:v>
                </c:pt>
                <c:pt idx="51">
                  <c:v>1.8958502670913007</c:v>
                </c:pt>
                <c:pt idx="52">
                  <c:v>2.0024375646444836</c:v>
                </c:pt>
                <c:pt idx="53">
                  <c:v>2.0659576619780711</c:v>
                </c:pt>
                <c:pt idx="54">
                  <c:v>2.1060806955351321</c:v>
                </c:pt>
                <c:pt idx="55">
                  <c:v>2.1060806955351321</c:v>
                </c:pt>
                <c:pt idx="56">
                  <c:v>2.1371489327430506</c:v>
                </c:pt>
                <c:pt idx="57">
                  <c:v>2.2067482285942299</c:v>
                </c:pt>
                <c:pt idx="58">
                  <c:v>2.3515018523955389</c:v>
                </c:pt>
                <c:pt idx="59">
                  <c:v>2.3911350701216207</c:v>
                </c:pt>
                <c:pt idx="60">
                  <c:v>2.4293543618568609</c:v>
                </c:pt>
                <c:pt idx="61">
                  <c:v>2.5177528679942771</c:v>
                </c:pt>
                <c:pt idx="62">
                  <c:v>2.6056099838070379</c:v>
                </c:pt>
                <c:pt idx="63">
                  <c:v>2.6978708402871945</c:v>
                </c:pt>
                <c:pt idx="64">
                  <c:v>2.7811631940077253</c:v>
                </c:pt>
                <c:pt idx="65">
                  <c:v>2.8972826779938554</c:v>
                </c:pt>
                <c:pt idx="66">
                  <c:v>3.0239128374973681</c:v>
                </c:pt>
                <c:pt idx="67">
                  <c:v>3.1590579738710773</c:v>
                </c:pt>
                <c:pt idx="68">
                  <c:v>3.2542710162784863</c:v>
                </c:pt>
                <c:pt idx="69">
                  <c:v>3.3357421182216238</c:v>
                </c:pt>
                <c:pt idx="70">
                  <c:v>3.3794655918993302</c:v>
                </c:pt>
                <c:pt idx="71">
                  <c:v>3.5080862588412205</c:v>
                </c:pt>
                <c:pt idx="72">
                  <c:v>3.7149754120824801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38C-41C1-BBDB-67805E705F26}"/>
            </c:ext>
          </c:extLst>
        </c:ser>
        <c:ser>
          <c:idx val="6"/>
          <c:order val="4"/>
          <c:spPr>
            <a:ln w="15875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'[1]PR. 1 - 1h'!$AY$14:$AY$316</c:f>
              <c:numCache>
                <c:formatCode>General</c:formatCode>
                <c:ptCount val="303"/>
                <c:pt idx="0">
                  <c:v>0</c:v>
                </c:pt>
                <c:pt idx="1">
                  <c:v>1.6666666666666666E-2</c:v>
                </c:pt>
                <c:pt idx="2">
                  <c:v>0.48333333333333328</c:v>
                </c:pt>
                <c:pt idx="3">
                  <c:v>0.95</c:v>
                </c:pt>
                <c:pt idx="4">
                  <c:v>1.4166666666666667</c:v>
                </c:pt>
                <c:pt idx="5">
                  <c:v>1.8833333333333331</c:v>
                </c:pt>
                <c:pt idx="6">
                  <c:v>2.35</c:v>
                </c:pt>
                <c:pt idx="7">
                  <c:v>2.816666666666666</c:v>
                </c:pt>
                <c:pt idx="8">
                  <c:v>3.2833333333333332</c:v>
                </c:pt>
                <c:pt idx="9">
                  <c:v>3.75</c:v>
                </c:pt>
                <c:pt idx="10">
                  <c:v>4.2166666666666668</c:v>
                </c:pt>
                <c:pt idx="11">
                  <c:v>4.6833333333333336</c:v>
                </c:pt>
                <c:pt idx="12">
                  <c:v>5.15</c:v>
                </c:pt>
                <c:pt idx="13">
                  <c:v>5.6166666666666663</c:v>
                </c:pt>
                <c:pt idx="14">
                  <c:v>6.083333333333333</c:v>
                </c:pt>
                <c:pt idx="15">
                  <c:v>6.55</c:v>
                </c:pt>
                <c:pt idx="16">
                  <c:v>7.0166666666666666</c:v>
                </c:pt>
                <c:pt idx="17">
                  <c:v>7.4833333333333334</c:v>
                </c:pt>
                <c:pt idx="18">
                  <c:v>7.95</c:v>
                </c:pt>
                <c:pt idx="19">
                  <c:v>8.4166666666666679</c:v>
                </c:pt>
                <c:pt idx="20">
                  <c:v>8.8833333333333329</c:v>
                </c:pt>
                <c:pt idx="21">
                  <c:v>9.35</c:v>
                </c:pt>
                <c:pt idx="22">
                  <c:v>9.8166666666666664</c:v>
                </c:pt>
                <c:pt idx="23">
                  <c:v>10.283333333333333</c:v>
                </c:pt>
                <c:pt idx="24">
                  <c:v>10.75</c:v>
                </c:pt>
                <c:pt idx="25">
                  <c:v>11.216666666666667</c:v>
                </c:pt>
                <c:pt idx="26">
                  <c:v>11.7</c:v>
                </c:pt>
                <c:pt idx="27">
                  <c:v>12.166666666666666</c:v>
                </c:pt>
                <c:pt idx="28">
                  <c:v>12.633333333333335</c:v>
                </c:pt>
                <c:pt idx="29">
                  <c:v>13.1</c:v>
                </c:pt>
                <c:pt idx="30">
                  <c:v>13.566666666666666</c:v>
                </c:pt>
                <c:pt idx="31">
                  <c:v>14.033333333333333</c:v>
                </c:pt>
                <c:pt idx="32">
                  <c:v>14.499999999999998</c:v>
                </c:pt>
                <c:pt idx="33">
                  <c:v>14.966666666666667</c:v>
                </c:pt>
                <c:pt idx="34">
                  <c:v>15.433333333333334</c:v>
                </c:pt>
                <c:pt idx="35">
                  <c:v>15.9</c:v>
                </c:pt>
                <c:pt idx="36">
                  <c:v>16.366666666666667</c:v>
                </c:pt>
                <c:pt idx="37">
                  <c:v>16.833333333333336</c:v>
                </c:pt>
                <c:pt idx="38">
                  <c:v>17.3</c:v>
                </c:pt>
                <c:pt idx="39">
                  <c:v>17.766666666666666</c:v>
                </c:pt>
                <c:pt idx="40">
                  <c:v>18.233333333333334</c:v>
                </c:pt>
                <c:pt idx="41">
                  <c:v>18.7</c:v>
                </c:pt>
                <c:pt idx="42">
                  <c:v>19.166666666666668</c:v>
                </c:pt>
                <c:pt idx="43">
                  <c:v>19.633333333333333</c:v>
                </c:pt>
                <c:pt idx="44">
                  <c:v>20.100000000000001</c:v>
                </c:pt>
                <c:pt idx="45">
                  <c:v>20.566666666666666</c:v>
                </c:pt>
                <c:pt idx="46">
                  <c:v>21.033333333333335</c:v>
                </c:pt>
                <c:pt idx="47">
                  <c:v>21.5</c:v>
                </c:pt>
                <c:pt idx="48">
                  <c:v>21.966666666666665</c:v>
                </c:pt>
                <c:pt idx="49">
                  <c:v>22.433333333333334</c:v>
                </c:pt>
                <c:pt idx="50">
                  <c:v>22.9</c:v>
                </c:pt>
                <c:pt idx="51">
                  <c:v>23.366666666666667</c:v>
                </c:pt>
                <c:pt idx="52">
                  <c:v>23.833333333333329</c:v>
                </c:pt>
                <c:pt idx="53">
                  <c:v>24.300000000000004</c:v>
                </c:pt>
                <c:pt idx="54">
                  <c:v>24.766666666666666</c:v>
                </c:pt>
                <c:pt idx="55">
                  <c:v>25.233333333333334</c:v>
                </c:pt>
                <c:pt idx="56">
                  <c:v>25.7</c:v>
                </c:pt>
                <c:pt idx="57">
                  <c:v>26.166666666666668</c:v>
                </c:pt>
                <c:pt idx="58">
                  <c:v>26.633333333333333</c:v>
                </c:pt>
                <c:pt idx="59">
                  <c:v>27.1</c:v>
                </c:pt>
                <c:pt idx="60">
                  <c:v>27.566666666666666</c:v>
                </c:pt>
                <c:pt idx="61">
                  <c:v>28.033333333333328</c:v>
                </c:pt>
                <c:pt idx="62">
                  <c:v>28.500000000000004</c:v>
                </c:pt>
                <c:pt idx="63">
                  <c:v>28.966666666666665</c:v>
                </c:pt>
                <c:pt idx="64">
                  <c:v>29.433333333333334</c:v>
                </c:pt>
                <c:pt idx="65">
                  <c:v>29.9</c:v>
                </c:pt>
                <c:pt idx="66">
                  <c:v>30.366666666666667</c:v>
                </c:pt>
                <c:pt idx="67">
                  <c:v>30.833333333333332</c:v>
                </c:pt>
                <c:pt idx="68">
                  <c:v>31.3</c:v>
                </c:pt>
                <c:pt idx="69">
                  <c:v>31.766666666666666</c:v>
                </c:pt>
                <c:pt idx="70">
                  <c:v>32.233333333333327</c:v>
                </c:pt>
                <c:pt idx="71">
                  <c:v>32.700000000000003</c:v>
                </c:pt>
                <c:pt idx="72">
                  <c:v>33.166666666666664</c:v>
                </c:pt>
                <c:pt idx="73">
                  <c:v>33.633333333333333</c:v>
                </c:pt>
                <c:pt idx="74">
                  <c:v>34.1</c:v>
                </c:pt>
                <c:pt idx="75">
                  <c:v>34.56666666666667</c:v>
                </c:pt>
                <c:pt idx="76">
                  <c:v>35.049999999999997</c:v>
                </c:pt>
                <c:pt idx="77">
                  <c:v>35.516666666666666</c:v>
                </c:pt>
                <c:pt idx="78">
                  <c:v>35.983333333333334</c:v>
                </c:pt>
                <c:pt idx="79">
                  <c:v>36.450000000000003</c:v>
                </c:pt>
                <c:pt idx="80">
                  <c:v>36.916666666666664</c:v>
                </c:pt>
                <c:pt idx="81">
                  <c:v>37.383333333333333</c:v>
                </c:pt>
                <c:pt idx="82">
                  <c:v>37.85</c:v>
                </c:pt>
                <c:pt idx="83">
                  <c:v>38.31666666666667</c:v>
                </c:pt>
                <c:pt idx="84">
                  <c:v>38.783333333333331</c:v>
                </c:pt>
                <c:pt idx="85">
                  <c:v>39.25</c:v>
                </c:pt>
                <c:pt idx="86">
                  <c:v>39.716666666666669</c:v>
                </c:pt>
                <c:pt idx="87">
                  <c:v>40.18333333333333</c:v>
                </c:pt>
                <c:pt idx="88">
                  <c:v>40.65</c:v>
                </c:pt>
                <c:pt idx="89">
                  <c:v>41.116666666666667</c:v>
                </c:pt>
                <c:pt idx="90">
                  <c:v>41.583333333333336</c:v>
                </c:pt>
                <c:pt idx="91">
                  <c:v>42.050000000000004</c:v>
                </c:pt>
                <c:pt idx="92">
                  <c:v>42.516666666666666</c:v>
                </c:pt>
                <c:pt idx="93">
                  <c:v>42.983333333333334</c:v>
                </c:pt>
                <c:pt idx="94">
                  <c:v>43.45</c:v>
                </c:pt>
                <c:pt idx="95">
                  <c:v>43.916666666666664</c:v>
                </c:pt>
                <c:pt idx="96">
                  <c:v>44.383333333333333</c:v>
                </c:pt>
                <c:pt idx="97">
                  <c:v>44.85</c:v>
                </c:pt>
                <c:pt idx="98">
                  <c:v>45.316666666666656</c:v>
                </c:pt>
                <c:pt idx="99">
                  <c:v>45.783333333333331</c:v>
                </c:pt>
                <c:pt idx="100">
                  <c:v>46.250000000000007</c:v>
                </c:pt>
                <c:pt idx="101">
                  <c:v>46.266666666666666</c:v>
                </c:pt>
                <c:pt idx="102">
                  <c:v>46.283333333333331</c:v>
                </c:pt>
                <c:pt idx="103">
                  <c:v>46.416666666666671</c:v>
                </c:pt>
                <c:pt idx="104">
                  <c:v>46.56666666666667</c:v>
                </c:pt>
                <c:pt idx="105">
                  <c:v>46.7</c:v>
                </c:pt>
                <c:pt idx="106">
                  <c:v>46.833333333333343</c:v>
                </c:pt>
                <c:pt idx="107">
                  <c:v>46.983333333333334</c:v>
                </c:pt>
                <c:pt idx="108">
                  <c:v>47.116666666666667</c:v>
                </c:pt>
                <c:pt idx="109">
                  <c:v>47.249999999999993</c:v>
                </c:pt>
                <c:pt idx="110">
                  <c:v>47.4</c:v>
                </c:pt>
                <c:pt idx="111">
                  <c:v>47.533333333333331</c:v>
                </c:pt>
                <c:pt idx="112">
                  <c:v>47.666666666666657</c:v>
                </c:pt>
                <c:pt idx="113">
                  <c:v>47.8</c:v>
                </c:pt>
                <c:pt idx="114">
                  <c:v>47.95</c:v>
                </c:pt>
                <c:pt idx="115">
                  <c:v>48.083333333333336</c:v>
                </c:pt>
                <c:pt idx="116">
                  <c:v>48.216666666666669</c:v>
                </c:pt>
                <c:pt idx="117">
                  <c:v>48.366666666666667</c:v>
                </c:pt>
                <c:pt idx="118">
                  <c:v>48.5</c:v>
                </c:pt>
                <c:pt idx="119">
                  <c:v>48.633333333333333</c:v>
                </c:pt>
                <c:pt idx="120">
                  <c:v>48.783333333333331</c:v>
                </c:pt>
                <c:pt idx="121">
                  <c:v>48.916666666666664</c:v>
                </c:pt>
                <c:pt idx="122">
                  <c:v>49.05</c:v>
                </c:pt>
                <c:pt idx="123">
                  <c:v>49.2</c:v>
                </c:pt>
                <c:pt idx="124">
                  <c:v>49.333333333333336</c:v>
                </c:pt>
                <c:pt idx="125">
                  <c:v>49.466666666666669</c:v>
                </c:pt>
                <c:pt idx="126">
                  <c:v>49.616666666666667</c:v>
                </c:pt>
                <c:pt idx="127">
                  <c:v>49.75</c:v>
                </c:pt>
                <c:pt idx="128">
                  <c:v>49.883333333333333</c:v>
                </c:pt>
                <c:pt idx="129">
                  <c:v>50.016666666666666</c:v>
                </c:pt>
                <c:pt idx="130">
                  <c:v>50.166666666666664</c:v>
                </c:pt>
                <c:pt idx="131">
                  <c:v>50.3</c:v>
                </c:pt>
                <c:pt idx="132">
                  <c:v>50.43333333333333</c:v>
                </c:pt>
                <c:pt idx="133">
                  <c:v>50.583333333333336</c:v>
                </c:pt>
                <c:pt idx="134">
                  <c:v>50.716666666666669</c:v>
                </c:pt>
                <c:pt idx="135">
                  <c:v>50.85</c:v>
                </c:pt>
                <c:pt idx="136">
                  <c:v>51</c:v>
                </c:pt>
                <c:pt idx="137">
                  <c:v>51.133333333333333</c:v>
                </c:pt>
                <c:pt idx="138">
                  <c:v>51.266666666666666</c:v>
                </c:pt>
                <c:pt idx="139">
                  <c:v>51.416666666666664</c:v>
                </c:pt>
                <c:pt idx="140">
                  <c:v>51.55</c:v>
                </c:pt>
                <c:pt idx="141">
                  <c:v>51.68333333333333</c:v>
                </c:pt>
                <c:pt idx="142">
                  <c:v>51.833333333333336</c:v>
                </c:pt>
                <c:pt idx="143">
                  <c:v>51.966666666666669</c:v>
                </c:pt>
                <c:pt idx="144">
                  <c:v>52.1</c:v>
                </c:pt>
                <c:pt idx="145">
                  <c:v>52.233333333333334</c:v>
                </c:pt>
                <c:pt idx="146">
                  <c:v>52.38333333333334</c:v>
                </c:pt>
                <c:pt idx="147">
                  <c:v>52.516666666666666</c:v>
                </c:pt>
                <c:pt idx="148">
                  <c:v>52.65</c:v>
                </c:pt>
                <c:pt idx="149">
                  <c:v>52.800000000000004</c:v>
                </c:pt>
                <c:pt idx="150">
                  <c:v>52.93333333333333</c:v>
                </c:pt>
                <c:pt idx="151">
                  <c:v>53.06666666666667</c:v>
                </c:pt>
                <c:pt idx="152">
                  <c:v>53.216666666666661</c:v>
                </c:pt>
                <c:pt idx="153">
                  <c:v>53.35</c:v>
                </c:pt>
                <c:pt idx="154">
                  <c:v>53.483333333333334</c:v>
                </c:pt>
                <c:pt idx="155">
                  <c:v>53.633333333333326</c:v>
                </c:pt>
                <c:pt idx="156">
                  <c:v>53.766666666666666</c:v>
                </c:pt>
                <c:pt idx="157">
                  <c:v>53.9</c:v>
                </c:pt>
                <c:pt idx="158">
                  <c:v>54.04999999999999</c:v>
                </c:pt>
                <c:pt idx="159">
                  <c:v>54.18333333333333</c:v>
                </c:pt>
                <c:pt idx="160">
                  <c:v>54.316666666666677</c:v>
                </c:pt>
                <c:pt idx="161">
                  <c:v>54.45</c:v>
                </c:pt>
                <c:pt idx="162">
                  <c:v>54.6</c:v>
                </c:pt>
                <c:pt idx="163">
                  <c:v>54.733333333333341</c:v>
                </c:pt>
                <c:pt idx="164">
                  <c:v>54.866666666666667</c:v>
                </c:pt>
                <c:pt idx="165">
                  <c:v>55.016666666666666</c:v>
                </c:pt>
                <c:pt idx="166">
                  <c:v>55.150000000000006</c:v>
                </c:pt>
                <c:pt idx="167">
                  <c:v>55.283333333333331</c:v>
                </c:pt>
                <c:pt idx="168">
                  <c:v>55.43333333333333</c:v>
                </c:pt>
                <c:pt idx="169">
                  <c:v>55.566666666666656</c:v>
                </c:pt>
                <c:pt idx="170">
                  <c:v>55.7</c:v>
                </c:pt>
                <c:pt idx="171">
                  <c:v>55.85</c:v>
                </c:pt>
                <c:pt idx="172">
                  <c:v>55.983333333333327</c:v>
                </c:pt>
                <c:pt idx="173">
                  <c:v>56.116666666666667</c:v>
                </c:pt>
                <c:pt idx="174">
                  <c:v>56.266666666666666</c:v>
                </c:pt>
                <c:pt idx="175">
                  <c:v>56.4</c:v>
                </c:pt>
                <c:pt idx="176">
                  <c:v>56.533333333333331</c:v>
                </c:pt>
                <c:pt idx="177">
                  <c:v>56.666666666666671</c:v>
                </c:pt>
                <c:pt idx="178">
                  <c:v>56.81666666666667</c:v>
                </c:pt>
                <c:pt idx="179">
                  <c:v>56.95</c:v>
                </c:pt>
                <c:pt idx="180">
                  <c:v>57.083333333333343</c:v>
                </c:pt>
                <c:pt idx="181">
                  <c:v>57.233333333333334</c:v>
                </c:pt>
                <c:pt idx="182">
                  <c:v>57.366666666666667</c:v>
                </c:pt>
                <c:pt idx="183">
                  <c:v>57.499999999999993</c:v>
                </c:pt>
                <c:pt idx="184">
                  <c:v>57.65</c:v>
                </c:pt>
                <c:pt idx="185">
                  <c:v>57.783333333333331</c:v>
                </c:pt>
                <c:pt idx="186">
                  <c:v>57.916666666666657</c:v>
                </c:pt>
                <c:pt idx="187">
                  <c:v>58.06666666666667</c:v>
                </c:pt>
                <c:pt idx="188">
                  <c:v>58.2</c:v>
                </c:pt>
                <c:pt idx="189">
                  <c:v>58.333333333333336</c:v>
                </c:pt>
                <c:pt idx="190">
                  <c:v>58.483333333333334</c:v>
                </c:pt>
                <c:pt idx="191">
                  <c:v>58.616666666666667</c:v>
                </c:pt>
                <c:pt idx="192">
                  <c:v>58.75</c:v>
                </c:pt>
                <c:pt idx="193">
                  <c:v>58.883333333333333</c:v>
                </c:pt>
                <c:pt idx="194">
                  <c:v>59.033333333333331</c:v>
                </c:pt>
                <c:pt idx="195">
                  <c:v>59.166666666666664</c:v>
                </c:pt>
                <c:pt idx="196">
                  <c:v>59.3</c:v>
                </c:pt>
                <c:pt idx="197">
                  <c:v>59.45</c:v>
                </c:pt>
                <c:pt idx="198">
                  <c:v>59.583333333333336</c:v>
                </c:pt>
                <c:pt idx="199">
                  <c:v>59.716666666666669</c:v>
                </c:pt>
                <c:pt idx="200">
                  <c:v>59.866666666666667</c:v>
                </c:pt>
                <c:pt idx="201">
                  <c:v>60</c:v>
                </c:pt>
                <c:pt idx="202">
                  <c:v>60.016666666666659</c:v>
                </c:pt>
                <c:pt idx="203">
                  <c:v>60.033333333333331</c:v>
                </c:pt>
                <c:pt idx="204">
                  <c:v>60.633333333333333</c:v>
                </c:pt>
                <c:pt idx="205">
                  <c:v>61.25</c:v>
                </c:pt>
                <c:pt idx="206">
                  <c:v>61.85</c:v>
                </c:pt>
                <c:pt idx="207">
                  <c:v>62.45</c:v>
                </c:pt>
                <c:pt idx="208">
                  <c:v>63.06666666666667</c:v>
                </c:pt>
                <c:pt idx="209">
                  <c:v>63.666666666666664</c:v>
                </c:pt>
                <c:pt idx="210">
                  <c:v>64.266666666666666</c:v>
                </c:pt>
                <c:pt idx="211">
                  <c:v>64.88333333333334</c:v>
                </c:pt>
                <c:pt idx="212">
                  <c:v>65.483333333333334</c:v>
                </c:pt>
                <c:pt idx="213">
                  <c:v>66.083333333333329</c:v>
                </c:pt>
                <c:pt idx="214">
                  <c:v>66.7</c:v>
                </c:pt>
                <c:pt idx="215">
                  <c:v>67.3</c:v>
                </c:pt>
                <c:pt idx="216">
                  <c:v>67.900000000000006</c:v>
                </c:pt>
                <c:pt idx="217">
                  <c:v>68.516666666666666</c:v>
                </c:pt>
                <c:pt idx="218">
                  <c:v>69.11666666666666</c:v>
                </c:pt>
                <c:pt idx="219">
                  <c:v>69.716666666666669</c:v>
                </c:pt>
                <c:pt idx="220">
                  <c:v>70.333333333333329</c:v>
                </c:pt>
                <c:pt idx="221">
                  <c:v>70.933333333333337</c:v>
                </c:pt>
                <c:pt idx="222">
                  <c:v>71.55</c:v>
                </c:pt>
                <c:pt idx="223">
                  <c:v>72.150000000000006</c:v>
                </c:pt>
                <c:pt idx="224">
                  <c:v>72.75</c:v>
                </c:pt>
                <c:pt idx="225">
                  <c:v>73.36666666666666</c:v>
                </c:pt>
                <c:pt idx="226">
                  <c:v>73.966666666666669</c:v>
                </c:pt>
                <c:pt idx="227">
                  <c:v>74.566666666666663</c:v>
                </c:pt>
                <c:pt idx="228">
                  <c:v>75.183333333333337</c:v>
                </c:pt>
                <c:pt idx="229">
                  <c:v>75.783333333333331</c:v>
                </c:pt>
                <c:pt idx="230">
                  <c:v>76.38333333333334</c:v>
                </c:pt>
                <c:pt idx="231">
                  <c:v>77</c:v>
                </c:pt>
                <c:pt idx="232">
                  <c:v>77.599999999999994</c:v>
                </c:pt>
                <c:pt idx="233">
                  <c:v>78.2</c:v>
                </c:pt>
                <c:pt idx="234">
                  <c:v>78.816666666666663</c:v>
                </c:pt>
                <c:pt idx="235">
                  <c:v>79.416666666666671</c:v>
                </c:pt>
                <c:pt idx="236">
                  <c:v>80.016666666666666</c:v>
                </c:pt>
                <c:pt idx="237">
                  <c:v>80.63333333333334</c:v>
                </c:pt>
                <c:pt idx="238">
                  <c:v>81.233333333333334</c:v>
                </c:pt>
                <c:pt idx="239">
                  <c:v>81.833333333333329</c:v>
                </c:pt>
                <c:pt idx="240">
                  <c:v>82.45</c:v>
                </c:pt>
                <c:pt idx="241">
                  <c:v>83.05</c:v>
                </c:pt>
                <c:pt idx="242">
                  <c:v>83.65</c:v>
                </c:pt>
                <c:pt idx="243">
                  <c:v>84.26666666666668</c:v>
                </c:pt>
                <c:pt idx="244">
                  <c:v>84.86666666666666</c:v>
                </c:pt>
                <c:pt idx="245">
                  <c:v>85.466666666666669</c:v>
                </c:pt>
                <c:pt idx="246">
                  <c:v>86.083333333333329</c:v>
                </c:pt>
                <c:pt idx="247">
                  <c:v>86.683333333333337</c:v>
                </c:pt>
                <c:pt idx="248">
                  <c:v>87.283333333333346</c:v>
                </c:pt>
                <c:pt idx="249">
                  <c:v>87.9</c:v>
                </c:pt>
                <c:pt idx="250">
                  <c:v>88.5</c:v>
                </c:pt>
                <c:pt idx="251">
                  <c:v>89.1</c:v>
                </c:pt>
                <c:pt idx="252">
                  <c:v>89.716666666666669</c:v>
                </c:pt>
                <c:pt idx="253">
                  <c:v>90.316666666666677</c:v>
                </c:pt>
                <c:pt idx="254">
                  <c:v>90.933333333333337</c:v>
                </c:pt>
                <c:pt idx="255">
                  <c:v>91.533333333333331</c:v>
                </c:pt>
                <c:pt idx="256">
                  <c:v>92.13333333333334</c:v>
                </c:pt>
                <c:pt idx="257">
                  <c:v>92.75</c:v>
                </c:pt>
                <c:pt idx="258">
                  <c:v>93.35</c:v>
                </c:pt>
                <c:pt idx="259">
                  <c:v>93.95</c:v>
                </c:pt>
                <c:pt idx="260">
                  <c:v>94.566666666666663</c:v>
                </c:pt>
                <c:pt idx="261">
                  <c:v>95.166666666666657</c:v>
                </c:pt>
                <c:pt idx="262">
                  <c:v>95.766666666666666</c:v>
                </c:pt>
                <c:pt idx="263">
                  <c:v>96.38333333333334</c:v>
                </c:pt>
                <c:pt idx="264">
                  <c:v>96.983333333333334</c:v>
                </c:pt>
                <c:pt idx="265">
                  <c:v>97.583333333333329</c:v>
                </c:pt>
                <c:pt idx="266">
                  <c:v>98.199999999999989</c:v>
                </c:pt>
                <c:pt idx="267">
                  <c:v>98.8</c:v>
                </c:pt>
                <c:pt idx="268">
                  <c:v>99.4</c:v>
                </c:pt>
                <c:pt idx="269">
                  <c:v>100.01666666666667</c:v>
                </c:pt>
                <c:pt idx="270">
                  <c:v>100.61666666666666</c:v>
                </c:pt>
                <c:pt idx="271">
                  <c:v>101.21666666666665</c:v>
                </c:pt>
                <c:pt idx="272">
                  <c:v>101.83333333333333</c:v>
                </c:pt>
                <c:pt idx="273">
                  <c:v>102.43333333333334</c:v>
                </c:pt>
                <c:pt idx="274">
                  <c:v>103.03333333333333</c:v>
                </c:pt>
                <c:pt idx="275">
                  <c:v>103.65</c:v>
                </c:pt>
                <c:pt idx="276">
                  <c:v>104.24999999999999</c:v>
                </c:pt>
                <c:pt idx="277">
                  <c:v>104.85</c:v>
                </c:pt>
                <c:pt idx="278">
                  <c:v>105.46666666666667</c:v>
                </c:pt>
                <c:pt idx="279">
                  <c:v>106.06666666666666</c:v>
                </c:pt>
                <c:pt idx="280">
                  <c:v>106.66666666666667</c:v>
                </c:pt>
                <c:pt idx="281">
                  <c:v>107.28333333333335</c:v>
                </c:pt>
                <c:pt idx="282">
                  <c:v>107.88333333333334</c:v>
                </c:pt>
                <c:pt idx="283">
                  <c:v>108.48333333333333</c:v>
                </c:pt>
                <c:pt idx="284">
                  <c:v>109.1</c:v>
                </c:pt>
                <c:pt idx="285">
                  <c:v>109.7</c:v>
                </c:pt>
                <c:pt idx="286">
                  <c:v>110.31666666666666</c:v>
                </c:pt>
                <c:pt idx="287">
                  <c:v>110.91666666666667</c:v>
                </c:pt>
                <c:pt idx="288">
                  <c:v>111.51666666666667</c:v>
                </c:pt>
                <c:pt idx="289">
                  <c:v>112.13333333333331</c:v>
                </c:pt>
                <c:pt idx="290">
                  <c:v>112.73333333333333</c:v>
                </c:pt>
                <c:pt idx="291">
                  <c:v>113.33333333333334</c:v>
                </c:pt>
                <c:pt idx="292">
                  <c:v>113.95</c:v>
                </c:pt>
                <c:pt idx="293">
                  <c:v>114.55</c:v>
                </c:pt>
                <c:pt idx="294">
                  <c:v>115.15</c:v>
                </c:pt>
                <c:pt idx="295">
                  <c:v>115.76666666666667</c:v>
                </c:pt>
                <c:pt idx="296">
                  <c:v>116.36666666666666</c:v>
                </c:pt>
                <c:pt idx="297">
                  <c:v>116.96666666666667</c:v>
                </c:pt>
                <c:pt idx="298">
                  <c:v>117.58333333333333</c:v>
                </c:pt>
                <c:pt idx="299">
                  <c:v>118.18333333333332</c:v>
                </c:pt>
                <c:pt idx="300">
                  <c:v>118.78333333333333</c:v>
                </c:pt>
                <c:pt idx="301">
                  <c:v>119.4</c:v>
                </c:pt>
                <c:pt idx="302">
                  <c:v>120</c:v>
                </c:pt>
              </c:numCache>
            </c:numRef>
          </c:xVal>
          <c:yVal>
            <c:numRef>
              <c:f>'[1]PR. 1 - 1h'!$AT$14:$AT$316</c:f>
              <c:numCache>
                <c:formatCode>General</c:formatCode>
                <c:ptCount val="303"/>
                <c:pt idx="0">
                  <c:v>2.841006332364E-2</c:v>
                </c:pt>
                <c:pt idx="1">
                  <c:v>2.850634102766E-2</c:v>
                </c:pt>
                <c:pt idx="2">
                  <c:v>3.1207333161329998E-2</c:v>
                </c:pt>
                <c:pt idx="3">
                  <c:v>3.3914647527449999E-2</c:v>
                </c:pt>
                <c:pt idx="4">
                  <c:v>3.6628291263109999E-2</c:v>
                </c:pt>
                <c:pt idx="5">
                  <c:v>3.9348271477609997E-2</c:v>
                </c:pt>
                <c:pt idx="6">
                  <c:v>4.2074595251880002E-2</c:v>
                </c:pt>
                <c:pt idx="7">
                  <c:v>4.4807269631440001E-2</c:v>
                </c:pt>
                <c:pt idx="8">
                  <c:v>4.7546301603480001E-2</c:v>
                </c:pt>
                <c:pt idx="9">
                  <c:v>5.0291698178180001E-2</c:v>
                </c:pt>
                <c:pt idx="10">
                  <c:v>5.3043466338879998E-2</c:v>
                </c:pt>
                <c:pt idx="11">
                  <c:v>5.5801613031590001E-2</c:v>
                </c:pt>
                <c:pt idx="12">
                  <c:v>5.8566145164920001E-2</c:v>
                </c:pt>
                <c:pt idx="13">
                  <c:v>6.1337069610109998E-2</c:v>
                </c:pt>
                <c:pt idx="14">
                  <c:v>6.4114393201059994E-2</c:v>
                </c:pt>
                <c:pt idx="15">
                  <c:v>6.6898122734260004E-2</c:v>
                </c:pt>
                <c:pt idx="16">
                  <c:v>6.9688264968860006E-2</c:v>
                </c:pt>
                <c:pt idx="17">
                  <c:v>7.2484826626619994E-2</c:v>
                </c:pt>
                <c:pt idx="18">
                  <c:v>7.5287814391949995E-2</c:v>
                </c:pt>
                <c:pt idx="19">
                  <c:v>7.8097234911869998E-2</c:v>
                </c:pt>
                <c:pt idx="20">
                  <c:v>8.0913094796049995E-2</c:v>
                </c:pt>
                <c:pt idx="21">
                  <c:v>8.3735400616760006E-2</c:v>
                </c:pt>
                <c:pt idx="22">
                  <c:v>8.6564158908939995E-2</c:v>
                </c:pt>
                <c:pt idx="23">
                  <c:v>8.9399376170120004E-2</c:v>
                </c:pt>
                <c:pt idx="24">
                  <c:v>9.2241058860500005E-2</c:v>
                </c:pt>
                <c:pt idx="25">
                  <c:v>9.5089213402869993E-2</c:v>
                </c:pt>
                <c:pt idx="26">
                  <c:v>9.7943846182679997E-2</c:v>
                </c:pt>
                <c:pt idx="27">
                  <c:v>0.10080496354799</c:v>
                </c:pt>
                <c:pt idx="28">
                  <c:v>0.10367257180951001</c:v>
                </c:pt>
                <c:pt idx="29">
                  <c:v>0.10654667723175</c:v>
                </c:pt>
                <c:pt idx="30">
                  <c:v>0.109427285655</c:v>
                </c:pt>
                <c:pt idx="31">
                  <c:v>0.11231440313973</c:v>
                </c:pt>
                <c:pt idx="32">
                  <c:v>0.11520803593176</c:v>
                </c:pt>
                <c:pt idx="33">
                  <c:v>0.11810819021456</c:v>
                </c:pt>
                <c:pt idx="34">
                  <c:v>0.12101487210927001</c:v>
                </c:pt>
                <c:pt idx="35">
                  <c:v>0.12392808767469</c:v>
                </c:pt>
                <c:pt idx="36">
                  <c:v>0.12684784290727</c:v>
                </c:pt>
                <c:pt idx="37">
                  <c:v>0.12977414374115001</c:v>
                </c:pt>
                <c:pt idx="38">
                  <c:v>0.13270699604809999</c:v>
                </c:pt>
                <c:pt idx="39">
                  <c:v>0.13564640563756999</c:v>
                </c:pt>
                <c:pt idx="40">
                  <c:v>0.13859237825668</c:v>
                </c:pt>
                <c:pt idx="41">
                  <c:v>0.14154491959019</c:v>
                </c:pt>
                <c:pt idx="42">
                  <c:v>0.14450403526054001</c:v>
                </c:pt>
                <c:pt idx="43">
                  <c:v>0.14746973082782</c:v>
                </c:pt>
                <c:pt idx="44">
                  <c:v>0.15044201178979</c:v>
                </c:pt>
                <c:pt idx="45">
                  <c:v>0.15342088358187</c:v>
                </c:pt>
                <c:pt idx="46">
                  <c:v>0.15640635157714999</c:v>
                </c:pt>
                <c:pt idx="47">
                  <c:v>0.15939842108637001</c:v>
                </c:pt>
                <c:pt idx="48">
                  <c:v>0.16239709735793001</c:v>
                </c:pt>
                <c:pt idx="49">
                  <c:v>0.16540238557791001</c:v>
                </c:pt>
                <c:pt idx="50">
                  <c:v>0.16841429087002999</c:v>
                </c:pt>
                <c:pt idx="51">
                  <c:v>0.17143281829568999</c:v>
                </c:pt>
                <c:pt idx="52">
                  <c:v>0.17445797285395001</c:v>
                </c:pt>
                <c:pt idx="53">
                  <c:v>0.17748975948151999</c:v>
                </c:pt>
                <c:pt idx="54">
                  <c:v>0.18052818305278001</c:v>
                </c:pt>
                <c:pt idx="55">
                  <c:v>0.18357324837978001</c:v>
                </c:pt>
                <c:pt idx="56">
                  <c:v>0.18662496021222</c:v>
                </c:pt>
                <c:pt idx="57">
                  <c:v>0.18968332323746001</c:v>
                </c:pt>
                <c:pt idx="58">
                  <c:v>0.19274834208054001</c:v>
                </c:pt>
                <c:pt idx="59">
                  <c:v>0.19582002130414</c:v>
                </c:pt>
                <c:pt idx="60">
                  <c:v>0.19889836540863001</c:v>
                </c:pt>
                <c:pt idx="61">
                  <c:v>0.20198337883199999</c:v>
                </c:pt>
                <c:pt idx="62">
                  <c:v>0.20507506594995001</c:v>
                </c:pt>
                <c:pt idx="63">
                  <c:v>0.20817343107580999</c:v>
                </c:pt>
                <c:pt idx="64">
                  <c:v>0.21127847846059</c:v>
                </c:pt>
                <c:pt idx="65">
                  <c:v>0.21439021229294</c:v>
                </c:pt>
                <c:pt idx="66">
                  <c:v>0.21750863669918999</c:v>
                </c:pt>
                <c:pt idx="67">
                  <c:v>0.22063375574333</c:v>
                </c:pt>
                <c:pt idx="68">
                  <c:v>0.22376557342702</c:v>
                </c:pt>
                <c:pt idx="69">
                  <c:v>0.22690409368957001</c:v>
                </c:pt>
                <c:pt idx="70">
                  <c:v>0.23004932040793999</c:v>
                </c:pt>
                <c:pt idx="71">
                  <c:v>0.23320125739677999</c:v>
                </c:pt>
                <c:pt idx="72">
                  <c:v>0.23635990840839</c:v>
                </c:pt>
                <c:pt idx="73">
                  <c:v>0.23948661168037999</c:v>
                </c:pt>
                <c:pt idx="74">
                  <c:v>0.24187740891741</c:v>
                </c:pt>
                <c:pt idx="75">
                  <c:v>0.24342353919911999</c:v>
                </c:pt>
                <c:pt idx="76">
                  <c:v>0.24431995311367</c:v>
                </c:pt>
                <c:pt idx="77">
                  <c:v>0.24475188354293001</c:v>
                </c:pt>
                <c:pt idx="78">
                  <c:v>0.24489484566246</c:v>
                </c:pt>
                <c:pt idx="79">
                  <c:v>0.24491463694151</c:v>
                </c:pt>
                <c:pt idx="80">
                  <c:v>0.24496733714304</c:v>
                </c:pt>
                <c:pt idx="81">
                  <c:v>0.24519930832369999</c:v>
                </c:pt>
                <c:pt idx="82">
                  <c:v>0.24574719483386001</c:v>
                </c:pt>
                <c:pt idx="83">
                  <c:v>0.24673792331757</c:v>
                </c:pt>
                <c:pt idx="84">
                  <c:v>0.24828870271257</c:v>
                </c:pt>
                <c:pt idx="85">
                  <c:v>0.25050702425032001</c:v>
                </c:pt>
                <c:pt idx="86">
                  <c:v>0.25349066145596</c:v>
                </c:pt>
                <c:pt idx="87">
                  <c:v>0.25732767014835001</c:v>
                </c:pt>
                <c:pt idx="88">
                  <c:v>0.26209638844001998</c:v>
                </c:pt>
                <c:pt idx="89">
                  <c:v>0.26786543673723001</c:v>
                </c:pt>
                <c:pt idx="90">
                  <c:v>0.27469371773992002</c:v>
                </c:pt>
                <c:pt idx="91">
                  <c:v>0.28263041644172998</c:v>
                </c:pt>
                <c:pt idx="92">
                  <c:v>0.29171500013000001</c:v>
                </c:pt>
                <c:pt idx="93">
                  <c:v>0.30197721838577002</c:v>
                </c:pt>
                <c:pt idx="94">
                  <c:v>0.31343710308376999</c:v>
                </c:pt>
                <c:pt idx="95">
                  <c:v>0.32610496839245001</c:v>
                </c:pt>
                <c:pt idx="96">
                  <c:v>0.33998141077393002</c:v>
                </c:pt>
                <c:pt idx="97">
                  <c:v>0.35505730898406002</c:v>
                </c:pt>
                <c:pt idx="98">
                  <c:v>0.37131382407236002</c:v>
                </c:pt>
                <c:pt idx="99">
                  <c:v>0.38872239938205999</c:v>
                </c:pt>
                <c:pt idx="100">
                  <c:v>0.4072447605501</c:v>
                </c:pt>
                <c:pt idx="101">
                  <c:v>0.40792580803359002</c:v>
                </c:pt>
                <c:pt idx="102">
                  <c:v>0.40860821160826999</c:v>
                </c:pt>
                <c:pt idx="103">
                  <c:v>0.41433329061391</c:v>
                </c:pt>
                <c:pt idx="104">
                  <c:v>0.42015047680617001</c:v>
                </c:pt>
                <c:pt idx="105">
                  <c:v>0.42605825896615002</c:v>
                </c:pt>
                <c:pt idx="106">
                  <c:v>0.43205505058492999</c:v>
                </c:pt>
                <c:pt idx="107">
                  <c:v>0.43813918986361999</c:v>
                </c:pt>
                <c:pt idx="108">
                  <c:v>0.44430893971331997</c:v>
                </c:pt>
                <c:pt idx="109">
                  <c:v>0.45056248775515001</c:v>
                </c:pt>
                <c:pt idx="110">
                  <c:v>0.45689794632021002</c:v>
                </c:pt>
                <c:pt idx="111">
                  <c:v>0.46331335244959998</c:v>
                </c:pt>
                <c:pt idx="112">
                  <c:v>0.46980666789446002</c:v>
                </c:pt>
                <c:pt idx="113">
                  <c:v>0.47637577911588003</c:v>
                </c:pt>
                <c:pt idx="114">
                  <c:v>0.48301849728499002</c:v>
                </c:pt>
                <c:pt idx="115">
                  <c:v>0.48973255828290002</c:v>
                </c:pt>
                <c:pt idx="116">
                  <c:v>0.49651562270075</c:v>
                </c:pt>
                <c:pt idx="117">
                  <c:v>0.50336527583965995</c:v>
                </c:pt>
                <c:pt idx="118">
                  <c:v>0.51027902771075995</c:v>
                </c:pt>
                <c:pt idx="119">
                  <c:v>0.51725431303517</c:v>
                </c:pt>
                <c:pt idx="120">
                  <c:v>0.52428849124402999</c:v>
                </c:pt>
                <c:pt idx="121">
                  <c:v>0.53137884647847</c:v>
                </c:pt>
                <c:pt idx="122">
                  <c:v>0.53852258758964</c:v>
                </c:pt>
                <c:pt idx="123">
                  <c:v>0.54571684813867005</c:v>
                </c:pt>
                <c:pt idx="124">
                  <c:v>0.55295868639669998</c:v>
                </c:pt>
                <c:pt idx="125">
                  <c:v>0.56024508534488004</c:v>
                </c:pt>
                <c:pt idx="126">
                  <c:v>0.56757295267437002</c:v>
                </c:pt>
                <c:pt idx="127">
                  <c:v>0.57493912078630005</c:v>
                </c:pt>
                <c:pt idx="128">
                  <c:v>0.58234034679183</c:v>
                </c:pt>
                <c:pt idx="129">
                  <c:v>0.58977331251210996</c:v>
                </c:pt>
                <c:pt idx="130">
                  <c:v>0.59723462447830999</c:v>
                </c:pt>
                <c:pt idx="131">
                  <c:v>0.60472081393157995</c:v>
                </c:pt>
                <c:pt idx="132">
                  <c:v>0.61222833682307998</c:v>
                </c:pt>
                <c:pt idx="133">
                  <c:v>0.61975357381398</c:v>
                </c:pt>
                <c:pt idx="134">
                  <c:v>0.62729283027544003</c:v>
                </c:pt>
                <c:pt idx="135">
                  <c:v>0.63484233628863995</c:v>
                </c:pt>
                <c:pt idx="136">
                  <c:v>0.64239824664474998</c:v>
                </c:pt>
                <c:pt idx="137">
                  <c:v>0.64995664084493998</c:v>
                </c:pt>
                <c:pt idx="138">
                  <c:v>0.65751352310038003</c:v>
                </c:pt>
                <c:pt idx="139">
                  <c:v>0.66506482233226005</c:v>
                </c:pt>
                <c:pt idx="140">
                  <c:v>0.67260639217175999</c:v>
                </c:pt>
                <c:pt idx="141">
                  <c:v>0.68013401096005999</c:v>
                </c:pt>
                <c:pt idx="142">
                  <c:v>0.68764338174834005</c:v>
                </c:pt>
                <c:pt idx="143">
                  <c:v>0.69513013229780996</c:v>
                </c:pt>
                <c:pt idx="144">
                  <c:v>0.70258981507964002</c:v>
                </c:pt>
                <c:pt idx="145">
                  <c:v>0.71001790727503</c:v>
                </c:pt>
                <c:pt idx="146">
                  <c:v>0.71740981077517996</c:v>
                </c:pt>
                <c:pt idx="147">
                  <c:v>0.72476085218129005</c:v>
                </c:pt>
                <c:pt idx="148">
                  <c:v>0.73206628280455999</c:v>
                </c:pt>
                <c:pt idx="149">
                  <c:v>0.73932127866618003</c:v>
                </c:pt>
                <c:pt idx="150">
                  <c:v>0.74652094049736994</c:v>
                </c:pt>
                <c:pt idx="151">
                  <c:v>0.75366029373933996</c:v>
                </c:pt>
                <c:pt idx="152">
                  <c:v>0.76073428854328995</c:v>
                </c:pt>
                <c:pt idx="153">
                  <c:v>0.76773779977043999</c:v>
                </c:pt>
                <c:pt idx="154">
                  <c:v>0.77466562699200003</c:v>
                </c:pt>
                <c:pt idx="155">
                  <c:v>0.78151249448920002</c:v>
                </c:pt>
                <c:pt idx="156">
                  <c:v>0.78827305125323999</c:v>
                </c:pt>
                <c:pt idx="157">
                  <c:v>0.79494187098536995</c:v>
                </c:pt>
                <c:pt idx="158">
                  <c:v>0.80151640865953999</c:v>
                </c:pt>
                <c:pt idx="159">
                  <c:v>0.80810352323719004</c:v>
                </c:pt>
                <c:pt idx="160">
                  <c:v>0.81475395912337001</c:v>
                </c:pt>
                <c:pt idx="161">
                  <c:v>0.82146081224528</c:v>
                </c:pt>
                <c:pt idx="162">
                  <c:v>0.82821732112736002</c:v>
                </c:pt>
                <c:pt idx="163">
                  <c:v>0.83501686689132004</c:v>
                </c:pt>
                <c:pt idx="164">
                  <c:v>0.84185297325611996</c:v>
                </c:pt>
                <c:pt idx="165">
                  <c:v>0.84871930653797001</c:v>
                </c:pt>
                <c:pt idx="166">
                  <c:v>0.85560967565035995</c:v>
                </c:pt>
                <c:pt idx="167">
                  <c:v>0.86251803210399003</c:v>
                </c:pt>
                <c:pt idx="168">
                  <c:v>0.86943847000687002</c:v>
                </c:pt>
                <c:pt idx="169">
                  <c:v>0.87636522606421996</c:v>
                </c:pt>
                <c:pt idx="170">
                  <c:v>0.88329267957853996</c:v>
                </c:pt>
                <c:pt idx="171">
                  <c:v>0.89021535244959005</c:v>
                </c:pt>
                <c:pt idx="172">
                  <c:v>0.89712790917436003</c:v>
                </c:pt>
                <c:pt idx="173">
                  <c:v>0.90402515684713003</c:v>
                </c:pt>
                <c:pt idx="174">
                  <c:v>0.91090204515939999</c:v>
                </c:pt>
                <c:pt idx="175">
                  <c:v>0.91775366639995004</c:v>
                </c:pt>
                <c:pt idx="176">
                  <c:v>0.92457525545481001</c:v>
                </c:pt>
                <c:pt idx="177">
                  <c:v>0.93136218980727004</c:v>
                </c:pt>
                <c:pt idx="178">
                  <c:v>0.93810998953784996</c:v>
                </c:pt>
                <c:pt idx="179">
                  <c:v>0.94481431732437005</c:v>
                </c:pt>
                <c:pt idx="180">
                  <c:v>0.95147097844187001</c:v>
                </c:pt>
                <c:pt idx="181">
                  <c:v>0.95807592076266002</c:v>
                </c:pt>
                <c:pt idx="182">
                  <c:v>0.96462523475630002</c:v>
                </c:pt>
                <c:pt idx="183">
                  <c:v>0.97111515348959998</c:v>
                </c:pt>
                <c:pt idx="184">
                  <c:v>0.97754205262666005</c:v>
                </c:pt>
                <c:pt idx="185">
                  <c:v>0.98390245042878</c:v>
                </c:pt>
                <c:pt idx="186">
                  <c:v>0.99019300775456998</c:v>
                </c:pt>
                <c:pt idx="187">
                  <c:v>0.99641052805984998</c:v>
                </c:pt>
                <c:pt idx="188">
                  <c:v>1.0025519573977399</c:v>
                </c:pt>
                <c:pt idx="189">
                  <c:v>1.00861438441857</c:v>
                </c:pt>
                <c:pt idx="190">
                  <c:v>1.0145950403699699</c:v>
                </c:pt>
                <c:pt idx="191">
                  <c:v>1.02049129909679</c:v>
                </c:pt>
                <c:pt idx="192">
                  <c:v>1.02630067704115</c:v>
                </c:pt>
                <c:pt idx="193">
                  <c:v>1.0320208332424201</c:v>
                </c:pt>
                <c:pt idx="194">
                  <c:v>1.0376495693372501</c:v>
                </c:pt>
                <c:pt idx="195">
                  <c:v>1.0431848295595201</c:v>
                </c:pt>
                <c:pt idx="196">
                  <c:v>1.04862470074036</c:v>
                </c:pt>
                <c:pt idx="197">
                  <c:v>1.0539674123081799</c:v>
                </c:pt>
                <c:pt idx="198">
                  <c:v>1.05921133628863</c:v>
                </c:pt>
                <c:pt idx="199">
                  <c:v>1.0643549873046201</c:v>
                </c:pt>
                <c:pt idx="200">
                  <c:v>1.0693970225763201</c:v>
                </c:pt>
                <c:pt idx="201">
                  <c:v>1.07433624192114</c:v>
                </c:pt>
                <c:pt idx="202">
                  <c:v>1.0749234089159501</c:v>
                </c:pt>
                <c:pt idx="203">
                  <c:v>1.07550907098216</c:v>
                </c:pt>
                <c:pt idx="204">
                  <c:v>1.09576059259414</c:v>
                </c:pt>
                <c:pt idx="205">
                  <c:v>1.1139729659411099</c:v>
                </c:pt>
                <c:pt idx="206">
                  <c:v>1.1301447815859</c:v>
                </c:pt>
                <c:pt idx="207">
                  <c:v>1.1443267203439</c:v>
                </c:pt>
                <c:pt idx="208">
                  <c:v>1.15662155328296</c:v>
                </c:pt>
                <c:pt idx="209">
                  <c:v>1.1671841417234801</c:v>
                </c:pt>
                <c:pt idx="210">
                  <c:v>1.1762214372383499</c:v>
                </c:pt>
                <c:pt idx="211">
                  <c:v>1.1839924816529801</c:v>
                </c:pt>
                <c:pt idx="212">
                  <c:v>1.19080840704527</c:v>
                </c:pt>
                <c:pt idx="213">
                  <c:v>1.1970324357456401</c:v>
                </c:pt>
                <c:pt idx="214">
                  <c:v>1.2030798803370399</c:v>
                </c:pt>
                <c:pt idx="215">
                  <c:v>1.2094181436549001</c:v>
                </c:pt>
                <c:pt idx="216">
                  <c:v>1.21656671878718</c:v>
                </c:pt>
                <c:pt idx="217">
                  <c:v>1.2244326021815199</c:v>
                </c:pt>
                <c:pt idx="218">
                  <c:v>1.23229380890739</c:v>
                </c:pt>
                <c:pt idx="219">
                  <c:v>1.2401434039207699</c:v>
                </c:pt>
                <c:pt idx="220">
                  <c:v>1.2479812598161699</c:v>
                </c:pt>
                <c:pt idx="221">
                  <c:v>1.25580725009498</c:v>
                </c:pt>
                <c:pt idx="222">
                  <c:v>1.2636212491654399</c:v>
                </c:pt>
                <c:pt idx="223">
                  <c:v>1.2714231323426699</c:v>
                </c:pt>
                <c:pt idx="224">
                  <c:v>1.27921277584865</c:v>
                </c:pt>
                <c:pt idx="225">
                  <c:v>1.2869900568122301</c:v>
                </c:pt>
                <c:pt idx="226">
                  <c:v>1.29475485326913</c:v>
                </c:pt>
                <c:pt idx="227">
                  <c:v>1.30250704416193</c:v>
                </c:pt>
                <c:pt idx="228">
                  <c:v>1.3102465093400799</c:v>
                </c:pt>
                <c:pt idx="229">
                  <c:v>1.31797312955989</c:v>
                </c:pt>
                <c:pt idx="230">
                  <c:v>1.3256867864845501</c:v>
                </c:pt>
                <c:pt idx="231">
                  <c:v>1.3333873626841199</c:v>
                </c:pt>
                <c:pt idx="232">
                  <c:v>1.34107474163549</c:v>
                </c:pt>
                <c:pt idx="233">
                  <c:v>1.3487488077224701</c:v>
                </c:pt>
                <c:pt idx="234">
                  <c:v>1.3564094462356999</c:v>
                </c:pt>
                <c:pt idx="235">
                  <c:v>1.3640565433726899</c:v>
                </c:pt>
                <c:pt idx="236">
                  <c:v>1.37168998623783</c:v>
                </c:pt>
                <c:pt idx="237">
                  <c:v>1.37930966284238</c:v>
                </c:pt>
                <c:pt idx="238">
                  <c:v>1.3869154621044399</c:v>
                </c:pt>
                <c:pt idx="239">
                  <c:v>1.3945072738490101</c:v>
                </c:pt>
                <c:pt idx="240">
                  <c:v>1.40187273783224</c:v>
                </c:pt>
                <c:pt idx="241">
                  <c:v>1.4087524789883099</c:v>
                </c:pt>
                <c:pt idx="242">
                  <c:v>1.4152767426187201</c:v>
                </c:pt>
                <c:pt idx="243">
                  <c:v>1.42157200195246</c:v>
                </c:pt>
                <c:pt idx="244">
                  <c:v>1.4277559603822301</c:v>
                </c:pt>
                <c:pt idx="245">
                  <c:v>1.4339375514645101</c:v>
                </c:pt>
                <c:pt idx="246">
                  <c:v>1.4402169389194801</c:v>
                </c:pt>
                <c:pt idx="247">
                  <c:v>1.4466855166310999</c:v>
                </c:pt>
                <c:pt idx="248">
                  <c:v>1.45342590864706</c:v>
                </c:pt>
                <c:pt idx="249">
                  <c:v>1.46051196917878</c:v>
                </c:pt>
                <c:pt idx="250">
                  <c:v>1.4680087826014501</c:v>
                </c:pt>
                <c:pt idx="251">
                  <c:v>1.47597266345398</c:v>
                </c:pt>
                <c:pt idx="252">
                  <c:v>1.4844511564390299</c:v>
                </c:pt>
                <c:pt idx="253">
                  <c:v>1.4934830364230001</c:v>
                </c:pt>
                <c:pt idx="254">
                  <c:v>1.5030983084360401</c:v>
                </c:pt>
                <c:pt idx="255">
                  <c:v>1.51331820767204</c:v>
                </c:pt>
                <c:pt idx="256">
                  <c:v>1.52415519948863</c:v>
                </c:pt>
                <c:pt idx="257">
                  <c:v>1.53561297940718</c:v>
                </c:pt>
                <c:pt idx="258">
                  <c:v>1.5476864731128099</c:v>
                </c:pt>
                <c:pt idx="259">
                  <c:v>1.5603618364543801</c:v>
                </c:pt>
                <c:pt idx="260">
                  <c:v>1.5736164554445</c:v>
                </c:pt>
                <c:pt idx="261">
                  <c:v>1.5874189462595001</c:v>
                </c:pt>
                <c:pt idx="262">
                  <c:v>1.6017291552394799</c:v>
                </c:pt>
                <c:pt idx="263">
                  <c:v>1.6164981588882701</c:v>
                </c:pt>
                <c:pt idx="264">
                  <c:v>1.6316682638734501</c:v>
                </c:pt>
                <c:pt idx="265">
                  <c:v>1.64717300702632</c:v>
                </c:pt>
                <c:pt idx="266">
                  <c:v>1.6629371553419501</c:v>
                </c:pt>
                <c:pt idx="267">
                  <c:v>1.6788767059791401</c:v>
                </c:pt>
                <c:pt idx="268">
                  <c:v>1.6948988862604399</c:v>
                </c:pt>
                <c:pt idx="269">
                  <c:v>1.71090215367214</c:v>
                </c:pt>
                <c:pt idx="270">
                  <c:v>1.72677619586426</c:v>
                </c:pt>
                <c:pt idx="271">
                  <c:v>1.74240193065058</c:v>
                </c:pt>
                <c:pt idx="272">
                  <c:v>1.75765150600862</c:v>
                </c:pt>
                <c:pt idx="273">
                  <c:v>1.7723885078642301</c:v>
                </c:pt>
                <c:pt idx="274">
                  <c:v>1.7867758788111201</c:v>
                </c:pt>
                <c:pt idx="275">
                  <c:v>1.80104343193903</c:v>
                </c:pt>
                <c:pt idx="276">
                  <c:v>1.81519208090941</c:v>
                </c:pt>
                <c:pt idx="277">
                  <c:v>1.8292227356289501</c:v>
                </c:pt>
                <c:pt idx="278">
                  <c:v>1.84313630224951</c:v>
                </c:pt>
                <c:pt idx="279">
                  <c:v>1.85693368316817</c:v>
                </c:pt>
                <c:pt idx="280">
                  <c:v>1.87061577702723</c:v>
                </c:pt>
                <c:pt idx="281">
                  <c:v>1.88418347871417</c:v>
                </c:pt>
                <c:pt idx="282">
                  <c:v>1.89763767936169</c:v>
                </c:pt>
                <c:pt idx="283">
                  <c:v>1.9109792663477101</c:v>
                </c:pt>
                <c:pt idx="284">
                  <c:v>1.92420912329533</c:v>
                </c:pt>
                <c:pt idx="285">
                  <c:v>1.93732813007287</c:v>
                </c:pt>
                <c:pt idx="286">
                  <c:v>1.95033716279384</c:v>
                </c:pt>
                <c:pt idx="287">
                  <c:v>1.9632370938169901</c:v>
                </c:pt>
                <c:pt idx="288">
                  <c:v>1.97602879174625</c:v>
                </c:pt>
                <c:pt idx="289">
                  <c:v>1.9887131214307401</c:v>
                </c:pt>
                <c:pt idx="290">
                  <c:v>2.0012909439648299</c:v>
                </c:pt>
                <c:pt idx="291">
                  <c:v>2.0137631166880698</c:v>
                </c:pt>
                <c:pt idx="292">
                  <c:v>2.0261304931852102</c:v>
                </c:pt>
                <c:pt idx="293">
                  <c:v>2.0383939232862098</c:v>
                </c:pt>
                <c:pt idx="294">
                  <c:v>2.0505542530662502</c:v>
                </c:pt>
                <c:pt idx="295">
                  <c:v>2.0624317994416002</c:v>
                </c:pt>
                <c:pt idx="296">
                  <c:v>2.0737489023112201</c:v>
                </c:pt>
                <c:pt idx="297">
                  <c:v>2.0847181140281501</c:v>
                </c:pt>
                <c:pt idx="298">
                  <c:v>2.09554481326927</c:v>
                </c:pt>
                <c:pt idx="299">
                  <c:v>2.1064095818026898</c:v>
                </c:pt>
                <c:pt idx="300">
                  <c:v>2.1174682044878002</c:v>
                </c:pt>
                <c:pt idx="301">
                  <c:v>2.1288516692752699</c:v>
                </c:pt>
                <c:pt idx="302">
                  <c:v>2.1406661672070002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338C-41C1-BBDB-67805E705F26}"/>
            </c:ext>
          </c:extLst>
        </c:ser>
        <c:ser>
          <c:idx val="7"/>
          <c:order val="5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'[1]PR. 1 - 1h'!$AY$14:$AY$316</c:f>
              <c:numCache>
                <c:formatCode>General</c:formatCode>
                <c:ptCount val="303"/>
                <c:pt idx="0">
                  <c:v>0</c:v>
                </c:pt>
                <c:pt idx="1">
                  <c:v>1.6666666666666666E-2</c:v>
                </c:pt>
                <c:pt idx="2">
                  <c:v>0.48333333333333328</c:v>
                </c:pt>
                <c:pt idx="3">
                  <c:v>0.95</c:v>
                </c:pt>
                <c:pt idx="4">
                  <c:v>1.4166666666666667</c:v>
                </c:pt>
                <c:pt idx="5">
                  <c:v>1.8833333333333331</c:v>
                </c:pt>
                <c:pt idx="6">
                  <c:v>2.35</c:v>
                </c:pt>
                <c:pt idx="7">
                  <c:v>2.816666666666666</c:v>
                </c:pt>
                <c:pt idx="8">
                  <c:v>3.2833333333333332</c:v>
                </c:pt>
                <c:pt idx="9">
                  <c:v>3.75</c:v>
                </c:pt>
                <c:pt idx="10">
                  <c:v>4.2166666666666668</c:v>
                </c:pt>
                <c:pt idx="11">
                  <c:v>4.6833333333333336</c:v>
                </c:pt>
                <c:pt idx="12">
                  <c:v>5.15</c:v>
                </c:pt>
                <c:pt idx="13">
                  <c:v>5.6166666666666663</c:v>
                </c:pt>
                <c:pt idx="14">
                  <c:v>6.083333333333333</c:v>
                </c:pt>
                <c:pt idx="15">
                  <c:v>6.55</c:v>
                </c:pt>
                <c:pt idx="16">
                  <c:v>7.0166666666666666</c:v>
                </c:pt>
                <c:pt idx="17">
                  <c:v>7.4833333333333334</c:v>
                </c:pt>
                <c:pt idx="18">
                  <c:v>7.95</c:v>
                </c:pt>
                <c:pt idx="19">
                  <c:v>8.4166666666666679</c:v>
                </c:pt>
                <c:pt idx="20">
                  <c:v>8.8833333333333329</c:v>
                </c:pt>
                <c:pt idx="21">
                  <c:v>9.35</c:v>
                </c:pt>
                <c:pt idx="22">
                  <c:v>9.8166666666666664</c:v>
                </c:pt>
                <c:pt idx="23">
                  <c:v>10.283333333333333</c:v>
                </c:pt>
                <c:pt idx="24">
                  <c:v>10.75</c:v>
                </c:pt>
                <c:pt idx="25">
                  <c:v>11.216666666666667</c:v>
                </c:pt>
                <c:pt idx="26">
                  <c:v>11.7</c:v>
                </c:pt>
                <c:pt idx="27">
                  <c:v>12.166666666666666</c:v>
                </c:pt>
                <c:pt idx="28">
                  <c:v>12.633333333333335</c:v>
                </c:pt>
                <c:pt idx="29">
                  <c:v>13.1</c:v>
                </c:pt>
                <c:pt idx="30">
                  <c:v>13.566666666666666</c:v>
                </c:pt>
                <c:pt idx="31">
                  <c:v>14.033333333333333</c:v>
                </c:pt>
                <c:pt idx="32">
                  <c:v>14.499999999999998</c:v>
                </c:pt>
                <c:pt idx="33">
                  <c:v>14.966666666666667</c:v>
                </c:pt>
                <c:pt idx="34">
                  <c:v>15.433333333333334</c:v>
                </c:pt>
                <c:pt idx="35">
                  <c:v>15.9</c:v>
                </c:pt>
                <c:pt idx="36">
                  <c:v>16.366666666666667</c:v>
                </c:pt>
                <c:pt idx="37">
                  <c:v>16.833333333333336</c:v>
                </c:pt>
                <c:pt idx="38">
                  <c:v>17.3</c:v>
                </c:pt>
                <c:pt idx="39">
                  <c:v>17.766666666666666</c:v>
                </c:pt>
                <c:pt idx="40">
                  <c:v>18.233333333333334</c:v>
                </c:pt>
                <c:pt idx="41">
                  <c:v>18.7</c:v>
                </c:pt>
                <c:pt idx="42">
                  <c:v>19.166666666666668</c:v>
                </c:pt>
                <c:pt idx="43">
                  <c:v>19.633333333333333</c:v>
                </c:pt>
                <c:pt idx="44">
                  <c:v>20.100000000000001</c:v>
                </c:pt>
                <c:pt idx="45">
                  <c:v>20.566666666666666</c:v>
                </c:pt>
                <c:pt idx="46">
                  <c:v>21.033333333333335</c:v>
                </c:pt>
                <c:pt idx="47">
                  <c:v>21.5</c:v>
                </c:pt>
                <c:pt idx="48">
                  <c:v>21.966666666666665</c:v>
                </c:pt>
                <c:pt idx="49">
                  <c:v>22.433333333333334</c:v>
                </c:pt>
                <c:pt idx="50">
                  <c:v>22.9</c:v>
                </c:pt>
                <c:pt idx="51">
                  <c:v>23.366666666666667</c:v>
                </c:pt>
                <c:pt idx="52">
                  <c:v>23.833333333333329</c:v>
                </c:pt>
                <c:pt idx="53">
                  <c:v>24.300000000000004</c:v>
                </c:pt>
                <c:pt idx="54">
                  <c:v>24.766666666666666</c:v>
                </c:pt>
                <c:pt idx="55">
                  <c:v>25.233333333333334</c:v>
                </c:pt>
                <c:pt idx="56">
                  <c:v>25.7</c:v>
                </c:pt>
                <c:pt idx="57">
                  <c:v>26.166666666666668</c:v>
                </c:pt>
                <c:pt idx="58">
                  <c:v>26.633333333333333</c:v>
                </c:pt>
                <c:pt idx="59">
                  <c:v>27.1</c:v>
                </c:pt>
                <c:pt idx="60">
                  <c:v>27.566666666666666</c:v>
                </c:pt>
                <c:pt idx="61">
                  <c:v>28.033333333333328</c:v>
                </c:pt>
                <c:pt idx="62">
                  <c:v>28.500000000000004</c:v>
                </c:pt>
                <c:pt idx="63">
                  <c:v>28.966666666666665</c:v>
                </c:pt>
                <c:pt idx="64">
                  <c:v>29.433333333333334</c:v>
                </c:pt>
                <c:pt idx="65">
                  <c:v>29.9</c:v>
                </c:pt>
                <c:pt idx="66">
                  <c:v>30.366666666666667</c:v>
                </c:pt>
                <c:pt idx="67">
                  <c:v>30.833333333333332</c:v>
                </c:pt>
                <c:pt idx="68">
                  <c:v>31.3</c:v>
                </c:pt>
                <c:pt idx="69">
                  <c:v>31.766666666666666</c:v>
                </c:pt>
                <c:pt idx="70">
                  <c:v>32.233333333333327</c:v>
                </c:pt>
                <c:pt idx="71">
                  <c:v>32.700000000000003</c:v>
                </c:pt>
                <c:pt idx="72">
                  <c:v>33.166666666666664</c:v>
                </c:pt>
                <c:pt idx="73">
                  <c:v>33.633333333333333</c:v>
                </c:pt>
                <c:pt idx="74">
                  <c:v>34.1</c:v>
                </c:pt>
                <c:pt idx="75">
                  <c:v>34.56666666666667</c:v>
                </c:pt>
                <c:pt idx="76">
                  <c:v>35.049999999999997</c:v>
                </c:pt>
                <c:pt idx="77">
                  <c:v>35.516666666666666</c:v>
                </c:pt>
                <c:pt idx="78">
                  <c:v>35.983333333333334</c:v>
                </c:pt>
                <c:pt idx="79">
                  <c:v>36.450000000000003</c:v>
                </c:pt>
                <c:pt idx="80">
                  <c:v>36.916666666666664</c:v>
                </c:pt>
                <c:pt idx="81">
                  <c:v>37.383333333333333</c:v>
                </c:pt>
                <c:pt idx="82">
                  <c:v>37.85</c:v>
                </c:pt>
                <c:pt idx="83">
                  <c:v>38.31666666666667</c:v>
                </c:pt>
                <c:pt idx="84">
                  <c:v>38.783333333333331</c:v>
                </c:pt>
                <c:pt idx="85">
                  <c:v>39.25</c:v>
                </c:pt>
                <c:pt idx="86">
                  <c:v>39.716666666666669</c:v>
                </c:pt>
                <c:pt idx="87">
                  <c:v>40.18333333333333</c:v>
                </c:pt>
                <c:pt idx="88">
                  <c:v>40.65</c:v>
                </c:pt>
                <c:pt idx="89">
                  <c:v>41.116666666666667</c:v>
                </c:pt>
                <c:pt idx="90">
                  <c:v>41.583333333333336</c:v>
                </c:pt>
                <c:pt idx="91">
                  <c:v>42.050000000000004</c:v>
                </c:pt>
                <c:pt idx="92">
                  <c:v>42.516666666666666</c:v>
                </c:pt>
                <c:pt idx="93">
                  <c:v>42.983333333333334</c:v>
                </c:pt>
                <c:pt idx="94">
                  <c:v>43.45</c:v>
                </c:pt>
                <c:pt idx="95">
                  <c:v>43.916666666666664</c:v>
                </c:pt>
                <c:pt idx="96">
                  <c:v>44.383333333333333</c:v>
                </c:pt>
                <c:pt idx="97">
                  <c:v>44.85</c:v>
                </c:pt>
                <c:pt idx="98">
                  <c:v>45.316666666666656</c:v>
                </c:pt>
                <c:pt idx="99">
                  <c:v>45.783333333333331</c:v>
                </c:pt>
                <c:pt idx="100">
                  <c:v>46.250000000000007</c:v>
                </c:pt>
                <c:pt idx="101">
                  <c:v>46.266666666666666</c:v>
                </c:pt>
                <c:pt idx="102">
                  <c:v>46.283333333333331</c:v>
                </c:pt>
                <c:pt idx="103">
                  <c:v>46.416666666666671</c:v>
                </c:pt>
                <c:pt idx="104">
                  <c:v>46.56666666666667</c:v>
                </c:pt>
                <c:pt idx="105">
                  <c:v>46.7</c:v>
                </c:pt>
                <c:pt idx="106">
                  <c:v>46.833333333333343</c:v>
                </c:pt>
                <c:pt idx="107">
                  <c:v>46.983333333333334</c:v>
                </c:pt>
                <c:pt idx="108">
                  <c:v>47.116666666666667</c:v>
                </c:pt>
                <c:pt idx="109">
                  <c:v>47.249999999999993</c:v>
                </c:pt>
                <c:pt idx="110">
                  <c:v>47.4</c:v>
                </c:pt>
                <c:pt idx="111">
                  <c:v>47.533333333333331</c:v>
                </c:pt>
                <c:pt idx="112">
                  <c:v>47.666666666666657</c:v>
                </c:pt>
                <c:pt idx="113">
                  <c:v>47.8</c:v>
                </c:pt>
                <c:pt idx="114">
                  <c:v>47.95</c:v>
                </c:pt>
                <c:pt idx="115">
                  <c:v>48.083333333333336</c:v>
                </c:pt>
                <c:pt idx="116">
                  <c:v>48.216666666666669</c:v>
                </c:pt>
                <c:pt idx="117">
                  <c:v>48.366666666666667</c:v>
                </c:pt>
                <c:pt idx="118">
                  <c:v>48.5</c:v>
                </c:pt>
                <c:pt idx="119">
                  <c:v>48.633333333333333</c:v>
                </c:pt>
                <c:pt idx="120">
                  <c:v>48.783333333333331</c:v>
                </c:pt>
                <c:pt idx="121">
                  <c:v>48.916666666666664</c:v>
                </c:pt>
                <c:pt idx="122">
                  <c:v>49.05</c:v>
                </c:pt>
                <c:pt idx="123">
                  <c:v>49.2</c:v>
                </c:pt>
                <c:pt idx="124">
                  <c:v>49.333333333333336</c:v>
                </c:pt>
                <c:pt idx="125">
                  <c:v>49.466666666666669</c:v>
                </c:pt>
                <c:pt idx="126">
                  <c:v>49.616666666666667</c:v>
                </c:pt>
                <c:pt idx="127">
                  <c:v>49.75</c:v>
                </c:pt>
                <c:pt idx="128">
                  <c:v>49.883333333333333</c:v>
                </c:pt>
                <c:pt idx="129">
                  <c:v>50.016666666666666</c:v>
                </c:pt>
                <c:pt idx="130">
                  <c:v>50.166666666666664</c:v>
                </c:pt>
                <c:pt idx="131">
                  <c:v>50.3</c:v>
                </c:pt>
                <c:pt idx="132">
                  <c:v>50.43333333333333</c:v>
                </c:pt>
                <c:pt idx="133">
                  <c:v>50.583333333333336</c:v>
                </c:pt>
                <c:pt idx="134">
                  <c:v>50.716666666666669</c:v>
                </c:pt>
                <c:pt idx="135">
                  <c:v>50.85</c:v>
                </c:pt>
                <c:pt idx="136">
                  <c:v>51</c:v>
                </c:pt>
                <c:pt idx="137">
                  <c:v>51.133333333333333</c:v>
                </c:pt>
                <c:pt idx="138">
                  <c:v>51.266666666666666</c:v>
                </c:pt>
                <c:pt idx="139">
                  <c:v>51.416666666666664</c:v>
                </c:pt>
                <c:pt idx="140">
                  <c:v>51.55</c:v>
                </c:pt>
                <c:pt idx="141">
                  <c:v>51.68333333333333</c:v>
                </c:pt>
                <c:pt idx="142">
                  <c:v>51.833333333333336</c:v>
                </c:pt>
                <c:pt idx="143">
                  <c:v>51.966666666666669</c:v>
                </c:pt>
                <c:pt idx="144">
                  <c:v>52.1</c:v>
                </c:pt>
                <c:pt idx="145">
                  <c:v>52.233333333333334</c:v>
                </c:pt>
                <c:pt idx="146">
                  <c:v>52.38333333333334</c:v>
                </c:pt>
                <c:pt idx="147">
                  <c:v>52.516666666666666</c:v>
                </c:pt>
                <c:pt idx="148">
                  <c:v>52.65</c:v>
                </c:pt>
                <c:pt idx="149">
                  <c:v>52.800000000000004</c:v>
                </c:pt>
                <c:pt idx="150">
                  <c:v>52.93333333333333</c:v>
                </c:pt>
                <c:pt idx="151">
                  <c:v>53.06666666666667</c:v>
                </c:pt>
                <c:pt idx="152">
                  <c:v>53.216666666666661</c:v>
                </c:pt>
                <c:pt idx="153">
                  <c:v>53.35</c:v>
                </c:pt>
                <c:pt idx="154">
                  <c:v>53.483333333333334</c:v>
                </c:pt>
                <c:pt idx="155">
                  <c:v>53.633333333333326</c:v>
                </c:pt>
                <c:pt idx="156">
                  <c:v>53.766666666666666</c:v>
                </c:pt>
                <c:pt idx="157">
                  <c:v>53.9</c:v>
                </c:pt>
                <c:pt idx="158">
                  <c:v>54.04999999999999</c:v>
                </c:pt>
                <c:pt idx="159">
                  <c:v>54.18333333333333</c:v>
                </c:pt>
                <c:pt idx="160">
                  <c:v>54.316666666666677</c:v>
                </c:pt>
                <c:pt idx="161">
                  <c:v>54.45</c:v>
                </c:pt>
                <c:pt idx="162">
                  <c:v>54.6</c:v>
                </c:pt>
                <c:pt idx="163">
                  <c:v>54.733333333333341</c:v>
                </c:pt>
                <c:pt idx="164">
                  <c:v>54.866666666666667</c:v>
                </c:pt>
                <c:pt idx="165">
                  <c:v>55.016666666666666</c:v>
                </c:pt>
                <c:pt idx="166">
                  <c:v>55.150000000000006</c:v>
                </c:pt>
                <c:pt idx="167">
                  <c:v>55.283333333333331</c:v>
                </c:pt>
                <c:pt idx="168">
                  <c:v>55.43333333333333</c:v>
                </c:pt>
                <c:pt idx="169">
                  <c:v>55.566666666666656</c:v>
                </c:pt>
                <c:pt idx="170">
                  <c:v>55.7</c:v>
                </c:pt>
                <c:pt idx="171">
                  <c:v>55.85</c:v>
                </c:pt>
                <c:pt idx="172">
                  <c:v>55.983333333333327</c:v>
                </c:pt>
                <c:pt idx="173">
                  <c:v>56.116666666666667</c:v>
                </c:pt>
                <c:pt idx="174">
                  <c:v>56.266666666666666</c:v>
                </c:pt>
                <c:pt idx="175">
                  <c:v>56.4</c:v>
                </c:pt>
                <c:pt idx="176">
                  <c:v>56.533333333333331</c:v>
                </c:pt>
                <c:pt idx="177">
                  <c:v>56.666666666666671</c:v>
                </c:pt>
                <c:pt idx="178">
                  <c:v>56.81666666666667</c:v>
                </c:pt>
                <c:pt idx="179">
                  <c:v>56.95</c:v>
                </c:pt>
                <c:pt idx="180">
                  <c:v>57.083333333333343</c:v>
                </c:pt>
                <c:pt idx="181">
                  <c:v>57.233333333333334</c:v>
                </c:pt>
                <c:pt idx="182">
                  <c:v>57.366666666666667</c:v>
                </c:pt>
                <c:pt idx="183">
                  <c:v>57.499999999999993</c:v>
                </c:pt>
                <c:pt idx="184">
                  <c:v>57.65</c:v>
                </c:pt>
                <c:pt idx="185">
                  <c:v>57.783333333333331</c:v>
                </c:pt>
                <c:pt idx="186">
                  <c:v>57.916666666666657</c:v>
                </c:pt>
                <c:pt idx="187">
                  <c:v>58.06666666666667</c:v>
                </c:pt>
                <c:pt idx="188">
                  <c:v>58.2</c:v>
                </c:pt>
                <c:pt idx="189">
                  <c:v>58.333333333333336</c:v>
                </c:pt>
                <c:pt idx="190">
                  <c:v>58.483333333333334</c:v>
                </c:pt>
                <c:pt idx="191">
                  <c:v>58.616666666666667</c:v>
                </c:pt>
                <c:pt idx="192">
                  <c:v>58.75</c:v>
                </c:pt>
                <c:pt idx="193">
                  <c:v>58.883333333333333</c:v>
                </c:pt>
                <c:pt idx="194">
                  <c:v>59.033333333333331</c:v>
                </c:pt>
                <c:pt idx="195">
                  <c:v>59.166666666666664</c:v>
                </c:pt>
                <c:pt idx="196">
                  <c:v>59.3</c:v>
                </c:pt>
                <c:pt idx="197">
                  <c:v>59.45</c:v>
                </c:pt>
                <c:pt idx="198">
                  <c:v>59.583333333333336</c:v>
                </c:pt>
                <c:pt idx="199">
                  <c:v>59.716666666666669</c:v>
                </c:pt>
                <c:pt idx="200">
                  <c:v>59.866666666666667</c:v>
                </c:pt>
                <c:pt idx="201">
                  <c:v>60</c:v>
                </c:pt>
                <c:pt idx="202">
                  <c:v>60.016666666666659</c:v>
                </c:pt>
                <c:pt idx="203">
                  <c:v>60.033333333333331</c:v>
                </c:pt>
                <c:pt idx="204">
                  <c:v>60.633333333333333</c:v>
                </c:pt>
                <c:pt idx="205">
                  <c:v>61.25</c:v>
                </c:pt>
                <c:pt idx="206">
                  <c:v>61.85</c:v>
                </c:pt>
                <c:pt idx="207">
                  <c:v>62.45</c:v>
                </c:pt>
                <c:pt idx="208">
                  <c:v>63.06666666666667</c:v>
                </c:pt>
                <c:pt idx="209">
                  <c:v>63.666666666666664</c:v>
                </c:pt>
                <c:pt idx="210">
                  <c:v>64.266666666666666</c:v>
                </c:pt>
                <c:pt idx="211">
                  <c:v>64.88333333333334</c:v>
                </c:pt>
                <c:pt idx="212">
                  <c:v>65.483333333333334</c:v>
                </c:pt>
                <c:pt idx="213">
                  <c:v>66.083333333333329</c:v>
                </c:pt>
                <c:pt idx="214">
                  <c:v>66.7</c:v>
                </c:pt>
                <c:pt idx="215">
                  <c:v>67.3</c:v>
                </c:pt>
                <c:pt idx="216">
                  <c:v>67.900000000000006</c:v>
                </c:pt>
                <c:pt idx="217">
                  <c:v>68.516666666666666</c:v>
                </c:pt>
                <c:pt idx="218">
                  <c:v>69.11666666666666</c:v>
                </c:pt>
                <c:pt idx="219">
                  <c:v>69.716666666666669</c:v>
                </c:pt>
                <c:pt idx="220">
                  <c:v>70.333333333333329</c:v>
                </c:pt>
                <c:pt idx="221">
                  <c:v>70.933333333333337</c:v>
                </c:pt>
                <c:pt idx="222">
                  <c:v>71.55</c:v>
                </c:pt>
                <c:pt idx="223">
                  <c:v>72.150000000000006</c:v>
                </c:pt>
                <c:pt idx="224">
                  <c:v>72.75</c:v>
                </c:pt>
                <c:pt idx="225">
                  <c:v>73.36666666666666</c:v>
                </c:pt>
                <c:pt idx="226">
                  <c:v>73.966666666666669</c:v>
                </c:pt>
                <c:pt idx="227">
                  <c:v>74.566666666666663</c:v>
                </c:pt>
                <c:pt idx="228">
                  <c:v>75.183333333333337</c:v>
                </c:pt>
                <c:pt idx="229">
                  <c:v>75.783333333333331</c:v>
                </c:pt>
                <c:pt idx="230">
                  <c:v>76.38333333333334</c:v>
                </c:pt>
                <c:pt idx="231">
                  <c:v>77</c:v>
                </c:pt>
                <c:pt idx="232">
                  <c:v>77.599999999999994</c:v>
                </c:pt>
                <c:pt idx="233">
                  <c:v>78.2</c:v>
                </c:pt>
                <c:pt idx="234">
                  <c:v>78.816666666666663</c:v>
                </c:pt>
                <c:pt idx="235">
                  <c:v>79.416666666666671</c:v>
                </c:pt>
                <c:pt idx="236">
                  <c:v>80.016666666666666</c:v>
                </c:pt>
                <c:pt idx="237">
                  <c:v>80.63333333333334</c:v>
                </c:pt>
                <c:pt idx="238">
                  <c:v>81.233333333333334</c:v>
                </c:pt>
                <c:pt idx="239">
                  <c:v>81.833333333333329</c:v>
                </c:pt>
                <c:pt idx="240">
                  <c:v>82.45</c:v>
                </c:pt>
                <c:pt idx="241">
                  <c:v>83.05</c:v>
                </c:pt>
                <c:pt idx="242">
                  <c:v>83.65</c:v>
                </c:pt>
                <c:pt idx="243">
                  <c:v>84.26666666666668</c:v>
                </c:pt>
                <c:pt idx="244">
                  <c:v>84.86666666666666</c:v>
                </c:pt>
                <c:pt idx="245">
                  <c:v>85.466666666666669</c:v>
                </c:pt>
                <c:pt idx="246">
                  <c:v>86.083333333333329</c:v>
                </c:pt>
                <c:pt idx="247">
                  <c:v>86.683333333333337</c:v>
                </c:pt>
                <c:pt idx="248">
                  <c:v>87.283333333333346</c:v>
                </c:pt>
                <c:pt idx="249">
                  <c:v>87.9</c:v>
                </c:pt>
                <c:pt idx="250">
                  <c:v>88.5</c:v>
                </c:pt>
                <c:pt idx="251">
                  <c:v>89.1</c:v>
                </c:pt>
                <c:pt idx="252">
                  <c:v>89.716666666666669</c:v>
                </c:pt>
                <c:pt idx="253">
                  <c:v>90.316666666666677</c:v>
                </c:pt>
                <c:pt idx="254">
                  <c:v>90.933333333333337</c:v>
                </c:pt>
                <c:pt idx="255">
                  <c:v>91.533333333333331</c:v>
                </c:pt>
                <c:pt idx="256">
                  <c:v>92.13333333333334</c:v>
                </c:pt>
                <c:pt idx="257">
                  <c:v>92.75</c:v>
                </c:pt>
                <c:pt idx="258">
                  <c:v>93.35</c:v>
                </c:pt>
                <c:pt idx="259">
                  <c:v>93.95</c:v>
                </c:pt>
                <c:pt idx="260">
                  <c:v>94.566666666666663</c:v>
                </c:pt>
                <c:pt idx="261">
                  <c:v>95.166666666666657</c:v>
                </c:pt>
                <c:pt idx="262">
                  <c:v>95.766666666666666</c:v>
                </c:pt>
                <c:pt idx="263">
                  <c:v>96.38333333333334</c:v>
                </c:pt>
                <c:pt idx="264">
                  <c:v>96.983333333333334</c:v>
                </c:pt>
                <c:pt idx="265">
                  <c:v>97.583333333333329</c:v>
                </c:pt>
                <c:pt idx="266">
                  <c:v>98.199999999999989</c:v>
                </c:pt>
                <c:pt idx="267">
                  <c:v>98.8</c:v>
                </c:pt>
                <c:pt idx="268">
                  <c:v>99.4</c:v>
                </c:pt>
                <c:pt idx="269">
                  <c:v>100.01666666666667</c:v>
                </c:pt>
                <c:pt idx="270">
                  <c:v>100.61666666666666</c:v>
                </c:pt>
                <c:pt idx="271">
                  <c:v>101.21666666666665</c:v>
                </c:pt>
                <c:pt idx="272">
                  <c:v>101.83333333333333</c:v>
                </c:pt>
                <c:pt idx="273">
                  <c:v>102.43333333333334</c:v>
                </c:pt>
                <c:pt idx="274">
                  <c:v>103.03333333333333</c:v>
                </c:pt>
                <c:pt idx="275">
                  <c:v>103.65</c:v>
                </c:pt>
                <c:pt idx="276">
                  <c:v>104.24999999999999</c:v>
                </c:pt>
                <c:pt idx="277">
                  <c:v>104.85</c:v>
                </c:pt>
                <c:pt idx="278">
                  <c:v>105.46666666666667</c:v>
                </c:pt>
                <c:pt idx="279">
                  <c:v>106.06666666666666</c:v>
                </c:pt>
                <c:pt idx="280">
                  <c:v>106.66666666666667</c:v>
                </c:pt>
                <c:pt idx="281">
                  <c:v>107.28333333333335</c:v>
                </c:pt>
                <c:pt idx="282">
                  <c:v>107.88333333333334</c:v>
                </c:pt>
                <c:pt idx="283">
                  <c:v>108.48333333333333</c:v>
                </c:pt>
                <c:pt idx="284">
                  <c:v>109.1</c:v>
                </c:pt>
                <c:pt idx="285">
                  <c:v>109.7</c:v>
                </c:pt>
                <c:pt idx="286">
                  <c:v>110.31666666666666</c:v>
                </c:pt>
                <c:pt idx="287">
                  <c:v>110.91666666666667</c:v>
                </c:pt>
                <c:pt idx="288">
                  <c:v>111.51666666666667</c:v>
                </c:pt>
                <c:pt idx="289">
                  <c:v>112.13333333333331</c:v>
                </c:pt>
                <c:pt idx="290">
                  <c:v>112.73333333333333</c:v>
                </c:pt>
                <c:pt idx="291">
                  <c:v>113.33333333333334</c:v>
                </c:pt>
                <c:pt idx="292">
                  <c:v>113.95</c:v>
                </c:pt>
                <c:pt idx="293">
                  <c:v>114.55</c:v>
                </c:pt>
                <c:pt idx="294">
                  <c:v>115.15</c:v>
                </c:pt>
                <c:pt idx="295">
                  <c:v>115.76666666666667</c:v>
                </c:pt>
                <c:pt idx="296">
                  <c:v>116.36666666666666</c:v>
                </c:pt>
                <c:pt idx="297">
                  <c:v>116.96666666666667</c:v>
                </c:pt>
                <c:pt idx="298">
                  <c:v>117.58333333333333</c:v>
                </c:pt>
                <c:pt idx="299">
                  <c:v>118.18333333333332</c:v>
                </c:pt>
                <c:pt idx="300">
                  <c:v>118.78333333333333</c:v>
                </c:pt>
                <c:pt idx="301">
                  <c:v>119.4</c:v>
                </c:pt>
                <c:pt idx="302">
                  <c:v>120</c:v>
                </c:pt>
              </c:numCache>
            </c:numRef>
          </c:xVal>
          <c:yVal>
            <c:numRef>
              <c:f>'[1]PR. 1 - 1h'!$AU$14:$AU$316</c:f>
              <c:numCache>
                <c:formatCode>General</c:formatCode>
                <c:ptCount val="303"/>
                <c:pt idx="0">
                  <c:v>4.4039021050829996</c:v>
                </c:pt>
                <c:pt idx="1">
                  <c:v>4.4037430662686896</c:v>
                </c:pt>
                <c:pt idx="2">
                  <c:v>4.3992943666722999</c:v>
                </c:pt>
                <c:pt idx="3">
                  <c:v>4.3948602953651896</c:v>
                </c:pt>
                <c:pt idx="4">
                  <c:v>4.390440781813</c:v>
                </c:pt>
                <c:pt idx="5">
                  <c:v>4.3860357560301404</c:v>
                </c:pt>
                <c:pt idx="6">
                  <c:v>4.3816451485742203</c:v>
                </c:pt>
                <c:pt idx="7">
                  <c:v>4.3772688904969099</c:v>
                </c:pt>
                <c:pt idx="8">
                  <c:v>4.3729069131804996</c:v>
                </c:pt>
                <c:pt idx="9">
                  <c:v>4.36855914891132</c:v>
                </c:pt>
                <c:pt idx="10">
                  <c:v>4.36422553052655</c:v>
                </c:pt>
                <c:pt idx="11">
                  <c:v>4.3599059913396401</c:v>
                </c:pt>
                <c:pt idx="12">
                  <c:v>4.3556004651402302</c:v>
                </c:pt>
                <c:pt idx="13">
                  <c:v>4.3513088861941904</c:v>
                </c:pt>
                <c:pt idx="14">
                  <c:v>4.3470311892435998</c:v>
                </c:pt>
                <c:pt idx="15">
                  <c:v>4.3427673095067902</c:v>
                </c:pt>
                <c:pt idx="16">
                  <c:v>4.33851718267828</c:v>
                </c:pt>
                <c:pt idx="17">
                  <c:v>4.3342807449288197</c:v>
                </c:pt>
                <c:pt idx="18">
                  <c:v>4.3300579329054001</c:v>
                </c:pt>
                <c:pt idx="19">
                  <c:v>4.32584868373121</c:v>
                </c:pt>
                <c:pt idx="20">
                  <c:v>4.3216529350056501</c:v>
                </c:pt>
                <c:pt idx="21">
                  <c:v>4.3174706248043897</c:v>
                </c:pt>
                <c:pt idx="22">
                  <c:v>4.3133016916792597</c:v>
                </c:pt>
                <c:pt idx="23">
                  <c:v>4.3091460746583499</c:v>
                </c:pt>
                <c:pt idx="24">
                  <c:v>4.30500371324597</c:v>
                </c:pt>
                <c:pt idx="25">
                  <c:v>4.3008745474226302</c:v>
                </c:pt>
                <c:pt idx="26">
                  <c:v>4.2967585176450802</c:v>
                </c:pt>
                <c:pt idx="27">
                  <c:v>4.2926555648462799</c:v>
                </c:pt>
                <c:pt idx="28">
                  <c:v>4.2885656304354196</c:v>
                </c:pt>
                <c:pt idx="29">
                  <c:v>4.2844886562592803</c:v>
                </c:pt>
                <c:pt idx="30">
                  <c:v>4.2804245829249998</c:v>
                </c:pt>
                <c:pt idx="31">
                  <c:v>4.2763733525826098</c:v>
                </c:pt>
                <c:pt idx="32">
                  <c:v>4.2723349088095599</c:v>
                </c:pt>
                <c:pt idx="33">
                  <c:v>4.2683091955337096</c:v>
                </c:pt>
                <c:pt idx="34">
                  <c:v>4.2642961570333799</c:v>
                </c:pt>
                <c:pt idx="35">
                  <c:v>4.2602957379372999</c:v>
                </c:pt>
                <c:pt idx="36">
                  <c:v>4.2563078832246299</c:v>
                </c:pt>
                <c:pt idx="37">
                  <c:v>4.2523325382249899</c:v>
                </c:pt>
                <c:pt idx="38">
                  <c:v>4.2483696486183904</c:v>
                </c:pt>
                <c:pt idx="39">
                  <c:v>4.2444191604353003</c:v>
                </c:pt>
                <c:pt idx="40">
                  <c:v>4.2404810200566203</c:v>
                </c:pt>
                <c:pt idx="41">
                  <c:v>4.2365551742136596</c:v>
                </c:pt>
                <c:pt idx="42">
                  <c:v>4.2326415699881901</c:v>
                </c:pt>
                <c:pt idx="43">
                  <c:v>4.2287401548124004</c:v>
                </c:pt>
                <c:pt idx="44">
                  <c:v>4.2248508764689099</c:v>
                </c:pt>
                <c:pt idx="45">
                  <c:v>4.2209736830907598</c:v>
                </c:pt>
                <c:pt idx="46">
                  <c:v>4.21710852316144</c:v>
                </c:pt>
                <c:pt idx="47">
                  <c:v>4.2132553455148702</c:v>
                </c:pt>
                <c:pt idx="48">
                  <c:v>4.2094140993353903</c:v>
                </c:pt>
                <c:pt idx="49">
                  <c:v>4.2055847341577799</c:v>
                </c:pt>
                <c:pt idx="50">
                  <c:v>4.2017671998672501</c:v>
                </c:pt>
                <c:pt idx="51">
                  <c:v>4.1979614466994404</c:v>
                </c:pt>
                <c:pt idx="52">
                  <c:v>4.1941674252404297</c:v>
                </c:pt>
                <c:pt idx="53">
                  <c:v>4.1903850864267103</c:v>
                </c:pt>
                <c:pt idx="54">
                  <c:v>4.1866143815452297</c:v>
                </c:pt>
                <c:pt idx="55">
                  <c:v>4.1828552622333497</c:v>
                </c:pt>
                <c:pt idx="56">
                  <c:v>4.1791076804788698</c:v>
                </c:pt>
                <c:pt idx="57">
                  <c:v>4.1753715886200098</c:v>
                </c:pt>
                <c:pt idx="58">
                  <c:v>4.17164693934546</c:v>
                </c:pt>
                <c:pt idx="59">
                  <c:v>4.1679336856942797</c:v>
                </c:pt>
                <c:pt idx="60">
                  <c:v>4.1642317810560199</c:v>
                </c:pt>
                <c:pt idx="61">
                  <c:v>4.1605411791706297</c:v>
                </c:pt>
                <c:pt idx="62">
                  <c:v>4.15686183412849</c:v>
                </c:pt>
                <c:pt idx="63">
                  <c:v>4.15319370037043</c:v>
                </c:pt>
                <c:pt idx="64">
                  <c:v>4.1495367326876904</c:v>
                </c:pt>
                <c:pt idx="65">
                  <c:v>4.1458908862219701</c:v>
                </c:pt>
                <c:pt idx="66">
                  <c:v>4.1422561164653704</c:v>
                </c:pt>
                <c:pt idx="67">
                  <c:v>4.1386323792604403</c:v>
                </c:pt>
                <c:pt idx="68">
                  <c:v>4.1350196308001603</c:v>
                </c:pt>
                <c:pt idx="69">
                  <c:v>4.1314178276279296</c:v>
                </c:pt>
                <c:pt idx="70">
                  <c:v>4.12782692663761</c:v>
                </c:pt>
                <c:pt idx="71">
                  <c:v>4.1242468850734504</c:v>
                </c:pt>
                <c:pt idx="72">
                  <c:v>4.1206776605301698</c:v>
                </c:pt>
                <c:pt idx="73">
                  <c:v>4.1171206307009003</c:v>
                </c:pt>
                <c:pt idx="74">
                  <c:v>4.1136016384089196</c:v>
                </c:pt>
                <c:pt idx="75">
                  <c:v>4.1101247525879403</c:v>
                </c:pt>
                <c:pt idx="76">
                  <c:v>4.1066828898168497</c:v>
                </c:pt>
                <c:pt idx="77">
                  <c:v>4.1032693103836602</c:v>
                </c:pt>
                <c:pt idx="78">
                  <c:v>4.0998776182854302</c:v>
                </c:pt>
                <c:pt idx="79">
                  <c:v>4.0965017612283301</c:v>
                </c:pt>
                <c:pt idx="80">
                  <c:v>4.0931360306276101</c:v>
                </c:pt>
                <c:pt idx="81">
                  <c:v>4.0897750616076101</c:v>
                </c:pt>
                <c:pt idx="82">
                  <c:v>4.0864138330017399</c:v>
                </c:pt>
                <c:pt idx="83">
                  <c:v>4.0830476673525196</c:v>
                </c:pt>
                <c:pt idx="84">
                  <c:v>4.0796722309115303</c:v>
                </c:pt>
                <c:pt idx="85">
                  <c:v>4.0762835336394598</c:v>
                </c:pt>
                <c:pt idx="86">
                  <c:v>4.0728779292060704</c:v>
                </c:pt>
                <c:pt idx="87">
                  <c:v>4.0694521149902201</c:v>
                </c:pt>
                <c:pt idx="88">
                  <c:v>4.0660031320798398</c:v>
                </c:pt>
                <c:pt idx="89">
                  <c:v>4.0625283652719597</c:v>
                </c:pt>
                <c:pt idx="90">
                  <c:v>4.05902554307269</c:v>
                </c:pt>
                <c:pt idx="91">
                  <c:v>4.0554927376972296</c:v>
                </c:pt>
                <c:pt idx="92">
                  <c:v>4.0519283650698501</c:v>
                </c:pt>
                <c:pt idx="93">
                  <c:v>4.0483311848239403</c:v>
                </c:pt>
                <c:pt idx="94">
                  <c:v>4.0447003003019297</c:v>
                </c:pt>
                <c:pt idx="95">
                  <c:v>4.0410351585553901</c:v>
                </c:pt>
                <c:pt idx="96">
                  <c:v>4.0373355503449204</c:v>
                </c:pt>
                <c:pt idx="97">
                  <c:v>4.0336016101402503</c:v>
                </c:pt>
                <c:pt idx="98">
                  <c:v>4.0298338161201803</c:v>
                </c:pt>
                <c:pt idx="99">
                  <c:v>4.02603299017259</c:v>
                </c:pt>
                <c:pt idx="100">
                  <c:v>4.02220029789446</c:v>
                </c:pt>
                <c:pt idx="101">
                  <c:v>4.0220629436800399</c:v>
                </c:pt>
                <c:pt idx="102">
                  <c:v>4.0219255508410097</c:v>
                </c:pt>
                <c:pt idx="103">
                  <c:v>4.0207819013612003</c:v>
                </c:pt>
                <c:pt idx="104">
                  <c:v>4.0196356340376198</c:v>
                </c:pt>
                <c:pt idx="105">
                  <c:v>4.0184867974078804</c:v>
                </c:pt>
                <c:pt idx="106">
                  <c:v>4.0173354426725396</c:v>
                </c:pt>
                <c:pt idx="107">
                  <c:v>4.0161816236951404</c:v>
                </c:pt>
                <c:pt idx="108">
                  <c:v>4.0150253970021801</c:v>
                </c:pt>
                <c:pt idx="109">
                  <c:v>4.01386682178308</c:v>
                </c:pt>
                <c:pt idx="110">
                  <c:v>4.0127059598902699</c:v>
                </c:pt>
                <c:pt idx="111">
                  <c:v>4.0115428758391101</c:v>
                </c:pt>
                <c:pt idx="112">
                  <c:v>4.01037763680793</c:v>
                </c:pt>
                <c:pt idx="113">
                  <c:v>4.0092103126380003</c:v>
                </c:pt>
                <c:pt idx="114">
                  <c:v>4.0080409758335902</c:v>
                </c:pt>
                <c:pt idx="115">
                  <c:v>4.0068697015618797</c:v>
                </c:pt>
                <c:pt idx="116">
                  <c:v>4.0056965676530503</c:v>
                </c:pt>
                <c:pt idx="117">
                  <c:v>4.0045216546002198</c:v>
                </c:pt>
                <c:pt idx="118">
                  <c:v>4.0033450455594597</c:v>
                </c:pt>
                <c:pt idx="119">
                  <c:v>4.0021668263498196</c:v>
                </c:pt>
                <c:pt idx="120">
                  <c:v>4.0009870854532998</c:v>
                </c:pt>
                <c:pt idx="121">
                  <c:v>3.9998059140148601</c:v>
                </c:pt>
                <c:pt idx="122">
                  <c:v>3.9986234058424199</c:v>
                </c:pt>
                <c:pt idx="123">
                  <c:v>3.99743965740686</c:v>
                </c:pt>
                <c:pt idx="124">
                  <c:v>3.9962547678420099</c:v>
                </c:pt>
                <c:pt idx="125">
                  <c:v>3.99506883894467</c:v>
                </c:pt>
                <c:pt idx="126">
                  <c:v>3.9938819751746002</c:v>
                </c:pt>
                <c:pt idx="127">
                  <c:v>3.9926942836545201</c:v>
                </c:pt>
                <c:pt idx="128">
                  <c:v>3.9915058741700902</c:v>
                </c:pt>
                <c:pt idx="129">
                  <c:v>3.9903168591699498</c:v>
                </c:pt>
                <c:pt idx="130">
                  <c:v>3.9891273537657002</c:v>
                </c:pt>
                <c:pt idx="131">
                  <c:v>3.9879374757318899</c:v>
                </c:pt>
                <c:pt idx="132">
                  <c:v>3.9867473455060201</c:v>
                </c:pt>
                <c:pt idx="133">
                  <c:v>3.9855570861885798</c:v>
                </c:pt>
                <c:pt idx="134">
                  <c:v>3.9843668235429899</c:v>
                </c:pt>
                <c:pt idx="135">
                  <c:v>3.9831766859956401</c:v>
                </c:pt>
                <c:pt idx="136">
                  <c:v>3.9819868046358802</c:v>
                </c:pt>
                <c:pt idx="137">
                  <c:v>3.9807973132160202</c:v>
                </c:pt>
                <c:pt idx="138">
                  <c:v>3.9796083481513298</c:v>
                </c:pt>
                <c:pt idx="139">
                  <c:v>3.9784200485200301</c:v>
                </c:pt>
                <c:pt idx="140">
                  <c:v>3.9772325560633099</c:v>
                </c:pt>
                <c:pt idx="141">
                  <c:v>3.9760460151853199</c:v>
                </c:pt>
                <c:pt idx="142">
                  <c:v>3.9748605729531499</c:v>
                </c:pt>
                <c:pt idx="143">
                  <c:v>3.9736763790968799</c:v>
                </c:pt>
                <c:pt idx="144">
                  <c:v>3.9724935860095298</c:v>
                </c:pt>
                <c:pt idx="145">
                  <c:v>3.9713123487470798</c:v>
                </c:pt>
                <c:pt idx="146">
                  <c:v>3.97013282502847</c:v>
                </c:pt>
                <c:pt idx="147">
                  <c:v>3.9689551752356</c:v>
                </c:pt>
                <c:pt idx="148">
                  <c:v>3.9677795624133401</c:v>
                </c:pt>
                <c:pt idx="149">
                  <c:v>3.96660615226951</c:v>
                </c:pt>
                <c:pt idx="150">
                  <c:v>3.9654351131748702</c:v>
                </c:pt>
                <c:pt idx="151">
                  <c:v>3.9642666161631799</c:v>
                </c:pt>
                <c:pt idx="152">
                  <c:v>3.9631008349311299</c:v>
                </c:pt>
                <c:pt idx="153">
                  <c:v>3.9619379458383701</c:v>
                </c:pt>
                <c:pt idx="154">
                  <c:v>3.96077812790752</c:v>
                </c:pt>
                <c:pt idx="155">
                  <c:v>3.9596215628241702</c:v>
                </c:pt>
                <c:pt idx="156">
                  <c:v>3.95846843493683</c:v>
                </c:pt>
                <c:pt idx="157">
                  <c:v>3.9573189312570198</c:v>
                </c:pt>
                <c:pt idx="158">
                  <c:v>3.95617308336249</c:v>
                </c:pt>
                <c:pt idx="159">
                  <c:v>3.9550251227237898</c:v>
                </c:pt>
                <c:pt idx="160">
                  <c:v>3.9538724238893899</c:v>
                </c:pt>
                <c:pt idx="161">
                  <c:v>3.9527154664354098</c:v>
                </c:pt>
                <c:pt idx="162">
                  <c:v>3.9515547203010501</c:v>
                </c:pt>
                <c:pt idx="163">
                  <c:v>3.95039064578854</c:v>
                </c:pt>
                <c:pt idx="164">
                  <c:v>3.9492236935631899</c:v>
                </c:pt>
                <c:pt idx="165">
                  <c:v>3.9480543046533798</c:v>
                </c:pt>
                <c:pt idx="166">
                  <c:v>3.9468829104505398</c:v>
                </c:pt>
                <c:pt idx="167">
                  <c:v>3.94570993270916</c:v>
                </c:pt>
                <c:pt idx="168">
                  <c:v>3.9445357835467898</c:v>
                </c:pt>
                <c:pt idx="169">
                  <c:v>3.9433608654440402</c:v>
                </c:pt>
                <c:pt idx="170">
                  <c:v>3.9421855712445999</c:v>
                </c:pt>
                <c:pt idx="171">
                  <c:v>3.9410102841552002</c:v>
                </c:pt>
                <c:pt idx="172">
                  <c:v>3.9398353777456299</c:v>
                </c:pt>
                <c:pt idx="173">
                  <c:v>3.93866121594876</c:v>
                </c:pt>
                <c:pt idx="174">
                  <c:v>3.9374881530605101</c:v>
                </c:pt>
                <c:pt idx="175">
                  <c:v>3.93631653373986</c:v>
                </c:pt>
                <c:pt idx="176">
                  <c:v>3.9351466930088499</c:v>
                </c:pt>
                <c:pt idx="177">
                  <c:v>3.9339789562525902</c:v>
                </c:pt>
                <c:pt idx="178">
                  <c:v>3.9328136392192401</c:v>
                </c:pt>
                <c:pt idx="179">
                  <c:v>3.9316510480200302</c:v>
                </c:pt>
                <c:pt idx="180">
                  <c:v>3.93049147912925</c:v>
                </c:pt>
                <c:pt idx="181">
                  <c:v>3.9293352193842499</c:v>
                </c:pt>
                <c:pt idx="182">
                  <c:v>3.9281825459854298</c:v>
                </c:pt>
                <c:pt idx="183">
                  <c:v>3.92703372649627</c:v>
                </c:pt>
                <c:pt idx="184">
                  <c:v>3.9258890188433</c:v>
                </c:pt>
                <c:pt idx="185">
                  <c:v>3.9247486713161099</c:v>
                </c:pt>
                <c:pt idx="186">
                  <c:v>3.9236129225673699</c:v>
                </c:pt>
                <c:pt idx="187">
                  <c:v>3.9224820016127802</c:v>
                </c:pt>
                <c:pt idx="188">
                  <c:v>3.9213561278311202</c:v>
                </c:pt>
                <c:pt idx="189">
                  <c:v>3.9202355109642402</c:v>
                </c:pt>
                <c:pt idx="190">
                  <c:v>3.9191203511170301</c:v>
                </c:pt>
                <c:pt idx="191">
                  <c:v>3.9180108387574601</c:v>
                </c:pt>
                <c:pt idx="192">
                  <c:v>3.9169071547165402</c:v>
                </c:pt>
                <c:pt idx="193">
                  <c:v>3.9158094701883601</c:v>
                </c:pt>
                <c:pt idx="194">
                  <c:v>3.9147179467300699</c:v>
                </c:pt>
                <c:pt idx="195">
                  <c:v>3.9136327362618699</c:v>
                </c:pt>
                <c:pt idx="196">
                  <c:v>3.9125539810670298</c:v>
                </c:pt>
                <c:pt idx="197">
                  <c:v>3.9114818137918799</c:v>
                </c:pt>
                <c:pt idx="198">
                  <c:v>3.9104163574458002</c:v>
                </c:pt>
                <c:pt idx="199">
                  <c:v>3.9093577254012501</c:v>
                </c:pt>
                <c:pt idx="200">
                  <c:v>3.9083060213937402</c:v>
                </c:pt>
                <c:pt idx="201">
                  <c:v>3.9072613395218401</c:v>
                </c:pt>
                <c:pt idx="202">
                  <c:v>3.90713615033185</c:v>
                </c:pt>
                <c:pt idx="203">
                  <c:v>3.9070110641239002</c:v>
                </c:pt>
                <c:pt idx="204">
                  <c:v>3.90253590624837</c:v>
                </c:pt>
                <c:pt idx="205">
                  <c:v>3.8982013585614901</c:v>
                </c:pt>
                <c:pt idx="206">
                  <c:v>3.8940086015909299</c:v>
                </c:pt>
                <c:pt idx="207">
                  <c:v>3.8899552955261298</c:v>
                </c:pt>
                <c:pt idx="208">
                  <c:v>3.88603558021825</c:v>
                </c:pt>
                <c:pt idx="209">
                  <c:v>3.88224007518021</c:v>
                </c:pt>
                <c:pt idx="210">
                  <c:v>3.8785558795866599</c:v>
                </c:pt>
                <c:pt idx="211">
                  <c:v>3.8749665722739799</c:v>
                </c:pt>
                <c:pt idx="212">
                  <c:v>3.8714522117403098</c:v>
                </c:pt>
                <c:pt idx="213">
                  <c:v>3.8679893361455102</c:v>
                </c:pt>
                <c:pt idx="214">
                  <c:v>3.8645509633112001</c:v>
                </c:pt>
                <c:pt idx="215">
                  <c:v>3.86110659072073</c:v>
                </c:pt>
                <c:pt idx="216">
                  <c:v>3.8576221955191898</c:v>
                </c:pt>
                <c:pt idx="217">
                  <c:v>3.8541037213390101</c:v>
                </c:pt>
                <c:pt idx="218">
                  <c:v>3.8505982903152201</c:v>
                </c:pt>
                <c:pt idx="219">
                  <c:v>3.8471062900055402</c:v>
                </c:pt>
                <c:pt idx="220">
                  <c:v>3.8436276630809401</c:v>
                </c:pt>
                <c:pt idx="221">
                  <c:v>3.84016235245771</c:v>
                </c:pt>
                <c:pt idx="222">
                  <c:v>3.8367103012974102</c:v>
                </c:pt>
                <c:pt idx="223">
                  <c:v>3.8332714530068901</c:v>
                </c:pt>
                <c:pt idx="224">
                  <c:v>3.82984575123829</c:v>
                </c:pt>
                <c:pt idx="225">
                  <c:v>3.8264331398890499</c:v>
                </c:pt>
                <c:pt idx="226">
                  <c:v>3.8230335631019101</c:v>
                </c:pt>
                <c:pt idx="227">
                  <c:v>3.8196469652648699</c:v>
                </c:pt>
                <c:pt idx="228">
                  <c:v>3.81627329101125</c:v>
                </c:pt>
                <c:pt idx="229">
                  <c:v>3.8129124852196501</c:v>
                </c:pt>
                <c:pt idx="230">
                  <c:v>3.8095644930139598</c:v>
                </c:pt>
                <c:pt idx="231">
                  <c:v>3.80622925976335</c:v>
                </c:pt>
                <c:pt idx="232">
                  <c:v>3.8029067310823099</c:v>
                </c:pt>
                <c:pt idx="233">
                  <c:v>3.7995968528306001</c:v>
                </c:pt>
                <c:pt idx="234">
                  <c:v>3.7962995711132699</c:v>
                </c:pt>
                <c:pt idx="235">
                  <c:v>3.7930148322806598</c:v>
                </c:pt>
                <c:pt idx="236">
                  <c:v>3.7897425829284299</c:v>
                </c:pt>
                <c:pt idx="237">
                  <c:v>3.7864827698974799</c:v>
                </c:pt>
                <c:pt idx="238">
                  <c:v>3.7832353402740502</c:v>
                </c:pt>
                <c:pt idx="239">
                  <c:v>3.7800002413896401</c:v>
                </c:pt>
                <c:pt idx="240">
                  <c:v>3.7768006396158</c:v>
                </c:pt>
                <c:pt idx="241">
                  <c:v>3.77366499834578</c:v>
                </c:pt>
                <c:pt idx="242">
                  <c:v>3.7705792353007501</c:v>
                </c:pt>
                <c:pt idx="243">
                  <c:v>3.76752963400445</c:v>
                </c:pt>
                <c:pt idx="244">
                  <c:v>3.7645033897167401</c:v>
                </c:pt>
                <c:pt idx="245">
                  <c:v>3.76148860943356</c:v>
                </c:pt>
                <c:pt idx="246">
                  <c:v>3.7584743118869501</c:v>
                </c:pt>
                <c:pt idx="247">
                  <c:v>3.75545042754504</c:v>
                </c:pt>
                <c:pt idx="248">
                  <c:v>3.7524077986120798</c:v>
                </c:pt>
                <c:pt idx="249">
                  <c:v>3.74933817902838</c:v>
                </c:pt>
                <c:pt idx="250">
                  <c:v>3.7462342344703901</c:v>
                </c:pt>
                <c:pt idx="251">
                  <c:v>3.7430895423505999</c:v>
                </c:pt>
                <c:pt idx="252">
                  <c:v>3.7398985918176599</c:v>
                </c:pt>
                <c:pt idx="253">
                  <c:v>3.7366567837562599</c:v>
                </c:pt>
                <c:pt idx="254">
                  <c:v>3.7333604307872301</c:v>
                </c:pt>
                <c:pt idx="255">
                  <c:v>3.7300067572674598</c:v>
                </c:pt>
                <c:pt idx="256">
                  <c:v>3.7265938992899699</c:v>
                </c:pt>
                <c:pt idx="257">
                  <c:v>3.72312090468384</c:v>
                </c:pt>
                <c:pt idx="258">
                  <c:v>3.7195877330142801</c:v>
                </c:pt>
                <c:pt idx="259">
                  <c:v>3.7159952555825799</c:v>
                </c:pt>
                <c:pt idx="260">
                  <c:v>3.71234525542613</c:v>
                </c:pt>
                <c:pt idx="261">
                  <c:v>3.7086404273184099</c:v>
                </c:pt>
                <c:pt idx="262">
                  <c:v>3.7048843777689999</c:v>
                </c:pt>
                <c:pt idx="263">
                  <c:v>3.7010816250235798</c:v>
                </c:pt>
                <c:pt idx="264">
                  <c:v>3.6972375990639299</c:v>
                </c:pt>
                <c:pt idx="265">
                  <c:v>3.6933586416079001</c:v>
                </c:pt>
                <c:pt idx="266">
                  <c:v>3.6894520061094802</c:v>
                </c:pt>
                <c:pt idx="267">
                  <c:v>3.68552585775871</c:v>
                </c:pt>
                <c:pt idx="268">
                  <c:v>3.6815892734817699</c:v>
                </c:pt>
                <c:pt idx="269">
                  <c:v>3.6776522419408999</c:v>
                </c:pt>
                <c:pt idx="270">
                  <c:v>3.6737256635344502</c:v>
                </c:pt>
                <c:pt idx="271">
                  <c:v>3.6698213503968802</c:v>
                </c:pt>
                <c:pt idx="272">
                  <c:v>3.66595202639872</c:v>
                </c:pt>
                <c:pt idx="273">
                  <c:v>3.6621313063096101</c:v>
                </c:pt>
                <c:pt idx="274">
                  <c:v>3.65834281215177</c:v>
                </c:pt>
                <c:pt idx="275">
                  <c:v>3.6545634623110401</c:v>
                </c:pt>
                <c:pt idx="276">
                  <c:v>3.65079312772207</c:v>
                </c:pt>
                <c:pt idx="277">
                  <c:v>3.64703167975832</c:v>
                </c:pt>
                <c:pt idx="278">
                  <c:v>3.64327899023198</c:v>
                </c:pt>
                <c:pt idx="279">
                  <c:v>3.6395349313940599</c:v>
                </c:pt>
                <c:pt idx="280">
                  <c:v>3.6357993759343099</c:v>
                </c:pt>
                <c:pt idx="281">
                  <c:v>3.6320721969812801</c:v>
                </c:pt>
                <c:pt idx="282">
                  <c:v>3.6283532681022899</c:v>
                </c:pt>
                <c:pt idx="283">
                  <c:v>3.6246424633034402</c:v>
                </c:pt>
                <c:pt idx="284">
                  <c:v>3.62093965702958</c:v>
                </c:pt>
                <c:pt idx="285">
                  <c:v>3.6172447241643702</c:v>
                </c:pt>
                <c:pt idx="286">
                  <c:v>3.61355754003023</c:v>
                </c:pt>
                <c:pt idx="287">
                  <c:v>3.6098779803883501</c:v>
                </c:pt>
                <c:pt idx="288">
                  <c:v>3.6062059214387201</c:v>
                </c:pt>
                <c:pt idx="289">
                  <c:v>3.60254123982007</c:v>
                </c:pt>
                <c:pt idx="290">
                  <c:v>3.5988838126099401</c:v>
                </c:pt>
                <c:pt idx="291">
                  <c:v>3.5952335173246301</c:v>
                </c:pt>
                <c:pt idx="292">
                  <c:v>3.5915902319192199</c:v>
                </c:pt>
                <c:pt idx="293">
                  <c:v>3.5879538347875499</c:v>
                </c:pt>
                <c:pt idx="294">
                  <c:v>3.5843242047622699</c:v>
                </c:pt>
                <c:pt idx="295">
                  <c:v>3.5807422377190101</c:v>
                </c:pt>
                <c:pt idx="296">
                  <c:v>3.57727178982655</c:v>
                </c:pt>
                <c:pt idx="297">
                  <c:v>3.5738656918526499</c:v>
                </c:pt>
                <c:pt idx="298">
                  <c:v>3.57047799835575</c:v>
                </c:pt>
                <c:pt idx="299">
                  <c:v>3.5670679786394199</c:v>
                </c:pt>
                <c:pt idx="300">
                  <c:v>3.5636001167523101</c:v>
                </c:pt>
                <c:pt idx="301">
                  <c:v>3.56004411148814</c:v>
                </c:pt>
                <c:pt idx="302">
                  <c:v>3.5563748763857501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338C-41C1-BBDB-67805E705F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429184"/>
        <c:axId val="74430720"/>
      </c:scatterChart>
      <c:valAx>
        <c:axId val="50967296"/>
        <c:scaling>
          <c:orientation val="minMax"/>
          <c:max val="12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 (min)</a:t>
                </a:r>
              </a:p>
            </c:rich>
          </c:tx>
          <c:layout>
            <c:manualLayout>
              <c:xMode val="edge"/>
              <c:yMode val="edge"/>
              <c:x val="0.47734705439047842"/>
              <c:y val="0.8685134324079797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0969216"/>
        <c:crosses val="autoZero"/>
        <c:crossBetween val="midCat"/>
        <c:majorUnit val="20"/>
        <c:minorUnit val="2"/>
      </c:valAx>
      <c:valAx>
        <c:axId val="5096921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200" b="1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V</a:t>
                </a:r>
                <a:r>
                  <a:rPr lang="en-US" sz="1200" b="1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C</a:t>
                </a:r>
                <a:r>
                  <a:rPr lang="en-US" sz="1200" b="1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, V</a:t>
                </a:r>
                <a:r>
                  <a:rPr lang="en-US" sz="1200" b="1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D</a:t>
                </a:r>
                <a:r>
                  <a:rPr lang="en-US" sz="1200" b="1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sz="12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(dm</a:t>
                </a:r>
                <a:r>
                  <a:rPr lang="en-US" sz="1200" b="0" i="0" u="none" strike="noStrike" baseline="30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3</a:t>
                </a:r>
                <a:r>
                  <a:rPr lang="en-US" sz="12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2.2612717964709855E-3"/>
              <c:y val="0.29873173703116462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0"/>
        <c:majorTickMark val="out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50967296"/>
        <c:crosses val="autoZero"/>
        <c:crossBetween val="midCat"/>
      </c:valAx>
      <c:valAx>
        <c:axId val="744291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4430720"/>
        <c:crosses val="autoZero"/>
        <c:crossBetween val="midCat"/>
      </c:valAx>
      <c:valAx>
        <c:axId val="74430720"/>
        <c:scaling>
          <c:orientation val="minMax"/>
          <c:max val="6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b="1"/>
                  <a:t>c</a:t>
                </a:r>
                <a:r>
                  <a:rPr lang="it-IT" b="1" baseline="-25000"/>
                  <a:t>BC</a:t>
                </a:r>
                <a:r>
                  <a:rPr lang="it-IT" b="1"/>
                  <a:t>,</a:t>
                </a:r>
                <a:r>
                  <a:rPr lang="it-IT" b="1" baseline="0"/>
                  <a:t> c</a:t>
                </a:r>
                <a:r>
                  <a:rPr lang="it-IT" b="1" baseline="-25000"/>
                  <a:t>BD</a:t>
                </a:r>
                <a:r>
                  <a:rPr lang="it-IT" b="1" baseline="0"/>
                  <a:t> </a:t>
                </a:r>
                <a:r>
                  <a:rPr lang="it-IT" baseline="0"/>
                  <a:t>(kmol m</a:t>
                </a:r>
                <a:r>
                  <a:rPr lang="it-IT" baseline="30000"/>
                  <a:t>-3</a:t>
                </a:r>
                <a:r>
                  <a:rPr lang="it-IT" baseline="0"/>
                  <a:t>)</a:t>
                </a:r>
                <a:endParaRPr lang="it-IT"/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in"/>
        <c:tickLblPos val="nextTo"/>
        <c:spPr>
          <a:ln>
            <a:solidFill>
              <a:srgbClr val="000000"/>
            </a:solidFill>
          </a:ln>
        </c:spPr>
        <c:crossAx val="74429184"/>
        <c:crosses val="max"/>
        <c:crossBetween val="midCat"/>
        <c:majorUnit val="1"/>
        <c:minorUnit val="0.1"/>
      </c:valAx>
      <c:spPr>
        <a:noFill/>
        <a:ln w="12700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 pitchFamily="18" charset="0"/>
          <a:ea typeface="Arial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797247" y="0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2262D4F-60E7-4CCA-A8D2-5BEB8FB2DBB2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6743103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797247" y="6743103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B212260-6A42-452E-86E6-055DDF7E52F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495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2C87095-B0DA-4E22-A30E-BE0E513BC29F}" type="datetimeFigureOut">
              <a:rPr lang="it-IT" smtClean="0"/>
              <a:t>08/10/2024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533400"/>
            <a:ext cx="3548063" cy="2660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023462" y="3372167"/>
            <a:ext cx="8187690" cy="3194685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9D1E1C3-030E-450B-8D3F-B59DFE8565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3062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1E1C3-030E-450B-8D3F-B59DFE8565C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535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310D80-D2B2-47ED-A8DE-59A0CDC30792}" type="slidenum">
              <a:rPr lang="it-IT"/>
              <a:pPr/>
              <a:t>4</a:t>
            </a:fld>
            <a:endParaRPr lang="it-IT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310D80-D2B2-47ED-A8DE-59A0CDC30792}" type="slidenum">
              <a:rPr lang="it-IT"/>
              <a:pPr/>
              <a:t>5</a:t>
            </a:fld>
            <a:endParaRPr lang="it-IT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87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310D80-D2B2-47ED-A8DE-59A0CDC30792}" type="slidenum">
              <a:rPr lang="it-IT"/>
              <a:pPr/>
              <a:t>6</a:t>
            </a:fld>
            <a:endParaRPr lang="it-IT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08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1E1C3-030E-450B-8D3F-B59DFE8565C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8161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1D79-5F47-4C77-BBB5-E61184B31BA2}" type="datetime1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43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CE56-AC79-4169-850F-47DA4E2EAD02}" type="datetime1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110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7798-A8B0-4FF4-885A-9734696C70F6}" type="datetime1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7629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E7C9-3F00-4259-B9A9-8B6723308766}" type="datetime1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296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9EF8-222D-4101-9A44-6F20B083FF99}" type="datetime1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729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8F33-0696-42D3-BBDF-52106C96F0E8}" type="datetime1">
              <a:rPr lang="it-IT" smtClean="0"/>
              <a:t>08/10/2024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6376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3A9D-C57F-4487-8C7C-AA23DA5BE755}" type="datetime1">
              <a:rPr lang="it-IT" smtClean="0"/>
              <a:t>08/10/2024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21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5129-E353-4718-9384-39F7BF207B34}" type="datetime1">
              <a:rPr lang="it-IT" smtClean="0"/>
              <a:t>08/10/2024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3696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01A8-08D3-475C-BAA1-A5C26C5711DA}" type="datetime1">
              <a:rPr lang="it-IT" smtClean="0"/>
              <a:t>08/10/2024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3257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7CD1-B3AA-4C0E-BACC-EAA95B938B4D}" type="datetime1">
              <a:rPr lang="it-IT" smtClean="0"/>
              <a:t>08/10/2024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691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066C9-51EA-4FAE-85D4-3145AA282B96}" type="datetime1">
              <a:rPr lang="it-IT" smtClean="0"/>
              <a:t>08/10/2024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798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D0C98-5462-49F3-BF33-5E200E16D62D}" type="datetime1">
              <a:rPr lang="it-IT" smtClean="0"/>
              <a:t>08/10/2024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E23C9-0EEB-4A14-AC2F-DA3AD5443F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91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/>
        </p:nvSpPr>
        <p:spPr>
          <a:xfrm>
            <a:off x="685799" y="119675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+mn-lt"/>
                <a:cs typeface="Arial" pitchFamily="34" charset="0"/>
              </a:rPr>
              <a:t>Model Building and </a:t>
            </a:r>
            <a:r>
              <a:rPr lang="it-IT" sz="3600" b="1" dirty="0" err="1">
                <a:latin typeface="+mn-lt"/>
                <a:cs typeface="Arial" pitchFamily="34" charset="0"/>
              </a:rPr>
              <a:t>Parameter</a:t>
            </a:r>
            <a:r>
              <a:rPr lang="it-IT" sz="3600" b="1" dirty="0">
                <a:latin typeface="+mn-lt"/>
                <a:cs typeface="Arial" pitchFamily="34" charset="0"/>
              </a:rPr>
              <a:t> </a:t>
            </a:r>
            <a:r>
              <a:rPr lang="it-IT" sz="3600" b="1" dirty="0" err="1">
                <a:latin typeface="+mn-lt"/>
                <a:cs typeface="Arial" pitchFamily="34" charset="0"/>
              </a:rPr>
              <a:t>Estimation</a:t>
            </a:r>
            <a:r>
              <a:rPr lang="it-IT" sz="3600" b="1" dirty="0">
                <a:latin typeface="+mn-lt"/>
                <a:cs typeface="Arial" pitchFamily="34" charset="0"/>
              </a:rPr>
              <a:t> for </a:t>
            </a:r>
            <a:r>
              <a:rPr lang="it-IT" sz="3600" b="1" dirty="0" err="1">
                <a:latin typeface="+mn-lt"/>
                <a:cs typeface="Arial" pitchFamily="34" charset="0"/>
              </a:rPr>
              <a:t>Electrodialysis</a:t>
            </a:r>
            <a:r>
              <a:rPr lang="it-IT" sz="3600" b="1" dirty="0">
                <a:latin typeface="+mn-lt"/>
                <a:cs typeface="Arial" pitchFamily="34" charset="0"/>
              </a:rPr>
              <a:t> Systems</a:t>
            </a:r>
          </a:p>
          <a:p>
            <a:br>
              <a:rPr lang="it-IT" sz="3600" dirty="0">
                <a:latin typeface="+mn-lt"/>
                <a:cs typeface="Arial" pitchFamily="34" charset="0"/>
              </a:rPr>
            </a:br>
            <a:r>
              <a:rPr lang="it-IT" sz="2800" dirty="0">
                <a:latin typeface="+mn-lt"/>
                <a:cs typeface="Arial" pitchFamily="34" charset="0"/>
              </a:rPr>
              <a:t>Marcello Fidaleo, Leonel </a:t>
            </a:r>
            <a:r>
              <a:rPr lang="it-IT" sz="2800" dirty="0" err="1">
                <a:latin typeface="+mn-lt"/>
                <a:cs typeface="Arial" pitchFamily="34" charset="0"/>
              </a:rPr>
              <a:t>Tsague</a:t>
            </a:r>
            <a:br>
              <a:rPr lang="it-IT" sz="2800" dirty="0">
                <a:latin typeface="+mn-lt"/>
                <a:cs typeface="Arial" pitchFamily="34" charset="0"/>
              </a:rPr>
            </a:br>
            <a:r>
              <a:rPr lang="it-IT" sz="1800" dirty="0">
                <a:latin typeface="+mn-lt"/>
                <a:cs typeface="Arial" pitchFamily="34" charset="0"/>
              </a:rPr>
              <a:t>Department for Innovation in </a:t>
            </a:r>
            <a:r>
              <a:rPr lang="it-IT" sz="1800" dirty="0" err="1">
                <a:latin typeface="+mn-lt"/>
                <a:cs typeface="Arial" pitchFamily="34" charset="0"/>
              </a:rPr>
              <a:t>Biological</a:t>
            </a:r>
            <a:r>
              <a:rPr lang="it-IT" sz="1800" dirty="0">
                <a:latin typeface="+mn-lt"/>
                <a:cs typeface="Arial" pitchFamily="34" charset="0"/>
              </a:rPr>
              <a:t>, </a:t>
            </a:r>
            <a:r>
              <a:rPr lang="it-IT" sz="1800" dirty="0" err="1">
                <a:latin typeface="+mn-lt"/>
                <a:cs typeface="Arial" pitchFamily="34" charset="0"/>
              </a:rPr>
              <a:t>Agrofood</a:t>
            </a:r>
            <a:r>
              <a:rPr lang="it-IT" sz="1800" dirty="0">
                <a:latin typeface="+mn-lt"/>
                <a:cs typeface="Arial" pitchFamily="34" charset="0"/>
              </a:rPr>
              <a:t> and </a:t>
            </a:r>
            <a:r>
              <a:rPr lang="it-IT" sz="1800" dirty="0" err="1">
                <a:latin typeface="+mn-lt"/>
                <a:cs typeface="Arial" pitchFamily="34" charset="0"/>
              </a:rPr>
              <a:t>Forest</a:t>
            </a:r>
            <a:r>
              <a:rPr lang="it-IT" sz="1800" dirty="0">
                <a:latin typeface="+mn-lt"/>
                <a:cs typeface="Arial" pitchFamily="34" charset="0"/>
              </a:rPr>
              <a:t> Systems (DIBAF)</a:t>
            </a:r>
          </a:p>
          <a:p>
            <a:r>
              <a:rPr lang="it-IT" sz="1800" dirty="0">
                <a:latin typeface="+mn-lt"/>
                <a:cs typeface="Arial" pitchFamily="34" charset="0"/>
              </a:rPr>
              <a:t>University of Tuscia, Viterbo, </a:t>
            </a:r>
            <a:r>
              <a:rPr lang="it-IT" sz="1800" dirty="0" err="1">
                <a:latin typeface="+mn-lt"/>
                <a:cs typeface="Arial" pitchFamily="34" charset="0"/>
              </a:rPr>
              <a:t>Italy</a:t>
            </a:r>
            <a:endParaRPr lang="it-IT" sz="1800" dirty="0">
              <a:latin typeface="+mn-lt"/>
              <a:cs typeface="Arial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22A9795-A83F-656F-9907-F244903122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800" r="1385" b="72001"/>
          <a:stretch/>
        </p:blipFill>
        <p:spPr>
          <a:xfrm>
            <a:off x="63298" y="5921896"/>
            <a:ext cx="9017403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378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5496" y="29850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  <a:cs typeface="Arial" pitchFamily="34" charset="0"/>
              </a:rPr>
              <a:t>Experimental plan</a:t>
            </a:r>
            <a:endParaRPr lang="it-IT" sz="3600" dirty="0">
              <a:latin typeface="+mj-lt"/>
              <a:cs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62879" y="699102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j-lt"/>
                <a:cs typeface="Arial" pitchFamily="34" charset="0"/>
              </a:rPr>
              <a:t>Three batch desalination experiments with different electric current inputs</a:t>
            </a:r>
          </a:p>
          <a:p>
            <a:endParaRPr lang="it-IT" sz="2800" dirty="0">
              <a:latin typeface="+mj-lt"/>
              <a:cs typeface="Arial" pitchFamily="34" charset="0"/>
            </a:endParaRPr>
          </a:p>
        </p:txBody>
      </p:sp>
      <p:pic>
        <p:nvPicPr>
          <p:cNvPr id="3" name="Immagine 2" descr="Immagine che contiene schermata, quadrato, linea&#10;&#10;Descrizione generata automaticamente">
            <a:extLst>
              <a:ext uri="{FF2B5EF4-FFF2-40B4-BE49-F238E27FC236}">
                <a16:creationId xmlns:a16="http://schemas.microsoft.com/office/drawing/2014/main" id="{5C087611-91FA-1C38-5A5F-112B1F0837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946"/>
            <a:ext cx="2880366" cy="288036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0F39CDB-54F8-A8BE-626E-1FE929B62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636" y="1844824"/>
            <a:ext cx="2880488" cy="2880488"/>
          </a:xfrm>
          <a:prstGeom prst="rect">
            <a:avLst/>
          </a:prstGeom>
        </p:spPr>
      </p:pic>
      <p:sp>
        <p:nvSpPr>
          <p:cNvPr id="10" name="Segnaposto contenuto 8">
            <a:extLst>
              <a:ext uri="{FF2B5EF4-FFF2-40B4-BE49-F238E27FC236}">
                <a16:creationId xmlns:a16="http://schemas.microsoft.com/office/drawing/2014/main" id="{E5D2C98E-F582-82C7-DF06-67AFFD96D6ED}"/>
              </a:ext>
            </a:extLst>
          </p:cNvPr>
          <p:cNvSpPr txBox="1">
            <a:spLocks/>
          </p:cNvSpPr>
          <p:nvPr/>
        </p:nvSpPr>
        <p:spPr>
          <a:xfrm>
            <a:off x="611560" y="4839366"/>
            <a:ext cx="201622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decreasing step</a:t>
            </a:r>
            <a:endParaRPr lang="it-IT" sz="1800" dirty="0">
              <a:latin typeface="+mj-lt"/>
            </a:endParaRPr>
          </a:p>
        </p:txBody>
      </p:sp>
      <p:sp>
        <p:nvSpPr>
          <p:cNvPr id="11" name="Segnaposto contenuto 8">
            <a:extLst>
              <a:ext uri="{FF2B5EF4-FFF2-40B4-BE49-F238E27FC236}">
                <a16:creationId xmlns:a16="http://schemas.microsoft.com/office/drawing/2014/main" id="{2E7592CA-0562-EDB1-E79F-A900ECAB5EDA}"/>
              </a:ext>
            </a:extLst>
          </p:cNvPr>
          <p:cNvSpPr txBox="1">
            <a:spLocks/>
          </p:cNvSpPr>
          <p:nvPr/>
        </p:nvSpPr>
        <p:spPr>
          <a:xfrm>
            <a:off x="3779912" y="4869282"/>
            <a:ext cx="201622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increasing step</a:t>
            </a:r>
            <a:endParaRPr lang="it-IT" sz="1800" dirty="0">
              <a:latin typeface="+mj-lt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26BD8536-B7A3-4AE4-3C03-7DFF107B23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3919" y="1867745"/>
            <a:ext cx="2880488" cy="2880488"/>
          </a:xfrm>
          <a:prstGeom prst="rect">
            <a:avLst/>
          </a:prstGeom>
        </p:spPr>
      </p:pic>
      <p:sp>
        <p:nvSpPr>
          <p:cNvPr id="14" name="Segnaposto contenuto 8">
            <a:extLst>
              <a:ext uri="{FF2B5EF4-FFF2-40B4-BE49-F238E27FC236}">
                <a16:creationId xmlns:a16="http://schemas.microsoft.com/office/drawing/2014/main" id="{5C04118C-EF47-CA4E-0707-00B8E9F8058B}"/>
              </a:ext>
            </a:extLst>
          </p:cNvPr>
          <p:cNvSpPr txBox="1">
            <a:spLocks/>
          </p:cNvSpPr>
          <p:nvPr/>
        </p:nvSpPr>
        <p:spPr>
          <a:xfrm>
            <a:off x="6732240" y="4869282"/>
            <a:ext cx="201622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j-lt"/>
              </a:rPr>
              <a:t>sinusoidal</a:t>
            </a:r>
            <a:endParaRPr lang="it-IT" sz="1800" dirty="0">
              <a:latin typeface="+mj-lt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9AD3AC3B-CFCC-C506-F5AA-9281318A7B40}"/>
              </a:ext>
            </a:extLst>
          </p:cNvPr>
          <p:cNvSpPr/>
          <p:nvPr/>
        </p:nvSpPr>
        <p:spPr>
          <a:xfrm>
            <a:off x="144016" y="5589240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j-lt"/>
                <a:cs typeface="Arial" pitchFamily="34" charset="0"/>
              </a:rPr>
              <a:t>Conductivity and level of solutions, electric current and potential acquired at 1 Hz sampling rate.</a:t>
            </a:r>
          </a:p>
          <a:p>
            <a:endParaRPr lang="it-IT" sz="28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372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5496" y="29850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  <a:cs typeface="Arial" pitchFamily="34" charset="0"/>
              </a:rPr>
              <a:t>Model simulation and parameter estimation</a:t>
            </a:r>
            <a:endParaRPr lang="it-IT" sz="3600" dirty="0">
              <a:latin typeface="+mj-lt"/>
              <a:cs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89756" y="764704"/>
            <a:ext cx="8964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+mj-lt"/>
                <a:cs typeface="Arial" pitchFamily="34" charset="0"/>
              </a:rPr>
              <a:t>Mathematical formulation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Arial" pitchFamily="34" charset="0"/>
              </a:rPr>
              <a:t>4 ODEs for concentrations (C) and volumes (V) of the solutions in the concentrating (C) and in the diluting (D) tanks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Arial" pitchFamily="34" charset="0"/>
              </a:rPr>
              <a:t>1 DAE for electric voltage (E)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Arial" pitchFamily="34" charset="0"/>
              </a:rPr>
              <a:t>4 parameters for water (L</a:t>
            </a:r>
            <a:r>
              <a:rPr lang="en-US" sz="2400" baseline="-25000" dirty="0">
                <a:latin typeface="+mj-lt"/>
                <a:cs typeface="Arial" pitchFamily="34" charset="0"/>
              </a:rPr>
              <a:t>W</a:t>
            </a:r>
            <a:r>
              <a:rPr lang="en-US" sz="2400" dirty="0">
                <a:latin typeface="+mj-lt"/>
                <a:cs typeface="Arial" pitchFamily="34" charset="0"/>
              </a:rPr>
              <a:t>, </a:t>
            </a:r>
            <a:r>
              <a:rPr lang="en-US" sz="2400" dirty="0" err="1">
                <a:latin typeface="+mj-lt"/>
                <a:cs typeface="Arial" pitchFamily="34" charset="0"/>
              </a:rPr>
              <a:t>t</a:t>
            </a:r>
            <a:r>
              <a:rPr lang="en-US" sz="2400" baseline="-25000" dirty="0" err="1">
                <a:latin typeface="+mj-lt"/>
                <a:cs typeface="Arial" pitchFamily="34" charset="0"/>
              </a:rPr>
              <a:t>W</a:t>
            </a:r>
            <a:r>
              <a:rPr lang="en-US" sz="2400" dirty="0">
                <a:latin typeface="+mj-lt"/>
                <a:cs typeface="Arial" pitchFamily="34" charset="0"/>
              </a:rPr>
              <a:t>) and salt (L</a:t>
            </a:r>
            <a:r>
              <a:rPr lang="en-US" sz="2400" baseline="-25000" dirty="0">
                <a:latin typeface="+mj-lt"/>
                <a:cs typeface="Arial" pitchFamily="34" charset="0"/>
              </a:rPr>
              <a:t>B</a:t>
            </a:r>
            <a:r>
              <a:rPr lang="en-US" sz="2400" dirty="0">
                <a:latin typeface="+mj-lt"/>
                <a:cs typeface="Arial" pitchFamily="34" charset="0"/>
              </a:rPr>
              <a:t>, </a:t>
            </a:r>
            <a:r>
              <a:rPr lang="en-US" sz="2400" dirty="0" err="1">
                <a:latin typeface="+mj-lt"/>
                <a:cs typeface="Arial" pitchFamily="34" charset="0"/>
              </a:rPr>
              <a:t>t</a:t>
            </a:r>
            <a:r>
              <a:rPr lang="en-US" sz="2400" baseline="-25000" dirty="0" err="1">
                <a:latin typeface="+mj-lt"/>
                <a:cs typeface="Arial" pitchFamily="34" charset="0"/>
              </a:rPr>
              <a:t>B</a:t>
            </a:r>
            <a:r>
              <a:rPr lang="en-US" sz="2400" dirty="0">
                <a:latin typeface="+mj-lt"/>
                <a:cs typeface="Arial" pitchFamily="34" charset="0"/>
              </a:rPr>
              <a:t>) transport properties</a:t>
            </a:r>
          </a:p>
          <a:p>
            <a:endParaRPr lang="en-US" sz="2400" dirty="0">
              <a:latin typeface="+mj-lt"/>
              <a:cs typeface="Arial" pitchFamily="34" charset="0"/>
            </a:endParaRPr>
          </a:p>
          <a:p>
            <a:r>
              <a:rPr lang="en-US" sz="2400" dirty="0">
                <a:latin typeface="+mj-lt"/>
                <a:cs typeface="Arial" pitchFamily="34" charset="0"/>
              </a:rPr>
              <a:t>COMSOL implementation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Arial" pitchFamily="34" charset="0"/>
              </a:rPr>
              <a:t>0D dimension, Mathematics, global ODEs and DAEs, parameter estimation</a:t>
            </a:r>
          </a:p>
          <a:p>
            <a:endParaRPr lang="en-US" sz="2400" dirty="0">
              <a:latin typeface="+mj-lt"/>
              <a:cs typeface="Arial" pitchFamily="34" charset="0"/>
            </a:endParaRPr>
          </a:p>
          <a:p>
            <a:endParaRPr lang="it-IT" sz="2400" dirty="0">
              <a:latin typeface="+mj-lt"/>
              <a:cs typeface="Arial" pitchFamily="34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676D59CD-40AA-DEE7-EA52-EF569C0992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302" t="29579" r="50326" b="55720"/>
          <a:stretch/>
        </p:blipFill>
        <p:spPr>
          <a:xfrm>
            <a:off x="539552" y="4437112"/>
            <a:ext cx="6912768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2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39552" y="5265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+mj-lt"/>
                <a:cs typeface="Arial" pitchFamily="34" charset="0"/>
              </a:rPr>
              <a:t>Results</a:t>
            </a:r>
            <a:endParaRPr lang="it-IT" sz="3600" dirty="0">
              <a:latin typeface="+mj-lt"/>
              <a:cs typeface="Arial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6A7B0EC-C529-17B5-0183-1C436BBAA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97968"/>
            <a:ext cx="4320480" cy="4320480"/>
          </a:xfrm>
          <a:prstGeom prst="rect">
            <a:avLst/>
          </a:prstGeom>
        </p:spPr>
      </p:pic>
      <p:pic>
        <p:nvPicPr>
          <p:cNvPr id="6" name="Immagine 5" descr="Immagine che contiene schermata, quadrato, linea&#10;&#10;Descrizione generata automaticamente">
            <a:extLst>
              <a:ext uri="{FF2B5EF4-FFF2-40B4-BE49-F238E27FC236}">
                <a16:creationId xmlns:a16="http://schemas.microsoft.com/office/drawing/2014/main" id="{0163B7A4-773D-119D-636F-680D9452E0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" y="1694520"/>
            <a:ext cx="4464496" cy="4464496"/>
          </a:xfrm>
          <a:prstGeom prst="rect">
            <a:avLst/>
          </a:prstGeom>
        </p:spPr>
      </p:pic>
      <p:sp>
        <p:nvSpPr>
          <p:cNvPr id="8" name="Segnaposto contenuto 8">
            <a:extLst>
              <a:ext uri="{FF2B5EF4-FFF2-40B4-BE49-F238E27FC236}">
                <a16:creationId xmlns:a16="http://schemas.microsoft.com/office/drawing/2014/main" id="{9A8459C7-545E-C266-B339-61071DADE6E0}"/>
              </a:ext>
            </a:extLst>
          </p:cNvPr>
          <p:cNvSpPr txBox="1">
            <a:spLocks/>
          </p:cNvSpPr>
          <p:nvPr/>
        </p:nvSpPr>
        <p:spPr>
          <a:xfrm>
            <a:off x="611560" y="837486"/>
            <a:ext cx="309634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Decreasing step pattern</a:t>
            </a:r>
            <a:endParaRPr lang="it-IT" sz="1800" dirty="0">
              <a:latin typeface="+mj-lt"/>
            </a:endParaRP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666B4FD8-232B-4940-9918-954B79C982DA}"/>
              </a:ext>
            </a:extLst>
          </p:cNvPr>
          <p:cNvSpPr txBox="1">
            <a:spLocks/>
          </p:cNvSpPr>
          <p:nvPr/>
        </p:nvSpPr>
        <p:spPr>
          <a:xfrm>
            <a:off x="611560" y="1266003"/>
            <a:ext cx="309634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Electric current</a:t>
            </a:r>
            <a:endParaRPr lang="it-IT" sz="1800" dirty="0">
              <a:latin typeface="+mj-lt"/>
            </a:endParaRPr>
          </a:p>
        </p:txBody>
      </p:sp>
      <p:sp>
        <p:nvSpPr>
          <p:cNvPr id="10" name="Segnaposto contenuto 8">
            <a:extLst>
              <a:ext uri="{FF2B5EF4-FFF2-40B4-BE49-F238E27FC236}">
                <a16:creationId xmlns:a16="http://schemas.microsoft.com/office/drawing/2014/main" id="{22B71CE5-2833-FD67-9DAD-B46342ECFD02}"/>
              </a:ext>
            </a:extLst>
          </p:cNvPr>
          <p:cNvSpPr txBox="1">
            <a:spLocks/>
          </p:cNvSpPr>
          <p:nvPr/>
        </p:nvSpPr>
        <p:spPr>
          <a:xfrm>
            <a:off x="5148064" y="1268760"/>
            <a:ext cx="309634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Volumes and concentrations</a:t>
            </a:r>
            <a:endParaRPr lang="it-IT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9415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07AC7BC-CFEB-201D-BF59-46A4DE946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712" y="1700808"/>
            <a:ext cx="4464496" cy="446449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D2CC2839-A767-217D-C1A5-07D58C7E3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700808"/>
            <a:ext cx="4464496" cy="4464496"/>
          </a:xfrm>
          <a:prstGeom prst="rect">
            <a:avLst/>
          </a:prstGeom>
        </p:spPr>
      </p:pic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215A9C0D-897D-A8AB-3799-8A2C05EC2259}"/>
              </a:ext>
            </a:extLst>
          </p:cNvPr>
          <p:cNvSpPr txBox="1">
            <a:spLocks/>
          </p:cNvSpPr>
          <p:nvPr/>
        </p:nvSpPr>
        <p:spPr>
          <a:xfrm>
            <a:off x="611560" y="837486"/>
            <a:ext cx="2952328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Increasing step pattern</a:t>
            </a:r>
            <a:endParaRPr lang="it-IT" sz="1800" dirty="0">
              <a:latin typeface="+mj-lt"/>
            </a:endParaRPr>
          </a:p>
        </p:txBody>
      </p:sp>
      <p:sp>
        <p:nvSpPr>
          <p:cNvPr id="10" name="Segnaposto contenuto 8">
            <a:extLst>
              <a:ext uri="{FF2B5EF4-FFF2-40B4-BE49-F238E27FC236}">
                <a16:creationId xmlns:a16="http://schemas.microsoft.com/office/drawing/2014/main" id="{05FAB62E-DE58-3965-3DE8-99A59552D10D}"/>
              </a:ext>
            </a:extLst>
          </p:cNvPr>
          <p:cNvSpPr txBox="1">
            <a:spLocks/>
          </p:cNvSpPr>
          <p:nvPr/>
        </p:nvSpPr>
        <p:spPr>
          <a:xfrm>
            <a:off x="611560" y="1266003"/>
            <a:ext cx="309634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Electric current</a:t>
            </a:r>
            <a:endParaRPr lang="it-IT" sz="1800" dirty="0">
              <a:latin typeface="+mj-lt"/>
            </a:endParaRPr>
          </a:p>
        </p:txBody>
      </p:sp>
      <p:sp>
        <p:nvSpPr>
          <p:cNvPr id="11" name="Segnaposto contenuto 8">
            <a:extLst>
              <a:ext uri="{FF2B5EF4-FFF2-40B4-BE49-F238E27FC236}">
                <a16:creationId xmlns:a16="http://schemas.microsoft.com/office/drawing/2014/main" id="{EC07C291-AC5B-681B-D6B4-042EEFD5D114}"/>
              </a:ext>
            </a:extLst>
          </p:cNvPr>
          <p:cNvSpPr txBox="1">
            <a:spLocks/>
          </p:cNvSpPr>
          <p:nvPr/>
        </p:nvSpPr>
        <p:spPr>
          <a:xfrm>
            <a:off x="5148064" y="1268760"/>
            <a:ext cx="309634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Volumes and concentrations</a:t>
            </a:r>
            <a:endParaRPr lang="it-IT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6197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914651-38D8-5C3D-D5D0-FEF835872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700808"/>
            <a:ext cx="4320480" cy="432048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A665ED8B-46C1-F818-24B3-6D6A33CE8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700808"/>
            <a:ext cx="4320480" cy="4320480"/>
          </a:xfrm>
          <a:prstGeom prst="rect">
            <a:avLst/>
          </a:prstGeom>
        </p:spPr>
      </p:pic>
      <p:sp>
        <p:nvSpPr>
          <p:cNvPr id="12" name="Segnaposto contenuto 8">
            <a:extLst>
              <a:ext uri="{FF2B5EF4-FFF2-40B4-BE49-F238E27FC236}">
                <a16:creationId xmlns:a16="http://schemas.microsoft.com/office/drawing/2014/main" id="{0654C9F0-CCD9-3FA3-7552-8C3743FDD6A9}"/>
              </a:ext>
            </a:extLst>
          </p:cNvPr>
          <p:cNvSpPr txBox="1">
            <a:spLocks/>
          </p:cNvSpPr>
          <p:nvPr/>
        </p:nvSpPr>
        <p:spPr>
          <a:xfrm>
            <a:off x="611560" y="837486"/>
            <a:ext cx="201622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Sinusoidal pattern</a:t>
            </a:r>
            <a:endParaRPr lang="it-IT" sz="1800" dirty="0">
              <a:latin typeface="+mj-lt"/>
            </a:endParaRPr>
          </a:p>
        </p:txBody>
      </p:sp>
      <p:sp>
        <p:nvSpPr>
          <p:cNvPr id="13" name="Segnaposto contenuto 8">
            <a:extLst>
              <a:ext uri="{FF2B5EF4-FFF2-40B4-BE49-F238E27FC236}">
                <a16:creationId xmlns:a16="http://schemas.microsoft.com/office/drawing/2014/main" id="{4A16F124-B118-73B7-DF8E-BD37FE470373}"/>
              </a:ext>
            </a:extLst>
          </p:cNvPr>
          <p:cNvSpPr txBox="1">
            <a:spLocks/>
          </p:cNvSpPr>
          <p:nvPr/>
        </p:nvSpPr>
        <p:spPr>
          <a:xfrm>
            <a:off x="611560" y="1266003"/>
            <a:ext cx="309634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Electric current</a:t>
            </a:r>
            <a:endParaRPr lang="it-IT" sz="1800" dirty="0">
              <a:latin typeface="+mj-lt"/>
            </a:endParaRPr>
          </a:p>
        </p:txBody>
      </p:sp>
      <p:sp>
        <p:nvSpPr>
          <p:cNvPr id="14" name="Segnaposto contenuto 8">
            <a:extLst>
              <a:ext uri="{FF2B5EF4-FFF2-40B4-BE49-F238E27FC236}">
                <a16:creationId xmlns:a16="http://schemas.microsoft.com/office/drawing/2014/main" id="{7E89360E-05F2-FF9B-74FD-C4346BA536E6}"/>
              </a:ext>
            </a:extLst>
          </p:cNvPr>
          <p:cNvSpPr txBox="1">
            <a:spLocks/>
          </p:cNvSpPr>
          <p:nvPr/>
        </p:nvSpPr>
        <p:spPr>
          <a:xfrm>
            <a:off x="5148064" y="1268760"/>
            <a:ext cx="309634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Volumes and concentrations</a:t>
            </a:r>
            <a:endParaRPr lang="it-IT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5603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E4E186EF-F0E1-FAD8-2394-D39663C9D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84784"/>
            <a:ext cx="5657850" cy="4333875"/>
          </a:xfrm>
          <a:prstGeom prst="rect">
            <a:avLst/>
          </a:prstGeom>
        </p:spPr>
      </p:pic>
      <p:sp>
        <p:nvSpPr>
          <p:cNvPr id="15" name="Segnaposto contenuto 8">
            <a:extLst>
              <a:ext uri="{FF2B5EF4-FFF2-40B4-BE49-F238E27FC236}">
                <a16:creationId xmlns:a16="http://schemas.microsoft.com/office/drawing/2014/main" id="{806FA6B8-6CD8-65DC-3968-FBD23FB9B286}"/>
              </a:ext>
            </a:extLst>
          </p:cNvPr>
          <p:cNvSpPr txBox="1">
            <a:spLocks/>
          </p:cNvSpPr>
          <p:nvPr/>
        </p:nvSpPr>
        <p:spPr>
          <a:xfrm>
            <a:off x="755576" y="865409"/>
            <a:ext cx="4032448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Parameters estimate comparisons</a:t>
            </a:r>
            <a:endParaRPr lang="it-IT" sz="1800" dirty="0">
              <a:latin typeface="+mj-lt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140113BA-0D38-8480-1571-19C77D211C50}"/>
              </a:ext>
            </a:extLst>
          </p:cNvPr>
          <p:cNvSpPr/>
          <p:nvPr/>
        </p:nvSpPr>
        <p:spPr>
          <a:xfrm>
            <a:off x="6012160" y="2132856"/>
            <a:ext cx="3131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j-lt"/>
                <a:cs typeface="Arial" pitchFamily="34" charset="0"/>
              </a:rPr>
              <a:t>It seems that parameter estimate is possible considering that the estimates are very close</a:t>
            </a:r>
          </a:p>
          <a:p>
            <a:endParaRPr lang="it-IT" sz="28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002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07504" y="746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  <a:cs typeface="Arial" pitchFamily="34" charset="0"/>
              </a:rPr>
              <a:t>Conclusions</a:t>
            </a:r>
            <a:endParaRPr lang="it-IT" sz="3600" dirty="0">
              <a:latin typeface="+mj-lt"/>
              <a:cs typeface="Arial" pitchFamily="34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E27AE8E-8D6F-712D-B658-702B0565181B}"/>
              </a:ext>
            </a:extLst>
          </p:cNvPr>
          <p:cNvSpPr/>
          <p:nvPr/>
        </p:nvSpPr>
        <p:spPr>
          <a:xfrm>
            <a:off x="179512" y="1268760"/>
            <a:ext cx="8964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pitchFamily="34" charset="0"/>
              </a:rPr>
              <a:t>The use of online sensors allowed to acquire high-frequency and very precise measurements  for concentrations and volumes.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+mj-lt"/>
              <a:cs typeface="Arial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pitchFamily="34" charset="0"/>
              </a:rPr>
              <a:t>Model simulation and parameter estimates were easily carried out by </a:t>
            </a:r>
            <a:r>
              <a:rPr lang="en-US" sz="2800">
                <a:latin typeface="+mj-lt"/>
                <a:cs typeface="Arial" pitchFamily="34" charset="0"/>
              </a:rPr>
              <a:t>using COMSOL </a:t>
            </a:r>
            <a:r>
              <a:rPr lang="en-US" sz="2800" dirty="0">
                <a:latin typeface="+mj-lt"/>
                <a:cs typeface="Arial" pitchFamily="34" charset="0"/>
              </a:rPr>
              <a:t>Multiphysics.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+mj-lt"/>
              <a:cs typeface="Arial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pitchFamily="34" charset="0"/>
              </a:rPr>
              <a:t>Further work is required to validate the results obtained by expanding the experimental data set.</a:t>
            </a:r>
          </a:p>
          <a:p>
            <a:endParaRPr lang="en-US" sz="2800" dirty="0">
              <a:latin typeface="+mj-lt"/>
              <a:cs typeface="Arial" pitchFamily="34" charset="0"/>
            </a:endParaRPr>
          </a:p>
          <a:p>
            <a:endParaRPr lang="en-US" sz="2800" dirty="0">
              <a:latin typeface="+mj-lt"/>
              <a:cs typeface="Arial" pitchFamily="34" charset="0"/>
            </a:endParaRPr>
          </a:p>
          <a:p>
            <a:endParaRPr lang="it-IT" sz="28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690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948" name="Group 4"/>
          <p:cNvGrpSpPr>
            <a:grpSpLocks/>
          </p:cNvGrpSpPr>
          <p:nvPr/>
        </p:nvGrpSpPr>
        <p:grpSpPr bwMode="auto">
          <a:xfrm>
            <a:off x="4178300" y="4911728"/>
            <a:ext cx="2768600" cy="849313"/>
            <a:chOff x="2632" y="3094"/>
            <a:chExt cx="1744" cy="535"/>
          </a:xfrm>
        </p:grpSpPr>
        <p:sp>
          <p:nvSpPr>
            <p:cNvPr id="210949" name="Text Box 5"/>
            <p:cNvSpPr txBox="1">
              <a:spLocks noChangeArrowheads="1"/>
            </p:cNvSpPr>
            <p:nvPr/>
          </p:nvSpPr>
          <p:spPr bwMode="auto">
            <a:xfrm>
              <a:off x="2960" y="3396"/>
              <a:ext cx="14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it-IT" dirty="0" err="1">
                  <a:latin typeface="+mj-lt"/>
                </a:rPr>
                <a:t>concentrating</a:t>
              </a:r>
              <a:endParaRPr lang="it-IT" sz="3000" dirty="0">
                <a:latin typeface="+mj-lt"/>
              </a:endParaRPr>
            </a:p>
          </p:txBody>
        </p:sp>
        <p:sp>
          <p:nvSpPr>
            <p:cNvPr id="210950" name="Line 6"/>
            <p:cNvSpPr>
              <a:spLocks noChangeShapeType="1"/>
            </p:cNvSpPr>
            <p:nvPr/>
          </p:nvSpPr>
          <p:spPr bwMode="auto">
            <a:xfrm>
              <a:off x="2632" y="3094"/>
              <a:ext cx="344" cy="31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j-lt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48399ED-BEE3-6BB3-DABA-8698261060AD}"/>
              </a:ext>
            </a:extLst>
          </p:cNvPr>
          <p:cNvGrpSpPr/>
          <p:nvPr/>
        </p:nvGrpSpPr>
        <p:grpSpPr>
          <a:xfrm>
            <a:off x="304800" y="2646342"/>
            <a:ext cx="6096000" cy="3141683"/>
            <a:chOff x="304800" y="2646342"/>
            <a:chExt cx="6096000" cy="3141683"/>
          </a:xfrm>
        </p:grpSpPr>
        <p:grpSp>
          <p:nvGrpSpPr>
            <p:cNvPr id="210951" name="Group 7"/>
            <p:cNvGrpSpPr>
              <a:grpSpLocks/>
            </p:cNvGrpSpPr>
            <p:nvPr/>
          </p:nvGrpSpPr>
          <p:grpSpPr bwMode="auto">
            <a:xfrm>
              <a:off x="304800" y="4797427"/>
              <a:ext cx="2222500" cy="963613"/>
              <a:chOff x="192" y="3022"/>
              <a:chExt cx="1400" cy="607"/>
            </a:xfrm>
          </p:grpSpPr>
          <p:sp>
            <p:nvSpPr>
              <p:cNvPr id="210952" name="Text Box 8"/>
              <p:cNvSpPr txBox="1">
                <a:spLocks noChangeArrowheads="1"/>
              </p:cNvSpPr>
              <p:nvPr/>
            </p:nvSpPr>
            <p:spPr bwMode="auto">
              <a:xfrm>
                <a:off x="192" y="3396"/>
                <a:ext cx="848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it-IT" dirty="0" err="1">
                    <a:latin typeface="+mj-lt"/>
                  </a:rPr>
                  <a:t>diluting</a:t>
                </a:r>
                <a:endParaRPr lang="it-IT" sz="3000" dirty="0">
                  <a:latin typeface="+mj-lt"/>
                </a:endParaRPr>
              </a:p>
            </p:txBody>
          </p:sp>
          <p:sp>
            <p:nvSpPr>
              <p:cNvPr id="210953" name="Line 9"/>
              <p:cNvSpPr>
                <a:spLocks noChangeShapeType="1"/>
              </p:cNvSpPr>
              <p:nvPr/>
            </p:nvSpPr>
            <p:spPr bwMode="auto">
              <a:xfrm flipV="1">
                <a:off x="808" y="3022"/>
                <a:ext cx="784" cy="408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</p:grpSp>
        <p:grpSp>
          <p:nvGrpSpPr>
            <p:cNvPr id="210954" name="Group 10"/>
            <p:cNvGrpSpPr>
              <a:grpSpLocks/>
            </p:cNvGrpSpPr>
            <p:nvPr/>
          </p:nvGrpSpPr>
          <p:grpSpPr bwMode="auto">
            <a:xfrm>
              <a:off x="2057400" y="2714625"/>
              <a:ext cx="2133600" cy="749300"/>
              <a:chOff x="2008" y="1912"/>
              <a:chExt cx="1344" cy="472"/>
            </a:xfrm>
          </p:grpSpPr>
          <p:sp>
            <p:nvSpPr>
              <p:cNvPr id="210955" name="Line 11"/>
              <p:cNvSpPr>
                <a:spLocks noChangeShapeType="1"/>
              </p:cNvSpPr>
              <p:nvPr/>
            </p:nvSpPr>
            <p:spPr bwMode="auto">
              <a:xfrm>
                <a:off x="2008" y="1912"/>
                <a:ext cx="0" cy="46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0956" name="Line 12"/>
              <p:cNvSpPr>
                <a:spLocks noChangeShapeType="1"/>
              </p:cNvSpPr>
              <p:nvPr/>
            </p:nvSpPr>
            <p:spPr bwMode="auto">
              <a:xfrm>
                <a:off x="3352" y="1912"/>
                <a:ext cx="0" cy="46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0957" name="Line 13"/>
              <p:cNvSpPr>
                <a:spLocks noChangeShapeType="1"/>
              </p:cNvSpPr>
              <p:nvPr/>
            </p:nvSpPr>
            <p:spPr bwMode="auto">
              <a:xfrm>
                <a:off x="3032" y="1912"/>
                <a:ext cx="0" cy="46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0958" name="Line 14"/>
              <p:cNvSpPr>
                <a:spLocks noChangeShapeType="1"/>
              </p:cNvSpPr>
              <p:nvPr/>
            </p:nvSpPr>
            <p:spPr bwMode="auto">
              <a:xfrm>
                <a:off x="2336" y="1920"/>
                <a:ext cx="0" cy="46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0959" name="Line 15"/>
              <p:cNvSpPr>
                <a:spLocks noChangeShapeType="1"/>
              </p:cNvSpPr>
              <p:nvPr/>
            </p:nvSpPr>
            <p:spPr bwMode="auto">
              <a:xfrm>
                <a:off x="2688" y="1920"/>
                <a:ext cx="0" cy="46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</p:grpSp>
        <p:sp>
          <p:nvSpPr>
            <p:cNvPr id="210960" name="Text Box 16"/>
            <p:cNvSpPr txBox="1">
              <a:spLocks noChangeArrowheads="1"/>
            </p:cNvSpPr>
            <p:nvPr/>
          </p:nvSpPr>
          <p:spPr bwMode="auto">
            <a:xfrm>
              <a:off x="4267200" y="2646342"/>
              <a:ext cx="21336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it-IT" dirty="0">
                  <a:latin typeface="+mj-lt"/>
                </a:rPr>
                <a:t>feed</a:t>
              </a:r>
              <a:endParaRPr lang="it-IT" sz="3000" dirty="0">
                <a:latin typeface="+mj-lt"/>
              </a:endParaRPr>
            </a:p>
          </p:txBody>
        </p:sp>
        <p:sp>
          <p:nvSpPr>
            <p:cNvPr id="210961" name="Rectangle 17"/>
            <p:cNvSpPr>
              <a:spLocks noChangeArrowheads="1"/>
            </p:cNvSpPr>
            <p:nvPr/>
          </p:nvSpPr>
          <p:spPr bwMode="auto">
            <a:xfrm>
              <a:off x="1701800" y="3451225"/>
              <a:ext cx="152400" cy="16383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10962" name="Rectangle 18"/>
            <p:cNvSpPr>
              <a:spLocks noChangeArrowheads="1"/>
            </p:cNvSpPr>
            <p:nvPr/>
          </p:nvSpPr>
          <p:spPr bwMode="auto">
            <a:xfrm>
              <a:off x="2235200" y="3451225"/>
              <a:ext cx="152400" cy="16383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66FF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10963" name="Rectangle 19"/>
            <p:cNvSpPr>
              <a:spLocks noChangeArrowheads="1"/>
            </p:cNvSpPr>
            <p:nvPr/>
          </p:nvSpPr>
          <p:spPr bwMode="auto">
            <a:xfrm>
              <a:off x="2781300" y="3451225"/>
              <a:ext cx="152400" cy="16383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10964" name="Rectangle 20"/>
            <p:cNvSpPr>
              <a:spLocks noChangeArrowheads="1"/>
            </p:cNvSpPr>
            <p:nvPr/>
          </p:nvSpPr>
          <p:spPr bwMode="auto">
            <a:xfrm>
              <a:off x="3340100" y="3451225"/>
              <a:ext cx="152400" cy="16383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66FF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10965" name="Rectangle 21"/>
            <p:cNvSpPr>
              <a:spLocks noChangeArrowheads="1"/>
            </p:cNvSpPr>
            <p:nvPr/>
          </p:nvSpPr>
          <p:spPr bwMode="auto">
            <a:xfrm>
              <a:off x="3848100" y="3451225"/>
              <a:ext cx="152400" cy="16383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10966" name="Rectangle 22"/>
            <p:cNvSpPr>
              <a:spLocks noChangeArrowheads="1"/>
            </p:cNvSpPr>
            <p:nvPr/>
          </p:nvSpPr>
          <p:spPr bwMode="auto">
            <a:xfrm>
              <a:off x="4381500" y="3451225"/>
              <a:ext cx="152400" cy="16383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66FF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j-lt"/>
              </a:endParaRPr>
            </a:p>
          </p:txBody>
        </p:sp>
        <p:grpSp>
          <p:nvGrpSpPr>
            <p:cNvPr id="210967" name="Group 23"/>
            <p:cNvGrpSpPr>
              <a:grpSpLocks/>
            </p:cNvGrpSpPr>
            <p:nvPr/>
          </p:nvGrpSpPr>
          <p:grpSpPr bwMode="auto">
            <a:xfrm>
              <a:off x="1701800" y="3768725"/>
              <a:ext cx="2425700" cy="317500"/>
              <a:chOff x="1784" y="2576"/>
              <a:chExt cx="1528" cy="200"/>
            </a:xfrm>
          </p:grpSpPr>
          <p:sp>
            <p:nvSpPr>
              <p:cNvPr id="210968" name="AutoShape 24"/>
              <p:cNvSpPr>
                <a:spLocks noChangeArrowheads="1"/>
              </p:cNvSpPr>
              <p:nvPr/>
            </p:nvSpPr>
            <p:spPr bwMode="auto">
              <a:xfrm>
                <a:off x="1784" y="2576"/>
                <a:ext cx="176" cy="20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r>
                  <a:rPr lang="it-IT">
                    <a:solidFill>
                      <a:schemeClr val="bg2"/>
                    </a:solidFill>
                    <a:latin typeface="+mj-lt"/>
                  </a:rPr>
                  <a:t>+</a:t>
                </a:r>
                <a:endParaRPr lang="it-IT" sz="3000">
                  <a:latin typeface="+mj-lt"/>
                </a:endParaRPr>
              </a:p>
            </p:txBody>
          </p:sp>
          <p:sp>
            <p:nvSpPr>
              <p:cNvPr id="210969" name="AutoShape 25"/>
              <p:cNvSpPr>
                <a:spLocks noChangeArrowheads="1"/>
              </p:cNvSpPr>
              <p:nvPr/>
            </p:nvSpPr>
            <p:spPr bwMode="auto">
              <a:xfrm>
                <a:off x="3136" y="2576"/>
                <a:ext cx="176" cy="20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r>
                  <a:rPr lang="it-IT">
                    <a:solidFill>
                      <a:schemeClr val="bg2"/>
                    </a:solidFill>
                    <a:latin typeface="+mj-lt"/>
                  </a:rPr>
                  <a:t>+</a:t>
                </a:r>
                <a:endParaRPr lang="it-IT" sz="3000">
                  <a:latin typeface="+mj-lt"/>
                </a:endParaRPr>
              </a:p>
            </p:txBody>
          </p:sp>
          <p:sp>
            <p:nvSpPr>
              <p:cNvPr id="210970" name="AutoShape 26"/>
              <p:cNvSpPr>
                <a:spLocks noChangeArrowheads="1"/>
              </p:cNvSpPr>
              <p:nvPr/>
            </p:nvSpPr>
            <p:spPr bwMode="auto">
              <a:xfrm>
                <a:off x="2464" y="2576"/>
                <a:ext cx="176" cy="20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r>
                  <a:rPr lang="it-IT">
                    <a:solidFill>
                      <a:schemeClr val="bg2"/>
                    </a:solidFill>
                    <a:latin typeface="+mj-lt"/>
                  </a:rPr>
                  <a:t>+</a:t>
                </a:r>
                <a:endParaRPr lang="it-IT" sz="3000">
                  <a:latin typeface="+mj-lt"/>
                </a:endParaRPr>
              </a:p>
            </p:txBody>
          </p:sp>
        </p:grpSp>
        <p:grpSp>
          <p:nvGrpSpPr>
            <p:cNvPr id="210971" name="Group 27"/>
            <p:cNvGrpSpPr>
              <a:grpSpLocks/>
            </p:cNvGrpSpPr>
            <p:nvPr/>
          </p:nvGrpSpPr>
          <p:grpSpPr bwMode="auto">
            <a:xfrm>
              <a:off x="2120900" y="4267200"/>
              <a:ext cx="2413000" cy="301625"/>
              <a:chOff x="2048" y="2890"/>
              <a:chExt cx="1520" cy="190"/>
            </a:xfrm>
          </p:grpSpPr>
          <p:grpSp>
            <p:nvGrpSpPr>
              <p:cNvPr id="210972" name="Group 28"/>
              <p:cNvGrpSpPr>
                <a:grpSpLocks/>
              </p:cNvGrpSpPr>
              <p:nvPr/>
            </p:nvGrpSpPr>
            <p:grpSpPr bwMode="auto">
              <a:xfrm>
                <a:off x="3400" y="2890"/>
                <a:ext cx="168" cy="190"/>
                <a:chOff x="4480" y="2762"/>
                <a:chExt cx="168" cy="190"/>
              </a:xfrm>
            </p:grpSpPr>
            <p:sp>
              <p:nvSpPr>
                <p:cNvPr id="210973" name="AutoShape 29"/>
                <p:cNvSpPr>
                  <a:spLocks noChangeArrowheads="1"/>
                </p:cNvSpPr>
                <p:nvPr/>
              </p:nvSpPr>
              <p:spPr bwMode="auto">
                <a:xfrm>
                  <a:off x="4480" y="2762"/>
                  <a:ext cx="168" cy="190"/>
                </a:xfrm>
                <a:prstGeom prst="leftArrow">
                  <a:avLst>
                    <a:gd name="adj1" fmla="val 50000"/>
                    <a:gd name="adj2" fmla="val 25000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hangingPunct="0"/>
                  <a:endParaRPr lang="en-US" sz="3000">
                    <a:solidFill>
                      <a:srgbClr val="FF9900"/>
                    </a:solidFill>
                    <a:latin typeface="+mj-lt"/>
                  </a:endParaRPr>
                </a:p>
              </p:txBody>
            </p:sp>
            <p:sp>
              <p:nvSpPr>
                <p:cNvPr id="210974" name="Line 30"/>
                <p:cNvSpPr>
                  <a:spLocks noChangeShapeType="1"/>
                </p:cNvSpPr>
                <p:nvPr/>
              </p:nvSpPr>
              <p:spPr bwMode="auto">
                <a:xfrm>
                  <a:off x="4536" y="2856"/>
                  <a:ext cx="80" cy="0"/>
                </a:xfrm>
                <a:prstGeom prst="line">
                  <a:avLst/>
                </a:prstGeom>
                <a:noFill/>
                <a:ln w="19050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+mj-lt"/>
                  </a:endParaRPr>
                </a:p>
              </p:txBody>
            </p:sp>
          </p:grpSp>
          <p:grpSp>
            <p:nvGrpSpPr>
              <p:cNvPr id="210975" name="Group 31"/>
              <p:cNvGrpSpPr>
                <a:grpSpLocks/>
              </p:cNvGrpSpPr>
              <p:nvPr/>
            </p:nvGrpSpPr>
            <p:grpSpPr bwMode="auto">
              <a:xfrm>
                <a:off x="2048" y="2890"/>
                <a:ext cx="168" cy="190"/>
                <a:chOff x="4480" y="2762"/>
                <a:chExt cx="168" cy="190"/>
              </a:xfrm>
            </p:grpSpPr>
            <p:sp>
              <p:nvSpPr>
                <p:cNvPr id="210976" name="AutoShape 32"/>
                <p:cNvSpPr>
                  <a:spLocks noChangeArrowheads="1"/>
                </p:cNvSpPr>
                <p:nvPr/>
              </p:nvSpPr>
              <p:spPr bwMode="auto">
                <a:xfrm>
                  <a:off x="4480" y="2762"/>
                  <a:ext cx="168" cy="190"/>
                </a:xfrm>
                <a:prstGeom prst="leftArrow">
                  <a:avLst>
                    <a:gd name="adj1" fmla="val 50000"/>
                    <a:gd name="adj2" fmla="val 25000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hangingPunct="0"/>
                  <a:endParaRPr lang="en-US" sz="3000">
                    <a:solidFill>
                      <a:srgbClr val="FF9900"/>
                    </a:solidFill>
                    <a:latin typeface="+mj-lt"/>
                  </a:endParaRPr>
                </a:p>
              </p:txBody>
            </p:sp>
            <p:sp>
              <p:nvSpPr>
                <p:cNvPr id="210977" name="Line 33"/>
                <p:cNvSpPr>
                  <a:spLocks noChangeShapeType="1"/>
                </p:cNvSpPr>
                <p:nvPr/>
              </p:nvSpPr>
              <p:spPr bwMode="auto">
                <a:xfrm>
                  <a:off x="4536" y="2856"/>
                  <a:ext cx="80" cy="0"/>
                </a:xfrm>
                <a:prstGeom prst="line">
                  <a:avLst/>
                </a:prstGeom>
                <a:noFill/>
                <a:ln w="19050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+mj-lt"/>
                  </a:endParaRPr>
                </a:p>
              </p:txBody>
            </p:sp>
          </p:grpSp>
          <p:grpSp>
            <p:nvGrpSpPr>
              <p:cNvPr id="210978" name="Group 34"/>
              <p:cNvGrpSpPr>
                <a:grpSpLocks/>
              </p:cNvGrpSpPr>
              <p:nvPr/>
            </p:nvGrpSpPr>
            <p:grpSpPr bwMode="auto">
              <a:xfrm>
                <a:off x="2744" y="2890"/>
                <a:ext cx="168" cy="190"/>
                <a:chOff x="4480" y="2762"/>
                <a:chExt cx="168" cy="190"/>
              </a:xfrm>
            </p:grpSpPr>
            <p:sp>
              <p:nvSpPr>
                <p:cNvPr id="210979" name="AutoShape 35"/>
                <p:cNvSpPr>
                  <a:spLocks noChangeArrowheads="1"/>
                </p:cNvSpPr>
                <p:nvPr/>
              </p:nvSpPr>
              <p:spPr bwMode="auto">
                <a:xfrm>
                  <a:off x="4480" y="2762"/>
                  <a:ext cx="168" cy="190"/>
                </a:xfrm>
                <a:prstGeom prst="leftArrow">
                  <a:avLst>
                    <a:gd name="adj1" fmla="val 50000"/>
                    <a:gd name="adj2" fmla="val 25000"/>
                  </a:avLst>
                </a:prstGeom>
                <a:solidFill>
                  <a:srgbClr val="FF9900"/>
                </a:solidFill>
                <a:ln w="9525">
                  <a:solidFill>
                    <a:srgbClr val="FF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hangingPunct="0"/>
                  <a:endParaRPr lang="en-US" sz="3000">
                    <a:solidFill>
                      <a:srgbClr val="FF9900"/>
                    </a:solidFill>
                    <a:latin typeface="+mj-lt"/>
                  </a:endParaRPr>
                </a:p>
              </p:txBody>
            </p:sp>
            <p:sp>
              <p:nvSpPr>
                <p:cNvPr id="210980" name="Line 36"/>
                <p:cNvSpPr>
                  <a:spLocks noChangeShapeType="1"/>
                </p:cNvSpPr>
                <p:nvPr/>
              </p:nvSpPr>
              <p:spPr bwMode="auto">
                <a:xfrm>
                  <a:off x="4536" y="2856"/>
                  <a:ext cx="80" cy="0"/>
                </a:xfrm>
                <a:prstGeom prst="line">
                  <a:avLst/>
                </a:prstGeom>
                <a:noFill/>
                <a:ln w="19050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+mj-lt"/>
                  </a:endParaRPr>
                </a:p>
              </p:txBody>
            </p:sp>
          </p:grpSp>
        </p:grpSp>
        <p:grpSp>
          <p:nvGrpSpPr>
            <p:cNvPr id="210981" name="Group 37"/>
            <p:cNvGrpSpPr>
              <a:grpSpLocks/>
            </p:cNvGrpSpPr>
            <p:nvPr/>
          </p:nvGrpSpPr>
          <p:grpSpPr bwMode="auto">
            <a:xfrm>
              <a:off x="2057400" y="5102225"/>
              <a:ext cx="2146300" cy="685800"/>
              <a:chOff x="2008" y="3416"/>
              <a:chExt cx="1352" cy="432"/>
            </a:xfrm>
          </p:grpSpPr>
          <p:sp>
            <p:nvSpPr>
              <p:cNvPr id="210982" name="Line 38"/>
              <p:cNvSpPr>
                <a:spLocks noChangeShapeType="1"/>
              </p:cNvSpPr>
              <p:nvPr/>
            </p:nvSpPr>
            <p:spPr bwMode="auto">
              <a:xfrm>
                <a:off x="2008" y="3416"/>
                <a:ext cx="0" cy="42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0983" name="Line 39"/>
              <p:cNvSpPr>
                <a:spLocks noChangeShapeType="1"/>
              </p:cNvSpPr>
              <p:nvPr/>
            </p:nvSpPr>
            <p:spPr bwMode="auto">
              <a:xfrm>
                <a:off x="2320" y="3424"/>
                <a:ext cx="0" cy="42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0984" name="Line 40"/>
              <p:cNvSpPr>
                <a:spLocks noChangeShapeType="1"/>
              </p:cNvSpPr>
              <p:nvPr/>
            </p:nvSpPr>
            <p:spPr bwMode="auto">
              <a:xfrm>
                <a:off x="2672" y="3416"/>
                <a:ext cx="0" cy="42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0985" name="Line 41"/>
              <p:cNvSpPr>
                <a:spLocks noChangeShapeType="1"/>
              </p:cNvSpPr>
              <p:nvPr/>
            </p:nvSpPr>
            <p:spPr bwMode="auto">
              <a:xfrm>
                <a:off x="3360" y="3416"/>
                <a:ext cx="0" cy="42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0986" name="Line 42"/>
              <p:cNvSpPr>
                <a:spLocks noChangeShapeType="1"/>
              </p:cNvSpPr>
              <p:nvPr/>
            </p:nvSpPr>
            <p:spPr bwMode="auto">
              <a:xfrm>
                <a:off x="3008" y="3416"/>
                <a:ext cx="0" cy="42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</p:grpSp>
        <p:grpSp>
          <p:nvGrpSpPr>
            <p:cNvPr id="210987" name="Group 43"/>
            <p:cNvGrpSpPr>
              <a:grpSpLocks/>
            </p:cNvGrpSpPr>
            <p:nvPr/>
          </p:nvGrpSpPr>
          <p:grpSpPr bwMode="auto">
            <a:xfrm>
              <a:off x="900114" y="3768725"/>
              <a:ext cx="4370389" cy="800100"/>
              <a:chOff x="567" y="2374"/>
              <a:chExt cx="2753" cy="504"/>
            </a:xfrm>
          </p:grpSpPr>
          <p:sp>
            <p:nvSpPr>
              <p:cNvPr id="210988" name="Rectangle 44"/>
              <p:cNvSpPr>
                <a:spLocks noChangeArrowheads="1"/>
              </p:cNvSpPr>
              <p:nvPr/>
            </p:nvSpPr>
            <p:spPr bwMode="auto">
              <a:xfrm>
                <a:off x="567" y="2374"/>
                <a:ext cx="160" cy="504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it-IT" sz="3000" dirty="0">
                    <a:solidFill>
                      <a:srgbClr val="FF0000"/>
                    </a:solidFill>
                    <a:latin typeface="+mj-lt"/>
                  </a:rPr>
                  <a:t>+</a:t>
                </a:r>
              </a:p>
            </p:txBody>
          </p:sp>
          <p:sp>
            <p:nvSpPr>
              <p:cNvPr id="210989" name="Rectangle 45"/>
              <p:cNvSpPr>
                <a:spLocks noChangeArrowheads="1"/>
              </p:cNvSpPr>
              <p:nvPr/>
            </p:nvSpPr>
            <p:spPr bwMode="auto">
              <a:xfrm>
                <a:off x="3160" y="2374"/>
                <a:ext cx="160" cy="504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it-IT" sz="3000" dirty="0">
                    <a:solidFill>
                      <a:srgbClr val="FF0000"/>
                    </a:solidFill>
                    <a:latin typeface="+mj-lt"/>
                  </a:rPr>
                  <a:t>-</a:t>
                </a:r>
              </a:p>
            </p:txBody>
          </p:sp>
        </p:grpSp>
        <p:sp>
          <p:nvSpPr>
            <p:cNvPr id="210990" name="Text Box 46"/>
            <p:cNvSpPr txBox="1">
              <a:spLocks noChangeArrowheads="1"/>
            </p:cNvSpPr>
            <p:nvPr/>
          </p:nvSpPr>
          <p:spPr bwMode="auto">
            <a:xfrm>
              <a:off x="1115616" y="3044825"/>
              <a:ext cx="38862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sz="1600" dirty="0">
                  <a:latin typeface="+mj-lt"/>
                </a:rPr>
                <a:t>        CM    AM   CM    AM    CM    AM</a:t>
              </a:r>
            </a:p>
          </p:txBody>
        </p:sp>
      </p:grpSp>
      <p:sp>
        <p:nvSpPr>
          <p:cNvPr id="210991" name="Text Box 47"/>
          <p:cNvSpPr txBox="1">
            <a:spLocks noChangeArrowheads="1"/>
          </p:cNvSpPr>
          <p:nvPr/>
        </p:nvSpPr>
        <p:spPr bwMode="auto">
          <a:xfrm>
            <a:off x="6019800" y="3278188"/>
            <a:ext cx="2616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dirty="0">
                <a:latin typeface="+mj-lt"/>
              </a:rPr>
              <a:t>The electric field that is generated forces ions to cross membranes.</a:t>
            </a:r>
            <a:endParaRPr lang="it-IT" dirty="0">
              <a:latin typeface="+mj-lt"/>
            </a:endParaRPr>
          </a:p>
        </p:txBody>
      </p:sp>
      <p:sp>
        <p:nvSpPr>
          <p:cNvPr id="210993" name="Text Box 49"/>
          <p:cNvSpPr txBox="1">
            <a:spLocks noChangeArrowheads="1"/>
          </p:cNvSpPr>
          <p:nvPr/>
        </p:nvSpPr>
        <p:spPr bwMode="auto">
          <a:xfrm>
            <a:off x="179513" y="717550"/>
            <a:ext cx="871296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+mj-lt"/>
              </a:rPr>
              <a:t>Unit operation used to remove electrolytes from solutions and to concentrate electrolyte solutions. It uses two types of membranes consisting of a polymer skeleton and fixed charges arranged alternately in packs (of several hundred).</a:t>
            </a:r>
            <a:endParaRPr lang="it-IT" sz="2400" dirty="0">
              <a:latin typeface="+mj-lt"/>
            </a:endParaRPr>
          </a:p>
        </p:txBody>
      </p:sp>
      <p:sp>
        <p:nvSpPr>
          <p:cNvPr id="210994" name="Rectangle 50"/>
          <p:cNvSpPr>
            <a:spLocks noGrp="1" noChangeArrowheads="1"/>
          </p:cNvSpPr>
          <p:nvPr>
            <p:ph type="title"/>
          </p:nvPr>
        </p:nvSpPr>
        <p:spPr>
          <a:xfrm>
            <a:off x="609600" y="90488"/>
            <a:ext cx="7848600" cy="579437"/>
          </a:xfrm>
          <a:noFill/>
          <a:ln/>
        </p:spPr>
        <p:txBody>
          <a:bodyPr>
            <a:normAutofit fontScale="90000"/>
          </a:bodyPr>
          <a:lstStyle/>
          <a:p>
            <a:r>
              <a:rPr lang="it-IT" sz="3600"/>
              <a:t>Electrodialysis</a:t>
            </a:r>
            <a:r>
              <a:rPr lang="it-IT" sz="3200" b="1"/>
              <a:t> (ED)</a:t>
            </a:r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3438266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93" name="Text Box 49"/>
          <p:cNvSpPr txBox="1">
            <a:spLocks noChangeArrowheads="1"/>
          </p:cNvSpPr>
          <p:nvPr/>
        </p:nvSpPr>
        <p:spPr bwMode="auto">
          <a:xfrm>
            <a:off x="431034" y="1700808"/>
            <a:ext cx="24847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+mj-lt"/>
              </a:rPr>
              <a:t>Water flux</a:t>
            </a:r>
          </a:p>
        </p:txBody>
      </p:sp>
      <p:sp>
        <p:nvSpPr>
          <p:cNvPr id="210994" name="Rectangle 50"/>
          <p:cNvSpPr>
            <a:spLocks noGrp="1" noChangeArrowheads="1"/>
          </p:cNvSpPr>
          <p:nvPr>
            <p:ph type="title"/>
          </p:nvPr>
        </p:nvSpPr>
        <p:spPr>
          <a:xfrm>
            <a:off x="609600" y="90488"/>
            <a:ext cx="7848600" cy="579437"/>
          </a:xfrm>
          <a:noFill/>
          <a:ln/>
        </p:spPr>
        <p:txBody>
          <a:bodyPr/>
          <a:lstStyle/>
          <a:p>
            <a:r>
              <a:rPr lang="it-IT" sz="3200" dirty="0"/>
              <a:t>ED </a:t>
            </a:r>
            <a:r>
              <a:rPr lang="it-IT" sz="3200" dirty="0" err="1"/>
              <a:t>modeling</a:t>
            </a:r>
            <a:endParaRPr lang="it-IT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3AFA010D-A05A-43A3-0B47-7A49A598DCB3}"/>
                  </a:ext>
                </a:extLst>
              </p:cNvPr>
              <p:cNvSpPr txBox="1"/>
              <p:nvPr/>
            </p:nvSpPr>
            <p:spPr>
              <a:xfrm>
                <a:off x="3350179" y="2356435"/>
                <a:ext cx="1853777" cy="4985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3AFA010D-A05A-43A3-0B47-7A49A598D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179" y="2356435"/>
                <a:ext cx="1853777" cy="4985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889949A6-7D98-7704-DB80-758E3AC29F9A}"/>
                  </a:ext>
                </a:extLst>
              </p:cNvPr>
              <p:cNvSpPr txBox="1"/>
              <p:nvPr/>
            </p:nvSpPr>
            <p:spPr>
              <a:xfrm>
                <a:off x="3286764" y="1675745"/>
                <a:ext cx="1917192" cy="4985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889949A6-7D98-7704-DB80-758E3AC29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764" y="1675745"/>
                <a:ext cx="1917192" cy="4985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EF1A69A8-4310-B8DD-2177-74A860FE1EAA}"/>
                  </a:ext>
                </a:extLst>
              </p:cNvPr>
              <p:cNvSpPr txBox="1"/>
              <p:nvPr/>
            </p:nvSpPr>
            <p:spPr>
              <a:xfrm>
                <a:off x="3286764" y="3109386"/>
                <a:ext cx="1738681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𝑗𝑟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EF1A69A8-4310-B8DD-2177-74A860FE1E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764" y="3109386"/>
                <a:ext cx="1738681" cy="299313"/>
              </a:xfrm>
              <a:prstGeom prst="rect">
                <a:avLst/>
              </a:prstGeom>
              <a:blipFill>
                <a:blip r:embed="rId4"/>
                <a:stretch>
                  <a:fillRect l="-2105" r="-4211" b="-2653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>
            <a:extLst>
              <a:ext uri="{FF2B5EF4-FFF2-40B4-BE49-F238E27FC236}">
                <a16:creationId xmlns:a16="http://schemas.microsoft.com/office/drawing/2014/main" id="{7E7B3B18-AC4F-D74E-C0CB-0C4F6DC8CC7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6614" t="38839" r="36213" b="38840"/>
          <a:stretch/>
        </p:blipFill>
        <p:spPr>
          <a:xfrm>
            <a:off x="5580226" y="2031672"/>
            <a:ext cx="3563774" cy="1646595"/>
          </a:xfrm>
          <a:prstGeom prst="rect">
            <a:avLst/>
          </a:prstGeom>
        </p:spPr>
      </p:pic>
      <p:sp>
        <p:nvSpPr>
          <p:cNvPr id="12" name="Text Box 49">
            <a:extLst>
              <a:ext uri="{FF2B5EF4-FFF2-40B4-BE49-F238E27FC236}">
                <a16:creationId xmlns:a16="http://schemas.microsoft.com/office/drawing/2014/main" id="{B262F9E3-E6E3-8344-E2C7-B140929CE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94" y="2420888"/>
            <a:ext cx="24847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+mj-lt"/>
              </a:rPr>
              <a:t>Salt flux</a:t>
            </a:r>
            <a:endParaRPr lang="it-IT" sz="2000" dirty="0">
              <a:latin typeface="+mj-lt"/>
            </a:endParaRPr>
          </a:p>
        </p:txBody>
      </p:sp>
      <p:sp>
        <p:nvSpPr>
          <p:cNvPr id="13" name="Text Box 49">
            <a:extLst>
              <a:ext uri="{FF2B5EF4-FFF2-40B4-BE49-F238E27FC236}">
                <a16:creationId xmlns:a16="http://schemas.microsoft.com/office/drawing/2014/main" id="{E5368AFA-8944-4119-F508-1386995B2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034" y="3054756"/>
            <a:ext cx="24847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+mj-lt"/>
              </a:rPr>
              <a:t>Electric potential</a:t>
            </a:r>
            <a:endParaRPr lang="it-IT" sz="2000" dirty="0">
              <a:latin typeface="+mj-lt"/>
            </a:endParaRPr>
          </a:p>
        </p:txBody>
      </p:sp>
      <p:pic>
        <p:nvPicPr>
          <p:cNvPr id="14" name="Picture 17">
            <a:extLst>
              <a:ext uri="{FF2B5EF4-FFF2-40B4-BE49-F238E27FC236}">
                <a16:creationId xmlns:a16="http://schemas.microsoft.com/office/drawing/2014/main" id="{2A00A005-6B83-A593-5B00-0DABDAB18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806" y="4005064"/>
            <a:ext cx="3498406" cy="2348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4791A6E-8362-2DB0-9F8B-9399BDC365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47"/>
          <a:stretch/>
        </p:blipFill>
        <p:spPr bwMode="auto">
          <a:xfrm>
            <a:off x="3286764" y="4725144"/>
            <a:ext cx="1709875" cy="638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 Box 49">
            <a:extLst>
              <a:ext uri="{FF2B5EF4-FFF2-40B4-BE49-F238E27FC236}">
                <a16:creationId xmlns:a16="http://schemas.microsoft.com/office/drawing/2014/main" id="{9B0E2D9A-424B-9B9C-54E5-5E9247A5C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94" y="4803249"/>
            <a:ext cx="248478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+mj-lt"/>
              </a:rPr>
              <a:t>Limiting current density</a:t>
            </a:r>
            <a:endParaRPr lang="it-IT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3268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7" name="Rectangle 11"/>
          <p:cNvSpPr>
            <a:spLocks noChangeArrowheads="1"/>
          </p:cNvSpPr>
          <p:nvPr/>
        </p:nvSpPr>
        <p:spPr bwMode="auto">
          <a:xfrm>
            <a:off x="215008" y="121891"/>
            <a:ext cx="892899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3600" dirty="0">
                <a:latin typeface="+mj-lt"/>
                <a:cs typeface="Times New Roman" pitchFamily="18" charset="0"/>
              </a:rPr>
              <a:t>Determination of model parameters</a:t>
            </a:r>
            <a:endParaRPr lang="it-IT" sz="3600" dirty="0">
              <a:latin typeface="+mj-lt"/>
              <a:cs typeface="Times New Roman" pitchFamily="18" charset="0"/>
            </a:endParaRPr>
          </a:p>
        </p:txBody>
      </p:sp>
      <p:sp>
        <p:nvSpPr>
          <p:cNvPr id="198668" name="Text Box 12"/>
          <p:cNvSpPr txBox="1">
            <a:spLocks noChangeArrowheads="1"/>
          </p:cNvSpPr>
          <p:nvPr/>
        </p:nvSpPr>
        <p:spPr bwMode="auto">
          <a:xfrm>
            <a:off x="182488" y="4089772"/>
            <a:ext cx="568565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it-IT" sz="2400" dirty="0">
                <a:latin typeface="+mj-lt"/>
              </a:rPr>
              <a:t> Electric </a:t>
            </a:r>
            <a:r>
              <a:rPr lang="it-IT" sz="2400" dirty="0" err="1">
                <a:latin typeface="+mj-lt"/>
              </a:rPr>
              <a:t>conductivity</a:t>
            </a: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measurements</a:t>
            </a:r>
            <a:endParaRPr lang="it-IT" sz="2400" dirty="0">
              <a:latin typeface="+mj-lt"/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Desalting</a:t>
            </a: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tests</a:t>
            </a:r>
            <a:endParaRPr lang="it-IT" sz="2400" dirty="0">
              <a:latin typeface="+mj-lt"/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it-IT" sz="2400" dirty="0">
                <a:latin typeface="+mj-lt"/>
              </a:rPr>
              <a:t> I-E </a:t>
            </a:r>
            <a:r>
              <a:rPr lang="it-IT" sz="2400" dirty="0" err="1">
                <a:latin typeface="+mj-lt"/>
              </a:rPr>
              <a:t>experiments</a:t>
            </a:r>
            <a:r>
              <a:rPr lang="it-IT" sz="2400" dirty="0">
                <a:latin typeface="+mj-lt"/>
              </a:rPr>
              <a:t> with </a:t>
            </a:r>
            <a:r>
              <a:rPr lang="it-IT" sz="2400" dirty="0" err="1">
                <a:latin typeface="+mj-lt"/>
              </a:rPr>
              <a:t>only</a:t>
            </a:r>
            <a:r>
              <a:rPr lang="it-IT" sz="2400" dirty="0">
                <a:latin typeface="+mj-lt"/>
              </a:rPr>
              <a:t> one </a:t>
            </a:r>
            <a:r>
              <a:rPr lang="it-IT" sz="2400" dirty="0" err="1">
                <a:latin typeface="+mj-lt"/>
              </a:rPr>
              <a:t>type</a:t>
            </a:r>
            <a:r>
              <a:rPr lang="it-IT" sz="2400" dirty="0">
                <a:latin typeface="+mj-lt"/>
              </a:rPr>
              <a:t> of membrane</a:t>
            </a:r>
          </a:p>
        </p:txBody>
      </p:sp>
      <p:sp>
        <p:nvSpPr>
          <p:cNvPr id="198669" name="Text Box 13"/>
          <p:cNvSpPr txBox="1">
            <a:spLocks noChangeArrowheads="1"/>
          </p:cNvSpPr>
          <p:nvPr/>
        </p:nvSpPr>
        <p:spPr bwMode="auto">
          <a:xfrm>
            <a:off x="6948264" y="4077072"/>
            <a:ext cx="177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dirty="0"/>
              <a:t>t</a:t>
            </a:r>
            <a:r>
              <a:rPr lang="it-IT" sz="2400" baseline="30000" dirty="0"/>
              <a:t>+</a:t>
            </a:r>
            <a:r>
              <a:rPr lang="it-IT" sz="2400" dirty="0"/>
              <a:t>, t</a:t>
            </a:r>
            <a:r>
              <a:rPr lang="it-IT" sz="2400" baseline="30000" dirty="0"/>
              <a:t>-</a:t>
            </a:r>
            <a:r>
              <a:rPr lang="it-IT" sz="2400" dirty="0"/>
              <a:t>, D</a:t>
            </a:r>
            <a:r>
              <a:rPr lang="it-IT" sz="2400" baseline="30000" dirty="0"/>
              <a:t>°</a:t>
            </a:r>
            <a:r>
              <a:rPr lang="it-IT" sz="2400" dirty="0"/>
              <a:t>, k</a:t>
            </a:r>
          </a:p>
        </p:txBody>
      </p:sp>
      <p:sp>
        <p:nvSpPr>
          <p:cNvPr id="198670" name="Text Box 14"/>
          <p:cNvSpPr txBox="1">
            <a:spLocks noChangeArrowheads="1"/>
          </p:cNvSpPr>
          <p:nvPr/>
        </p:nvSpPr>
        <p:spPr bwMode="auto">
          <a:xfrm>
            <a:off x="6948264" y="4600947"/>
            <a:ext cx="20104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dirty="0" err="1"/>
              <a:t>t</a:t>
            </a:r>
            <a:r>
              <a:rPr lang="it-IT" sz="2400" baseline="-25000" dirty="0" err="1"/>
              <a:t>B</a:t>
            </a:r>
            <a:r>
              <a:rPr lang="it-IT" sz="2400" dirty="0"/>
              <a:t>, </a:t>
            </a:r>
            <a:r>
              <a:rPr lang="it-IT" sz="2400" dirty="0" err="1"/>
              <a:t>t</a:t>
            </a:r>
            <a:r>
              <a:rPr lang="it-IT" sz="2400" baseline="-25000" dirty="0" err="1"/>
              <a:t>w</a:t>
            </a:r>
            <a:r>
              <a:rPr lang="it-IT" sz="2400" dirty="0"/>
              <a:t>, L</a:t>
            </a:r>
            <a:r>
              <a:rPr lang="it-IT" sz="2400" baseline="-25000" dirty="0"/>
              <a:t>B</a:t>
            </a:r>
            <a:r>
              <a:rPr lang="it-IT" sz="2400" dirty="0"/>
              <a:t>, L</a:t>
            </a:r>
            <a:r>
              <a:rPr lang="it-IT" sz="2400" baseline="-25000" dirty="0"/>
              <a:t>W</a:t>
            </a:r>
          </a:p>
        </p:txBody>
      </p:sp>
      <p:sp>
        <p:nvSpPr>
          <p:cNvPr id="198671" name="Text Box 15"/>
          <p:cNvSpPr txBox="1">
            <a:spLocks noChangeArrowheads="1"/>
          </p:cNvSpPr>
          <p:nvPr/>
        </p:nvSpPr>
        <p:spPr bwMode="auto">
          <a:xfrm>
            <a:off x="6948264" y="5143872"/>
            <a:ext cx="2171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dirty="0" err="1"/>
              <a:t>E</a:t>
            </a:r>
            <a:r>
              <a:rPr lang="it-IT" sz="2400" baseline="-25000" dirty="0" err="1"/>
              <a:t>el</a:t>
            </a:r>
            <a:r>
              <a:rPr lang="it-IT" sz="2400" dirty="0"/>
              <a:t>, </a:t>
            </a:r>
            <a:r>
              <a:rPr lang="it-IT" sz="2400" dirty="0" err="1"/>
              <a:t>R</a:t>
            </a:r>
            <a:r>
              <a:rPr lang="it-IT" sz="2400" baseline="-25000" dirty="0" err="1"/>
              <a:t>a</a:t>
            </a:r>
            <a:r>
              <a:rPr lang="it-IT" sz="2400" dirty="0"/>
              <a:t>, </a:t>
            </a:r>
            <a:r>
              <a:rPr lang="it-IT" sz="2400" dirty="0" err="1"/>
              <a:t>R</a:t>
            </a:r>
            <a:r>
              <a:rPr lang="it-IT" sz="2400" baseline="-25000" dirty="0" err="1"/>
              <a:t>c</a:t>
            </a:r>
            <a:r>
              <a:rPr lang="it-IT" sz="2400" dirty="0"/>
              <a:t>, </a:t>
            </a:r>
            <a:r>
              <a:rPr lang="it-IT" sz="2400" dirty="0" err="1"/>
              <a:t>I</a:t>
            </a:r>
            <a:r>
              <a:rPr lang="it-IT" sz="2400" baseline="-25000" dirty="0" err="1"/>
              <a:t>lim,a</a:t>
            </a:r>
            <a:r>
              <a:rPr lang="it-IT" sz="2400" dirty="0"/>
              <a:t>, </a:t>
            </a:r>
            <a:r>
              <a:rPr lang="it-IT" sz="2400" dirty="0" err="1"/>
              <a:t>I</a:t>
            </a:r>
            <a:r>
              <a:rPr lang="it-IT" sz="2400" baseline="-25000" dirty="0" err="1"/>
              <a:t>lim,c</a:t>
            </a:r>
            <a:r>
              <a:rPr lang="it-IT" sz="2400" dirty="0"/>
              <a:t>, a</a:t>
            </a:r>
            <a:r>
              <a:rPr lang="it-IT" sz="2400" baseline="-25000" dirty="0"/>
              <a:t>me</a:t>
            </a:r>
          </a:p>
        </p:txBody>
      </p:sp>
      <p:sp>
        <p:nvSpPr>
          <p:cNvPr id="198672" name="Line 16"/>
          <p:cNvSpPr>
            <a:spLocks noChangeShapeType="1"/>
          </p:cNvSpPr>
          <p:nvPr/>
        </p:nvSpPr>
        <p:spPr bwMode="auto">
          <a:xfrm>
            <a:off x="5652120" y="4318372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73" name="Line 17"/>
          <p:cNvSpPr>
            <a:spLocks noChangeShapeType="1"/>
          </p:cNvSpPr>
          <p:nvPr/>
        </p:nvSpPr>
        <p:spPr bwMode="auto">
          <a:xfrm>
            <a:off x="5676900" y="4851772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74" name="Line 18"/>
          <p:cNvSpPr>
            <a:spLocks noChangeShapeType="1"/>
          </p:cNvSpPr>
          <p:nvPr/>
        </p:nvSpPr>
        <p:spPr bwMode="auto">
          <a:xfrm>
            <a:off x="5689600" y="5410572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49" y="980728"/>
            <a:ext cx="6811765" cy="255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786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9" name="Text Box 13"/>
          <p:cNvSpPr txBox="1">
            <a:spLocks noChangeArrowheads="1"/>
          </p:cNvSpPr>
          <p:nvPr/>
        </p:nvSpPr>
        <p:spPr bwMode="auto">
          <a:xfrm>
            <a:off x="6948264" y="4474239"/>
            <a:ext cx="177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dirty="0">
                <a:latin typeface="+mj-lt"/>
              </a:rPr>
              <a:t>t</a:t>
            </a:r>
            <a:r>
              <a:rPr lang="it-IT" sz="2400" baseline="30000" dirty="0">
                <a:latin typeface="+mj-lt"/>
              </a:rPr>
              <a:t>+</a:t>
            </a:r>
            <a:r>
              <a:rPr lang="it-IT" sz="2400" dirty="0">
                <a:latin typeface="+mj-lt"/>
              </a:rPr>
              <a:t>, t</a:t>
            </a:r>
            <a:r>
              <a:rPr lang="it-IT" sz="2400" baseline="30000" dirty="0">
                <a:latin typeface="+mj-lt"/>
              </a:rPr>
              <a:t>-</a:t>
            </a:r>
            <a:r>
              <a:rPr lang="it-IT" sz="2400" dirty="0">
                <a:latin typeface="+mj-lt"/>
              </a:rPr>
              <a:t>, D</a:t>
            </a:r>
            <a:r>
              <a:rPr lang="it-IT" sz="2400" baseline="30000" dirty="0">
                <a:latin typeface="+mj-lt"/>
              </a:rPr>
              <a:t>°</a:t>
            </a:r>
            <a:r>
              <a:rPr lang="it-IT" sz="2400" dirty="0">
                <a:latin typeface="+mj-lt"/>
              </a:rPr>
              <a:t>, k</a:t>
            </a:r>
          </a:p>
        </p:txBody>
      </p:sp>
      <p:sp>
        <p:nvSpPr>
          <p:cNvPr id="198670" name="Text Box 14"/>
          <p:cNvSpPr txBox="1">
            <a:spLocks noChangeArrowheads="1"/>
          </p:cNvSpPr>
          <p:nvPr/>
        </p:nvSpPr>
        <p:spPr bwMode="auto">
          <a:xfrm>
            <a:off x="6948264" y="4998114"/>
            <a:ext cx="20104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dirty="0" err="1">
                <a:latin typeface="+mj-lt"/>
              </a:rPr>
              <a:t>t</a:t>
            </a:r>
            <a:r>
              <a:rPr lang="it-IT" sz="2400" baseline="-25000" dirty="0" err="1">
                <a:latin typeface="+mj-lt"/>
              </a:rPr>
              <a:t>B</a:t>
            </a:r>
            <a:r>
              <a:rPr lang="it-IT" sz="2400" dirty="0">
                <a:latin typeface="+mj-lt"/>
              </a:rPr>
              <a:t>, </a:t>
            </a:r>
            <a:r>
              <a:rPr lang="it-IT" sz="2400" dirty="0" err="1">
                <a:latin typeface="+mj-lt"/>
              </a:rPr>
              <a:t>t</a:t>
            </a:r>
            <a:r>
              <a:rPr lang="it-IT" sz="2400" baseline="-25000" dirty="0" err="1">
                <a:latin typeface="+mj-lt"/>
              </a:rPr>
              <a:t>w</a:t>
            </a:r>
            <a:r>
              <a:rPr lang="it-IT" sz="2400" dirty="0">
                <a:latin typeface="+mj-lt"/>
              </a:rPr>
              <a:t>, L</a:t>
            </a:r>
            <a:r>
              <a:rPr lang="it-IT" sz="2400" baseline="-25000" dirty="0">
                <a:latin typeface="+mj-lt"/>
              </a:rPr>
              <a:t>B</a:t>
            </a:r>
            <a:r>
              <a:rPr lang="it-IT" sz="2400" dirty="0">
                <a:latin typeface="+mj-lt"/>
              </a:rPr>
              <a:t>, L</a:t>
            </a:r>
            <a:r>
              <a:rPr lang="it-IT" sz="2400" baseline="-25000" dirty="0">
                <a:latin typeface="+mj-lt"/>
              </a:rPr>
              <a:t>W</a:t>
            </a:r>
          </a:p>
        </p:txBody>
      </p:sp>
      <p:sp>
        <p:nvSpPr>
          <p:cNvPr id="198671" name="Text Box 15"/>
          <p:cNvSpPr txBox="1">
            <a:spLocks noChangeArrowheads="1"/>
          </p:cNvSpPr>
          <p:nvPr/>
        </p:nvSpPr>
        <p:spPr bwMode="auto">
          <a:xfrm>
            <a:off x="6948264" y="5541039"/>
            <a:ext cx="21717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dirty="0" err="1">
                <a:latin typeface="+mj-lt"/>
              </a:rPr>
              <a:t>E</a:t>
            </a:r>
            <a:r>
              <a:rPr lang="it-IT" sz="2400" baseline="-25000" dirty="0" err="1">
                <a:latin typeface="+mj-lt"/>
              </a:rPr>
              <a:t>el</a:t>
            </a:r>
            <a:r>
              <a:rPr lang="it-IT" sz="2400" dirty="0">
                <a:latin typeface="+mj-lt"/>
              </a:rPr>
              <a:t>, </a:t>
            </a:r>
            <a:r>
              <a:rPr lang="it-IT" sz="2400" dirty="0" err="1">
                <a:latin typeface="+mj-lt"/>
              </a:rPr>
              <a:t>R</a:t>
            </a:r>
            <a:r>
              <a:rPr lang="it-IT" sz="2400" baseline="-25000" dirty="0" err="1">
                <a:latin typeface="+mj-lt"/>
              </a:rPr>
              <a:t>a</a:t>
            </a:r>
            <a:r>
              <a:rPr lang="it-IT" sz="2400" dirty="0" err="1">
                <a:latin typeface="+mj-lt"/>
              </a:rPr>
              <a:t>+R</a:t>
            </a:r>
            <a:r>
              <a:rPr lang="it-IT" sz="2400" baseline="-25000" dirty="0" err="1">
                <a:latin typeface="+mj-lt"/>
              </a:rPr>
              <a:t>c</a:t>
            </a:r>
            <a:r>
              <a:rPr lang="it-IT" sz="2400" dirty="0">
                <a:latin typeface="+mj-lt"/>
              </a:rPr>
              <a:t>, </a:t>
            </a:r>
            <a:r>
              <a:rPr lang="it-IT" sz="2400" dirty="0" err="1">
                <a:latin typeface="+mj-lt"/>
              </a:rPr>
              <a:t>I</a:t>
            </a:r>
            <a:r>
              <a:rPr lang="it-IT" sz="2400" baseline="-25000" dirty="0" err="1">
                <a:latin typeface="+mj-lt"/>
              </a:rPr>
              <a:t>lim</a:t>
            </a:r>
            <a:r>
              <a:rPr lang="it-IT" sz="2400" dirty="0">
                <a:latin typeface="+mj-lt"/>
              </a:rPr>
              <a:t>,</a:t>
            </a:r>
            <a:r>
              <a:rPr lang="it-IT" sz="2400" baseline="-25000" dirty="0">
                <a:latin typeface="+mj-lt"/>
              </a:rPr>
              <a:t> </a:t>
            </a:r>
            <a:r>
              <a:rPr lang="it-IT" sz="2400" dirty="0">
                <a:latin typeface="+mj-lt"/>
              </a:rPr>
              <a:t>a</a:t>
            </a:r>
            <a:r>
              <a:rPr lang="it-IT" sz="2400" baseline="-25000" dirty="0">
                <a:latin typeface="+mj-lt"/>
              </a:rPr>
              <a:t>me</a:t>
            </a:r>
          </a:p>
          <a:p>
            <a:pPr>
              <a:spcBef>
                <a:spcPct val="50000"/>
              </a:spcBef>
            </a:pPr>
            <a:endParaRPr lang="it-IT" sz="2400" baseline="-25000" dirty="0">
              <a:latin typeface="+mj-lt"/>
            </a:endParaRPr>
          </a:p>
        </p:txBody>
      </p:sp>
      <p:sp>
        <p:nvSpPr>
          <p:cNvPr id="198672" name="Line 16"/>
          <p:cNvSpPr>
            <a:spLocks noChangeShapeType="1"/>
          </p:cNvSpPr>
          <p:nvPr/>
        </p:nvSpPr>
        <p:spPr bwMode="auto">
          <a:xfrm>
            <a:off x="5652120" y="4715539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198673" name="Line 17"/>
          <p:cNvSpPr>
            <a:spLocks noChangeShapeType="1"/>
          </p:cNvSpPr>
          <p:nvPr/>
        </p:nvSpPr>
        <p:spPr bwMode="auto">
          <a:xfrm>
            <a:off x="5676900" y="5248939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198674" name="Line 18"/>
          <p:cNvSpPr>
            <a:spLocks noChangeShapeType="1"/>
          </p:cNvSpPr>
          <p:nvPr/>
        </p:nvSpPr>
        <p:spPr bwMode="auto">
          <a:xfrm>
            <a:off x="5689600" y="5807739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6461"/>
            <a:ext cx="9119965" cy="363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Box 12">
            <a:extLst>
              <a:ext uri="{FF2B5EF4-FFF2-40B4-BE49-F238E27FC236}">
                <a16:creationId xmlns:a16="http://schemas.microsoft.com/office/drawing/2014/main" id="{EE61BD2F-863B-A6C4-7055-ADB02D836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082" y="4474239"/>
            <a:ext cx="568565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it-IT" sz="2400" dirty="0">
                <a:latin typeface="+mj-lt"/>
              </a:rPr>
              <a:t> Electric </a:t>
            </a:r>
            <a:r>
              <a:rPr lang="it-IT" sz="2400" dirty="0" err="1">
                <a:latin typeface="+mj-lt"/>
              </a:rPr>
              <a:t>conductivity</a:t>
            </a: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measurements</a:t>
            </a:r>
            <a:endParaRPr lang="it-IT" sz="2400" dirty="0">
              <a:latin typeface="+mj-lt"/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Desalting</a:t>
            </a: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tests</a:t>
            </a:r>
            <a:endParaRPr lang="it-IT" sz="2400" dirty="0">
              <a:latin typeface="+mj-lt"/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it-IT" sz="2400" dirty="0">
                <a:latin typeface="+mj-lt"/>
              </a:rPr>
              <a:t> I-E </a:t>
            </a:r>
            <a:r>
              <a:rPr lang="it-IT" sz="2400" dirty="0" err="1">
                <a:latin typeface="+mj-lt"/>
              </a:rPr>
              <a:t>experiments</a:t>
            </a:r>
            <a:r>
              <a:rPr lang="it-IT" sz="2400" dirty="0">
                <a:latin typeface="+mj-lt"/>
              </a:rPr>
              <a:t> with </a:t>
            </a:r>
            <a:r>
              <a:rPr lang="it-IT" sz="2400" dirty="0" err="1">
                <a:latin typeface="+mj-lt"/>
              </a:rPr>
              <a:t>both</a:t>
            </a: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types</a:t>
            </a:r>
            <a:r>
              <a:rPr lang="it-IT" sz="2400" dirty="0">
                <a:latin typeface="+mj-lt"/>
              </a:rPr>
              <a:t> of membrane</a:t>
            </a:r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471CA247-F32A-CD62-8F16-17F305D47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86" y="116632"/>
            <a:ext cx="9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3600" dirty="0">
                <a:latin typeface="+mj-lt"/>
                <a:cs typeface="Times New Roman" pitchFamily="18" charset="0"/>
              </a:rPr>
              <a:t>Determination of model parameters</a:t>
            </a:r>
            <a:endParaRPr lang="it-IT" sz="36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721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8" name="Text Box 12"/>
          <p:cNvSpPr txBox="1">
            <a:spLocks noChangeArrowheads="1"/>
          </p:cNvSpPr>
          <p:nvPr/>
        </p:nvSpPr>
        <p:spPr bwMode="auto">
          <a:xfrm>
            <a:off x="304800" y="5269566"/>
            <a:ext cx="62617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it-IT" sz="2400" dirty="0">
                <a:latin typeface="+mj-lt"/>
              </a:rPr>
              <a:t> Electric </a:t>
            </a:r>
            <a:r>
              <a:rPr lang="it-IT" sz="2400" dirty="0" err="1">
                <a:latin typeface="+mj-lt"/>
              </a:rPr>
              <a:t>conductivity</a:t>
            </a: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measurements</a:t>
            </a:r>
            <a:endParaRPr lang="it-IT" sz="2400" dirty="0">
              <a:latin typeface="+mj-lt"/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Desalting</a:t>
            </a:r>
            <a:r>
              <a:rPr lang="it-IT" sz="2400" dirty="0">
                <a:latin typeface="+mj-lt"/>
              </a:rPr>
              <a:t> </a:t>
            </a:r>
            <a:r>
              <a:rPr lang="it-IT" sz="2400" dirty="0" err="1">
                <a:latin typeface="+mj-lt"/>
              </a:rPr>
              <a:t>tests</a:t>
            </a:r>
            <a:endParaRPr lang="it-IT" sz="2400" dirty="0">
              <a:latin typeface="+mj-lt"/>
            </a:endParaRPr>
          </a:p>
        </p:txBody>
      </p:sp>
      <p:sp>
        <p:nvSpPr>
          <p:cNvPr id="198669" name="Text Box 13"/>
          <p:cNvSpPr txBox="1">
            <a:spLocks noChangeArrowheads="1"/>
          </p:cNvSpPr>
          <p:nvPr/>
        </p:nvSpPr>
        <p:spPr bwMode="auto">
          <a:xfrm>
            <a:off x="6948264" y="5229200"/>
            <a:ext cx="177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dirty="0"/>
              <a:t>t</a:t>
            </a:r>
            <a:r>
              <a:rPr lang="it-IT" sz="2400" baseline="30000" dirty="0"/>
              <a:t>+</a:t>
            </a:r>
            <a:r>
              <a:rPr lang="it-IT" sz="2400" dirty="0"/>
              <a:t>, t</a:t>
            </a:r>
            <a:r>
              <a:rPr lang="it-IT" sz="2400" baseline="30000" dirty="0"/>
              <a:t>-</a:t>
            </a:r>
            <a:r>
              <a:rPr lang="it-IT" sz="2400" dirty="0"/>
              <a:t>, D</a:t>
            </a:r>
            <a:r>
              <a:rPr lang="it-IT" sz="2400" baseline="30000" dirty="0"/>
              <a:t>°</a:t>
            </a:r>
            <a:r>
              <a:rPr lang="it-IT" sz="2400" dirty="0"/>
              <a:t>, k</a:t>
            </a:r>
          </a:p>
        </p:txBody>
      </p:sp>
      <p:sp>
        <p:nvSpPr>
          <p:cNvPr id="198670" name="Text Box 14"/>
          <p:cNvSpPr txBox="1">
            <a:spLocks noChangeArrowheads="1"/>
          </p:cNvSpPr>
          <p:nvPr/>
        </p:nvSpPr>
        <p:spPr bwMode="auto">
          <a:xfrm>
            <a:off x="6948264" y="5753507"/>
            <a:ext cx="21717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dirty="0" err="1"/>
              <a:t>t</a:t>
            </a:r>
            <a:r>
              <a:rPr lang="it-IT" sz="2400" baseline="-25000" dirty="0" err="1"/>
              <a:t>B</a:t>
            </a:r>
            <a:r>
              <a:rPr lang="it-IT" sz="2400" dirty="0"/>
              <a:t>, </a:t>
            </a:r>
            <a:r>
              <a:rPr lang="it-IT" sz="2400" dirty="0" err="1"/>
              <a:t>t</a:t>
            </a:r>
            <a:r>
              <a:rPr lang="it-IT" sz="2400" baseline="-25000" dirty="0" err="1"/>
              <a:t>w</a:t>
            </a:r>
            <a:r>
              <a:rPr lang="it-IT" sz="2400" dirty="0"/>
              <a:t>, L</a:t>
            </a:r>
            <a:r>
              <a:rPr lang="it-IT" sz="2400" baseline="-25000" dirty="0"/>
              <a:t>B</a:t>
            </a:r>
            <a:r>
              <a:rPr lang="it-IT" sz="2400" dirty="0"/>
              <a:t>, L</a:t>
            </a:r>
            <a:r>
              <a:rPr lang="it-IT" sz="2400" baseline="-25000" dirty="0"/>
              <a:t>W</a:t>
            </a:r>
            <a:r>
              <a:rPr lang="it-IT" sz="2400" dirty="0"/>
              <a:t>, </a:t>
            </a:r>
            <a:r>
              <a:rPr lang="it-IT" sz="2400" dirty="0" err="1"/>
              <a:t>E</a:t>
            </a:r>
            <a:r>
              <a:rPr lang="it-IT" sz="2400" baseline="-25000" dirty="0" err="1"/>
              <a:t>el</a:t>
            </a:r>
            <a:r>
              <a:rPr lang="it-IT" sz="2400" dirty="0"/>
              <a:t>, </a:t>
            </a:r>
            <a:r>
              <a:rPr lang="it-IT" sz="2400" dirty="0" err="1"/>
              <a:t>R</a:t>
            </a:r>
            <a:r>
              <a:rPr lang="it-IT" sz="2400" baseline="-25000" dirty="0" err="1"/>
              <a:t>a</a:t>
            </a:r>
            <a:r>
              <a:rPr lang="it-IT" sz="2400" dirty="0" err="1"/>
              <a:t>+R</a:t>
            </a:r>
            <a:r>
              <a:rPr lang="it-IT" sz="2400" baseline="-25000" dirty="0" err="1"/>
              <a:t>c</a:t>
            </a:r>
            <a:r>
              <a:rPr lang="it-IT" sz="2400" dirty="0"/>
              <a:t>, a</a:t>
            </a:r>
            <a:r>
              <a:rPr lang="it-IT" sz="2400" baseline="-25000" dirty="0"/>
              <a:t>me</a:t>
            </a:r>
          </a:p>
          <a:p>
            <a:pPr>
              <a:spcBef>
                <a:spcPct val="50000"/>
              </a:spcBef>
            </a:pPr>
            <a:endParaRPr lang="it-IT" sz="2400" baseline="-25000" dirty="0"/>
          </a:p>
        </p:txBody>
      </p:sp>
      <p:sp>
        <p:nvSpPr>
          <p:cNvPr id="198672" name="Line 16"/>
          <p:cNvSpPr>
            <a:spLocks noChangeShapeType="1"/>
          </p:cNvSpPr>
          <p:nvPr/>
        </p:nvSpPr>
        <p:spPr bwMode="auto">
          <a:xfrm>
            <a:off x="5652120" y="54705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73" name="Line 17"/>
          <p:cNvSpPr>
            <a:spLocks noChangeShapeType="1"/>
          </p:cNvSpPr>
          <p:nvPr/>
        </p:nvSpPr>
        <p:spPr bwMode="auto">
          <a:xfrm>
            <a:off x="5676900" y="6093296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03" y="440506"/>
            <a:ext cx="8208911" cy="446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1">
            <a:extLst>
              <a:ext uri="{FF2B5EF4-FFF2-40B4-BE49-F238E27FC236}">
                <a16:creationId xmlns:a16="http://schemas.microsoft.com/office/drawing/2014/main" id="{0F1E8F7D-8CEE-6F49-B8CD-23EF1AA88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528" y="116632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3600" dirty="0">
                <a:latin typeface="+mj-lt"/>
                <a:cs typeface="Times New Roman" pitchFamily="18" charset="0"/>
              </a:rPr>
              <a:t>Determination of model parameters</a:t>
            </a:r>
            <a:endParaRPr lang="it-IT" sz="36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064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5496" y="29850"/>
            <a:ext cx="9108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+mj-lt"/>
                <a:cs typeface="Arial" pitchFamily="34" charset="0"/>
              </a:rPr>
              <a:t>Design of experiments based on model</a:t>
            </a:r>
            <a:endParaRPr lang="it-IT" sz="3200" dirty="0">
              <a:latin typeface="+mj-lt"/>
              <a:cs typeface="Arial" pitchFamily="34" charset="0"/>
            </a:endParaRPr>
          </a:p>
        </p:txBody>
      </p:sp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3086106"/>
              </p:ext>
            </p:extLst>
          </p:nvPr>
        </p:nvGraphicFramePr>
        <p:xfrm>
          <a:off x="21085" y="553070"/>
          <a:ext cx="5760640" cy="3163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107504" y="3491111"/>
          <a:ext cx="5674221" cy="3366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ttangolo 5"/>
          <p:cNvSpPr/>
          <p:nvPr/>
        </p:nvSpPr>
        <p:spPr>
          <a:xfrm>
            <a:off x="5652120" y="692696"/>
            <a:ext cx="33843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j-lt"/>
                <a:cs typeface="Arial" pitchFamily="34" charset="0"/>
              </a:rPr>
              <a:t>Given the model the optimal experiment for parameter estimation is designed.</a:t>
            </a:r>
            <a:endParaRPr lang="it-IT" sz="2800" dirty="0">
              <a:latin typeface="+mj-lt"/>
              <a:cs typeface="Arial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652120" y="3989382"/>
            <a:ext cx="3491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j-lt"/>
                <a:cs typeface="Arial" pitchFamily="34" charset="0"/>
              </a:rPr>
              <a:t>The I(t) trajectory that maximizes the information content of the experiment is determined.</a:t>
            </a:r>
            <a:endParaRPr lang="it-IT" sz="28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348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5496" y="29850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+mj-lt"/>
                <a:cs typeface="Arial" pitchFamily="34" charset="0"/>
              </a:rPr>
              <a:t>Aim of this work</a:t>
            </a:r>
            <a:endParaRPr lang="it-IT" sz="3600" dirty="0">
              <a:latin typeface="+mj-lt"/>
              <a:cs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79512" y="1268760"/>
            <a:ext cx="8964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j-lt"/>
                <a:cs typeface="Arial" pitchFamily="34" charset="0"/>
              </a:rPr>
              <a:t>If we equip the plant with very precise online sensors for solution conductivity and volume and use a time dependent electric current function to feed the stack, can we estimate some model parameters with just one batch desalting experiment?</a:t>
            </a:r>
          </a:p>
          <a:p>
            <a:endParaRPr lang="en-US" sz="2800" dirty="0">
              <a:latin typeface="+mj-lt"/>
              <a:cs typeface="Arial" pitchFamily="34" charset="0"/>
            </a:endParaRPr>
          </a:p>
          <a:p>
            <a:r>
              <a:rPr lang="en-US" sz="2800" dirty="0">
                <a:latin typeface="+mj-lt"/>
                <a:cs typeface="Arial" pitchFamily="34" charset="0"/>
              </a:rPr>
              <a:t>Can we accomplish this task by using COMSOL Multiphysics?</a:t>
            </a:r>
            <a:endParaRPr lang="it-IT" sz="28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177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313184" y="-243408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dirty="0"/>
              <a:t>M&amp;M: batch </a:t>
            </a:r>
            <a:r>
              <a:rPr lang="it-IT" sz="3200" dirty="0" err="1"/>
              <a:t>electrodialysis</a:t>
            </a:r>
            <a:r>
              <a:rPr lang="it-IT" sz="3200" dirty="0"/>
              <a:t> </a:t>
            </a:r>
            <a:r>
              <a:rPr lang="it-IT" sz="3200" dirty="0" err="1"/>
              <a:t>plant</a:t>
            </a:r>
            <a:endParaRPr lang="it-IT" sz="3200" dirty="0"/>
          </a:p>
        </p:txBody>
      </p:sp>
      <p:pic>
        <p:nvPicPr>
          <p:cNvPr id="3" name="Immagine 7">
            <a:extLst>
              <a:ext uri="{FF2B5EF4-FFF2-40B4-BE49-F238E27FC236}">
                <a16:creationId xmlns:a16="http://schemas.microsoft.com/office/drawing/2014/main" id="{83F68642-C5F1-B199-9374-D7A921A5D3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6" r="19954" b="-1"/>
          <a:stretch/>
        </p:blipFill>
        <p:spPr>
          <a:xfrm>
            <a:off x="575556" y="925150"/>
            <a:ext cx="4464496" cy="2714848"/>
          </a:xfrm>
          <a:prstGeom prst="rect">
            <a:avLst/>
          </a:prstGeom>
        </p:spPr>
      </p:pic>
      <p:sp>
        <p:nvSpPr>
          <p:cNvPr id="7" name="Segnaposto contenuto 8">
            <a:extLst>
              <a:ext uri="{FF2B5EF4-FFF2-40B4-BE49-F238E27FC236}">
                <a16:creationId xmlns:a16="http://schemas.microsoft.com/office/drawing/2014/main" id="{D873D2EE-3D6C-DBCF-4E89-CD0872C17911}"/>
              </a:ext>
            </a:extLst>
          </p:cNvPr>
          <p:cNvSpPr txBox="1">
            <a:spLocks/>
          </p:cNvSpPr>
          <p:nvPr/>
        </p:nvSpPr>
        <p:spPr>
          <a:xfrm>
            <a:off x="5220072" y="3801217"/>
            <a:ext cx="381642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>
                <a:latin typeface="+mj-lt"/>
              </a:rPr>
              <a:t>ED </a:t>
            </a:r>
            <a:r>
              <a:rPr lang="it-IT" sz="1800" dirty="0" err="1">
                <a:latin typeface="+mj-lt"/>
              </a:rPr>
              <a:t>stack</a:t>
            </a:r>
            <a:r>
              <a:rPr lang="it-IT" sz="1800" dirty="0">
                <a:latin typeface="+mj-lt"/>
              </a:rPr>
              <a:t> model EUR2 (</a:t>
            </a:r>
            <a:r>
              <a:rPr lang="it-IT" sz="1800" dirty="0" err="1">
                <a:latin typeface="+mj-lt"/>
              </a:rPr>
              <a:t>Eurodia</a:t>
            </a:r>
            <a:r>
              <a:rPr lang="it-IT" sz="1800" dirty="0">
                <a:latin typeface="+mj-lt"/>
              </a:rPr>
              <a:t> industrie SA)</a:t>
            </a:r>
          </a:p>
        </p:txBody>
      </p:sp>
      <p:pic>
        <p:nvPicPr>
          <p:cNvPr id="1026" name="Picture 2" descr="WTW TetraCon DU/T Flow-through Conductivity Cell Measuring Range: 1mu S/cm">
            <a:extLst>
              <a:ext uri="{FF2B5EF4-FFF2-40B4-BE49-F238E27FC236}">
                <a16:creationId xmlns:a16="http://schemas.microsoft.com/office/drawing/2014/main" id="{5FAAA101-C667-DB1C-AA82-BC15907F57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3" b="27996"/>
          <a:stretch/>
        </p:blipFill>
        <p:spPr bwMode="auto">
          <a:xfrm rot="16200000">
            <a:off x="286257" y="4935825"/>
            <a:ext cx="1766731" cy="82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oughSonic 14 with 30 mm thread for general application">
            <a:extLst>
              <a:ext uri="{FF2B5EF4-FFF2-40B4-BE49-F238E27FC236}">
                <a16:creationId xmlns:a16="http://schemas.microsoft.com/office/drawing/2014/main" id="{1C015FEE-5997-CE06-9C24-1FEC3367A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904" y="4420439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AB4C162-6EA6-7707-4D82-4C6A8098C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25150"/>
            <a:ext cx="3635971" cy="271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AE1F0810-FFE1-DE86-5276-6BF7FF9A79AF}"/>
              </a:ext>
            </a:extLst>
          </p:cNvPr>
          <p:cNvSpPr txBox="1">
            <a:spLocks/>
          </p:cNvSpPr>
          <p:nvPr/>
        </p:nvSpPr>
        <p:spPr>
          <a:xfrm>
            <a:off x="381039" y="6300392"/>
            <a:ext cx="381642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C</a:t>
            </a:r>
            <a:r>
              <a:rPr lang="it-IT" sz="1800" dirty="0" err="1">
                <a:latin typeface="+mj-lt"/>
              </a:rPr>
              <a:t>onductivity</a:t>
            </a:r>
            <a:r>
              <a:rPr lang="it-IT" sz="1800" dirty="0">
                <a:latin typeface="+mj-lt"/>
              </a:rPr>
              <a:t> </a:t>
            </a:r>
            <a:r>
              <a:rPr lang="it-IT" sz="1800" dirty="0" err="1">
                <a:latin typeface="+mj-lt"/>
              </a:rPr>
              <a:t>sensor</a:t>
            </a:r>
            <a:endParaRPr lang="it-IT" sz="1800" dirty="0">
              <a:latin typeface="+mj-lt"/>
            </a:endParaRPr>
          </a:p>
        </p:txBody>
      </p:sp>
      <p:sp>
        <p:nvSpPr>
          <p:cNvPr id="10" name="Segnaposto contenuto 8">
            <a:extLst>
              <a:ext uri="{FF2B5EF4-FFF2-40B4-BE49-F238E27FC236}">
                <a16:creationId xmlns:a16="http://schemas.microsoft.com/office/drawing/2014/main" id="{2E4AC4B5-73E2-63F1-4EEC-BC3FA3C87CB7}"/>
              </a:ext>
            </a:extLst>
          </p:cNvPr>
          <p:cNvSpPr txBox="1">
            <a:spLocks/>
          </p:cNvSpPr>
          <p:nvPr/>
        </p:nvSpPr>
        <p:spPr>
          <a:xfrm>
            <a:off x="647564" y="3817813"/>
            <a:ext cx="3816424" cy="347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>
                <a:latin typeface="+mj-lt"/>
              </a:rPr>
              <a:t>ED </a:t>
            </a:r>
            <a:r>
              <a:rPr lang="it-IT" sz="1800" dirty="0" err="1">
                <a:latin typeface="+mj-lt"/>
              </a:rPr>
              <a:t>plant</a:t>
            </a:r>
            <a:r>
              <a:rPr lang="it-IT" sz="1800" dirty="0">
                <a:latin typeface="+mj-lt"/>
              </a:rPr>
              <a:t> control station</a:t>
            </a:r>
          </a:p>
        </p:txBody>
      </p:sp>
      <p:sp>
        <p:nvSpPr>
          <p:cNvPr id="11" name="Segnaposto contenuto 8">
            <a:extLst>
              <a:ext uri="{FF2B5EF4-FFF2-40B4-BE49-F238E27FC236}">
                <a16:creationId xmlns:a16="http://schemas.microsoft.com/office/drawing/2014/main" id="{34D4C63A-2ECB-28E3-CAE7-87A0D82A6918}"/>
              </a:ext>
            </a:extLst>
          </p:cNvPr>
          <p:cNvSpPr txBox="1">
            <a:spLocks/>
          </p:cNvSpPr>
          <p:nvPr/>
        </p:nvSpPr>
        <p:spPr>
          <a:xfrm>
            <a:off x="3142184" y="6300392"/>
            <a:ext cx="2077887" cy="382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Level </a:t>
            </a:r>
            <a:r>
              <a:rPr lang="it-IT" sz="1800" dirty="0" err="1">
                <a:latin typeface="+mj-lt"/>
              </a:rPr>
              <a:t>sensor</a:t>
            </a:r>
            <a:endParaRPr lang="it-IT" sz="1800" dirty="0">
              <a:latin typeface="+mj-lt"/>
            </a:endParaRPr>
          </a:p>
        </p:txBody>
      </p:sp>
      <p:pic>
        <p:nvPicPr>
          <p:cNvPr id="1030" name="Picture 6" descr="Keysight N5767A Used Rental Calibration New - TestUnlimited.com">
            <a:extLst>
              <a:ext uri="{FF2B5EF4-FFF2-40B4-BE49-F238E27FC236}">
                <a16:creationId xmlns:a16="http://schemas.microsoft.com/office/drawing/2014/main" id="{1A325170-73E0-6766-1189-042570EB71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53"/>
          <a:stretch/>
        </p:blipFill>
        <p:spPr bwMode="auto">
          <a:xfrm>
            <a:off x="5040052" y="5105055"/>
            <a:ext cx="3952799" cy="48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egnaposto contenuto 8">
            <a:extLst>
              <a:ext uri="{FF2B5EF4-FFF2-40B4-BE49-F238E27FC236}">
                <a16:creationId xmlns:a16="http://schemas.microsoft.com/office/drawing/2014/main" id="{34D151FB-742F-3848-C1A0-01BA4C77D5CD}"/>
              </a:ext>
            </a:extLst>
          </p:cNvPr>
          <p:cNvSpPr txBox="1">
            <a:spLocks/>
          </p:cNvSpPr>
          <p:nvPr/>
        </p:nvSpPr>
        <p:spPr>
          <a:xfrm>
            <a:off x="6372200" y="6286710"/>
            <a:ext cx="1800200" cy="382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+mj-lt"/>
              </a:rPr>
              <a:t>DC generator</a:t>
            </a:r>
            <a:endParaRPr lang="it-IT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48055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7210</TotalTime>
  <Words>611</Words>
  <Application>Microsoft Office PowerPoint</Application>
  <PresentationFormat>On-screen Show (4:3)</PresentationFormat>
  <Paragraphs>98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Times New Roman</vt:lpstr>
      <vt:lpstr>Tema di Office</vt:lpstr>
      <vt:lpstr>PowerPoint Presentation</vt:lpstr>
      <vt:lpstr>Electrodialysis (ED)</vt:lpstr>
      <vt:lpstr>ED modeling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M&amp;M: batch electrodialysis plant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 – Classe A013 Corso di Elementi di Ingegneria Chimica   Docente: Ing. Marcello Fidaleo Tel. 0761 357421, email: fidaleom@unitus.it</dc:title>
  <dc:creator>user</dc:creator>
  <cp:lastModifiedBy>Mara Pagani</cp:lastModifiedBy>
  <cp:revision>404</cp:revision>
  <cp:lastPrinted>2017-11-16T16:13:47Z</cp:lastPrinted>
  <dcterms:created xsi:type="dcterms:W3CDTF">2014-02-21T11:52:04Z</dcterms:created>
  <dcterms:modified xsi:type="dcterms:W3CDTF">2024-10-08T08:21:04Z</dcterms:modified>
</cp:coreProperties>
</file>