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9" r:id="rId5"/>
  </p:sldMasterIdLst>
  <p:notesMasterIdLst>
    <p:notesMasterId r:id="rId20"/>
  </p:notesMasterIdLst>
  <p:handoutMasterIdLst>
    <p:handoutMasterId r:id="rId21"/>
  </p:handoutMasterIdLst>
  <p:sldIdLst>
    <p:sldId id="360" r:id="rId6"/>
    <p:sldId id="392" r:id="rId7"/>
    <p:sldId id="393" r:id="rId8"/>
    <p:sldId id="395" r:id="rId9"/>
    <p:sldId id="394" r:id="rId10"/>
    <p:sldId id="396" r:id="rId11"/>
    <p:sldId id="397" r:id="rId12"/>
    <p:sldId id="400" r:id="rId13"/>
    <p:sldId id="401" r:id="rId14"/>
    <p:sldId id="398" r:id="rId15"/>
    <p:sldId id="402" r:id="rId16"/>
    <p:sldId id="405" r:id="rId17"/>
    <p:sldId id="406" r:id="rId18"/>
    <p:sldId id="411" r:id="rId19"/>
  </p:sldIdLst>
  <p:sldSz cx="4799013" cy="2700338"/>
  <p:notesSz cx="6669088" cy="9926638"/>
  <p:defaultTextStyle>
    <a:defPPr>
      <a:defRPr lang="en-US"/>
    </a:defPPr>
    <a:lvl1pPr marL="0" algn="l" defTabSz="68991" rtl="0" eaLnBrk="1" latinLnBrk="0" hangingPunct="1">
      <a:defRPr sz="272" kern="1200">
        <a:solidFill>
          <a:schemeClr val="tx1"/>
        </a:solidFill>
        <a:latin typeface="+mn-lt"/>
        <a:ea typeface="+mn-ea"/>
        <a:cs typeface="+mn-cs"/>
      </a:defRPr>
    </a:lvl1pPr>
    <a:lvl2pPr marL="68991" algn="l" defTabSz="68991" rtl="0" eaLnBrk="1" latinLnBrk="0" hangingPunct="1">
      <a:defRPr sz="272" kern="1200">
        <a:solidFill>
          <a:schemeClr val="tx1"/>
        </a:solidFill>
        <a:latin typeface="+mn-lt"/>
        <a:ea typeface="+mn-ea"/>
        <a:cs typeface="+mn-cs"/>
      </a:defRPr>
    </a:lvl2pPr>
    <a:lvl3pPr marL="137983" algn="l" defTabSz="68991" rtl="0" eaLnBrk="1" latinLnBrk="0" hangingPunct="1">
      <a:defRPr sz="272" kern="1200">
        <a:solidFill>
          <a:schemeClr val="tx1"/>
        </a:solidFill>
        <a:latin typeface="+mn-lt"/>
        <a:ea typeface="+mn-ea"/>
        <a:cs typeface="+mn-cs"/>
      </a:defRPr>
    </a:lvl3pPr>
    <a:lvl4pPr marL="206974" algn="l" defTabSz="68991" rtl="0" eaLnBrk="1" latinLnBrk="0" hangingPunct="1">
      <a:defRPr sz="272" kern="1200">
        <a:solidFill>
          <a:schemeClr val="tx1"/>
        </a:solidFill>
        <a:latin typeface="+mn-lt"/>
        <a:ea typeface="+mn-ea"/>
        <a:cs typeface="+mn-cs"/>
      </a:defRPr>
    </a:lvl4pPr>
    <a:lvl5pPr marL="275966" algn="l" defTabSz="68991" rtl="0" eaLnBrk="1" latinLnBrk="0" hangingPunct="1">
      <a:defRPr sz="272" kern="1200">
        <a:solidFill>
          <a:schemeClr val="tx1"/>
        </a:solidFill>
        <a:latin typeface="+mn-lt"/>
        <a:ea typeface="+mn-ea"/>
        <a:cs typeface="+mn-cs"/>
      </a:defRPr>
    </a:lvl5pPr>
    <a:lvl6pPr marL="344957" algn="l" defTabSz="68991" rtl="0" eaLnBrk="1" latinLnBrk="0" hangingPunct="1">
      <a:defRPr sz="272" kern="1200">
        <a:solidFill>
          <a:schemeClr val="tx1"/>
        </a:solidFill>
        <a:latin typeface="+mn-lt"/>
        <a:ea typeface="+mn-ea"/>
        <a:cs typeface="+mn-cs"/>
      </a:defRPr>
    </a:lvl6pPr>
    <a:lvl7pPr marL="413949" algn="l" defTabSz="68991" rtl="0" eaLnBrk="1" latinLnBrk="0" hangingPunct="1">
      <a:defRPr sz="272" kern="1200">
        <a:solidFill>
          <a:schemeClr val="tx1"/>
        </a:solidFill>
        <a:latin typeface="+mn-lt"/>
        <a:ea typeface="+mn-ea"/>
        <a:cs typeface="+mn-cs"/>
      </a:defRPr>
    </a:lvl7pPr>
    <a:lvl8pPr marL="482940" algn="l" defTabSz="68991" rtl="0" eaLnBrk="1" latinLnBrk="0" hangingPunct="1">
      <a:defRPr sz="272" kern="1200">
        <a:solidFill>
          <a:schemeClr val="tx1"/>
        </a:solidFill>
        <a:latin typeface="+mn-lt"/>
        <a:ea typeface="+mn-ea"/>
        <a:cs typeface="+mn-cs"/>
      </a:defRPr>
    </a:lvl8pPr>
    <a:lvl9pPr marL="551932" algn="l" defTabSz="68991" rtl="0" eaLnBrk="1" latinLnBrk="0" hangingPunct="1">
      <a:defRPr sz="27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1701" userDrawn="1">
          <p15:clr>
            <a:srgbClr val="A4A3A4"/>
          </p15:clr>
        </p15:guide>
        <p15:guide id="4" pos="150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EFF"/>
    <a:srgbClr val="B01530"/>
    <a:srgbClr val="009B3E"/>
    <a:srgbClr val="1F3971"/>
    <a:srgbClr val="000000"/>
    <a:srgbClr val="00347B"/>
    <a:srgbClr val="EFF3F6"/>
    <a:srgbClr val="6DD0F6"/>
    <a:srgbClr val="0087CD"/>
    <a:srgbClr val="6D6E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DDD2899-1428-488D-95F3-728B8E0F2D7A}" v="3276" dt="2024-09-30T12:28:13.84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Stile con tema 2 - Colore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7292A2E-F333-43FB-9621-5CBBE7FDCDCB}" styleName="Stile chiaro 2 - Colore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69012ECD-51FC-41F1-AA8D-1B2483CD663E}" styleName="Stile chiaro 2 - Colore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228" d="100"/>
          <a:sy n="228" d="100"/>
        </p:scale>
        <p:origin x="1110" y="132"/>
      </p:cViewPr>
      <p:guideLst>
        <p:guide orient="horz" pos="1701"/>
        <p:guide pos="1505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dduci Gaetano - External" userId="896fb35e-95e4-4a07-a4af-bdb94ee6ca32" providerId="ADAL" clId="{C2B93E08-3A13-4B6F-A817-E4BE32E48879}"/>
    <pc:docChg chg="delSld modSld">
      <pc:chgData name="Adduci Gaetano - External" userId="896fb35e-95e4-4a07-a4af-bdb94ee6ca32" providerId="ADAL" clId="{C2B93E08-3A13-4B6F-A817-E4BE32E48879}" dt="2024-09-30T12:59:08.862" v="22" actId="2696"/>
      <pc:docMkLst>
        <pc:docMk/>
      </pc:docMkLst>
      <pc:sldChg chg="modSp mod">
        <pc:chgData name="Adduci Gaetano - External" userId="896fb35e-95e4-4a07-a4af-bdb94ee6ca32" providerId="ADAL" clId="{C2B93E08-3A13-4B6F-A817-E4BE32E48879}" dt="2024-09-30T12:58:33.023" v="15" actId="20577"/>
        <pc:sldMkLst>
          <pc:docMk/>
          <pc:sldMk cId="3299954318" sldId="400"/>
        </pc:sldMkLst>
        <pc:spChg chg="mod">
          <ac:chgData name="Adduci Gaetano - External" userId="896fb35e-95e4-4a07-a4af-bdb94ee6ca32" providerId="ADAL" clId="{C2B93E08-3A13-4B6F-A817-E4BE32E48879}" dt="2024-09-30T12:58:33.023" v="15" actId="20577"/>
          <ac:spMkLst>
            <pc:docMk/>
            <pc:sldMk cId="3299954318" sldId="400"/>
            <ac:spMk id="26" creationId="{A99D52AE-936C-828F-847C-506AC1F825AC}"/>
          </ac:spMkLst>
        </pc:spChg>
      </pc:sldChg>
      <pc:sldChg chg="modSp mod">
        <pc:chgData name="Adduci Gaetano - External" userId="896fb35e-95e4-4a07-a4af-bdb94ee6ca32" providerId="ADAL" clId="{C2B93E08-3A13-4B6F-A817-E4BE32E48879}" dt="2024-09-30T12:58:38.893" v="21" actId="20577"/>
        <pc:sldMkLst>
          <pc:docMk/>
          <pc:sldMk cId="2994856428" sldId="401"/>
        </pc:sldMkLst>
        <pc:spChg chg="mod">
          <ac:chgData name="Adduci Gaetano - External" userId="896fb35e-95e4-4a07-a4af-bdb94ee6ca32" providerId="ADAL" clId="{C2B93E08-3A13-4B6F-A817-E4BE32E48879}" dt="2024-09-30T12:58:38.893" v="21" actId="20577"/>
          <ac:spMkLst>
            <pc:docMk/>
            <pc:sldMk cId="2994856428" sldId="401"/>
            <ac:spMk id="26" creationId="{A99D52AE-936C-828F-847C-506AC1F825AC}"/>
          </ac:spMkLst>
        </pc:spChg>
      </pc:sldChg>
      <pc:sldChg chg="del">
        <pc:chgData name="Adduci Gaetano - External" userId="896fb35e-95e4-4a07-a4af-bdb94ee6ca32" providerId="ADAL" clId="{C2B93E08-3A13-4B6F-A817-E4BE32E48879}" dt="2024-09-30T12:57:59.936" v="2" actId="2696"/>
        <pc:sldMkLst>
          <pc:docMk/>
          <pc:sldMk cId="4234276499" sldId="409"/>
        </pc:sldMkLst>
      </pc:sldChg>
      <pc:sldChg chg="del">
        <pc:chgData name="Adduci Gaetano - External" userId="896fb35e-95e4-4a07-a4af-bdb94ee6ca32" providerId="ADAL" clId="{C2B93E08-3A13-4B6F-A817-E4BE32E48879}" dt="2024-09-30T12:57:54.632" v="1" actId="2696"/>
        <pc:sldMkLst>
          <pc:docMk/>
          <pc:sldMk cId="4404684" sldId="410"/>
        </pc:sldMkLst>
      </pc:sldChg>
      <pc:sldChg chg="del">
        <pc:chgData name="Adduci Gaetano - External" userId="896fb35e-95e4-4a07-a4af-bdb94ee6ca32" providerId="ADAL" clId="{C2B93E08-3A13-4B6F-A817-E4BE32E48879}" dt="2024-09-30T12:59:08.862" v="22" actId="2696"/>
        <pc:sldMkLst>
          <pc:docMk/>
          <pc:sldMk cId="3272824828" sldId="412"/>
        </pc:sldMkLst>
      </pc:sldChg>
      <pc:sldChg chg="del">
        <pc:chgData name="Adduci Gaetano - External" userId="896fb35e-95e4-4a07-a4af-bdb94ee6ca32" providerId="ADAL" clId="{C2B93E08-3A13-4B6F-A817-E4BE32E48879}" dt="2024-09-30T12:57:50.644" v="0" actId="2696"/>
        <pc:sldMkLst>
          <pc:docMk/>
          <pc:sldMk cId="3766578007" sldId="414"/>
        </pc:sldMkLst>
      </pc:sldChg>
    </pc:docChg>
  </pc:docChgLst>
  <pc:docChgLst>
    <pc:chgData name="Adduci Gaetano - External" userId="896fb35e-95e4-4a07-a4af-bdb94ee6ca32" providerId="ADAL" clId="{7DDD2899-1428-488D-95F3-728B8E0F2D7A}"/>
    <pc:docChg chg="undo redo custSel addSld delSld modSld sldOrd modNotesMaster modHandout">
      <pc:chgData name="Adduci Gaetano - External" userId="896fb35e-95e4-4a07-a4af-bdb94ee6ca32" providerId="ADAL" clId="{7DDD2899-1428-488D-95F3-728B8E0F2D7A}" dt="2024-09-30T12:54:44.783" v="9670" actId="729"/>
      <pc:docMkLst>
        <pc:docMk/>
      </pc:docMkLst>
      <pc:sldChg chg="modSp add del mod">
        <pc:chgData name="Adduci Gaetano - External" userId="896fb35e-95e4-4a07-a4af-bdb94ee6ca32" providerId="ADAL" clId="{7DDD2899-1428-488D-95F3-728B8E0F2D7A}" dt="2024-09-26T18:33:24.485" v="8960" actId="2696"/>
        <pc:sldMkLst>
          <pc:docMk/>
          <pc:sldMk cId="2773675643" sldId="294"/>
        </pc:sldMkLst>
        <pc:picChg chg="mod">
          <ac:chgData name="Adduci Gaetano - External" userId="896fb35e-95e4-4a07-a4af-bdb94ee6ca32" providerId="ADAL" clId="{7DDD2899-1428-488D-95F3-728B8E0F2D7A}" dt="2024-09-19T09:51:37.252" v="7415" actId="1076"/>
          <ac:picMkLst>
            <pc:docMk/>
            <pc:sldMk cId="2773675643" sldId="294"/>
            <ac:picMk id="8" creationId="{E99D23B1-CD37-E8B0-BE16-BC7B52D05B98}"/>
          </ac:picMkLst>
        </pc:picChg>
      </pc:sldChg>
      <pc:sldChg chg="add del">
        <pc:chgData name="Adduci Gaetano - External" userId="896fb35e-95e4-4a07-a4af-bdb94ee6ca32" providerId="ADAL" clId="{7DDD2899-1428-488D-95F3-728B8E0F2D7A}" dt="2024-09-26T18:33:24.485" v="8960" actId="2696"/>
        <pc:sldMkLst>
          <pc:docMk/>
          <pc:sldMk cId="3464113998" sldId="295"/>
        </pc:sldMkLst>
      </pc:sldChg>
      <pc:sldChg chg="add del">
        <pc:chgData name="Adduci Gaetano - External" userId="896fb35e-95e4-4a07-a4af-bdb94ee6ca32" providerId="ADAL" clId="{7DDD2899-1428-488D-95F3-728B8E0F2D7A}" dt="2024-09-26T18:33:24.485" v="8960" actId="2696"/>
        <pc:sldMkLst>
          <pc:docMk/>
          <pc:sldMk cId="437097626" sldId="304"/>
        </pc:sldMkLst>
      </pc:sldChg>
      <pc:sldChg chg="add del">
        <pc:chgData name="Adduci Gaetano - External" userId="896fb35e-95e4-4a07-a4af-bdb94ee6ca32" providerId="ADAL" clId="{7DDD2899-1428-488D-95F3-728B8E0F2D7A}" dt="2024-09-26T18:33:24.485" v="8960" actId="2696"/>
        <pc:sldMkLst>
          <pc:docMk/>
          <pc:sldMk cId="518666660" sldId="308"/>
        </pc:sldMkLst>
      </pc:sldChg>
      <pc:sldChg chg="add del">
        <pc:chgData name="Adduci Gaetano - External" userId="896fb35e-95e4-4a07-a4af-bdb94ee6ca32" providerId="ADAL" clId="{7DDD2899-1428-488D-95F3-728B8E0F2D7A}" dt="2024-09-26T18:33:24.485" v="8960" actId="2696"/>
        <pc:sldMkLst>
          <pc:docMk/>
          <pc:sldMk cId="3847633803" sldId="332"/>
        </pc:sldMkLst>
      </pc:sldChg>
      <pc:sldChg chg="add del">
        <pc:chgData name="Adduci Gaetano - External" userId="896fb35e-95e4-4a07-a4af-bdb94ee6ca32" providerId="ADAL" clId="{7DDD2899-1428-488D-95F3-728B8E0F2D7A}" dt="2024-09-26T18:33:24.485" v="8960" actId="2696"/>
        <pc:sldMkLst>
          <pc:docMk/>
          <pc:sldMk cId="2575916316" sldId="345"/>
        </pc:sldMkLst>
      </pc:sldChg>
      <pc:sldChg chg="add del">
        <pc:chgData name="Adduci Gaetano - External" userId="896fb35e-95e4-4a07-a4af-bdb94ee6ca32" providerId="ADAL" clId="{7DDD2899-1428-488D-95F3-728B8E0F2D7A}" dt="2024-09-26T18:33:24.485" v="8960" actId="2696"/>
        <pc:sldMkLst>
          <pc:docMk/>
          <pc:sldMk cId="2342957823" sldId="349"/>
        </pc:sldMkLst>
      </pc:sldChg>
      <pc:sldChg chg="add del">
        <pc:chgData name="Adduci Gaetano - External" userId="896fb35e-95e4-4a07-a4af-bdb94ee6ca32" providerId="ADAL" clId="{7DDD2899-1428-488D-95F3-728B8E0F2D7A}" dt="2024-09-26T18:33:24.485" v="8960" actId="2696"/>
        <pc:sldMkLst>
          <pc:docMk/>
          <pc:sldMk cId="1116377733" sldId="352"/>
        </pc:sldMkLst>
      </pc:sldChg>
      <pc:sldChg chg="add del">
        <pc:chgData name="Adduci Gaetano - External" userId="896fb35e-95e4-4a07-a4af-bdb94ee6ca32" providerId="ADAL" clId="{7DDD2899-1428-488D-95F3-728B8E0F2D7A}" dt="2024-09-26T18:33:24.485" v="8960" actId="2696"/>
        <pc:sldMkLst>
          <pc:docMk/>
          <pc:sldMk cId="1230846341" sldId="353"/>
        </pc:sldMkLst>
      </pc:sldChg>
      <pc:sldChg chg="add del">
        <pc:chgData name="Adduci Gaetano - External" userId="896fb35e-95e4-4a07-a4af-bdb94ee6ca32" providerId="ADAL" clId="{7DDD2899-1428-488D-95F3-728B8E0F2D7A}" dt="2024-09-26T18:33:24.485" v="8960" actId="2696"/>
        <pc:sldMkLst>
          <pc:docMk/>
          <pc:sldMk cId="2102066576" sldId="355"/>
        </pc:sldMkLst>
      </pc:sldChg>
      <pc:sldChg chg="add del">
        <pc:chgData name="Adduci Gaetano - External" userId="896fb35e-95e4-4a07-a4af-bdb94ee6ca32" providerId="ADAL" clId="{7DDD2899-1428-488D-95F3-728B8E0F2D7A}" dt="2024-09-26T18:33:24.485" v="8960" actId="2696"/>
        <pc:sldMkLst>
          <pc:docMk/>
          <pc:sldMk cId="2293242828" sldId="358"/>
        </pc:sldMkLst>
      </pc:sldChg>
      <pc:sldChg chg="addSp delSp modSp add del mod ord">
        <pc:chgData name="Adduci Gaetano - External" userId="896fb35e-95e4-4a07-a4af-bdb94ee6ca32" providerId="ADAL" clId="{7DDD2899-1428-488D-95F3-728B8E0F2D7A}" dt="2024-09-27T08:03:33.486" v="9439" actId="2696"/>
        <pc:sldMkLst>
          <pc:docMk/>
          <pc:sldMk cId="2096385015" sldId="359"/>
        </pc:sldMkLst>
        <pc:spChg chg="del">
          <ac:chgData name="Adduci Gaetano - External" userId="896fb35e-95e4-4a07-a4af-bdb94ee6ca32" providerId="ADAL" clId="{7DDD2899-1428-488D-95F3-728B8E0F2D7A}" dt="2024-09-26T18:18:38.996" v="8899" actId="478"/>
          <ac:spMkLst>
            <pc:docMk/>
            <pc:sldMk cId="2096385015" sldId="359"/>
            <ac:spMk id="3" creationId="{9D4348AD-C13A-ED5C-B546-7CA505904F0F}"/>
          </ac:spMkLst>
        </pc:spChg>
        <pc:spChg chg="del">
          <ac:chgData name="Adduci Gaetano - External" userId="896fb35e-95e4-4a07-a4af-bdb94ee6ca32" providerId="ADAL" clId="{7DDD2899-1428-488D-95F3-728B8E0F2D7A}" dt="2024-09-26T18:18:45.598" v="8901" actId="478"/>
          <ac:spMkLst>
            <pc:docMk/>
            <pc:sldMk cId="2096385015" sldId="359"/>
            <ac:spMk id="4" creationId="{366BFA29-D359-8083-D65D-21CD6D67CC41}"/>
          </ac:spMkLst>
        </pc:spChg>
        <pc:spChg chg="del">
          <ac:chgData name="Adduci Gaetano - External" userId="896fb35e-95e4-4a07-a4af-bdb94ee6ca32" providerId="ADAL" clId="{7DDD2899-1428-488D-95F3-728B8E0F2D7A}" dt="2024-09-26T18:18:51.011" v="8903" actId="478"/>
          <ac:spMkLst>
            <pc:docMk/>
            <pc:sldMk cId="2096385015" sldId="359"/>
            <ac:spMk id="5" creationId="{3A92EC99-1520-66B8-49A1-576BD9B26320}"/>
          </ac:spMkLst>
        </pc:spChg>
        <pc:spChg chg="add del mod">
          <ac:chgData name="Adduci Gaetano - External" userId="896fb35e-95e4-4a07-a4af-bdb94ee6ca32" providerId="ADAL" clId="{7DDD2899-1428-488D-95F3-728B8E0F2D7A}" dt="2024-09-26T18:18:43.009" v="8900" actId="478"/>
          <ac:spMkLst>
            <pc:docMk/>
            <pc:sldMk cId="2096385015" sldId="359"/>
            <ac:spMk id="7" creationId="{65C32156-BE91-9C86-273A-9F6EFAC07173}"/>
          </ac:spMkLst>
        </pc:spChg>
        <pc:spChg chg="add del mod">
          <ac:chgData name="Adduci Gaetano - External" userId="896fb35e-95e4-4a07-a4af-bdb94ee6ca32" providerId="ADAL" clId="{7DDD2899-1428-488D-95F3-728B8E0F2D7A}" dt="2024-09-26T18:18:47.997" v="8902" actId="478"/>
          <ac:spMkLst>
            <pc:docMk/>
            <pc:sldMk cId="2096385015" sldId="359"/>
            <ac:spMk id="9" creationId="{CBF9388B-05EF-442C-1E63-FE4CD484DD15}"/>
          </ac:spMkLst>
        </pc:spChg>
        <pc:spChg chg="add del mod">
          <ac:chgData name="Adduci Gaetano - External" userId="896fb35e-95e4-4a07-a4af-bdb94ee6ca32" providerId="ADAL" clId="{7DDD2899-1428-488D-95F3-728B8E0F2D7A}" dt="2024-09-26T18:18:53.624" v="8904" actId="478"/>
          <ac:spMkLst>
            <pc:docMk/>
            <pc:sldMk cId="2096385015" sldId="359"/>
            <ac:spMk id="11" creationId="{A7860446-1581-41FD-D6A4-6189CF7BB89A}"/>
          </ac:spMkLst>
        </pc:spChg>
        <pc:spChg chg="add mod">
          <ac:chgData name="Adduci Gaetano - External" userId="896fb35e-95e4-4a07-a4af-bdb94ee6ca32" providerId="ADAL" clId="{7DDD2899-1428-488D-95F3-728B8E0F2D7A}" dt="2024-09-26T18:31:01.136" v="8957" actId="207"/>
          <ac:spMkLst>
            <pc:docMk/>
            <pc:sldMk cId="2096385015" sldId="359"/>
            <ac:spMk id="17" creationId="{642E6FFD-4A5C-C0DB-DF68-C874E19E3D98}"/>
          </ac:spMkLst>
        </pc:spChg>
        <pc:picChg chg="mod">
          <ac:chgData name="Adduci Gaetano - External" userId="896fb35e-95e4-4a07-a4af-bdb94ee6ca32" providerId="ADAL" clId="{7DDD2899-1428-488D-95F3-728B8E0F2D7A}" dt="2024-09-26T18:21:52.882" v="8915" actId="1076"/>
          <ac:picMkLst>
            <pc:docMk/>
            <pc:sldMk cId="2096385015" sldId="359"/>
            <ac:picMk id="6" creationId="{EE5DB49B-59F8-5B54-C7A0-59F2EE508BD0}"/>
          </ac:picMkLst>
        </pc:picChg>
        <pc:picChg chg="add mod">
          <ac:chgData name="Adduci Gaetano - External" userId="896fb35e-95e4-4a07-a4af-bdb94ee6ca32" providerId="ADAL" clId="{7DDD2899-1428-488D-95F3-728B8E0F2D7A}" dt="2024-09-26T18:21:42.528" v="8914" actId="14100"/>
          <ac:picMkLst>
            <pc:docMk/>
            <pc:sldMk cId="2096385015" sldId="359"/>
            <ac:picMk id="12" creationId="{FA08C530-51BD-84A7-AD1A-D3C370236233}"/>
          </ac:picMkLst>
        </pc:picChg>
        <pc:picChg chg="add mod">
          <ac:chgData name="Adduci Gaetano - External" userId="896fb35e-95e4-4a07-a4af-bdb94ee6ca32" providerId="ADAL" clId="{7DDD2899-1428-488D-95F3-728B8E0F2D7A}" dt="2024-09-26T18:31:56.286" v="8959" actId="1076"/>
          <ac:picMkLst>
            <pc:docMk/>
            <pc:sldMk cId="2096385015" sldId="359"/>
            <ac:picMk id="13" creationId="{97CAF307-3CD4-4209-19EB-E95D4D6FE4A4}"/>
          </ac:picMkLst>
        </pc:picChg>
        <pc:picChg chg="add mod">
          <ac:chgData name="Adduci Gaetano - External" userId="896fb35e-95e4-4a07-a4af-bdb94ee6ca32" providerId="ADAL" clId="{7DDD2899-1428-488D-95F3-728B8E0F2D7A}" dt="2024-09-26T18:24:12.992" v="8931" actId="1076"/>
          <ac:picMkLst>
            <pc:docMk/>
            <pc:sldMk cId="2096385015" sldId="359"/>
            <ac:picMk id="14" creationId="{8B22888C-F297-3C2F-ABEE-9E09DA61BC8E}"/>
          </ac:picMkLst>
        </pc:picChg>
        <pc:picChg chg="add del mod">
          <ac:chgData name="Adduci Gaetano - External" userId="896fb35e-95e4-4a07-a4af-bdb94ee6ca32" providerId="ADAL" clId="{7DDD2899-1428-488D-95F3-728B8E0F2D7A}" dt="2024-09-26T18:23:11.052" v="8923" actId="478"/>
          <ac:picMkLst>
            <pc:docMk/>
            <pc:sldMk cId="2096385015" sldId="359"/>
            <ac:picMk id="15" creationId="{DB4614CE-D69F-D72D-98E6-CCE8336041A5}"/>
          </ac:picMkLst>
        </pc:picChg>
        <pc:picChg chg="add mod">
          <ac:chgData name="Adduci Gaetano - External" userId="896fb35e-95e4-4a07-a4af-bdb94ee6ca32" providerId="ADAL" clId="{7DDD2899-1428-488D-95F3-728B8E0F2D7A}" dt="2024-09-26T18:31:41.060" v="8958" actId="1076"/>
          <ac:picMkLst>
            <pc:docMk/>
            <pc:sldMk cId="2096385015" sldId="359"/>
            <ac:picMk id="16" creationId="{50E41DFA-681B-B9D6-2D7B-A009EF0AF709}"/>
          </ac:picMkLst>
        </pc:picChg>
      </pc:sldChg>
      <pc:sldChg chg="addSp delSp modSp mod ord modClrScheme chgLayout">
        <pc:chgData name="Adduci Gaetano - External" userId="896fb35e-95e4-4a07-a4af-bdb94ee6ca32" providerId="ADAL" clId="{7DDD2899-1428-488D-95F3-728B8E0F2D7A}" dt="2024-09-27T08:04:55.103" v="9442"/>
        <pc:sldMkLst>
          <pc:docMk/>
          <pc:sldMk cId="2092421750" sldId="360"/>
        </pc:sldMkLst>
        <pc:spChg chg="mod ord">
          <ac:chgData name="Adduci Gaetano - External" userId="896fb35e-95e4-4a07-a4af-bdb94ee6ca32" providerId="ADAL" clId="{7DDD2899-1428-488D-95F3-728B8E0F2D7A}" dt="2024-09-11T08:21:18.369" v="3755" actId="2711"/>
          <ac:spMkLst>
            <pc:docMk/>
            <pc:sldMk cId="2092421750" sldId="360"/>
            <ac:spMk id="2" creationId="{0B9304A7-53A5-F2ED-9203-D4C2788475CB}"/>
          </ac:spMkLst>
        </pc:spChg>
        <pc:spChg chg="add mod">
          <ac:chgData name="Adduci Gaetano - External" userId="896fb35e-95e4-4a07-a4af-bdb94ee6ca32" providerId="ADAL" clId="{7DDD2899-1428-488D-95F3-728B8E0F2D7A}" dt="2024-09-27T08:04:55.103" v="9442"/>
          <ac:spMkLst>
            <pc:docMk/>
            <pc:sldMk cId="2092421750" sldId="360"/>
            <ac:spMk id="3" creationId="{2C5C9DA5-930E-A566-9F05-FF173A078C24}"/>
          </ac:spMkLst>
        </pc:spChg>
        <pc:spChg chg="del mod">
          <ac:chgData name="Adduci Gaetano - External" userId="896fb35e-95e4-4a07-a4af-bdb94ee6ca32" providerId="ADAL" clId="{7DDD2899-1428-488D-95F3-728B8E0F2D7A}" dt="2024-09-09T14:19:42.523" v="569" actId="478"/>
          <ac:spMkLst>
            <pc:docMk/>
            <pc:sldMk cId="2092421750" sldId="360"/>
            <ac:spMk id="3" creationId="{F3993BA1-461A-E3C4-C1E6-9F62BDFC4242}"/>
          </ac:spMkLst>
        </pc:spChg>
        <pc:spChg chg="del mod">
          <ac:chgData name="Adduci Gaetano - External" userId="896fb35e-95e4-4a07-a4af-bdb94ee6ca32" providerId="ADAL" clId="{7DDD2899-1428-488D-95F3-728B8E0F2D7A}" dt="2024-09-09T14:38:01.479" v="683" actId="478"/>
          <ac:spMkLst>
            <pc:docMk/>
            <pc:sldMk cId="2092421750" sldId="360"/>
            <ac:spMk id="5" creationId="{DAB5082F-6A33-48C4-4DF2-DB49D46BB599}"/>
          </ac:spMkLst>
        </pc:spChg>
        <pc:spChg chg="del mod">
          <ac:chgData name="Adduci Gaetano - External" userId="896fb35e-95e4-4a07-a4af-bdb94ee6ca32" providerId="ADAL" clId="{7DDD2899-1428-488D-95F3-728B8E0F2D7A}" dt="2024-09-06T14:51:40.654" v="18" actId="478"/>
          <ac:spMkLst>
            <pc:docMk/>
            <pc:sldMk cId="2092421750" sldId="360"/>
            <ac:spMk id="7" creationId="{61ACDD1F-44A8-D0FD-A31E-25933BA4BC3E}"/>
          </ac:spMkLst>
        </pc:spChg>
        <pc:spChg chg="add del mod">
          <ac:chgData name="Adduci Gaetano - External" userId="896fb35e-95e4-4a07-a4af-bdb94ee6ca32" providerId="ADAL" clId="{7DDD2899-1428-488D-95F3-728B8E0F2D7A}" dt="2024-09-09T13:27:00.571" v="260" actId="478"/>
          <ac:spMkLst>
            <pc:docMk/>
            <pc:sldMk cId="2092421750" sldId="360"/>
            <ac:spMk id="7" creationId="{95DDFFA9-516B-1615-8724-0675E40BD5BC}"/>
          </ac:spMkLst>
        </pc:spChg>
        <pc:spChg chg="add del mod ord">
          <ac:chgData name="Adduci Gaetano - External" userId="896fb35e-95e4-4a07-a4af-bdb94ee6ca32" providerId="ADAL" clId="{7DDD2899-1428-488D-95F3-728B8E0F2D7A}" dt="2024-09-06T14:46:19.096" v="5" actId="700"/>
          <ac:spMkLst>
            <pc:docMk/>
            <pc:sldMk cId="2092421750" sldId="360"/>
            <ac:spMk id="8" creationId="{77068F4E-5743-2742-F945-3DFE12F9E325}"/>
          </ac:spMkLst>
        </pc:spChg>
        <pc:spChg chg="add del mod ord">
          <ac:chgData name="Adduci Gaetano - External" userId="896fb35e-95e4-4a07-a4af-bdb94ee6ca32" providerId="ADAL" clId="{7DDD2899-1428-488D-95F3-728B8E0F2D7A}" dt="2024-09-06T14:46:19.096" v="5" actId="700"/>
          <ac:spMkLst>
            <pc:docMk/>
            <pc:sldMk cId="2092421750" sldId="360"/>
            <ac:spMk id="9" creationId="{8981A015-F75E-5945-BE8B-502C68D6CB69}"/>
          </ac:spMkLst>
        </pc:spChg>
        <pc:spChg chg="add del mod ord">
          <ac:chgData name="Adduci Gaetano - External" userId="896fb35e-95e4-4a07-a4af-bdb94ee6ca32" providerId="ADAL" clId="{7DDD2899-1428-488D-95F3-728B8E0F2D7A}" dt="2024-09-06T14:46:19.096" v="5" actId="700"/>
          <ac:spMkLst>
            <pc:docMk/>
            <pc:sldMk cId="2092421750" sldId="360"/>
            <ac:spMk id="10" creationId="{435F836E-A671-F0AA-AC5A-BF9063CCCCE3}"/>
          </ac:spMkLst>
        </pc:spChg>
        <pc:spChg chg="add del mod ord">
          <ac:chgData name="Adduci Gaetano - External" userId="896fb35e-95e4-4a07-a4af-bdb94ee6ca32" providerId="ADAL" clId="{7DDD2899-1428-488D-95F3-728B8E0F2D7A}" dt="2024-09-06T14:48:18.960" v="6" actId="700"/>
          <ac:spMkLst>
            <pc:docMk/>
            <pc:sldMk cId="2092421750" sldId="360"/>
            <ac:spMk id="11" creationId="{444C295E-331D-1548-D9DE-5E233BE87D2A}"/>
          </ac:spMkLst>
        </pc:spChg>
        <pc:spChg chg="add del mod ord">
          <ac:chgData name="Adduci Gaetano - External" userId="896fb35e-95e4-4a07-a4af-bdb94ee6ca32" providerId="ADAL" clId="{7DDD2899-1428-488D-95F3-728B8E0F2D7A}" dt="2024-09-06T14:48:18.960" v="6" actId="700"/>
          <ac:spMkLst>
            <pc:docMk/>
            <pc:sldMk cId="2092421750" sldId="360"/>
            <ac:spMk id="12" creationId="{387B4DB0-37A2-094D-7148-977794BAB37F}"/>
          </ac:spMkLst>
        </pc:spChg>
        <pc:spChg chg="add del mod ord">
          <ac:chgData name="Adduci Gaetano - External" userId="896fb35e-95e4-4a07-a4af-bdb94ee6ca32" providerId="ADAL" clId="{7DDD2899-1428-488D-95F3-728B8E0F2D7A}" dt="2024-09-06T14:48:25.793" v="7" actId="700"/>
          <ac:spMkLst>
            <pc:docMk/>
            <pc:sldMk cId="2092421750" sldId="360"/>
            <ac:spMk id="13" creationId="{C7461A40-5EC1-8ED9-6FAC-491AC86CD38B}"/>
          </ac:spMkLst>
        </pc:spChg>
        <pc:spChg chg="add del mod ord">
          <ac:chgData name="Adduci Gaetano - External" userId="896fb35e-95e4-4a07-a4af-bdb94ee6ca32" providerId="ADAL" clId="{7DDD2899-1428-488D-95F3-728B8E0F2D7A}" dt="2024-09-06T14:48:25.793" v="7" actId="700"/>
          <ac:spMkLst>
            <pc:docMk/>
            <pc:sldMk cId="2092421750" sldId="360"/>
            <ac:spMk id="14" creationId="{A6C2A8F9-06CF-3AC9-6783-EEBB8C84FEB9}"/>
          </ac:spMkLst>
        </pc:spChg>
        <pc:spChg chg="add del mod ord">
          <ac:chgData name="Adduci Gaetano - External" userId="896fb35e-95e4-4a07-a4af-bdb94ee6ca32" providerId="ADAL" clId="{7DDD2899-1428-488D-95F3-728B8E0F2D7A}" dt="2024-09-06T14:48:25.793" v="7" actId="700"/>
          <ac:spMkLst>
            <pc:docMk/>
            <pc:sldMk cId="2092421750" sldId="360"/>
            <ac:spMk id="15" creationId="{663357D0-95AC-5713-6D17-E8803F98BB12}"/>
          </ac:spMkLst>
        </pc:spChg>
        <pc:spChg chg="add del mod ord">
          <ac:chgData name="Adduci Gaetano - External" userId="896fb35e-95e4-4a07-a4af-bdb94ee6ca32" providerId="ADAL" clId="{7DDD2899-1428-488D-95F3-728B8E0F2D7A}" dt="2024-09-06T14:48:30.928" v="8" actId="700"/>
          <ac:spMkLst>
            <pc:docMk/>
            <pc:sldMk cId="2092421750" sldId="360"/>
            <ac:spMk id="16" creationId="{CFE432DC-519E-01D3-E14A-FD8D2C771E13}"/>
          </ac:spMkLst>
        </pc:spChg>
        <pc:spChg chg="add del mod ord">
          <ac:chgData name="Adduci Gaetano - External" userId="896fb35e-95e4-4a07-a4af-bdb94ee6ca32" providerId="ADAL" clId="{7DDD2899-1428-488D-95F3-728B8E0F2D7A}" dt="2024-09-06T14:48:30.928" v="8" actId="700"/>
          <ac:spMkLst>
            <pc:docMk/>
            <pc:sldMk cId="2092421750" sldId="360"/>
            <ac:spMk id="17" creationId="{AF00851F-F450-D6E8-938B-4250EA99FB4C}"/>
          </ac:spMkLst>
        </pc:spChg>
        <pc:spChg chg="add del mod ord">
          <ac:chgData name="Adduci Gaetano - External" userId="896fb35e-95e4-4a07-a4af-bdb94ee6ca32" providerId="ADAL" clId="{7DDD2899-1428-488D-95F3-728B8E0F2D7A}" dt="2024-09-06T14:48:30.928" v="8" actId="700"/>
          <ac:spMkLst>
            <pc:docMk/>
            <pc:sldMk cId="2092421750" sldId="360"/>
            <ac:spMk id="18" creationId="{3820D286-A2C1-9CAA-14D7-D7C16121AE76}"/>
          </ac:spMkLst>
        </pc:spChg>
        <pc:spChg chg="add del mod ord">
          <ac:chgData name="Adduci Gaetano - External" userId="896fb35e-95e4-4a07-a4af-bdb94ee6ca32" providerId="ADAL" clId="{7DDD2899-1428-488D-95F3-728B8E0F2D7A}" dt="2024-09-06T14:50:52.185" v="13" actId="700"/>
          <ac:spMkLst>
            <pc:docMk/>
            <pc:sldMk cId="2092421750" sldId="360"/>
            <ac:spMk id="19" creationId="{17D5B63F-D366-869C-ACB1-F92BDAC11560}"/>
          </ac:spMkLst>
        </pc:spChg>
        <pc:spChg chg="add del mod ord">
          <ac:chgData name="Adduci Gaetano - External" userId="896fb35e-95e4-4a07-a4af-bdb94ee6ca32" providerId="ADAL" clId="{7DDD2899-1428-488D-95F3-728B8E0F2D7A}" dt="2024-09-06T14:50:52.185" v="13" actId="700"/>
          <ac:spMkLst>
            <pc:docMk/>
            <pc:sldMk cId="2092421750" sldId="360"/>
            <ac:spMk id="20" creationId="{52CC8699-8320-6E2C-CA20-543A74E55EAD}"/>
          </ac:spMkLst>
        </pc:spChg>
        <pc:spChg chg="add mod">
          <ac:chgData name="Adduci Gaetano - External" userId="896fb35e-95e4-4a07-a4af-bdb94ee6ca32" providerId="ADAL" clId="{7DDD2899-1428-488D-95F3-728B8E0F2D7A}" dt="2024-09-11T08:21:04.756" v="3754" actId="2711"/>
          <ac:spMkLst>
            <pc:docMk/>
            <pc:sldMk cId="2092421750" sldId="360"/>
            <ac:spMk id="21" creationId="{09575E9B-D0CD-DEC6-59FA-DE22CA83B9DC}"/>
          </ac:spMkLst>
        </pc:spChg>
        <pc:spChg chg="add del mod ord">
          <ac:chgData name="Adduci Gaetano - External" userId="896fb35e-95e4-4a07-a4af-bdb94ee6ca32" providerId="ADAL" clId="{7DDD2899-1428-488D-95F3-728B8E0F2D7A}" dt="2024-09-06T14:50:52.185" v="13" actId="700"/>
          <ac:spMkLst>
            <pc:docMk/>
            <pc:sldMk cId="2092421750" sldId="360"/>
            <ac:spMk id="21" creationId="{50558A47-7D2A-FC6B-CFDB-5F496CA7FAC0}"/>
          </ac:spMkLst>
        </pc:spChg>
        <pc:spChg chg="add del mod ord">
          <ac:chgData name="Adduci Gaetano - External" userId="896fb35e-95e4-4a07-a4af-bdb94ee6ca32" providerId="ADAL" clId="{7DDD2899-1428-488D-95F3-728B8E0F2D7A}" dt="2024-09-06T14:50:44.381" v="12" actId="700"/>
          <ac:spMkLst>
            <pc:docMk/>
            <pc:sldMk cId="2092421750" sldId="360"/>
            <ac:spMk id="22" creationId="{10719A97-5F32-6618-9D97-CF6A7AD5DA44}"/>
          </ac:spMkLst>
        </pc:spChg>
        <pc:spChg chg="add del mod ord">
          <ac:chgData name="Adduci Gaetano - External" userId="896fb35e-95e4-4a07-a4af-bdb94ee6ca32" providerId="ADAL" clId="{7DDD2899-1428-488D-95F3-728B8E0F2D7A}" dt="2024-09-06T14:50:44.381" v="12" actId="700"/>
          <ac:spMkLst>
            <pc:docMk/>
            <pc:sldMk cId="2092421750" sldId="360"/>
            <ac:spMk id="23" creationId="{A5B65F00-F489-3FD8-CE57-F19D73B24F46}"/>
          </ac:spMkLst>
        </pc:spChg>
        <pc:spChg chg="add del mod ord">
          <ac:chgData name="Adduci Gaetano - External" userId="896fb35e-95e4-4a07-a4af-bdb94ee6ca32" providerId="ADAL" clId="{7DDD2899-1428-488D-95F3-728B8E0F2D7A}" dt="2024-09-06T14:50:44.381" v="12" actId="700"/>
          <ac:spMkLst>
            <pc:docMk/>
            <pc:sldMk cId="2092421750" sldId="360"/>
            <ac:spMk id="24" creationId="{9D21424B-5354-7D71-5266-197CC751EEB0}"/>
          </ac:spMkLst>
        </pc:spChg>
        <pc:spChg chg="add del mod ord">
          <ac:chgData name="Adduci Gaetano - External" userId="896fb35e-95e4-4a07-a4af-bdb94ee6ca32" providerId="ADAL" clId="{7DDD2899-1428-488D-95F3-728B8E0F2D7A}" dt="2024-09-06T14:50:56.565" v="14" actId="700"/>
          <ac:spMkLst>
            <pc:docMk/>
            <pc:sldMk cId="2092421750" sldId="360"/>
            <ac:spMk id="25" creationId="{283744F1-F70F-6199-6F88-83F1B3F291F1}"/>
          </ac:spMkLst>
        </pc:spChg>
        <pc:spChg chg="add del mod ord">
          <ac:chgData name="Adduci Gaetano - External" userId="896fb35e-95e4-4a07-a4af-bdb94ee6ca32" providerId="ADAL" clId="{7DDD2899-1428-488D-95F3-728B8E0F2D7A}" dt="2024-09-06T14:50:56.565" v="14" actId="700"/>
          <ac:spMkLst>
            <pc:docMk/>
            <pc:sldMk cId="2092421750" sldId="360"/>
            <ac:spMk id="26" creationId="{131782CD-0D80-B879-7020-4CD102DA2FAC}"/>
          </ac:spMkLst>
        </pc:spChg>
        <pc:spChg chg="add del mod ord">
          <ac:chgData name="Adduci Gaetano - External" userId="896fb35e-95e4-4a07-a4af-bdb94ee6ca32" providerId="ADAL" clId="{7DDD2899-1428-488D-95F3-728B8E0F2D7A}" dt="2024-09-06T14:50:56.565" v="14" actId="700"/>
          <ac:spMkLst>
            <pc:docMk/>
            <pc:sldMk cId="2092421750" sldId="360"/>
            <ac:spMk id="27" creationId="{3BF7618A-E6C5-6155-2ED6-8411E3E63695}"/>
          </ac:spMkLst>
        </pc:spChg>
        <pc:spChg chg="add del mod ord">
          <ac:chgData name="Adduci Gaetano - External" userId="896fb35e-95e4-4a07-a4af-bdb94ee6ca32" providerId="ADAL" clId="{7DDD2899-1428-488D-95F3-728B8E0F2D7A}" dt="2024-09-06T14:51:29.188" v="16" actId="700"/>
          <ac:spMkLst>
            <pc:docMk/>
            <pc:sldMk cId="2092421750" sldId="360"/>
            <ac:spMk id="28" creationId="{A1428131-42F0-2430-79FD-CE055A3C890A}"/>
          </ac:spMkLst>
        </pc:spChg>
        <pc:spChg chg="add del mod ord">
          <ac:chgData name="Adduci Gaetano - External" userId="896fb35e-95e4-4a07-a4af-bdb94ee6ca32" providerId="ADAL" clId="{7DDD2899-1428-488D-95F3-728B8E0F2D7A}" dt="2024-09-06T14:51:29.188" v="16" actId="700"/>
          <ac:spMkLst>
            <pc:docMk/>
            <pc:sldMk cId="2092421750" sldId="360"/>
            <ac:spMk id="29" creationId="{4DDF7C40-90D8-BD1E-064E-7A5D21F46486}"/>
          </ac:spMkLst>
        </pc:spChg>
        <pc:spChg chg="add del mod ord">
          <ac:chgData name="Adduci Gaetano - External" userId="896fb35e-95e4-4a07-a4af-bdb94ee6ca32" providerId="ADAL" clId="{7DDD2899-1428-488D-95F3-728B8E0F2D7A}" dt="2024-09-06T14:51:29.188" v="16" actId="700"/>
          <ac:spMkLst>
            <pc:docMk/>
            <pc:sldMk cId="2092421750" sldId="360"/>
            <ac:spMk id="30" creationId="{426C480F-F5C3-95E6-46F1-914250B3A4F4}"/>
          </ac:spMkLst>
        </pc:spChg>
        <pc:spChg chg="add del mod ord">
          <ac:chgData name="Adduci Gaetano - External" userId="896fb35e-95e4-4a07-a4af-bdb94ee6ca32" providerId="ADAL" clId="{7DDD2899-1428-488D-95F3-728B8E0F2D7A}" dt="2024-09-06T15:08:28.196" v="180" actId="931"/>
          <ac:spMkLst>
            <pc:docMk/>
            <pc:sldMk cId="2092421750" sldId="360"/>
            <ac:spMk id="31" creationId="{EA62AA44-ED19-093F-0910-7708D3ADCA0C}"/>
          </ac:spMkLst>
        </pc:spChg>
        <pc:spChg chg="add mod ord">
          <ac:chgData name="Adduci Gaetano - External" userId="896fb35e-95e4-4a07-a4af-bdb94ee6ca32" providerId="ADAL" clId="{7DDD2899-1428-488D-95F3-728B8E0F2D7A}" dt="2024-09-11T08:20:56.721" v="3753" actId="2711"/>
          <ac:spMkLst>
            <pc:docMk/>
            <pc:sldMk cId="2092421750" sldId="360"/>
            <ac:spMk id="32" creationId="{BD100D0D-BD86-85F9-3AA8-6ADF98948CCE}"/>
          </ac:spMkLst>
        </pc:spChg>
        <pc:spChg chg="add mod ord">
          <ac:chgData name="Adduci Gaetano - External" userId="896fb35e-95e4-4a07-a4af-bdb94ee6ca32" providerId="ADAL" clId="{7DDD2899-1428-488D-95F3-728B8E0F2D7A}" dt="2024-09-17T11:48:00.733" v="5578" actId="20577"/>
          <ac:spMkLst>
            <pc:docMk/>
            <pc:sldMk cId="2092421750" sldId="360"/>
            <ac:spMk id="33" creationId="{FD1EC970-6317-A0D9-0530-0B831A0A6540}"/>
          </ac:spMkLst>
        </pc:spChg>
        <pc:spChg chg="add del mod">
          <ac:chgData name="Adduci Gaetano - External" userId="896fb35e-95e4-4a07-a4af-bdb94ee6ca32" providerId="ADAL" clId="{7DDD2899-1428-488D-95F3-728B8E0F2D7A}" dt="2024-09-09T14:14:56.860" v="559"/>
          <ac:spMkLst>
            <pc:docMk/>
            <pc:sldMk cId="2092421750" sldId="360"/>
            <ac:spMk id="46" creationId="{C2CF1C82-A08B-E17C-FDAC-32E32CAEE6E0}"/>
          </ac:spMkLst>
        </pc:spChg>
        <pc:picChg chg="mod">
          <ac:chgData name="Adduci Gaetano - External" userId="896fb35e-95e4-4a07-a4af-bdb94ee6ca32" providerId="ADAL" clId="{7DDD2899-1428-488D-95F3-728B8E0F2D7A}" dt="2024-09-09T13:31:33.302" v="282" actId="1076"/>
          <ac:picMkLst>
            <pc:docMk/>
            <pc:sldMk cId="2092421750" sldId="360"/>
            <ac:picMk id="4" creationId="{F2F2DCD6-A0D0-40B6-765E-C500519D3CAC}"/>
          </ac:picMkLst>
        </pc:picChg>
        <pc:picChg chg="add mod">
          <ac:chgData name="Adduci Gaetano - External" userId="896fb35e-95e4-4a07-a4af-bdb94ee6ca32" providerId="ADAL" clId="{7DDD2899-1428-488D-95F3-728B8E0F2D7A}" dt="2024-09-09T13:29:44.539" v="267" actId="931"/>
          <ac:picMkLst>
            <pc:docMk/>
            <pc:sldMk cId="2092421750" sldId="360"/>
            <ac:picMk id="9" creationId="{6FFAA066-FB61-91DE-0011-D3BAC1FF351B}"/>
          </ac:picMkLst>
        </pc:picChg>
        <pc:picChg chg="add mod">
          <ac:chgData name="Adduci Gaetano - External" userId="896fb35e-95e4-4a07-a4af-bdb94ee6ca32" providerId="ADAL" clId="{7DDD2899-1428-488D-95F3-728B8E0F2D7A}" dt="2024-09-10T12:39:04.303" v="1737" actId="14100"/>
          <ac:picMkLst>
            <pc:docMk/>
            <pc:sldMk cId="2092421750" sldId="360"/>
            <ac:picMk id="10" creationId="{49E552D8-6863-1C30-61CF-C231DC04B6A4}"/>
          </ac:picMkLst>
        </pc:picChg>
        <pc:picChg chg="add mod">
          <ac:chgData name="Adduci Gaetano - External" userId="896fb35e-95e4-4a07-a4af-bdb94ee6ca32" providerId="ADAL" clId="{7DDD2899-1428-488D-95F3-728B8E0F2D7A}" dt="2024-09-09T13:48:12.972" v="325" actId="931"/>
          <ac:picMkLst>
            <pc:docMk/>
            <pc:sldMk cId="2092421750" sldId="360"/>
            <ac:picMk id="12" creationId="{A7458262-5178-30BD-F702-31961813F04E}"/>
          </ac:picMkLst>
        </pc:picChg>
        <pc:picChg chg="add mod">
          <ac:chgData name="Adduci Gaetano - External" userId="896fb35e-95e4-4a07-a4af-bdb94ee6ca32" providerId="ADAL" clId="{7DDD2899-1428-488D-95F3-728B8E0F2D7A}" dt="2024-09-09T14:42:54.833" v="705" actId="1076"/>
          <ac:picMkLst>
            <pc:docMk/>
            <pc:sldMk cId="2092421750" sldId="360"/>
            <ac:picMk id="13" creationId="{7C4D70E1-FDD0-B1A6-E7DA-96307AD6836C}"/>
          </ac:picMkLst>
        </pc:picChg>
        <pc:picChg chg="add mod">
          <ac:chgData name="Adduci Gaetano - External" userId="896fb35e-95e4-4a07-a4af-bdb94ee6ca32" providerId="ADAL" clId="{7DDD2899-1428-488D-95F3-728B8E0F2D7A}" dt="2024-09-10T12:38:43.357" v="1736" actId="1076"/>
          <ac:picMkLst>
            <pc:docMk/>
            <pc:sldMk cId="2092421750" sldId="360"/>
            <ac:picMk id="14" creationId="{744A8FFD-5A92-202D-D842-533AB86792E0}"/>
          </ac:picMkLst>
        </pc:picChg>
        <pc:picChg chg="add del mod">
          <ac:chgData name="Adduci Gaetano - External" userId="896fb35e-95e4-4a07-a4af-bdb94ee6ca32" providerId="ADAL" clId="{7DDD2899-1428-488D-95F3-728B8E0F2D7A}" dt="2024-09-09T14:21:21.926" v="576" actId="478"/>
          <ac:picMkLst>
            <pc:docMk/>
            <pc:sldMk cId="2092421750" sldId="360"/>
            <ac:picMk id="15" creationId="{76E157BB-7A5F-E7AF-3AF3-BAE102F75128}"/>
          </ac:picMkLst>
        </pc:picChg>
        <pc:picChg chg="add del mod">
          <ac:chgData name="Adduci Gaetano - External" userId="896fb35e-95e4-4a07-a4af-bdb94ee6ca32" providerId="ADAL" clId="{7DDD2899-1428-488D-95F3-728B8E0F2D7A}" dt="2024-09-09T14:23:23.908" v="586" actId="478"/>
          <ac:picMkLst>
            <pc:docMk/>
            <pc:sldMk cId="2092421750" sldId="360"/>
            <ac:picMk id="16" creationId="{6659DFBC-5603-BF56-50FE-009F42A194EE}"/>
          </ac:picMkLst>
        </pc:picChg>
        <pc:picChg chg="add del mod">
          <ac:chgData name="Adduci Gaetano - External" userId="896fb35e-95e4-4a07-a4af-bdb94ee6ca32" providerId="ADAL" clId="{7DDD2899-1428-488D-95F3-728B8E0F2D7A}" dt="2024-09-09T14:22:27.554" v="581" actId="478"/>
          <ac:picMkLst>
            <pc:docMk/>
            <pc:sldMk cId="2092421750" sldId="360"/>
            <ac:picMk id="18" creationId="{5594A324-9F95-C184-03A4-26BDEAD61D05}"/>
          </ac:picMkLst>
        </pc:picChg>
        <pc:picChg chg="add del mod">
          <ac:chgData name="Adduci Gaetano - External" userId="896fb35e-95e4-4a07-a4af-bdb94ee6ca32" providerId="ADAL" clId="{7DDD2899-1428-488D-95F3-728B8E0F2D7A}" dt="2024-09-09T14:24:35.441" v="595" actId="478"/>
          <ac:picMkLst>
            <pc:docMk/>
            <pc:sldMk cId="2092421750" sldId="360"/>
            <ac:picMk id="19" creationId="{443B1E36-EFB2-2BE9-7402-3C8FA635D2FC}"/>
          </ac:picMkLst>
        </pc:picChg>
        <pc:picChg chg="add mod">
          <ac:chgData name="Adduci Gaetano - External" userId="896fb35e-95e4-4a07-a4af-bdb94ee6ca32" providerId="ADAL" clId="{7DDD2899-1428-488D-95F3-728B8E0F2D7A}" dt="2024-09-10T09:02:36.977" v="916" actId="1076"/>
          <ac:picMkLst>
            <pc:docMk/>
            <pc:sldMk cId="2092421750" sldId="360"/>
            <ac:picMk id="20" creationId="{376BD88B-942F-3D0B-F7ED-4037F453D4C7}"/>
          </ac:picMkLst>
        </pc:picChg>
        <pc:picChg chg="add mod">
          <ac:chgData name="Adduci Gaetano - External" userId="896fb35e-95e4-4a07-a4af-bdb94ee6ca32" providerId="ADAL" clId="{7DDD2899-1428-488D-95F3-728B8E0F2D7A}" dt="2024-09-06T15:06:47.802" v="158" actId="931"/>
          <ac:picMkLst>
            <pc:docMk/>
            <pc:sldMk cId="2092421750" sldId="360"/>
            <ac:picMk id="35" creationId="{A51FA3F9-4EA4-0E52-4002-3F06FA586BF1}"/>
          </ac:picMkLst>
        </pc:picChg>
        <pc:picChg chg="add mod">
          <ac:chgData name="Adduci Gaetano - External" userId="896fb35e-95e4-4a07-a4af-bdb94ee6ca32" providerId="ADAL" clId="{7DDD2899-1428-488D-95F3-728B8E0F2D7A}" dt="2024-09-06T15:07:08.159" v="165" actId="931"/>
          <ac:picMkLst>
            <pc:docMk/>
            <pc:sldMk cId="2092421750" sldId="360"/>
            <ac:picMk id="37" creationId="{F27CF625-091C-7885-B750-BC66D8B321B3}"/>
          </ac:picMkLst>
        </pc:picChg>
        <pc:picChg chg="add mod">
          <ac:chgData name="Adduci Gaetano - External" userId="896fb35e-95e4-4a07-a4af-bdb94ee6ca32" providerId="ADAL" clId="{7DDD2899-1428-488D-95F3-728B8E0F2D7A}" dt="2024-09-06T15:07:30.990" v="170" actId="931"/>
          <ac:picMkLst>
            <pc:docMk/>
            <pc:sldMk cId="2092421750" sldId="360"/>
            <ac:picMk id="39" creationId="{0A996C34-A35F-B88B-C0C0-64372C2A3D3A}"/>
          </ac:picMkLst>
        </pc:picChg>
        <pc:picChg chg="add mod">
          <ac:chgData name="Adduci Gaetano - External" userId="896fb35e-95e4-4a07-a4af-bdb94ee6ca32" providerId="ADAL" clId="{7DDD2899-1428-488D-95F3-728B8E0F2D7A}" dt="2024-09-06T15:08:05.001" v="179" actId="931"/>
          <ac:picMkLst>
            <pc:docMk/>
            <pc:sldMk cId="2092421750" sldId="360"/>
            <ac:picMk id="41" creationId="{BD234C75-0733-9D24-CBC7-9F9E6B987D7C}"/>
          </ac:picMkLst>
        </pc:picChg>
        <pc:picChg chg="add mod">
          <ac:chgData name="Adduci Gaetano - External" userId="896fb35e-95e4-4a07-a4af-bdb94ee6ca32" providerId="ADAL" clId="{7DDD2899-1428-488D-95F3-728B8E0F2D7A}" dt="2024-09-06T15:08:04.499" v="177"/>
          <ac:picMkLst>
            <pc:docMk/>
            <pc:sldMk cId="2092421750" sldId="360"/>
            <ac:picMk id="42" creationId="{7E12FC42-8F57-9CD9-599D-482191FA4074}"/>
          </ac:picMkLst>
        </pc:picChg>
        <pc:picChg chg="add del mod">
          <ac:chgData name="Adduci Gaetano - External" userId="896fb35e-95e4-4a07-a4af-bdb94ee6ca32" providerId="ADAL" clId="{7DDD2899-1428-488D-95F3-728B8E0F2D7A}" dt="2024-09-06T15:08:34.179" v="183" actId="21"/>
          <ac:picMkLst>
            <pc:docMk/>
            <pc:sldMk cId="2092421750" sldId="360"/>
            <ac:picMk id="44" creationId="{1ED744EE-8FCE-F605-A9C5-053C022F0D16}"/>
          </ac:picMkLst>
        </pc:picChg>
        <pc:picChg chg="add mod">
          <ac:chgData name="Adduci Gaetano - External" userId="896fb35e-95e4-4a07-a4af-bdb94ee6ca32" providerId="ADAL" clId="{7DDD2899-1428-488D-95F3-728B8E0F2D7A}" dt="2024-09-06T15:08:40.188" v="185"/>
          <ac:picMkLst>
            <pc:docMk/>
            <pc:sldMk cId="2092421750" sldId="360"/>
            <ac:picMk id="47" creationId="{1ED744EE-8FCE-F605-A9C5-053C022F0D16}"/>
          </ac:picMkLst>
        </pc:picChg>
        <pc:picChg chg="add del mod">
          <ac:chgData name="Adduci Gaetano - External" userId="896fb35e-95e4-4a07-a4af-bdb94ee6ca32" providerId="ADAL" clId="{7DDD2899-1428-488D-95F3-728B8E0F2D7A}" dt="2024-09-06T15:12:17.786" v="201" actId="478"/>
          <ac:picMkLst>
            <pc:docMk/>
            <pc:sldMk cId="2092421750" sldId="360"/>
            <ac:picMk id="48" creationId="{3BA903E7-8F50-DD88-BA78-7CBB41A26DD4}"/>
          </ac:picMkLst>
        </pc:picChg>
        <pc:picChg chg="add mod">
          <ac:chgData name="Adduci Gaetano - External" userId="896fb35e-95e4-4a07-a4af-bdb94ee6ca32" providerId="ADAL" clId="{7DDD2899-1428-488D-95F3-728B8E0F2D7A}" dt="2024-09-09T13:31:24.685" v="281" actId="1076"/>
          <ac:picMkLst>
            <pc:docMk/>
            <pc:sldMk cId="2092421750" sldId="360"/>
            <ac:picMk id="49" creationId="{476F5F4F-8E25-945A-03B0-7F0BFE5C43B3}"/>
          </ac:picMkLst>
        </pc:picChg>
        <pc:picChg chg="add mod">
          <ac:chgData name="Adduci Gaetano - External" userId="896fb35e-95e4-4a07-a4af-bdb94ee6ca32" providerId="ADAL" clId="{7DDD2899-1428-488D-95F3-728B8E0F2D7A}" dt="2024-09-06T15:18:56.721" v="237" actId="931"/>
          <ac:picMkLst>
            <pc:docMk/>
            <pc:sldMk cId="2092421750" sldId="360"/>
            <ac:picMk id="51" creationId="{B29CDF7C-E6B0-019A-0E91-575B16EA47C8}"/>
          </ac:picMkLst>
        </pc:picChg>
        <pc:picChg chg="add del mod">
          <ac:chgData name="Adduci Gaetano - External" userId="896fb35e-95e4-4a07-a4af-bdb94ee6ca32" providerId="ADAL" clId="{7DDD2899-1428-488D-95F3-728B8E0F2D7A}" dt="2024-09-06T15:19:47.694" v="248" actId="478"/>
          <ac:picMkLst>
            <pc:docMk/>
            <pc:sldMk cId="2092421750" sldId="360"/>
            <ac:picMk id="52" creationId="{C3AED051-8705-D702-1D7C-170C074A717C}"/>
          </ac:picMkLst>
        </pc:picChg>
      </pc:sldChg>
      <pc:sldChg chg="addSp delSp modSp add del mod">
        <pc:chgData name="Adduci Gaetano - External" userId="896fb35e-95e4-4a07-a4af-bdb94ee6ca32" providerId="ADAL" clId="{7DDD2899-1428-488D-95F3-728B8E0F2D7A}" dt="2024-09-26T18:33:24.485" v="8960" actId="2696"/>
        <pc:sldMkLst>
          <pc:docMk/>
          <pc:sldMk cId="1506791811" sldId="362"/>
        </pc:sldMkLst>
        <pc:picChg chg="add del mod">
          <ac:chgData name="Adduci Gaetano - External" userId="896fb35e-95e4-4a07-a4af-bdb94ee6ca32" providerId="ADAL" clId="{7DDD2899-1428-488D-95F3-728B8E0F2D7A}" dt="2024-09-06T15:09:02.266" v="189" actId="21"/>
          <ac:picMkLst>
            <pc:docMk/>
            <pc:sldMk cId="1506791811" sldId="362"/>
            <ac:picMk id="17" creationId="{3BA903E7-8F50-DD88-BA78-7CBB41A26DD4}"/>
          </ac:picMkLst>
        </pc:picChg>
        <pc:picChg chg="add del mod">
          <ac:chgData name="Adduci Gaetano - External" userId="896fb35e-95e4-4a07-a4af-bdb94ee6ca32" providerId="ADAL" clId="{7DDD2899-1428-488D-95F3-728B8E0F2D7A}" dt="2024-09-09T13:30:00.300" v="273" actId="21"/>
          <ac:picMkLst>
            <pc:docMk/>
            <pc:sldMk cId="1506791811" sldId="362"/>
            <ac:picMk id="17" creationId="{A7369E60-9001-3DF4-4F2E-5CA88E8E46AB}"/>
          </ac:picMkLst>
        </pc:picChg>
        <pc:picChg chg="add del mod">
          <ac:chgData name="Adduci Gaetano - External" userId="896fb35e-95e4-4a07-a4af-bdb94ee6ca32" providerId="ADAL" clId="{7DDD2899-1428-488D-95F3-728B8E0F2D7A}" dt="2024-09-06T15:12:05.939" v="198" actId="21"/>
          <ac:picMkLst>
            <pc:docMk/>
            <pc:sldMk cId="1506791811" sldId="362"/>
            <ac:picMk id="19" creationId="{476F5F4F-8E25-945A-03B0-7F0BFE5C43B3}"/>
          </ac:picMkLst>
        </pc:picChg>
        <pc:picChg chg="add del mod">
          <ac:chgData name="Adduci Gaetano - External" userId="896fb35e-95e4-4a07-a4af-bdb94ee6ca32" providerId="ADAL" clId="{7DDD2899-1428-488D-95F3-728B8E0F2D7A}" dt="2024-09-09T13:48:29.750" v="327" actId="21"/>
          <ac:picMkLst>
            <pc:docMk/>
            <pc:sldMk cId="1506791811" sldId="362"/>
            <ac:picMk id="19" creationId="{C45EF29C-BC05-D8DE-9E2B-A754A634F6F5}"/>
          </ac:picMkLst>
        </pc:picChg>
        <pc:picChg chg="add del mod">
          <ac:chgData name="Adduci Gaetano - External" userId="896fb35e-95e4-4a07-a4af-bdb94ee6ca32" providerId="ADAL" clId="{7DDD2899-1428-488D-95F3-728B8E0F2D7A}" dt="2024-09-06T15:19:11.734" v="241" actId="21"/>
          <ac:picMkLst>
            <pc:docMk/>
            <pc:sldMk cId="1506791811" sldId="362"/>
            <ac:picMk id="21" creationId="{6767E555-D1B8-7798-A608-364466E1BDED}"/>
          </ac:picMkLst>
        </pc:picChg>
      </pc:sldChg>
      <pc:sldChg chg="add del">
        <pc:chgData name="Adduci Gaetano - External" userId="896fb35e-95e4-4a07-a4af-bdb94ee6ca32" providerId="ADAL" clId="{7DDD2899-1428-488D-95F3-728B8E0F2D7A}" dt="2024-09-26T18:33:24.485" v="8960" actId="2696"/>
        <pc:sldMkLst>
          <pc:docMk/>
          <pc:sldMk cId="1936974957" sldId="366"/>
        </pc:sldMkLst>
      </pc:sldChg>
      <pc:sldChg chg="add del">
        <pc:chgData name="Adduci Gaetano - External" userId="896fb35e-95e4-4a07-a4af-bdb94ee6ca32" providerId="ADAL" clId="{7DDD2899-1428-488D-95F3-728B8E0F2D7A}" dt="2024-09-26T18:33:24.485" v="8960" actId="2696"/>
        <pc:sldMkLst>
          <pc:docMk/>
          <pc:sldMk cId="1007396632" sldId="368"/>
        </pc:sldMkLst>
      </pc:sldChg>
      <pc:sldChg chg="addSp modSp del mod ord">
        <pc:chgData name="Adduci Gaetano - External" userId="896fb35e-95e4-4a07-a4af-bdb94ee6ca32" providerId="ADAL" clId="{7DDD2899-1428-488D-95F3-728B8E0F2D7A}" dt="2024-09-26T18:33:24.485" v="8960" actId="2696"/>
        <pc:sldMkLst>
          <pc:docMk/>
          <pc:sldMk cId="557536883" sldId="373"/>
        </pc:sldMkLst>
        <pc:spChg chg="mod">
          <ac:chgData name="Adduci Gaetano - External" userId="896fb35e-95e4-4a07-a4af-bdb94ee6ca32" providerId="ADAL" clId="{7DDD2899-1428-488D-95F3-728B8E0F2D7A}" dt="2024-09-09T15:16:50.569" v="854" actId="208"/>
          <ac:spMkLst>
            <pc:docMk/>
            <pc:sldMk cId="557536883" sldId="373"/>
            <ac:spMk id="11" creationId="{447DC7C6-63F5-C72F-0E40-438336D24179}"/>
          </ac:spMkLst>
        </pc:spChg>
        <pc:spChg chg="mod">
          <ac:chgData name="Adduci Gaetano - External" userId="896fb35e-95e4-4a07-a4af-bdb94ee6ca32" providerId="ADAL" clId="{7DDD2899-1428-488D-95F3-728B8E0F2D7A}" dt="2024-09-09T15:16:54.777" v="855" actId="208"/>
          <ac:spMkLst>
            <pc:docMk/>
            <pc:sldMk cId="557536883" sldId="373"/>
            <ac:spMk id="12" creationId="{AA1C44CD-C83B-0AA6-47C9-9EB19C8380D8}"/>
          </ac:spMkLst>
        </pc:spChg>
        <pc:spChg chg="mod">
          <ac:chgData name="Adduci Gaetano - External" userId="896fb35e-95e4-4a07-a4af-bdb94ee6ca32" providerId="ADAL" clId="{7DDD2899-1428-488D-95F3-728B8E0F2D7A}" dt="2024-09-09T15:16:57.228" v="856" actId="208"/>
          <ac:spMkLst>
            <pc:docMk/>
            <pc:sldMk cId="557536883" sldId="373"/>
            <ac:spMk id="13" creationId="{196F6CF8-5016-FD94-C47D-F6047F80B97B}"/>
          </ac:spMkLst>
        </pc:spChg>
        <pc:spChg chg="mod">
          <ac:chgData name="Adduci Gaetano - External" userId="896fb35e-95e4-4a07-a4af-bdb94ee6ca32" providerId="ADAL" clId="{7DDD2899-1428-488D-95F3-728B8E0F2D7A}" dt="2024-09-09T15:16:59.317" v="857" actId="208"/>
          <ac:spMkLst>
            <pc:docMk/>
            <pc:sldMk cId="557536883" sldId="373"/>
            <ac:spMk id="14" creationId="{BF0D8CF5-329C-5925-A971-2049D0980AC3}"/>
          </ac:spMkLst>
        </pc:spChg>
        <pc:spChg chg="add mod">
          <ac:chgData name="Adduci Gaetano - External" userId="896fb35e-95e4-4a07-a4af-bdb94ee6ca32" providerId="ADAL" clId="{7DDD2899-1428-488D-95F3-728B8E0F2D7A}" dt="2024-09-09T15:17:02.017" v="858" actId="571"/>
          <ac:spMkLst>
            <pc:docMk/>
            <pc:sldMk cId="557536883" sldId="373"/>
            <ac:spMk id="15" creationId="{5EA6D633-63F6-4769-159B-D2E815866F87}"/>
          </ac:spMkLst>
        </pc:spChg>
      </pc:sldChg>
      <pc:sldChg chg="modSp add del mod">
        <pc:chgData name="Adduci Gaetano - External" userId="896fb35e-95e4-4a07-a4af-bdb94ee6ca32" providerId="ADAL" clId="{7DDD2899-1428-488D-95F3-728B8E0F2D7A}" dt="2024-09-26T18:33:24.485" v="8960" actId="2696"/>
        <pc:sldMkLst>
          <pc:docMk/>
          <pc:sldMk cId="3128468682" sldId="377"/>
        </pc:sldMkLst>
        <pc:grpChg chg="mod">
          <ac:chgData name="Adduci Gaetano - External" userId="896fb35e-95e4-4a07-a4af-bdb94ee6ca32" providerId="ADAL" clId="{7DDD2899-1428-488D-95F3-728B8E0F2D7A}" dt="2024-09-09T14:31:54.635" v="650" actId="1076"/>
          <ac:grpSpMkLst>
            <pc:docMk/>
            <pc:sldMk cId="3128468682" sldId="377"/>
            <ac:grpSpMk id="16" creationId="{4DAD220B-921C-4418-0C38-95F7B531519B}"/>
          </ac:grpSpMkLst>
        </pc:grpChg>
      </pc:sldChg>
      <pc:sldChg chg="addSp delSp modSp del mod ord">
        <pc:chgData name="Adduci Gaetano - External" userId="896fb35e-95e4-4a07-a4af-bdb94ee6ca32" providerId="ADAL" clId="{7DDD2899-1428-488D-95F3-728B8E0F2D7A}" dt="2024-09-19T09:48:26.030" v="7413" actId="2696"/>
        <pc:sldMkLst>
          <pc:docMk/>
          <pc:sldMk cId="4129312572" sldId="378"/>
        </pc:sldMkLst>
        <pc:spChg chg="add mod">
          <ac:chgData name="Adduci Gaetano - External" userId="896fb35e-95e4-4a07-a4af-bdb94ee6ca32" providerId="ADAL" clId="{7DDD2899-1428-488D-95F3-728B8E0F2D7A}" dt="2024-09-17T14:43:37.424" v="6591"/>
          <ac:spMkLst>
            <pc:docMk/>
            <pc:sldMk cId="4129312572" sldId="378"/>
            <ac:spMk id="9" creationId="{78D50669-F4C2-4782-4E5A-BB480C94DF65}"/>
          </ac:spMkLst>
        </pc:spChg>
        <pc:spChg chg="add mod">
          <ac:chgData name="Adduci Gaetano - External" userId="896fb35e-95e4-4a07-a4af-bdb94ee6ca32" providerId="ADAL" clId="{7DDD2899-1428-488D-95F3-728B8E0F2D7A}" dt="2024-09-17T14:43:37.424" v="6591"/>
          <ac:spMkLst>
            <pc:docMk/>
            <pc:sldMk cId="4129312572" sldId="378"/>
            <ac:spMk id="10" creationId="{33C04C29-C62A-104A-5B9A-E041766A44C1}"/>
          </ac:spMkLst>
        </pc:spChg>
        <pc:spChg chg="del mod">
          <ac:chgData name="Adduci Gaetano - External" userId="896fb35e-95e4-4a07-a4af-bdb94ee6ca32" providerId="ADAL" clId="{7DDD2899-1428-488D-95F3-728B8E0F2D7A}" dt="2024-09-09T15:13:28.396" v="815" actId="478"/>
          <ac:spMkLst>
            <pc:docMk/>
            <pc:sldMk cId="4129312572" sldId="378"/>
            <ac:spMk id="24" creationId="{5C26F92E-A866-DA10-DFD6-39D7A86CCE3F}"/>
          </ac:spMkLst>
        </pc:spChg>
        <pc:spChg chg="mod">
          <ac:chgData name="Adduci Gaetano - External" userId="896fb35e-95e4-4a07-a4af-bdb94ee6ca32" providerId="ADAL" clId="{7DDD2899-1428-488D-95F3-728B8E0F2D7A}" dt="2024-09-09T15:12:14.504" v="807" actId="207"/>
          <ac:spMkLst>
            <pc:docMk/>
            <pc:sldMk cId="4129312572" sldId="378"/>
            <ac:spMk id="268" creationId="{EA1CDE74-B045-1448-23C1-740C1B1888A6}"/>
          </ac:spMkLst>
        </pc:spChg>
        <pc:spChg chg="mod">
          <ac:chgData name="Adduci Gaetano - External" userId="896fb35e-95e4-4a07-a4af-bdb94ee6ca32" providerId="ADAL" clId="{7DDD2899-1428-488D-95F3-728B8E0F2D7A}" dt="2024-09-10T12:11:41.711" v="1686" actId="207"/>
          <ac:spMkLst>
            <pc:docMk/>
            <pc:sldMk cId="4129312572" sldId="378"/>
            <ac:spMk id="269" creationId="{6673DCAD-B06D-C93D-E72E-A25689608EB2}"/>
          </ac:spMkLst>
        </pc:spChg>
        <pc:spChg chg="mod">
          <ac:chgData name="Adduci Gaetano - External" userId="896fb35e-95e4-4a07-a4af-bdb94ee6ca32" providerId="ADAL" clId="{7DDD2899-1428-488D-95F3-728B8E0F2D7A}" dt="2024-09-10T12:11:39.010" v="1685" actId="207"/>
          <ac:spMkLst>
            <pc:docMk/>
            <pc:sldMk cId="4129312572" sldId="378"/>
            <ac:spMk id="270" creationId="{6C2FA564-009C-3F69-BD3B-569E581300F7}"/>
          </ac:spMkLst>
        </pc:spChg>
        <pc:spChg chg="del">
          <ac:chgData name="Adduci Gaetano - External" userId="896fb35e-95e4-4a07-a4af-bdb94ee6ca32" providerId="ADAL" clId="{7DDD2899-1428-488D-95F3-728B8E0F2D7A}" dt="2024-09-09T15:13:34.176" v="816" actId="478"/>
          <ac:spMkLst>
            <pc:docMk/>
            <pc:sldMk cId="4129312572" sldId="378"/>
            <ac:spMk id="652" creationId="{8C2E146D-78BB-17D9-1C70-3E395B5A0826}"/>
          </ac:spMkLst>
        </pc:spChg>
        <pc:grpChg chg="del mod">
          <ac:chgData name="Adduci Gaetano - External" userId="896fb35e-95e4-4a07-a4af-bdb94ee6ca32" providerId="ADAL" clId="{7DDD2899-1428-488D-95F3-728B8E0F2D7A}" dt="2024-09-10T12:58:01.512" v="1825" actId="478"/>
          <ac:grpSpMkLst>
            <pc:docMk/>
            <pc:sldMk cId="4129312572" sldId="378"/>
            <ac:grpSpMk id="17" creationId="{619392F9-0E21-84C3-4C7A-7B0FEA6FAA1B}"/>
          </ac:grpSpMkLst>
        </pc:grpChg>
        <pc:picChg chg="add mod">
          <ac:chgData name="Adduci Gaetano - External" userId="896fb35e-95e4-4a07-a4af-bdb94ee6ca32" providerId="ADAL" clId="{7DDD2899-1428-488D-95F3-728B8E0F2D7A}" dt="2024-09-09T15:17:19.169" v="862"/>
          <ac:picMkLst>
            <pc:docMk/>
            <pc:sldMk cId="4129312572" sldId="378"/>
            <ac:picMk id="2" creationId="{50207DED-9671-D56E-C3C3-76B8574E4D9C}"/>
          </ac:picMkLst>
        </pc:picChg>
        <pc:picChg chg="add del mod">
          <ac:chgData name="Adduci Gaetano - External" userId="896fb35e-95e4-4a07-a4af-bdb94ee6ca32" providerId="ADAL" clId="{7DDD2899-1428-488D-95F3-728B8E0F2D7A}" dt="2024-09-09T15:23:27.610" v="903" actId="21"/>
          <ac:picMkLst>
            <pc:docMk/>
            <pc:sldMk cId="4129312572" sldId="378"/>
            <ac:picMk id="3" creationId="{83DBCF1C-39EB-65FC-5468-60BC32C1C659}"/>
          </ac:picMkLst>
        </pc:picChg>
        <pc:picChg chg="add del mod">
          <ac:chgData name="Adduci Gaetano - External" userId="896fb35e-95e4-4a07-a4af-bdb94ee6ca32" providerId="ADAL" clId="{7DDD2899-1428-488D-95F3-728B8E0F2D7A}" dt="2024-09-09T15:22:55.648" v="896" actId="21"/>
          <ac:picMkLst>
            <pc:docMk/>
            <pc:sldMk cId="4129312572" sldId="378"/>
            <ac:picMk id="4" creationId="{746E829C-0F9B-0281-3372-6FC4112D18E4}"/>
          </ac:picMkLst>
        </pc:picChg>
        <pc:picChg chg="add del mod">
          <ac:chgData name="Adduci Gaetano - External" userId="896fb35e-95e4-4a07-a4af-bdb94ee6ca32" providerId="ADAL" clId="{7DDD2899-1428-488D-95F3-728B8E0F2D7A}" dt="2024-09-09T15:22:55.648" v="896" actId="21"/>
          <ac:picMkLst>
            <pc:docMk/>
            <pc:sldMk cId="4129312572" sldId="378"/>
            <ac:picMk id="5" creationId="{E4B96151-35D1-F94C-B019-93357C172289}"/>
          </ac:picMkLst>
        </pc:picChg>
        <pc:picChg chg="add del mod">
          <ac:chgData name="Adduci Gaetano - External" userId="896fb35e-95e4-4a07-a4af-bdb94ee6ca32" providerId="ADAL" clId="{7DDD2899-1428-488D-95F3-728B8E0F2D7A}" dt="2024-09-09T15:22:55.648" v="896" actId="21"/>
          <ac:picMkLst>
            <pc:docMk/>
            <pc:sldMk cId="4129312572" sldId="378"/>
            <ac:picMk id="6" creationId="{E7600591-1AAA-4DDA-2B0D-005B40B5EECE}"/>
          </ac:picMkLst>
        </pc:picChg>
        <pc:picChg chg="add del mod">
          <ac:chgData name="Adduci Gaetano - External" userId="896fb35e-95e4-4a07-a4af-bdb94ee6ca32" providerId="ADAL" clId="{7DDD2899-1428-488D-95F3-728B8E0F2D7A}" dt="2024-09-09T15:22:55.648" v="896" actId="21"/>
          <ac:picMkLst>
            <pc:docMk/>
            <pc:sldMk cId="4129312572" sldId="378"/>
            <ac:picMk id="7" creationId="{DB99B217-A50F-3E81-68AA-BCF03837B11D}"/>
          </ac:picMkLst>
        </pc:picChg>
        <pc:picChg chg="add del mod">
          <ac:chgData name="Adduci Gaetano - External" userId="896fb35e-95e4-4a07-a4af-bdb94ee6ca32" providerId="ADAL" clId="{7DDD2899-1428-488D-95F3-728B8E0F2D7A}" dt="2024-09-09T15:23:27.610" v="903" actId="21"/>
          <ac:picMkLst>
            <pc:docMk/>
            <pc:sldMk cId="4129312572" sldId="378"/>
            <ac:picMk id="8" creationId="{9D5D5AB3-FDA7-7179-AF75-16941F449AD5}"/>
          </ac:picMkLst>
        </pc:picChg>
      </pc:sldChg>
      <pc:sldChg chg="add del">
        <pc:chgData name="Adduci Gaetano - External" userId="896fb35e-95e4-4a07-a4af-bdb94ee6ca32" providerId="ADAL" clId="{7DDD2899-1428-488D-95F3-728B8E0F2D7A}" dt="2024-09-26T18:33:24.485" v="8960" actId="2696"/>
        <pc:sldMkLst>
          <pc:docMk/>
          <pc:sldMk cId="2720709501" sldId="381"/>
        </pc:sldMkLst>
      </pc:sldChg>
      <pc:sldChg chg="add del">
        <pc:chgData name="Adduci Gaetano - External" userId="896fb35e-95e4-4a07-a4af-bdb94ee6ca32" providerId="ADAL" clId="{7DDD2899-1428-488D-95F3-728B8E0F2D7A}" dt="2024-09-26T18:33:24.485" v="8960" actId="2696"/>
        <pc:sldMkLst>
          <pc:docMk/>
          <pc:sldMk cId="444576652" sldId="383"/>
        </pc:sldMkLst>
      </pc:sldChg>
      <pc:sldChg chg="modSp add del mod">
        <pc:chgData name="Adduci Gaetano - External" userId="896fb35e-95e4-4a07-a4af-bdb94ee6ca32" providerId="ADAL" clId="{7DDD2899-1428-488D-95F3-728B8E0F2D7A}" dt="2024-09-26T18:33:24.485" v="8960" actId="2696"/>
        <pc:sldMkLst>
          <pc:docMk/>
          <pc:sldMk cId="814585894" sldId="385"/>
        </pc:sldMkLst>
        <pc:picChg chg="mod">
          <ac:chgData name="Adduci Gaetano - External" userId="896fb35e-95e4-4a07-a4af-bdb94ee6ca32" providerId="ADAL" clId="{7DDD2899-1428-488D-95F3-728B8E0F2D7A}" dt="2024-09-19T09:51:58.971" v="7418" actId="14100"/>
          <ac:picMkLst>
            <pc:docMk/>
            <pc:sldMk cId="814585894" sldId="385"/>
            <ac:picMk id="6" creationId="{A53DFE6B-936C-923A-103D-0928B7C25DCC}"/>
          </ac:picMkLst>
        </pc:picChg>
      </pc:sldChg>
      <pc:sldChg chg="modSp add del mod">
        <pc:chgData name="Adduci Gaetano - External" userId="896fb35e-95e4-4a07-a4af-bdb94ee6ca32" providerId="ADAL" clId="{7DDD2899-1428-488D-95F3-728B8E0F2D7A}" dt="2024-09-26T18:33:24.485" v="8960" actId="2696"/>
        <pc:sldMkLst>
          <pc:docMk/>
          <pc:sldMk cId="894204749" sldId="386"/>
        </pc:sldMkLst>
        <pc:spChg chg="mod">
          <ac:chgData name="Adduci Gaetano - External" userId="896fb35e-95e4-4a07-a4af-bdb94ee6ca32" providerId="ADAL" clId="{7DDD2899-1428-488D-95F3-728B8E0F2D7A}" dt="2024-09-09T13:21:20.162" v="253" actId="207"/>
          <ac:spMkLst>
            <pc:docMk/>
            <pc:sldMk cId="894204749" sldId="386"/>
            <ac:spMk id="21" creationId="{58938775-F363-0E24-7F91-4184B472F983}"/>
          </ac:spMkLst>
        </pc:spChg>
      </pc:sldChg>
      <pc:sldChg chg="modSp add del mod">
        <pc:chgData name="Adduci Gaetano - External" userId="896fb35e-95e4-4a07-a4af-bdb94ee6ca32" providerId="ADAL" clId="{7DDD2899-1428-488D-95F3-728B8E0F2D7A}" dt="2024-09-26T18:33:24.485" v="8960" actId="2696"/>
        <pc:sldMkLst>
          <pc:docMk/>
          <pc:sldMk cId="3073727243" sldId="387"/>
        </pc:sldMkLst>
        <pc:picChg chg="mod">
          <ac:chgData name="Adduci Gaetano - External" userId="896fb35e-95e4-4a07-a4af-bdb94ee6ca32" providerId="ADAL" clId="{7DDD2899-1428-488D-95F3-728B8E0F2D7A}" dt="2024-09-11T13:49:49.042" v="5194" actId="1076"/>
          <ac:picMkLst>
            <pc:docMk/>
            <pc:sldMk cId="3073727243" sldId="387"/>
            <ac:picMk id="17" creationId="{34C84EB4-0807-3013-8B49-2BFCD332BFFD}"/>
          </ac:picMkLst>
        </pc:picChg>
        <pc:picChg chg="mod">
          <ac:chgData name="Adduci Gaetano - External" userId="896fb35e-95e4-4a07-a4af-bdb94ee6ca32" providerId="ADAL" clId="{7DDD2899-1428-488D-95F3-728B8E0F2D7A}" dt="2024-09-11T13:50:00.459" v="5198" actId="1076"/>
          <ac:picMkLst>
            <pc:docMk/>
            <pc:sldMk cId="3073727243" sldId="387"/>
            <ac:picMk id="18" creationId="{7DF98E2A-38F1-8FBD-60C0-B8DE1A6AAA34}"/>
          </ac:picMkLst>
        </pc:picChg>
        <pc:cxnChg chg="mod">
          <ac:chgData name="Adduci Gaetano - External" userId="896fb35e-95e4-4a07-a4af-bdb94ee6ca32" providerId="ADAL" clId="{7DDD2899-1428-488D-95F3-728B8E0F2D7A}" dt="2024-09-11T13:49:50.266" v="5195" actId="1076"/>
          <ac:cxnSpMkLst>
            <pc:docMk/>
            <pc:sldMk cId="3073727243" sldId="387"/>
            <ac:cxnSpMk id="4" creationId="{89D172B8-0F7B-FB53-FF32-2C5023DA1940}"/>
          </ac:cxnSpMkLst>
        </pc:cxnChg>
        <pc:cxnChg chg="mod">
          <ac:chgData name="Adduci Gaetano - External" userId="896fb35e-95e4-4a07-a4af-bdb94ee6ca32" providerId="ADAL" clId="{7DDD2899-1428-488D-95F3-728B8E0F2D7A}" dt="2024-09-11T13:49:58.417" v="5197" actId="1076"/>
          <ac:cxnSpMkLst>
            <pc:docMk/>
            <pc:sldMk cId="3073727243" sldId="387"/>
            <ac:cxnSpMk id="7" creationId="{0D46DE22-60C3-DAB4-9829-017D2A0BB295}"/>
          </ac:cxnSpMkLst>
        </pc:cxnChg>
        <pc:cxnChg chg="mod">
          <ac:chgData name="Adduci Gaetano - External" userId="896fb35e-95e4-4a07-a4af-bdb94ee6ca32" providerId="ADAL" clId="{7DDD2899-1428-488D-95F3-728B8E0F2D7A}" dt="2024-09-11T13:49:47.158" v="5193" actId="14100"/>
          <ac:cxnSpMkLst>
            <pc:docMk/>
            <pc:sldMk cId="3073727243" sldId="387"/>
            <ac:cxnSpMk id="10" creationId="{EEF4B16F-9FFA-82B7-2DDD-7D057198FD2A}"/>
          </ac:cxnSpMkLst>
        </pc:cxnChg>
        <pc:cxnChg chg="mod">
          <ac:chgData name="Adduci Gaetano - External" userId="896fb35e-95e4-4a07-a4af-bdb94ee6ca32" providerId="ADAL" clId="{7DDD2899-1428-488D-95F3-728B8E0F2D7A}" dt="2024-09-11T13:49:55.716" v="5196" actId="1076"/>
          <ac:cxnSpMkLst>
            <pc:docMk/>
            <pc:sldMk cId="3073727243" sldId="387"/>
            <ac:cxnSpMk id="13" creationId="{79A9D7A0-AFB4-041D-2AAD-C7F163C1086A}"/>
          </ac:cxnSpMkLst>
        </pc:cxnChg>
      </pc:sldChg>
      <pc:sldChg chg="add del">
        <pc:chgData name="Adduci Gaetano - External" userId="896fb35e-95e4-4a07-a4af-bdb94ee6ca32" providerId="ADAL" clId="{7DDD2899-1428-488D-95F3-728B8E0F2D7A}" dt="2024-09-26T18:33:24.485" v="8960" actId="2696"/>
        <pc:sldMkLst>
          <pc:docMk/>
          <pc:sldMk cId="4138735581" sldId="389"/>
        </pc:sldMkLst>
      </pc:sldChg>
      <pc:sldChg chg="add del">
        <pc:chgData name="Adduci Gaetano - External" userId="896fb35e-95e4-4a07-a4af-bdb94ee6ca32" providerId="ADAL" clId="{7DDD2899-1428-488D-95F3-728B8E0F2D7A}" dt="2024-09-26T18:33:24.485" v="8960" actId="2696"/>
        <pc:sldMkLst>
          <pc:docMk/>
          <pc:sldMk cId="3371006276" sldId="390"/>
        </pc:sldMkLst>
      </pc:sldChg>
      <pc:sldChg chg="add del">
        <pc:chgData name="Adduci Gaetano - External" userId="896fb35e-95e4-4a07-a4af-bdb94ee6ca32" providerId="ADAL" clId="{7DDD2899-1428-488D-95F3-728B8E0F2D7A}" dt="2024-09-26T18:33:24.485" v="8960" actId="2696"/>
        <pc:sldMkLst>
          <pc:docMk/>
          <pc:sldMk cId="810018541" sldId="391"/>
        </pc:sldMkLst>
      </pc:sldChg>
      <pc:sldChg chg="addSp delSp modSp new mod ord">
        <pc:chgData name="Adduci Gaetano - External" userId="896fb35e-95e4-4a07-a4af-bdb94ee6ca32" providerId="ADAL" clId="{7DDD2899-1428-488D-95F3-728B8E0F2D7A}" dt="2024-09-27T08:13:06.192" v="9459" actId="948"/>
        <pc:sldMkLst>
          <pc:docMk/>
          <pc:sldMk cId="298790237" sldId="392"/>
        </pc:sldMkLst>
        <pc:spChg chg="add del mod">
          <ac:chgData name="Adduci Gaetano - External" userId="896fb35e-95e4-4a07-a4af-bdb94ee6ca32" providerId="ADAL" clId="{7DDD2899-1428-488D-95F3-728B8E0F2D7A}" dt="2024-09-10T09:34:00.348" v="958"/>
          <ac:spMkLst>
            <pc:docMk/>
            <pc:sldMk cId="298790237" sldId="392"/>
            <ac:spMk id="4" creationId="{138123F5-D11C-C300-FCFD-7EF655E56EC1}"/>
          </ac:spMkLst>
        </pc:spChg>
        <pc:spChg chg="add mod ord">
          <ac:chgData name="Adduci Gaetano - External" userId="896fb35e-95e4-4a07-a4af-bdb94ee6ca32" providerId="ADAL" clId="{7DDD2899-1428-488D-95F3-728B8E0F2D7A}" dt="2024-09-27T08:12:55.034" v="9458" actId="948"/>
          <ac:spMkLst>
            <pc:docMk/>
            <pc:sldMk cId="298790237" sldId="392"/>
            <ac:spMk id="5" creationId="{B0E96F6E-D49C-A09C-9776-897448A757D9}"/>
          </ac:spMkLst>
        </pc:spChg>
        <pc:spChg chg="add del mod">
          <ac:chgData name="Adduci Gaetano - External" userId="896fb35e-95e4-4a07-a4af-bdb94ee6ca32" providerId="ADAL" clId="{7DDD2899-1428-488D-95F3-728B8E0F2D7A}" dt="2024-09-10T09:38:29.086" v="1096" actId="478"/>
          <ac:spMkLst>
            <pc:docMk/>
            <pc:sldMk cId="298790237" sldId="392"/>
            <ac:spMk id="6" creationId="{EAAF151B-3B1C-1B33-859D-96272E68E170}"/>
          </ac:spMkLst>
        </pc:spChg>
        <pc:spChg chg="add mod ord">
          <ac:chgData name="Adduci Gaetano - External" userId="896fb35e-95e4-4a07-a4af-bdb94ee6ca32" providerId="ADAL" clId="{7DDD2899-1428-488D-95F3-728B8E0F2D7A}" dt="2024-09-27T08:13:06.192" v="9459" actId="948"/>
          <ac:spMkLst>
            <pc:docMk/>
            <pc:sldMk cId="298790237" sldId="392"/>
            <ac:spMk id="7" creationId="{562D6FCE-69FF-6D18-B651-3553060491A8}"/>
          </ac:spMkLst>
        </pc:spChg>
        <pc:spChg chg="add mod">
          <ac:chgData name="Adduci Gaetano - External" userId="896fb35e-95e4-4a07-a4af-bdb94ee6ca32" providerId="ADAL" clId="{7DDD2899-1428-488D-95F3-728B8E0F2D7A}" dt="2024-09-11T08:22:40.712" v="3762" actId="255"/>
          <ac:spMkLst>
            <pc:docMk/>
            <pc:sldMk cId="298790237" sldId="392"/>
            <ac:spMk id="17" creationId="{E7678D8B-FF97-22D4-1DE2-B172D3B3C81E}"/>
          </ac:spMkLst>
        </pc:spChg>
        <pc:spChg chg="add mod">
          <ac:chgData name="Adduci Gaetano - External" userId="896fb35e-95e4-4a07-a4af-bdb94ee6ca32" providerId="ADAL" clId="{7DDD2899-1428-488D-95F3-728B8E0F2D7A}" dt="2024-09-11T08:22:56.977" v="3766" actId="255"/>
          <ac:spMkLst>
            <pc:docMk/>
            <pc:sldMk cId="298790237" sldId="392"/>
            <ac:spMk id="18" creationId="{F6FACBF8-27BF-1E95-C797-48E94F633673}"/>
          </ac:spMkLst>
        </pc:spChg>
        <pc:spChg chg="add mod">
          <ac:chgData name="Adduci Gaetano - External" userId="896fb35e-95e4-4a07-a4af-bdb94ee6ca32" providerId="ADAL" clId="{7DDD2899-1428-488D-95F3-728B8E0F2D7A}" dt="2024-09-11T08:24:16.010" v="3774" actId="255"/>
          <ac:spMkLst>
            <pc:docMk/>
            <pc:sldMk cId="298790237" sldId="392"/>
            <ac:spMk id="19" creationId="{3F150864-3DEF-470A-D356-37546CCB6414}"/>
          </ac:spMkLst>
        </pc:spChg>
        <pc:spChg chg="add mod">
          <ac:chgData name="Adduci Gaetano - External" userId="896fb35e-95e4-4a07-a4af-bdb94ee6ca32" providerId="ADAL" clId="{7DDD2899-1428-488D-95F3-728B8E0F2D7A}" dt="2024-09-11T08:23:44.485" v="3770" actId="255"/>
          <ac:spMkLst>
            <pc:docMk/>
            <pc:sldMk cId="298790237" sldId="392"/>
            <ac:spMk id="20" creationId="{653DAB98-C187-503D-0607-9FD022AF6E1E}"/>
          </ac:spMkLst>
        </pc:spChg>
        <pc:spChg chg="add mod">
          <ac:chgData name="Adduci Gaetano - External" userId="896fb35e-95e4-4a07-a4af-bdb94ee6ca32" providerId="ADAL" clId="{7DDD2899-1428-488D-95F3-728B8E0F2D7A}" dt="2024-09-11T08:23:57.746" v="3772" actId="255"/>
          <ac:spMkLst>
            <pc:docMk/>
            <pc:sldMk cId="298790237" sldId="392"/>
            <ac:spMk id="21" creationId="{4056A2BB-9B5C-DB37-CA55-E0ABC2B27C8F}"/>
          </ac:spMkLst>
        </pc:spChg>
        <pc:spChg chg="add mod">
          <ac:chgData name="Adduci Gaetano - External" userId="896fb35e-95e4-4a07-a4af-bdb94ee6ca32" providerId="ADAL" clId="{7DDD2899-1428-488D-95F3-728B8E0F2D7A}" dt="2024-09-11T08:23:16.090" v="3768" actId="255"/>
          <ac:spMkLst>
            <pc:docMk/>
            <pc:sldMk cId="298790237" sldId="392"/>
            <ac:spMk id="22" creationId="{0069CE4B-7F84-1673-BA66-DCC4FF86B33D}"/>
          </ac:spMkLst>
        </pc:spChg>
        <pc:spChg chg="add mod">
          <ac:chgData name="Adduci Gaetano - External" userId="896fb35e-95e4-4a07-a4af-bdb94ee6ca32" providerId="ADAL" clId="{7DDD2899-1428-488D-95F3-728B8E0F2D7A}" dt="2024-09-10T09:57:08.594" v="1434" actId="2085"/>
          <ac:spMkLst>
            <pc:docMk/>
            <pc:sldMk cId="298790237" sldId="392"/>
            <ac:spMk id="23" creationId="{DBCF4B75-D2B2-27E4-FD43-F8BD34273685}"/>
          </ac:spMkLst>
        </pc:spChg>
        <pc:spChg chg="add mod">
          <ac:chgData name="Adduci Gaetano - External" userId="896fb35e-95e4-4a07-a4af-bdb94ee6ca32" providerId="ADAL" clId="{7DDD2899-1428-488D-95F3-728B8E0F2D7A}" dt="2024-09-11T12:00:49.091" v="4795" actId="2711"/>
          <ac:spMkLst>
            <pc:docMk/>
            <pc:sldMk cId="298790237" sldId="392"/>
            <ac:spMk id="24" creationId="{2F9733A4-DDAC-10E2-30E0-4F2DE294836B}"/>
          </ac:spMkLst>
        </pc:spChg>
        <pc:spChg chg="add mod">
          <ac:chgData name="Adduci Gaetano - External" userId="896fb35e-95e4-4a07-a4af-bdb94ee6ca32" providerId="ADAL" clId="{7DDD2899-1428-488D-95F3-728B8E0F2D7A}" dt="2024-09-17T11:49:16.365" v="5598" actId="20577"/>
          <ac:spMkLst>
            <pc:docMk/>
            <pc:sldMk cId="298790237" sldId="392"/>
            <ac:spMk id="26" creationId="{A99D52AE-936C-828F-847C-506AC1F825AC}"/>
          </ac:spMkLst>
        </pc:spChg>
        <pc:spChg chg="add del mod ord">
          <ac:chgData name="Adduci Gaetano - External" userId="896fb35e-95e4-4a07-a4af-bdb94ee6ca32" providerId="ADAL" clId="{7DDD2899-1428-488D-95F3-728B8E0F2D7A}" dt="2024-09-10T12:05:22.631" v="1655" actId="478"/>
          <ac:spMkLst>
            <pc:docMk/>
            <pc:sldMk cId="298790237" sldId="392"/>
            <ac:spMk id="42" creationId="{F1A4930C-F69D-E7BC-A301-758C79B1B0A2}"/>
          </ac:spMkLst>
        </pc:spChg>
        <pc:spChg chg="add del mod ord">
          <ac:chgData name="Adduci Gaetano - External" userId="896fb35e-95e4-4a07-a4af-bdb94ee6ca32" providerId="ADAL" clId="{7DDD2899-1428-488D-95F3-728B8E0F2D7A}" dt="2024-09-10T12:43:10.488" v="1762" actId="478"/>
          <ac:spMkLst>
            <pc:docMk/>
            <pc:sldMk cId="298790237" sldId="392"/>
            <ac:spMk id="50" creationId="{3BB6EAEC-837E-3789-5253-807EB33A2B8C}"/>
          </ac:spMkLst>
        </pc:spChg>
        <pc:spChg chg="add del mod ord">
          <ac:chgData name="Adduci Gaetano - External" userId="896fb35e-95e4-4a07-a4af-bdb94ee6ca32" providerId="ADAL" clId="{7DDD2899-1428-488D-95F3-728B8E0F2D7A}" dt="2024-09-10T12:43:13.535" v="1763" actId="478"/>
          <ac:spMkLst>
            <pc:docMk/>
            <pc:sldMk cId="298790237" sldId="392"/>
            <ac:spMk id="51" creationId="{AE188A8B-2F68-A8AD-88D3-B30B08112C17}"/>
          </ac:spMkLst>
        </pc:spChg>
        <pc:spChg chg="add del mod">
          <ac:chgData name="Adduci Gaetano - External" userId="896fb35e-95e4-4a07-a4af-bdb94ee6ca32" providerId="ADAL" clId="{7DDD2899-1428-488D-95F3-728B8E0F2D7A}" dt="2024-09-10T12:42:09.921" v="1752" actId="478"/>
          <ac:spMkLst>
            <pc:docMk/>
            <pc:sldMk cId="298790237" sldId="392"/>
            <ac:spMk id="66" creationId="{9FE4E703-CF9C-58DA-C852-D4AE47124527}"/>
          </ac:spMkLst>
        </pc:spChg>
        <pc:spChg chg="add mod ord">
          <ac:chgData name="Adduci Gaetano - External" userId="896fb35e-95e4-4a07-a4af-bdb94ee6ca32" providerId="ADAL" clId="{7DDD2899-1428-488D-95F3-728B8E0F2D7A}" dt="2024-09-10T12:45:55.078" v="1783" actId="167"/>
          <ac:spMkLst>
            <pc:docMk/>
            <pc:sldMk cId="298790237" sldId="392"/>
            <ac:spMk id="67" creationId="{15C4C602-899B-EFAE-B2F1-349A34CDCAB5}"/>
          </ac:spMkLst>
        </pc:spChg>
        <pc:spChg chg="add mod ord">
          <ac:chgData name="Adduci Gaetano - External" userId="896fb35e-95e4-4a07-a4af-bdb94ee6ca32" providerId="ADAL" clId="{7DDD2899-1428-488D-95F3-728B8E0F2D7A}" dt="2024-09-10T12:45:08.375" v="1778" actId="1582"/>
          <ac:spMkLst>
            <pc:docMk/>
            <pc:sldMk cId="298790237" sldId="392"/>
            <ac:spMk id="69" creationId="{41A7F0B8-9AB6-E132-18C7-D29BDADA4608}"/>
          </ac:spMkLst>
        </pc:spChg>
        <pc:graphicFrameChg chg="add del mod modGraphic">
          <ac:chgData name="Adduci Gaetano - External" userId="896fb35e-95e4-4a07-a4af-bdb94ee6ca32" providerId="ADAL" clId="{7DDD2899-1428-488D-95F3-728B8E0F2D7A}" dt="2024-09-10T09:47:07.318" v="1181" actId="478"/>
          <ac:graphicFrameMkLst>
            <pc:docMk/>
            <pc:sldMk cId="298790237" sldId="392"/>
            <ac:graphicFrameMk id="16" creationId="{71E0DD0D-F150-AFA7-87D4-75ECAD60B691}"/>
          </ac:graphicFrameMkLst>
        </pc:graphicFrameChg>
        <pc:picChg chg="add mod">
          <ac:chgData name="Adduci Gaetano - External" userId="896fb35e-95e4-4a07-a4af-bdb94ee6ca32" providerId="ADAL" clId="{7DDD2899-1428-488D-95F3-728B8E0F2D7A}" dt="2024-09-10T12:03:26.692" v="1646" actId="1076"/>
          <ac:picMkLst>
            <pc:docMk/>
            <pc:sldMk cId="298790237" sldId="392"/>
            <ac:picMk id="2" creationId="{399609EA-51C2-5BED-5666-4DA867F4A45A}"/>
          </ac:picMkLst>
        </pc:picChg>
        <pc:picChg chg="add del mod">
          <ac:chgData name="Adduci Gaetano - External" userId="896fb35e-95e4-4a07-a4af-bdb94ee6ca32" providerId="ADAL" clId="{7DDD2899-1428-488D-95F3-728B8E0F2D7A}" dt="2024-09-09T15:23:09.216" v="899" actId="478"/>
          <ac:picMkLst>
            <pc:docMk/>
            <pc:sldMk cId="298790237" sldId="392"/>
            <ac:picMk id="2" creationId="{834174AC-B1C6-ACE0-34C4-2E820268EE55}"/>
          </ac:picMkLst>
        </pc:picChg>
        <pc:picChg chg="add del mod">
          <ac:chgData name="Adduci Gaetano - External" userId="896fb35e-95e4-4a07-a4af-bdb94ee6ca32" providerId="ADAL" clId="{7DDD2899-1428-488D-95F3-728B8E0F2D7A}" dt="2024-09-09T15:24:07.797" v="911" actId="21"/>
          <ac:picMkLst>
            <pc:docMk/>
            <pc:sldMk cId="298790237" sldId="392"/>
            <ac:picMk id="3" creationId="{33D8FDDF-39FE-4F91-D742-3C338825FA12}"/>
          </ac:picMkLst>
        </pc:picChg>
        <pc:picChg chg="add mod">
          <ac:chgData name="Adduci Gaetano - External" userId="896fb35e-95e4-4a07-a4af-bdb94ee6ca32" providerId="ADAL" clId="{7DDD2899-1428-488D-95F3-728B8E0F2D7A}" dt="2024-09-10T12:02:52.299" v="1642" actId="1076"/>
          <ac:picMkLst>
            <pc:docMk/>
            <pc:sldMk cId="298790237" sldId="392"/>
            <ac:picMk id="3" creationId="{EF99D116-7D84-E07D-C501-8DA189D2A9EA}"/>
          </ac:picMkLst>
        </pc:picChg>
        <pc:picChg chg="add del mod">
          <ac:chgData name="Adduci Gaetano - External" userId="896fb35e-95e4-4a07-a4af-bdb94ee6ca32" providerId="ADAL" clId="{7DDD2899-1428-488D-95F3-728B8E0F2D7A}" dt="2024-09-09T15:24:07.797" v="911" actId="21"/>
          <ac:picMkLst>
            <pc:docMk/>
            <pc:sldMk cId="298790237" sldId="392"/>
            <ac:picMk id="4" creationId="{D4371850-B03A-76DD-7164-F29D9412016D}"/>
          </ac:picMkLst>
        </pc:picChg>
        <pc:picChg chg="add del mod">
          <ac:chgData name="Adduci Gaetano - External" userId="896fb35e-95e4-4a07-a4af-bdb94ee6ca32" providerId="ADAL" clId="{7DDD2899-1428-488D-95F3-728B8E0F2D7A}" dt="2024-09-09T15:24:07.797" v="911" actId="21"/>
          <ac:picMkLst>
            <pc:docMk/>
            <pc:sldMk cId="298790237" sldId="392"/>
            <ac:picMk id="5" creationId="{8A30C04C-C8EE-3FCC-0064-C9B13BC31E31}"/>
          </ac:picMkLst>
        </pc:picChg>
        <pc:picChg chg="add del mod">
          <ac:chgData name="Adduci Gaetano - External" userId="896fb35e-95e4-4a07-a4af-bdb94ee6ca32" providerId="ADAL" clId="{7DDD2899-1428-488D-95F3-728B8E0F2D7A}" dt="2024-09-09T15:24:07.797" v="911" actId="21"/>
          <ac:picMkLst>
            <pc:docMk/>
            <pc:sldMk cId="298790237" sldId="392"/>
            <ac:picMk id="6" creationId="{340BD042-5B8F-FA64-3881-B3015EB61E00}"/>
          </ac:picMkLst>
        </pc:picChg>
        <pc:picChg chg="add del mod">
          <ac:chgData name="Adduci Gaetano - External" userId="896fb35e-95e4-4a07-a4af-bdb94ee6ca32" providerId="ADAL" clId="{7DDD2899-1428-488D-95F3-728B8E0F2D7A}" dt="2024-09-09T15:24:07.797" v="911" actId="21"/>
          <ac:picMkLst>
            <pc:docMk/>
            <pc:sldMk cId="298790237" sldId="392"/>
            <ac:picMk id="7" creationId="{83DBCF1C-39EB-65FC-5468-60BC32C1C659}"/>
          </ac:picMkLst>
        </pc:picChg>
        <pc:picChg chg="add mod">
          <ac:chgData name="Adduci Gaetano - External" userId="896fb35e-95e4-4a07-a4af-bdb94ee6ca32" providerId="ADAL" clId="{7DDD2899-1428-488D-95F3-728B8E0F2D7A}" dt="2024-09-10T12:48:20.397" v="1790" actId="1076"/>
          <ac:picMkLst>
            <pc:docMk/>
            <pc:sldMk cId="298790237" sldId="392"/>
            <ac:picMk id="8" creationId="{6864B6A7-FBAD-FE7F-309C-34EFB5F4563E}"/>
          </ac:picMkLst>
        </pc:picChg>
        <pc:picChg chg="add del mod">
          <ac:chgData name="Adduci Gaetano - External" userId="896fb35e-95e4-4a07-a4af-bdb94ee6ca32" providerId="ADAL" clId="{7DDD2899-1428-488D-95F3-728B8E0F2D7A}" dt="2024-09-09T15:24:07.797" v="911" actId="21"/>
          <ac:picMkLst>
            <pc:docMk/>
            <pc:sldMk cId="298790237" sldId="392"/>
            <ac:picMk id="8" creationId="{9D5D5AB3-FDA7-7179-AF75-16941F449AD5}"/>
          </ac:picMkLst>
        </pc:picChg>
        <pc:picChg chg="add mod">
          <ac:chgData name="Adduci Gaetano - External" userId="896fb35e-95e4-4a07-a4af-bdb94ee6ca32" providerId="ADAL" clId="{7DDD2899-1428-488D-95F3-728B8E0F2D7A}" dt="2024-09-09T15:24:17.907" v="913"/>
          <ac:picMkLst>
            <pc:docMk/>
            <pc:sldMk cId="298790237" sldId="392"/>
            <ac:picMk id="9" creationId="{131C201F-B54B-7E1A-AEB3-A837B2D0EEBC}"/>
          </ac:picMkLst>
        </pc:picChg>
        <pc:picChg chg="add mod">
          <ac:chgData name="Adduci Gaetano - External" userId="896fb35e-95e4-4a07-a4af-bdb94ee6ca32" providerId="ADAL" clId="{7DDD2899-1428-488D-95F3-728B8E0F2D7A}" dt="2024-09-10T12:48:09.122" v="1788" actId="1076"/>
          <ac:picMkLst>
            <pc:docMk/>
            <pc:sldMk cId="298790237" sldId="392"/>
            <ac:picMk id="9" creationId="{DC869FAF-8518-4E88-CF95-D7F3A3297C8F}"/>
          </ac:picMkLst>
        </pc:picChg>
        <pc:picChg chg="add mod">
          <ac:chgData name="Adduci Gaetano - External" userId="896fb35e-95e4-4a07-a4af-bdb94ee6ca32" providerId="ADAL" clId="{7DDD2899-1428-488D-95F3-728B8E0F2D7A}" dt="2024-09-10T11:56:02.154" v="1616" actId="1582"/>
          <ac:picMkLst>
            <pc:docMk/>
            <pc:sldMk cId="298790237" sldId="392"/>
            <ac:picMk id="10" creationId="{33D8FDDF-39FE-4F91-D742-3C338825FA12}"/>
          </ac:picMkLst>
        </pc:picChg>
        <pc:picChg chg="add mod">
          <ac:chgData name="Adduci Gaetano - External" userId="896fb35e-95e4-4a07-a4af-bdb94ee6ca32" providerId="ADAL" clId="{7DDD2899-1428-488D-95F3-728B8E0F2D7A}" dt="2024-09-10T11:55:47.127" v="1615" actId="208"/>
          <ac:picMkLst>
            <pc:docMk/>
            <pc:sldMk cId="298790237" sldId="392"/>
            <ac:picMk id="11" creationId="{D4371850-B03A-76DD-7164-F29D9412016D}"/>
          </ac:picMkLst>
        </pc:picChg>
        <pc:picChg chg="add mod">
          <ac:chgData name="Adduci Gaetano - External" userId="896fb35e-95e4-4a07-a4af-bdb94ee6ca32" providerId="ADAL" clId="{7DDD2899-1428-488D-95F3-728B8E0F2D7A}" dt="2024-09-10T11:56:11.190" v="1618" actId="1582"/>
          <ac:picMkLst>
            <pc:docMk/>
            <pc:sldMk cId="298790237" sldId="392"/>
            <ac:picMk id="12" creationId="{8A30C04C-C8EE-3FCC-0064-C9B13BC31E31}"/>
          </ac:picMkLst>
        </pc:picChg>
        <pc:picChg chg="add del mod">
          <ac:chgData name="Adduci Gaetano - External" userId="896fb35e-95e4-4a07-a4af-bdb94ee6ca32" providerId="ADAL" clId="{7DDD2899-1428-488D-95F3-728B8E0F2D7A}" dt="2024-09-10T11:57:10.173" v="1624" actId="478"/>
          <ac:picMkLst>
            <pc:docMk/>
            <pc:sldMk cId="298790237" sldId="392"/>
            <ac:picMk id="13" creationId="{340BD042-5B8F-FA64-3881-B3015EB61E00}"/>
          </ac:picMkLst>
        </pc:picChg>
        <pc:picChg chg="add mod">
          <ac:chgData name="Adduci Gaetano - External" userId="896fb35e-95e4-4a07-a4af-bdb94ee6ca32" providerId="ADAL" clId="{7DDD2899-1428-488D-95F3-728B8E0F2D7A}" dt="2024-09-10T11:58:01.845" v="1631" actId="208"/>
          <ac:picMkLst>
            <pc:docMk/>
            <pc:sldMk cId="298790237" sldId="392"/>
            <ac:picMk id="14" creationId="{83DBCF1C-39EB-65FC-5468-60BC32C1C659}"/>
          </ac:picMkLst>
        </pc:picChg>
        <pc:picChg chg="add mod">
          <ac:chgData name="Adduci Gaetano - External" userId="896fb35e-95e4-4a07-a4af-bdb94ee6ca32" providerId="ADAL" clId="{7DDD2899-1428-488D-95F3-728B8E0F2D7A}" dt="2024-09-10T11:57:55.862" v="1629" actId="208"/>
          <ac:picMkLst>
            <pc:docMk/>
            <pc:sldMk cId="298790237" sldId="392"/>
            <ac:picMk id="15" creationId="{9D5D5AB3-FDA7-7179-AF75-16941F449AD5}"/>
          </ac:picMkLst>
        </pc:picChg>
        <pc:picChg chg="add mod">
          <ac:chgData name="Adduci Gaetano - External" userId="896fb35e-95e4-4a07-a4af-bdb94ee6ca32" providerId="ADAL" clId="{7DDD2899-1428-488D-95F3-728B8E0F2D7A}" dt="2024-09-10T12:53:33.505" v="1824" actId="1076"/>
          <ac:picMkLst>
            <pc:docMk/>
            <pc:sldMk cId="298790237" sldId="392"/>
            <ac:picMk id="25" creationId="{07DC51B0-4385-917E-A19A-0326F22F0F39}"/>
          </ac:picMkLst>
        </pc:picChg>
        <pc:picChg chg="add mod">
          <ac:chgData name="Adduci Gaetano - External" userId="896fb35e-95e4-4a07-a4af-bdb94ee6ca32" providerId="ADAL" clId="{7DDD2899-1428-488D-95F3-728B8E0F2D7A}" dt="2024-09-10T11:57:42.856" v="1627" actId="14826"/>
          <ac:picMkLst>
            <pc:docMk/>
            <pc:sldMk cId="298790237" sldId="392"/>
            <ac:picMk id="41" creationId="{512F47D1-28E5-153E-BA78-AD26821F16FE}"/>
          </ac:picMkLst>
        </pc:picChg>
        <pc:picChg chg="add del mod ord">
          <ac:chgData name="Adduci Gaetano - External" userId="896fb35e-95e4-4a07-a4af-bdb94ee6ca32" providerId="ADAL" clId="{7DDD2899-1428-488D-95F3-728B8E0F2D7A}" dt="2024-09-10T12:11:25.897" v="1684" actId="478"/>
          <ac:picMkLst>
            <pc:docMk/>
            <pc:sldMk cId="298790237" sldId="392"/>
            <ac:picMk id="52" creationId="{0C6ACC90-04FC-BACE-8E4B-C10C90E888DB}"/>
          </ac:picMkLst>
        </pc:picChg>
        <pc:picChg chg="add mod ord">
          <ac:chgData name="Adduci Gaetano - External" userId="896fb35e-95e4-4a07-a4af-bdb94ee6ca32" providerId="ADAL" clId="{7DDD2899-1428-488D-95F3-728B8E0F2D7A}" dt="2024-09-10T12:46:01.644" v="1784" actId="167"/>
          <ac:picMkLst>
            <pc:docMk/>
            <pc:sldMk cId="298790237" sldId="392"/>
            <ac:picMk id="53" creationId="{527C4FCC-F0E4-6C8B-2786-0EE67E9332FC}"/>
          </ac:picMkLst>
        </pc:picChg>
        <pc:picChg chg="add mod">
          <ac:chgData name="Adduci Gaetano - External" userId="896fb35e-95e4-4a07-a4af-bdb94ee6ca32" providerId="ADAL" clId="{7DDD2899-1428-488D-95F3-728B8E0F2D7A}" dt="2024-09-10T12:43:38.233" v="1767"/>
          <ac:picMkLst>
            <pc:docMk/>
            <pc:sldMk cId="298790237" sldId="392"/>
            <ac:picMk id="68" creationId="{522EBE5B-7100-88CC-1BE9-530A4840C16F}"/>
          </ac:picMkLst>
        </pc:picChg>
        <pc:picChg chg="add mod">
          <ac:chgData name="Adduci Gaetano - External" userId="896fb35e-95e4-4a07-a4af-bdb94ee6ca32" providerId="ADAL" clId="{7DDD2899-1428-488D-95F3-728B8E0F2D7A}" dt="2024-09-10T12:52:48.952" v="1819" actId="1076"/>
          <ac:picMkLst>
            <pc:docMk/>
            <pc:sldMk cId="298790237" sldId="392"/>
            <ac:picMk id="71" creationId="{2766F1FC-0CCA-B4D2-705B-4E747DAC2DDE}"/>
          </ac:picMkLst>
        </pc:picChg>
        <pc:picChg chg="add del mod">
          <ac:chgData name="Adduci Gaetano - External" userId="896fb35e-95e4-4a07-a4af-bdb94ee6ca32" providerId="ADAL" clId="{7DDD2899-1428-488D-95F3-728B8E0F2D7A}" dt="2024-09-10T12:53:16.983" v="1823" actId="478"/>
          <ac:picMkLst>
            <pc:docMk/>
            <pc:sldMk cId="298790237" sldId="392"/>
            <ac:picMk id="72" creationId="{E17987B7-742D-0859-6F2D-E914CAAA6E2F}"/>
          </ac:picMkLst>
        </pc:picChg>
        <pc:cxnChg chg="add mod">
          <ac:chgData name="Adduci Gaetano - External" userId="896fb35e-95e4-4a07-a4af-bdb94ee6ca32" providerId="ADAL" clId="{7DDD2899-1428-488D-95F3-728B8E0F2D7A}" dt="2024-09-10T12:03:26.692" v="1646" actId="1076"/>
          <ac:cxnSpMkLst>
            <pc:docMk/>
            <pc:sldMk cId="298790237" sldId="392"/>
            <ac:cxnSpMk id="28" creationId="{3C4CB915-1A16-1F4F-4479-C082EC48EDEE}"/>
          </ac:cxnSpMkLst>
        </pc:cxnChg>
        <pc:cxnChg chg="add mod">
          <ac:chgData name="Adduci Gaetano - External" userId="896fb35e-95e4-4a07-a4af-bdb94ee6ca32" providerId="ADAL" clId="{7DDD2899-1428-488D-95F3-728B8E0F2D7A}" dt="2024-09-10T12:03:26.692" v="1646" actId="1076"/>
          <ac:cxnSpMkLst>
            <pc:docMk/>
            <pc:sldMk cId="298790237" sldId="392"/>
            <ac:cxnSpMk id="30" creationId="{21403DE4-BD72-4956-B64C-AA0D68902889}"/>
          </ac:cxnSpMkLst>
        </pc:cxnChg>
        <pc:cxnChg chg="add mod">
          <ac:chgData name="Adduci Gaetano - External" userId="896fb35e-95e4-4a07-a4af-bdb94ee6ca32" providerId="ADAL" clId="{7DDD2899-1428-488D-95F3-728B8E0F2D7A}" dt="2024-09-10T12:03:26.692" v="1646" actId="1076"/>
          <ac:cxnSpMkLst>
            <pc:docMk/>
            <pc:sldMk cId="298790237" sldId="392"/>
            <ac:cxnSpMk id="32" creationId="{F50F746E-E4E1-5555-536B-A4A9764C9B8F}"/>
          </ac:cxnSpMkLst>
        </pc:cxnChg>
        <pc:cxnChg chg="add mod">
          <ac:chgData name="Adduci Gaetano - External" userId="896fb35e-95e4-4a07-a4af-bdb94ee6ca32" providerId="ADAL" clId="{7DDD2899-1428-488D-95F3-728B8E0F2D7A}" dt="2024-09-10T12:02:52.299" v="1642" actId="1076"/>
          <ac:cxnSpMkLst>
            <pc:docMk/>
            <pc:sldMk cId="298790237" sldId="392"/>
            <ac:cxnSpMk id="35" creationId="{6487E239-BDAE-A3C5-0D60-CF2433AF3B70}"/>
          </ac:cxnSpMkLst>
        </pc:cxnChg>
        <pc:cxnChg chg="add mod">
          <ac:chgData name="Adduci Gaetano - External" userId="896fb35e-95e4-4a07-a4af-bdb94ee6ca32" providerId="ADAL" clId="{7DDD2899-1428-488D-95F3-728B8E0F2D7A}" dt="2024-09-10T12:03:08.717" v="1645" actId="14100"/>
          <ac:cxnSpMkLst>
            <pc:docMk/>
            <pc:sldMk cId="298790237" sldId="392"/>
            <ac:cxnSpMk id="37" creationId="{DB204DC4-C1B3-CFBD-C76E-2ABD8ADE5A4D}"/>
          </ac:cxnSpMkLst>
        </pc:cxnChg>
        <pc:cxnChg chg="add mod">
          <ac:chgData name="Adduci Gaetano - External" userId="896fb35e-95e4-4a07-a4af-bdb94ee6ca32" providerId="ADAL" clId="{7DDD2899-1428-488D-95F3-728B8E0F2D7A}" dt="2024-09-10T12:03:04.524" v="1644" actId="14100"/>
          <ac:cxnSpMkLst>
            <pc:docMk/>
            <pc:sldMk cId="298790237" sldId="392"/>
            <ac:cxnSpMk id="39" creationId="{F0502D27-A8A8-3D4B-C2FF-8BAB4A934BE5}"/>
          </ac:cxnSpMkLst>
        </pc:cxnChg>
        <pc:cxnChg chg="add mod">
          <ac:chgData name="Adduci Gaetano - External" userId="896fb35e-95e4-4a07-a4af-bdb94ee6ca32" providerId="ADAL" clId="{7DDD2899-1428-488D-95F3-728B8E0F2D7A}" dt="2024-09-10T12:23:06.484" v="1729" actId="1076"/>
          <ac:cxnSpMkLst>
            <pc:docMk/>
            <pc:sldMk cId="298790237" sldId="392"/>
            <ac:cxnSpMk id="55" creationId="{76F08682-A905-0955-95F7-827952571A84}"/>
          </ac:cxnSpMkLst>
        </pc:cxnChg>
        <pc:cxnChg chg="add mod">
          <ac:chgData name="Adduci Gaetano - External" userId="896fb35e-95e4-4a07-a4af-bdb94ee6ca32" providerId="ADAL" clId="{7DDD2899-1428-488D-95F3-728B8E0F2D7A}" dt="2024-09-10T12:23:17.421" v="1731" actId="1076"/>
          <ac:cxnSpMkLst>
            <pc:docMk/>
            <pc:sldMk cId="298790237" sldId="392"/>
            <ac:cxnSpMk id="65" creationId="{B3F84ED1-9F44-5421-9882-6D7D6DA89A40}"/>
          </ac:cxnSpMkLst>
        </pc:cxnChg>
      </pc:sldChg>
      <pc:sldChg chg="new del">
        <pc:chgData name="Adduci Gaetano - External" userId="896fb35e-95e4-4a07-a4af-bdb94ee6ca32" providerId="ADAL" clId="{7DDD2899-1428-488D-95F3-728B8E0F2D7A}" dt="2024-09-06T14:44:27.309" v="1" actId="680"/>
        <pc:sldMkLst>
          <pc:docMk/>
          <pc:sldMk cId="347453891" sldId="392"/>
        </pc:sldMkLst>
      </pc:sldChg>
      <pc:sldChg chg="addSp delSp modSp add mod">
        <pc:chgData name="Adduci Gaetano - External" userId="896fb35e-95e4-4a07-a4af-bdb94ee6ca32" providerId="ADAL" clId="{7DDD2899-1428-488D-95F3-728B8E0F2D7A}" dt="2024-09-30T12:09:29.066" v="9552" actId="167"/>
        <pc:sldMkLst>
          <pc:docMk/>
          <pc:sldMk cId="3484975506" sldId="393"/>
        </pc:sldMkLst>
        <pc:spChg chg="add del mod ord">
          <ac:chgData name="Adduci Gaetano - External" userId="896fb35e-95e4-4a07-a4af-bdb94ee6ca32" providerId="ADAL" clId="{7DDD2899-1428-488D-95F3-728B8E0F2D7A}" dt="2024-09-19T09:52:15.767" v="7419" actId="478"/>
          <ac:spMkLst>
            <pc:docMk/>
            <pc:sldMk cId="3484975506" sldId="393"/>
            <ac:spMk id="3" creationId="{7EE01FE4-64EF-298D-AC0B-0094CA8484AB}"/>
          </ac:spMkLst>
        </pc:spChg>
        <pc:spChg chg="del mod">
          <ac:chgData name="Adduci Gaetano - External" userId="896fb35e-95e4-4a07-a4af-bdb94ee6ca32" providerId="ADAL" clId="{7DDD2899-1428-488D-95F3-728B8E0F2D7A}" dt="2024-09-10T12:59:21.110" v="1899" actId="478"/>
          <ac:spMkLst>
            <pc:docMk/>
            <pc:sldMk cId="3484975506" sldId="393"/>
            <ac:spMk id="5" creationId="{B0E96F6E-D49C-A09C-9776-897448A757D9}"/>
          </ac:spMkLst>
        </pc:spChg>
        <pc:spChg chg="del mod">
          <ac:chgData name="Adduci Gaetano - External" userId="896fb35e-95e4-4a07-a4af-bdb94ee6ca32" providerId="ADAL" clId="{7DDD2899-1428-488D-95F3-728B8E0F2D7A}" dt="2024-09-10T12:58:58.260" v="1878" actId="478"/>
          <ac:spMkLst>
            <pc:docMk/>
            <pc:sldMk cId="3484975506" sldId="393"/>
            <ac:spMk id="7" creationId="{562D6FCE-69FF-6D18-B651-3553060491A8}"/>
          </ac:spMkLst>
        </pc:spChg>
        <pc:spChg chg="del">
          <ac:chgData name="Adduci Gaetano - External" userId="896fb35e-95e4-4a07-a4af-bdb94ee6ca32" providerId="ADAL" clId="{7DDD2899-1428-488D-95F3-728B8E0F2D7A}" dt="2024-09-10T12:59:14.181" v="1892" actId="478"/>
          <ac:spMkLst>
            <pc:docMk/>
            <pc:sldMk cId="3484975506" sldId="393"/>
            <ac:spMk id="17" creationId="{E7678D8B-FF97-22D4-1DE2-B172D3B3C81E}"/>
          </ac:spMkLst>
        </pc:spChg>
        <pc:spChg chg="del mod">
          <ac:chgData name="Adduci Gaetano - External" userId="896fb35e-95e4-4a07-a4af-bdb94ee6ca32" providerId="ADAL" clId="{7DDD2899-1428-488D-95F3-728B8E0F2D7A}" dt="2024-09-10T12:59:10.687" v="1890" actId="478"/>
          <ac:spMkLst>
            <pc:docMk/>
            <pc:sldMk cId="3484975506" sldId="393"/>
            <ac:spMk id="18" creationId="{F6FACBF8-27BF-1E95-C797-48E94F633673}"/>
          </ac:spMkLst>
        </pc:spChg>
        <pc:spChg chg="del">
          <ac:chgData name="Adduci Gaetano - External" userId="896fb35e-95e4-4a07-a4af-bdb94ee6ca32" providerId="ADAL" clId="{7DDD2899-1428-488D-95F3-728B8E0F2D7A}" dt="2024-09-10T12:59:05.054" v="1885" actId="478"/>
          <ac:spMkLst>
            <pc:docMk/>
            <pc:sldMk cId="3484975506" sldId="393"/>
            <ac:spMk id="19" creationId="{3F150864-3DEF-470A-D356-37546CCB6414}"/>
          </ac:spMkLst>
        </pc:spChg>
        <pc:spChg chg="del mod">
          <ac:chgData name="Adduci Gaetano - External" userId="896fb35e-95e4-4a07-a4af-bdb94ee6ca32" providerId="ADAL" clId="{7DDD2899-1428-488D-95F3-728B8E0F2D7A}" dt="2024-09-10T12:59:02.525" v="1883" actId="478"/>
          <ac:spMkLst>
            <pc:docMk/>
            <pc:sldMk cId="3484975506" sldId="393"/>
            <ac:spMk id="20" creationId="{653DAB98-C187-503D-0607-9FD022AF6E1E}"/>
          </ac:spMkLst>
        </pc:spChg>
        <pc:spChg chg="del">
          <ac:chgData name="Adduci Gaetano - External" userId="896fb35e-95e4-4a07-a4af-bdb94ee6ca32" providerId="ADAL" clId="{7DDD2899-1428-488D-95F3-728B8E0F2D7A}" dt="2024-09-10T12:59:03.808" v="1884" actId="478"/>
          <ac:spMkLst>
            <pc:docMk/>
            <pc:sldMk cId="3484975506" sldId="393"/>
            <ac:spMk id="21" creationId="{4056A2BB-9B5C-DB37-CA55-E0ABC2B27C8F}"/>
          </ac:spMkLst>
        </pc:spChg>
        <pc:spChg chg="del">
          <ac:chgData name="Adduci Gaetano - External" userId="896fb35e-95e4-4a07-a4af-bdb94ee6ca32" providerId="ADAL" clId="{7DDD2899-1428-488D-95F3-728B8E0F2D7A}" dt="2024-09-10T12:59:07.235" v="1887" actId="478"/>
          <ac:spMkLst>
            <pc:docMk/>
            <pc:sldMk cId="3484975506" sldId="393"/>
            <ac:spMk id="22" creationId="{0069CE4B-7F84-1673-BA66-DCC4FF86B33D}"/>
          </ac:spMkLst>
        </pc:spChg>
        <pc:spChg chg="mod">
          <ac:chgData name="Adduci Gaetano - External" userId="896fb35e-95e4-4a07-a4af-bdb94ee6ca32" providerId="ADAL" clId="{7DDD2899-1428-488D-95F3-728B8E0F2D7A}" dt="2024-09-11T12:00:57.914" v="4796" actId="2711"/>
          <ac:spMkLst>
            <pc:docMk/>
            <pc:sldMk cId="3484975506" sldId="393"/>
            <ac:spMk id="24" creationId="{2F9733A4-DDAC-10E2-30E0-4F2DE294836B}"/>
          </ac:spMkLst>
        </pc:spChg>
        <pc:spChg chg="mod">
          <ac:chgData name="Adduci Gaetano - External" userId="896fb35e-95e4-4a07-a4af-bdb94ee6ca32" providerId="ADAL" clId="{7DDD2899-1428-488D-95F3-728B8E0F2D7A}" dt="2024-09-11T08:24:45.670" v="3777" actId="2711"/>
          <ac:spMkLst>
            <pc:docMk/>
            <pc:sldMk cId="3484975506" sldId="393"/>
            <ac:spMk id="26" creationId="{A99D52AE-936C-828F-847C-506AC1F825AC}"/>
          </ac:spMkLst>
        </pc:spChg>
        <pc:spChg chg="add mod">
          <ac:chgData name="Adduci Gaetano - External" userId="896fb35e-95e4-4a07-a4af-bdb94ee6ca32" providerId="ADAL" clId="{7DDD2899-1428-488D-95F3-728B8E0F2D7A}" dt="2024-09-10T14:03:41.281" v="2277" actId="1582"/>
          <ac:spMkLst>
            <pc:docMk/>
            <pc:sldMk cId="3484975506" sldId="393"/>
            <ac:spMk id="64" creationId="{C1D89254-4989-B715-5DB3-6C36E92EE32F}"/>
          </ac:spMkLst>
        </pc:spChg>
        <pc:spChg chg="del">
          <ac:chgData name="Adduci Gaetano - External" userId="896fb35e-95e4-4a07-a4af-bdb94ee6ca32" providerId="ADAL" clId="{7DDD2899-1428-488D-95F3-728B8E0F2D7A}" dt="2024-09-10T12:59:21.979" v="1900" actId="478"/>
          <ac:spMkLst>
            <pc:docMk/>
            <pc:sldMk cId="3484975506" sldId="393"/>
            <ac:spMk id="67" creationId="{15C4C602-899B-EFAE-B2F1-349A34CDCAB5}"/>
          </ac:spMkLst>
        </pc:spChg>
        <pc:spChg chg="add del mod">
          <ac:chgData name="Adduci Gaetano - External" userId="896fb35e-95e4-4a07-a4af-bdb94ee6ca32" providerId="ADAL" clId="{7DDD2899-1428-488D-95F3-728B8E0F2D7A}" dt="2024-09-10T14:04:08.227" v="2281"/>
          <ac:spMkLst>
            <pc:docMk/>
            <pc:sldMk cId="3484975506" sldId="393"/>
            <ac:spMk id="68" creationId="{AD1831F4-BFA6-2181-B691-726430E4C3C9}"/>
          </ac:spMkLst>
        </pc:spChg>
        <pc:spChg chg="del">
          <ac:chgData name="Adduci Gaetano - External" userId="896fb35e-95e4-4a07-a4af-bdb94ee6ca32" providerId="ADAL" clId="{7DDD2899-1428-488D-95F3-728B8E0F2D7A}" dt="2024-09-10T12:58:59.054" v="1879" actId="478"/>
          <ac:spMkLst>
            <pc:docMk/>
            <pc:sldMk cId="3484975506" sldId="393"/>
            <ac:spMk id="69" creationId="{41A7F0B8-9AB6-E132-18C7-D29BDADA4608}"/>
          </ac:spMkLst>
        </pc:spChg>
        <pc:spChg chg="add mod">
          <ac:chgData name="Adduci Gaetano - External" userId="896fb35e-95e4-4a07-a4af-bdb94ee6ca32" providerId="ADAL" clId="{7DDD2899-1428-488D-95F3-728B8E0F2D7A}" dt="2024-09-11T08:26:12.471" v="3790" actId="14100"/>
          <ac:spMkLst>
            <pc:docMk/>
            <pc:sldMk cId="3484975506" sldId="393"/>
            <ac:spMk id="70" creationId="{F52637C4-3415-26A6-E0B3-8191E31FB14A}"/>
          </ac:spMkLst>
        </pc:spChg>
        <pc:spChg chg="add mod">
          <ac:chgData name="Adduci Gaetano - External" userId="896fb35e-95e4-4a07-a4af-bdb94ee6ca32" providerId="ADAL" clId="{7DDD2899-1428-488D-95F3-728B8E0F2D7A}" dt="2024-09-11T08:25:58.899" v="3788" actId="1076"/>
          <ac:spMkLst>
            <pc:docMk/>
            <pc:sldMk cId="3484975506" sldId="393"/>
            <ac:spMk id="76" creationId="{0B18B865-7007-0B98-F907-B8CE11423C6F}"/>
          </ac:spMkLst>
        </pc:spChg>
        <pc:graphicFrameChg chg="add mod modGraphic">
          <ac:chgData name="Adduci Gaetano - External" userId="896fb35e-95e4-4a07-a4af-bdb94ee6ca32" providerId="ADAL" clId="{7DDD2899-1428-488D-95F3-728B8E0F2D7A}" dt="2024-09-17T11:49:40.179" v="5600" actId="12"/>
          <ac:graphicFrameMkLst>
            <pc:docMk/>
            <pc:sldMk cId="3484975506" sldId="393"/>
            <ac:graphicFrameMk id="78" creationId="{375C13F3-FD9A-B26E-7029-5353337D6515}"/>
          </ac:graphicFrameMkLst>
        </pc:graphicFrameChg>
        <pc:picChg chg="add mod">
          <ac:chgData name="Adduci Gaetano - External" userId="896fb35e-95e4-4a07-a4af-bdb94ee6ca32" providerId="ADAL" clId="{7DDD2899-1428-488D-95F3-728B8E0F2D7A}" dt="2024-09-11T12:00:10.305" v="4792"/>
          <ac:picMkLst>
            <pc:docMk/>
            <pc:sldMk cId="3484975506" sldId="393"/>
            <ac:picMk id="2" creationId="{26D9948D-2682-B884-5F01-AA9330C91106}"/>
          </ac:picMkLst>
        </pc:picChg>
        <pc:picChg chg="del">
          <ac:chgData name="Adduci Gaetano - External" userId="896fb35e-95e4-4a07-a4af-bdb94ee6ca32" providerId="ADAL" clId="{7DDD2899-1428-488D-95F3-728B8E0F2D7A}" dt="2024-09-10T12:59:18.477" v="1896" actId="478"/>
          <ac:picMkLst>
            <pc:docMk/>
            <pc:sldMk cId="3484975506" sldId="393"/>
            <ac:picMk id="2" creationId="{399609EA-51C2-5BED-5666-4DA867F4A45A}"/>
          </ac:picMkLst>
        </pc:picChg>
        <pc:picChg chg="del">
          <ac:chgData name="Adduci Gaetano - External" userId="896fb35e-95e4-4a07-a4af-bdb94ee6ca32" providerId="ADAL" clId="{7DDD2899-1428-488D-95F3-728B8E0F2D7A}" dt="2024-09-10T12:58:53.483" v="1874" actId="478"/>
          <ac:picMkLst>
            <pc:docMk/>
            <pc:sldMk cId="3484975506" sldId="393"/>
            <ac:picMk id="3" creationId="{EF99D116-7D84-E07D-C501-8DA189D2A9EA}"/>
          </ac:picMkLst>
        </pc:picChg>
        <pc:picChg chg="add mod ord">
          <ac:chgData name="Adduci Gaetano - External" userId="896fb35e-95e4-4a07-a4af-bdb94ee6ca32" providerId="ADAL" clId="{7DDD2899-1428-488D-95F3-728B8E0F2D7A}" dt="2024-09-30T12:09:29.066" v="9552" actId="167"/>
          <ac:picMkLst>
            <pc:docMk/>
            <pc:sldMk cId="3484975506" sldId="393"/>
            <ac:picMk id="4" creationId="{4B7744EB-8559-52D6-23EA-F6E8ECAC6F00}"/>
          </ac:picMkLst>
        </pc:picChg>
        <pc:picChg chg="add mod ord">
          <ac:chgData name="Adduci Gaetano - External" userId="896fb35e-95e4-4a07-a4af-bdb94ee6ca32" providerId="ADAL" clId="{7DDD2899-1428-488D-95F3-728B8E0F2D7A}" dt="2024-09-20T07:39:13.908" v="7849" actId="166"/>
          <ac:picMkLst>
            <pc:docMk/>
            <pc:sldMk cId="3484975506" sldId="393"/>
            <ac:picMk id="6" creationId="{29ECE72E-0D5A-BD12-02D4-2B54DB2E31EB}"/>
          </ac:picMkLst>
        </pc:picChg>
        <pc:picChg chg="del">
          <ac:chgData name="Adduci Gaetano - External" userId="896fb35e-95e4-4a07-a4af-bdb94ee6ca32" providerId="ADAL" clId="{7DDD2899-1428-488D-95F3-728B8E0F2D7A}" dt="2024-09-10T12:59:23.092" v="1901" actId="478"/>
          <ac:picMkLst>
            <pc:docMk/>
            <pc:sldMk cId="3484975506" sldId="393"/>
            <ac:picMk id="8" creationId="{6864B6A7-FBAD-FE7F-309C-34EFB5F4563E}"/>
          </ac:picMkLst>
        </pc:picChg>
        <pc:picChg chg="del">
          <ac:chgData name="Adduci Gaetano - External" userId="896fb35e-95e4-4a07-a4af-bdb94ee6ca32" providerId="ADAL" clId="{7DDD2899-1428-488D-95F3-728B8E0F2D7A}" dt="2024-09-10T12:59:24.144" v="1902" actId="478"/>
          <ac:picMkLst>
            <pc:docMk/>
            <pc:sldMk cId="3484975506" sldId="393"/>
            <ac:picMk id="9" creationId="{DC869FAF-8518-4E88-CF95-D7F3A3297C8F}"/>
          </ac:picMkLst>
        </pc:picChg>
        <pc:picChg chg="del">
          <ac:chgData name="Adduci Gaetano - External" userId="896fb35e-95e4-4a07-a4af-bdb94ee6ca32" providerId="ADAL" clId="{7DDD2899-1428-488D-95F3-728B8E0F2D7A}" dt="2024-09-10T12:59:12.367" v="1891" actId="478"/>
          <ac:picMkLst>
            <pc:docMk/>
            <pc:sldMk cId="3484975506" sldId="393"/>
            <ac:picMk id="10" creationId="{33D8FDDF-39FE-4F91-D742-3C338825FA12}"/>
          </ac:picMkLst>
        </pc:picChg>
        <pc:picChg chg="del">
          <ac:chgData name="Adduci Gaetano - External" userId="896fb35e-95e4-4a07-a4af-bdb94ee6ca32" providerId="ADAL" clId="{7DDD2899-1428-488D-95F3-728B8E0F2D7A}" dt="2024-09-10T12:59:07.975" v="1888" actId="478"/>
          <ac:picMkLst>
            <pc:docMk/>
            <pc:sldMk cId="3484975506" sldId="393"/>
            <ac:picMk id="11" creationId="{D4371850-B03A-76DD-7164-F29D9412016D}"/>
          </ac:picMkLst>
        </pc:picChg>
        <pc:picChg chg="del">
          <ac:chgData name="Adduci Gaetano - External" userId="896fb35e-95e4-4a07-a4af-bdb94ee6ca32" providerId="ADAL" clId="{7DDD2899-1428-488D-95F3-728B8E0F2D7A}" dt="2024-09-10T12:59:06.007" v="1886" actId="478"/>
          <ac:picMkLst>
            <pc:docMk/>
            <pc:sldMk cId="3484975506" sldId="393"/>
            <ac:picMk id="12" creationId="{8A30C04C-C8EE-3FCC-0064-C9B13BC31E31}"/>
          </ac:picMkLst>
        </pc:picChg>
        <pc:picChg chg="del">
          <ac:chgData name="Adduci Gaetano - External" userId="896fb35e-95e4-4a07-a4af-bdb94ee6ca32" providerId="ADAL" clId="{7DDD2899-1428-488D-95F3-728B8E0F2D7A}" dt="2024-09-10T12:58:54.862" v="1875" actId="478"/>
          <ac:picMkLst>
            <pc:docMk/>
            <pc:sldMk cId="3484975506" sldId="393"/>
            <ac:picMk id="14" creationId="{83DBCF1C-39EB-65FC-5468-60BC32C1C659}"/>
          </ac:picMkLst>
        </pc:picChg>
        <pc:picChg chg="del">
          <ac:chgData name="Adduci Gaetano - External" userId="896fb35e-95e4-4a07-a4af-bdb94ee6ca32" providerId="ADAL" clId="{7DDD2899-1428-488D-95F3-728B8E0F2D7A}" dt="2024-09-10T12:58:55.628" v="1876" actId="478"/>
          <ac:picMkLst>
            <pc:docMk/>
            <pc:sldMk cId="3484975506" sldId="393"/>
            <ac:picMk id="15" creationId="{9D5D5AB3-FDA7-7179-AF75-16941F449AD5}"/>
          </ac:picMkLst>
        </pc:picChg>
        <pc:picChg chg="add del mod">
          <ac:chgData name="Adduci Gaetano - External" userId="896fb35e-95e4-4a07-a4af-bdb94ee6ca32" providerId="ADAL" clId="{7DDD2899-1428-488D-95F3-728B8E0F2D7A}" dt="2024-09-10T13:41:19.732" v="1958" actId="478"/>
          <ac:picMkLst>
            <pc:docMk/>
            <pc:sldMk cId="3484975506" sldId="393"/>
            <ac:picMk id="16" creationId="{9AC813A8-AFBE-3DF4-9517-9B3094581FA3}"/>
          </ac:picMkLst>
        </pc:picChg>
        <pc:picChg chg="add del mod">
          <ac:chgData name="Adduci Gaetano - External" userId="896fb35e-95e4-4a07-a4af-bdb94ee6ca32" providerId="ADAL" clId="{7DDD2899-1428-488D-95F3-728B8E0F2D7A}" dt="2024-09-10T13:41:19.109" v="1957" actId="478"/>
          <ac:picMkLst>
            <pc:docMk/>
            <pc:sldMk cId="3484975506" sldId="393"/>
            <ac:picMk id="27" creationId="{AAF307A4-67A4-4B91-DB4B-73FBE3F8A48E}"/>
          </ac:picMkLst>
        </pc:picChg>
        <pc:picChg chg="add del mod">
          <ac:chgData name="Adduci Gaetano - External" userId="896fb35e-95e4-4a07-a4af-bdb94ee6ca32" providerId="ADAL" clId="{7DDD2899-1428-488D-95F3-728B8E0F2D7A}" dt="2024-09-10T13:41:17.705" v="1955" actId="478"/>
          <ac:picMkLst>
            <pc:docMk/>
            <pc:sldMk cId="3484975506" sldId="393"/>
            <ac:picMk id="29" creationId="{B4A72425-70FF-A744-1735-A95FC474C148}"/>
          </ac:picMkLst>
        </pc:picChg>
        <pc:picChg chg="add del mod">
          <ac:chgData name="Adduci Gaetano - External" userId="896fb35e-95e4-4a07-a4af-bdb94ee6ca32" providerId="ADAL" clId="{7DDD2899-1428-488D-95F3-728B8E0F2D7A}" dt="2024-09-10T13:41:18.518" v="1956" actId="478"/>
          <ac:picMkLst>
            <pc:docMk/>
            <pc:sldMk cId="3484975506" sldId="393"/>
            <ac:picMk id="31" creationId="{A9865B8F-5F9D-73CA-8975-52658A614F00}"/>
          </ac:picMkLst>
        </pc:picChg>
        <pc:picChg chg="add del mod">
          <ac:chgData name="Adduci Gaetano - External" userId="896fb35e-95e4-4a07-a4af-bdb94ee6ca32" providerId="ADAL" clId="{7DDD2899-1428-488D-95F3-728B8E0F2D7A}" dt="2024-09-10T13:40:46.965" v="1948" actId="478"/>
          <ac:picMkLst>
            <pc:docMk/>
            <pc:sldMk cId="3484975506" sldId="393"/>
            <ac:picMk id="34" creationId="{2FD08DB4-4907-6FEA-C7AF-A98659B5F419}"/>
          </ac:picMkLst>
        </pc:picChg>
        <pc:picChg chg="add del mod">
          <ac:chgData name="Adduci Gaetano - External" userId="896fb35e-95e4-4a07-a4af-bdb94ee6ca32" providerId="ADAL" clId="{7DDD2899-1428-488D-95F3-728B8E0F2D7A}" dt="2024-09-10T13:41:26.611" v="1960" actId="478"/>
          <ac:picMkLst>
            <pc:docMk/>
            <pc:sldMk cId="3484975506" sldId="393"/>
            <ac:picMk id="38" creationId="{BC76BC0D-8FB6-FCDB-E67C-A5E3A721873B}"/>
          </ac:picMkLst>
        </pc:picChg>
        <pc:picChg chg="del">
          <ac:chgData name="Adduci Gaetano - External" userId="896fb35e-95e4-4a07-a4af-bdb94ee6ca32" providerId="ADAL" clId="{7DDD2899-1428-488D-95F3-728B8E0F2D7A}" dt="2024-09-10T12:59:00.558" v="1881" actId="478"/>
          <ac:picMkLst>
            <pc:docMk/>
            <pc:sldMk cId="3484975506" sldId="393"/>
            <ac:picMk id="41" creationId="{512F47D1-28E5-153E-BA78-AD26821F16FE}"/>
          </ac:picMkLst>
        </pc:picChg>
        <pc:picChg chg="add mod ord">
          <ac:chgData name="Adduci Gaetano - External" userId="896fb35e-95e4-4a07-a4af-bdb94ee6ca32" providerId="ADAL" clId="{7DDD2899-1428-488D-95F3-728B8E0F2D7A}" dt="2024-09-10T14:28:40.471" v="2389" actId="29295"/>
          <ac:picMkLst>
            <pc:docMk/>
            <pc:sldMk cId="3484975506" sldId="393"/>
            <ac:picMk id="42" creationId="{71359732-8A50-DD16-EB57-BA05F8366349}"/>
          </ac:picMkLst>
        </pc:picChg>
        <pc:picChg chg="del mod ord">
          <ac:chgData name="Adduci Gaetano - External" userId="896fb35e-95e4-4a07-a4af-bdb94ee6ca32" providerId="ADAL" clId="{7DDD2899-1428-488D-95F3-728B8E0F2D7A}" dt="2024-09-11T10:11:39.624" v="4651" actId="478"/>
          <ac:picMkLst>
            <pc:docMk/>
            <pc:sldMk cId="3484975506" sldId="393"/>
            <ac:picMk id="53" creationId="{527C4FCC-F0E4-6C8B-2786-0EE67E9332FC}"/>
          </ac:picMkLst>
        </pc:picChg>
        <pc:picChg chg="add del mod">
          <ac:chgData name="Adduci Gaetano - External" userId="896fb35e-95e4-4a07-a4af-bdb94ee6ca32" providerId="ADAL" clId="{7DDD2899-1428-488D-95F3-728B8E0F2D7A}" dt="2024-09-10T14:20:29.195" v="2338" actId="478"/>
          <ac:picMkLst>
            <pc:docMk/>
            <pc:sldMk cId="3484975506" sldId="393"/>
            <ac:picMk id="73" creationId="{6EF46D30-2867-27FF-4DCC-6A1175846C45}"/>
          </ac:picMkLst>
        </pc:picChg>
        <pc:picChg chg="add mod">
          <ac:chgData name="Adduci Gaetano - External" userId="896fb35e-95e4-4a07-a4af-bdb94ee6ca32" providerId="ADAL" clId="{7DDD2899-1428-488D-95F3-728B8E0F2D7A}" dt="2024-09-11T08:26:16.254" v="3791" actId="1076"/>
          <ac:picMkLst>
            <pc:docMk/>
            <pc:sldMk cId="3484975506" sldId="393"/>
            <ac:picMk id="75" creationId="{83C1D8D0-B94D-95F5-5FD9-36BB79278C9F}"/>
          </ac:picMkLst>
        </pc:picChg>
        <pc:picChg chg="add mod">
          <ac:chgData name="Adduci Gaetano - External" userId="896fb35e-95e4-4a07-a4af-bdb94ee6ca32" providerId="ADAL" clId="{7DDD2899-1428-488D-95F3-728B8E0F2D7A}" dt="2024-09-11T08:26:04.903" v="3789" actId="1076"/>
          <ac:picMkLst>
            <pc:docMk/>
            <pc:sldMk cId="3484975506" sldId="393"/>
            <ac:picMk id="77" creationId="{3FC8D2D5-6553-E69B-535E-BDC894CFAC54}"/>
          </ac:picMkLst>
        </pc:picChg>
        <pc:picChg chg="add del mod">
          <ac:chgData name="Adduci Gaetano - External" userId="896fb35e-95e4-4a07-a4af-bdb94ee6ca32" providerId="ADAL" clId="{7DDD2899-1428-488D-95F3-728B8E0F2D7A}" dt="2024-09-10T14:54:28.374" v="2801" actId="478"/>
          <ac:picMkLst>
            <pc:docMk/>
            <pc:sldMk cId="3484975506" sldId="393"/>
            <ac:picMk id="80" creationId="{4B7498CB-9439-1C57-3EBA-63BCCCFFE5F3}"/>
          </ac:picMkLst>
        </pc:picChg>
        <pc:picChg chg="add del mod">
          <ac:chgData name="Adduci Gaetano - External" userId="896fb35e-95e4-4a07-a4af-bdb94ee6ca32" providerId="ADAL" clId="{7DDD2899-1428-488D-95F3-728B8E0F2D7A}" dt="2024-09-10T15:03:34.056" v="2814" actId="478"/>
          <ac:picMkLst>
            <pc:docMk/>
            <pc:sldMk cId="3484975506" sldId="393"/>
            <ac:picMk id="81" creationId="{E185BAA7-816C-6FCA-D9AB-31061397A782}"/>
          </ac:picMkLst>
        </pc:picChg>
        <pc:picChg chg="add del mod">
          <ac:chgData name="Adduci Gaetano - External" userId="896fb35e-95e4-4a07-a4af-bdb94ee6ca32" providerId="ADAL" clId="{7DDD2899-1428-488D-95F3-728B8E0F2D7A}" dt="2024-09-10T15:07:04.636" v="2822" actId="478"/>
          <ac:picMkLst>
            <pc:docMk/>
            <pc:sldMk cId="3484975506" sldId="393"/>
            <ac:picMk id="83" creationId="{579E8E39-1538-9DEC-41E6-F8454328EDE4}"/>
          </ac:picMkLst>
        </pc:picChg>
        <pc:picChg chg="add del mod">
          <ac:chgData name="Adduci Gaetano - External" userId="896fb35e-95e4-4a07-a4af-bdb94ee6ca32" providerId="ADAL" clId="{7DDD2899-1428-488D-95F3-728B8E0F2D7A}" dt="2024-09-11T12:00:07.772" v="4791" actId="478"/>
          <ac:picMkLst>
            <pc:docMk/>
            <pc:sldMk cId="3484975506" sldId="393"/>
            <ac:picMk id="85" creationId="{13D4C308-3CF8-8057-9E44-0EC0DB33F745}"/>
          </ac:picMkLst>
        </pc:picChg>
        <pc:cxnChg chg="del mod">
          <ac:chgData name="Adduci Gaetano - External" userId="896fb35e-95e4-4a07-a4af-bdb94ee6ca32" providerId="ADAL" clId="{7DDD2899-1428-488D-95F3-728B8E0F2D7A}" dt="2024-09-10T12:59:17.816" v="1895" actId="478"/>
          <ac:cxnSpMkLst>
            <pc:docMk/>
            <pc:sldMk cId="3484975506" sldId="393"/>
            <ac:cxnSpMk id="28" creationId="{3C4CB915-1A16-1F4F-4479-C082EC48EDEE}"/>
          </ac:cxnSpMkLst>
        </pc:cxnChg>
        <pc:cxnChg chg="del mod">
          <ac:chgData name="Adduci Gaetano - External" userId="896fb35e-95e4-4a07-a4af-bdb94ee6ca32" providerId="ADAL" clId="{7DDD2899-1428-488D-95F3-728B8E0F2D7A}" dt="2024-09-10T12:59:16.198" v="1894" actId="478"/>
          <ac:cxnSpMkLst>
            <pc:docMk/>
            <pc:sldMk cId="3484975506" sldId="393"/>
            <ac:cxnSpMk id="30" creationId="{21403DE4-BD72-4956-B64C-AA0D68902889}"/>
          </ac:cxnSpMkLst>
        </pc:cxnChg>
        <pc:cxnChg chg="del mod">
          <ac:chgData name="Adduci Gaetano - External" userId="896fb35e-95e4-4a07-a4af-bdb94ee6ca32" providerId="ADAL" clId="{7DDD2899-1428-488D-95F3-728B8E0F2D7A}" dt="2024-09-10T12:59:15.296" v="1893" actId="478"/>
          <ac:cxnSpMkLst>
            <pc:docMk/>
            <pc:sldMk cId="3484975506" sldId="393"/>
            <ac:cxnSpMk id="32" creationId="{F50F746E-E4E1-5555-536B-A4A9764C9B8F}"/>
          </ac:cxnSpMkLst>
        </pc:cxnChg>
        <pc:cxnChg chg="del mod">
          <ac:chgData name="Adduci Gaetano - External" userId="896fb35e-95e4-4a07-a4af-bdb94ee6ca32" providerId="ADAL" clId="{7DDD2899-1428-488D-95F3-728B8E0F2D7A}" dt="2024-09-10T12:58:53.483" v="1874" actId="478"/>
          <ac:cxnSpMkLst>
            <pc:docMk/>
            <pc:sldMk cId="3484975506" sldId="393"/>
            <ac:cxnSpMk id="35" creationId="{6487E239-BDAE-A3C5-0D60-CF2433AF3B70}"/>
          </ac:cxnSpMkLst>
        </pc:cxnChg>
        <pc:cxnChg chg="del mod">
          <ac:chgData name="Adduci Gaetano - External" userId="896fb35e-95e4-4a07-a4af-bdb94ee6ca32" providerId="ADAL" clId="{7DDD2899-1428-488D-95F3-728B8E0F2D7A}" dt="2024-09-10T12:58:53.483" v="1874" actId="478"/>
          <ac:cxnSpMkLst>
            <pc:docMk/>
            <pc:sldMk cId="3484975506" sldId="393"/>
            <ac:cxnSpMk id="37" creationId="{DB204DC4-C1B3-CFBD-C76E-2ABD8ADE5A4D}"/>
          </ac:cxnSpMkLst>
        </pc:cxnChg>
        <pc:cxnChg chg="del mod">
          <ac:chgData name="Adduci Gaetano - External" userId="896fb35e-95e4-4a07-a4af-bdb94ee6ca32" providerId="ADAL" clId="{7DDD2899-1428-488D-95F3-728B8E0F2D7A}" dt="2024-09-10T12:58:59.976" v="1880" actId="478"/>
          <ac:cxnSpMkLst>
            <pc:docMk/>
            <pc:sldMk cId="3484975506" sldId="393"/>
            <ac:cxnSpMk id="39" creationId="{F0502D27-A8A8-3D4B-C2FF-8BAB4A934BE5}"/>
          </ac:cxnSpMkLst>
        </pc:cxnChg>
        <pc:cxnChg chg="add mod">
          <ac:chgData name="Adduci Gaetano - External" userId="896fb35e-95e4-4a07-a4af-bdb94ee6ca32" providerId="ADAL" clId="{7DDD2899-1428-488D-95F3-728B8E0F2D7A}" dt="2024-09-10T13:53:47.362" v="1995" actId="1076"/>
          <ac:cxnSpMkLst>
            <pc:docMk/>
            <pc:sldMk cId="3484975506" sldId="393"/>
            <ac:cxnSpMk id="44" creationId="{57E906CF-447E-4548-F530-64B89C62F0F3}"/>
          </ac:cxnSpMkLst>
        </pc:cxnChg>
        <pc:cxnChg chg="add del mod">
          <ac:chgData name="Adduci Gaetano - External" userId="896fb35e-95e4-4a07-a4af-bdb94ee6ca32" providerId="ADAL" clId="{7DDD2899-1428-488D-95F3-728B8E0F2D7A}" dt="2024-09-10T13:49:52.449" v="1972" actId="478"/>
          <ac:cxnSpMkLst>
            <pc:docMk/>
            <pc:sldMk cId="3484975506" sldId="393"/>
            <ac:cxnSpMk id="45" creationId="{61BB430D-798B-8C5C-F7E0-F3BD02E1B86B}"/>
          </ac:cxnSpMkLst>
        </pc:cxnChg>
        <pc:cxnChg chg="add del mod">
          <ac:chgData name="Adduci Gaetano - External" userId="896fb35e-95e4-4a07-a4af-bdb94ee6ca32" providerId="ADAL" clId="{7DDD2899-1428-488D-95F3-728B8E0F2D7A}" dt="2024-09-10T13:50:36.914" v="1977" actId="478"/>
          <ac:cxnSpMkLst>
            <pc:docMk/>
            <pc:sldMk cId="3484975506" sldId="393"/>
            <ac:cxnSpMk id="46" creationId="{7589020C-4487-6795-EFA6-6E32CAEFFFF4}"/>
          </ac:cxnSpMkLst>
        </pc:cxnChg>
        <pc:cxnChg chg="add mod">
          <ac:chgData name="Adduci Gaetano - External" userId="896fb35e-95e4-4a07-a4af-bdb94ee6ca32" providerId="ADAL" clId="{7DDD2899-1428-488D-95F3-728B8E0F2D7A}" dt="2024-09-10T13:53:17.369" v="1992" actId="1076"/>
          <ac:cxnSpMkLst>
            <pc:docMk/>
            <pc:sldMk cId="3484975506" sldId="393"/>
            <ac:cxnSpMk id="48" creationId="{5D0037E0-2350-07E0-9347-FDFEEFF22DB3}"/>
          </ac:cxnSpMkLst>
        </pc:cxnChg>
        <pc:cxnChg chg="add mod">
          <ac:chgData name="Adduci Gaetano - External" userId="896fb35e-95e4-4a07-a4af-bdb94ee6ca32" providerId="ADAL" clId="{7DDD2899-1428-488D-95F3-728B8E0F2D7A}" dt="2024-09-10T13:52:05.602" v="1985" actId="1076"/>
          <ac:cxnSpMkLst>
            <pc:docMk/>
            <pc:sldMk cId="3484975506" sldId="393"/>
            <ac:cxnSpMk id="50" creationId="{38267185-5DFC-921B-3EE6-61BA8F59DF05}"/>
          </ac:cxnSpMkLst>
        </pc:cxnChg>
        <pc:cxnChg chg="add mod">
          <ac:chgData name="Adduci Gaetano - External" userId="896fb35e-95e4-4a07-a4af-bdb94ee6ca32" providerId="ADAL" clId="{7DDD2899-1428-488D-95F3-728B8E0F2D7A}" dt="2024-09-10T13:52:23.897" v="1988" actId="208"/>
          <ac:cxnSpMkLst>
            <pc:docMk/>
            <pc:sldMk cId="3484975506" sldId="393"/>
            <ac:cxnSpMk id="51" creationId="{93F57BB2-3361-86D8-0403-887D4B2D91EE}"/>
          </ac:cxnSpMkLst>
        </pc:cxnChg>
        <pc:cxnChg chg="add mod">
          <ac:chgData name="Adduci Gaetano - External" userId="896fb35e-95e4-4a07-a4af-bdb94ee6ca32" providerId="ADAL" clId="{7DDD2899-1428-488D-95F3-728B8E0F2D7A}" dt="2024-09-10T13:59:31.625" v="2090" actId="692"/>
          <ac:cxnSpMkLst>
            <pc:docMk/>
            <pc:sldMk cId="3484975506" sldId="393"/>
            <ac:cxnSpMk id="52" creationId="{ED1B2976-7E74-43D0-DF57-387233369E18}"/>
          </ac:cxnSpMkLst>
        </pc:cxnChg>
        <pc:cxnChg chg="del">
          <ac:chgData name="Adduci Gaetano - External" userId="896fb35e-95e4-4a07-a4af-bdb94ee6ca32" providerId="ADAL" clId="{7DDD2899-1428-488D-95F3-728B8E0F2D7A}" dt="2024-09-10T12:59:26.587" v="1904" actId="478"/>
          <ac:cxnSpMkLst>
            <pc:docMk/>
            <pc:sldMk cId="3484975506" sldId="393"/>
            <ac:cxnSpMk id="55" creationId="{76F08682-A905-0955-95F7-827952571A84}"/>
          </ac:cxnSpMkLst>
        </pc:cxnChg>
        <pc:cxnChg chg="add mod">
          <ac:chgData name="Adduci Gaetano - External" userId="896fb35e-95e4-4a07-a4af-bdb94ee6ca32" providerId="ADAL" clId="{7DDD2899-1428-488D-95F3-728B8E0F2D7A}" dt="2024-09-10T13:59:41.434" v="2139" actId="692"/>
          <ac:cxnSpMkLst>
            <pc:docMk/>
            <pc:sldMk cId="3484975506" sldId="393"/>
            <ac:cxnSpMk id="56" creationId="{9F7E5A7B-831E-7D4B-731B-3E5BF7ADA92D}"/>
          </ac:cxnSpMkLst>
        </pc:cxnChg>
        <pc:cxnChg chg="add mod">
          <ac:chgData name="Adduci Gaetano - External" userId="896fb35e-95e4-4a07-a4af-bdb94ee6ca32" providerId="ADAL" clId="{7DDD2899-1428-488D-95F3-728B8E0F2D7A}" dt="2024-09-10T14:01:40.099" v="2242" actId="14100"/>
          <ac:cxnSpMkLst>
            <pc:docMk/>
            <pc:sldMk cId="3484975506" sldId="393"/>
            <ac:cxnSpMk id="58" creationId="{ED2DE9EC-943C-898F-7C20-E916E1128867}"/>
          </ac:cxnSpMkLst>
        </pc:cxnChg>
        <pc:cxnChg chg="add mod">
          <ac:chgData name="Adduci Gaetano - External" userId="896fb35e-95e4-4a07-a4af-bdb94ee6ca32" providerId="ADAL" clId="{7DDD2899-1428-488D-95F3-728B8E0F2D7A}" dt="2024-09-10T13:59:54.218" v="2237" actId="692"/>
          <ac:cxnSpMkLst>
            <pc:docMk/>
            <pc:sldMk cId="3484975506" sldId="393"/>
            <ac:cxnSpMk id="60" creationId="{51C9EF74-1604-9EFE-7FE3-27F4E0DC7A2A}"/>
          </ac:cxnSpMkLst>
        </pc:cxnChg>
        <pc:cxnChg chg="add del">
          <ac:chgData name="Adduci Gaetano - External" userId="896fb35e-95e4-4a07-a4af-bdb94ee6ca32" providerId="ADAL" clId="{7DDD2899-1428-488D-95F3-728B8E0F2D7A}" dt="2024-09-10T14:00:28.854" v="2239" actId="478"/>
          <ac:cxnSpMkLst>
            <pc:docMk/>
            <pc:sldMk cId="3484975506" sldId="393"/>
            <ac:cxnSpMk id="63" creationId="{FFD566D4-19E5-BB92-75B2-79E7EBF81915}"/>
          </ac:cxnSpMkLst>
        </pc:cxnChg>
        <pc:cxnChg chg="del">
          <ac:chgData name="Adduci Gaetano - External" userId="896fb35e-95e4-4a07-a4af-bdb94ee6ca32" providerId="ADAL" clId="{7DDD2899-1428-488D-95F3-728B8E0F2D7A}" dt="2024-09-10T12:59:25.376" v="1903" actId="478"/>
          <ac:cxnSpMkLst>
            <pc:docMk/>
            <pc:sldMk cId="3484975506" sldId="393"/>
            <ac:cxnSpMk id="65" creationId="{B3F84ED1-9F44-5421-9882-6D7D6DA89A40}"/>
          </ac:cxnSpMkLst>
        </pc:cxnChg>
      </pc:sldChg>
      <pc:sldChg chg="addSp delSp modSp add mod">
        <pc:chgData name="Adduci Gaetano - External" userId="896fb35e-95e4-4a07-a4af-bdb94ee6ca32" providerId="ADAL" clId="{7DDD2899-1428-488D-95F3-728B8E0F2D7A}" dt="2024-09-27T15:39:31.442" v="9525" actId="167"/>
        <pc:sldMkLst>
          <pc:docMk/>
          <pc:sldMk cId="1934504485" sldId="394"/>
        </pc:sldMkLst>
        <pc:spChg chg="add mod">
          <ac:chgData name="Adduci Gaetano - External" userId="896fb35e-95e4-4a07-a4af-bdb94ee6ca32" providerId="ADAL" clId="{7DDD2899-1428-488D-95F3-728B8E0F2D7A}" dt="2024-09-27T15:30:30.318" v="9507"/>
          <ac:spMkLst>
            <pc:docMk/>
            <pc:sldMk cId="1934504485" sldId="394"/>
            <ac:spMk id="3" creationId="{E8AD6AE2-863B-D329-3EFD-8B3D8FEEBB6C}"/>
          </ac:spMkLst>
        </pc:spChg>
        <pc:spChg chg="add del mod">
          <ac:chgData name="Adduci Gaetano - External" userId="896fb35e-95e4-4a07-a4af-bdb94ee6ca32" providerId="ADAL" clId="{7DDD2899-1428-488D-95F3-728B8E0F2D7A}" dt="2024-09-27T15:30:05.101" v="9505" actId="478"/>
          <ac:spMkLst>
            <pc:docMk/>
            <pc:sldMk cId="1934504485" sldId="394"/>
            <ac:spMk id="8" creationId="{A97314AC-050B-8464-050B-CDABFA76F44A}"/>
          </ac:spMkLst>
        </pc:spChg>
        <pc:spChg chg="add del mod">
          <ac:chgData name="Adduci Gaetano - External" userId="896fb35e-95e4-4a07-a4af-bdb94ee6ca32" providerId="ADAL" clId="{7DDD2899-1428-488D-95F3-728B8E0F2D7A}" dt="2024-09-26T18:48:14.243" v="9010" actId="478"/>
          <ac:spMkLst>
            <pc:docMk/>
            <pc:sldMk cId="1934504485" sldId="394"/>
            <ac:spMk id="11" creationId="{D25FE924-AD03-34C0-E84B-8910F43EDE56}"/>
          </ac:spMkLst>
        </pc:spChg>
        <pc:spChg chg="add del mod">
          <ac:chgData name="Adduci Gaetano - External" userId="896fb35e-95e4-4a07-a4af-bdb94ee6ca32" providerId="ADAL" clId="{7DDD2899-1428-488D-95F3-728B8E0F2D7A}" dt="2024-09-26T18:48:19.395" v="9011" actId="478"/>
          <ac:spMkLst>
            <pc:docMk/>
            <pc:sldMk cId="1934504485" sldId="394"/>
            <ac:spMk id="12" creationId="{5171127F-11A4-A36B-1ECF-E5386A0501E6}"/>
          </ac:spMkLst>
        </pc:spChg>
        <pc:spChg chg="add del mod ord">
          <ac:chgData name="Adduci Gaetano - External" userId="896fb35e-95e4-4a07-a4af-bdb94ee6ca32" providerId="ADAL" clId="{7DDD2899-1428-488D-95F3-728B8E0F2D7A}" dt="2024-09-19T09:54:22.129" v="7447" actId="478"/>
          <ac:spMkLst>
            <pc:docMk/>
            <pc:sldMk cId="1934504485" sldId="394"/>
            <ac:spMk id="19" creationId="{14253AC0-4018-EFC3-3EBD-CCEB5401E4B7}"/>
          </ac:spMkLst>
        </pc:spChg>
        <pc:spChg chg="mod">
          <ac:chgData name="Adduci Gaetano - External" userId="896fb35e-95e4-4a07-a4af-bdb94ee6ca32" providerId="ADAL" clId="{7DDD2899-1428-488D-95F3-728B8E0F2D7A}" dt="2024-09-11T12:01:06.084" v="4797" actId="2711"/>
          <ac:spMkLst>
            <pc:docMk/>
            <pc:sldMk cId="1934504485" sldId="394"/>
            <ac:spMk id="24" creationId="{2F9733A4-DDAC-10E2-30E0-4F2DE294836B}"/>
          </ac:spMkLst>
        </pc:spChg>
        <pc:spChg chg="mod">
          <ac:chgData name="Adduci Gaetano - External" userId="896fb35e-95e4-4a07-a4af-bdb94ee6ca32" providerId="ADAL" clId="{7DDD2899-1428-488D-95F3-728B8E0F2D7A}" dt="2024-09-26T18:48:34.123" v="9014" actId="962"/>
          <ac:spMkLst>
            <pc:docMk/>
            <pc:sldMk cId="1934504485" sldId="394"/>
            <ac:spMk id="26" creationId="{A99D52AE-936C-828F-847C-506AC1F825AC}"/>
          </ac:spMkLst>
        </pc:spChg>
        <pc:spChg chg="del">
          <ac:chgData name="Adduci Gaetano - External" userId="896fb35e-95e4-4a07-a4af-bdb94ee6ca32" providerId="ADAL" clId="{7DDD2899-1428-488D-95F3-728B8E0F2D7A}" dt="2024-09-10T15:22:58.127" v="2835" actId="478"/>
          <ac:spMkLst>
            <pc:docMk/>
            <pc:sldMk cId="1934504485" sldId="394"/>
            <ac:spMk id="64" creationId="{C1D89254-4989-B715-5DB3-6C36E92EE32F}"/>
          </ac:spMkLst>
        </pc:spChg>
        <pc:spChg chg="del">
          <ac:chgData name="Adduci Gaetano - External" userId="896fb35e-95e4-4a07-a4af-bdb94ee6ca32" providerId="ADAL" clId="{7DDD2899-1428-488D-95F3-728B8E0F2D7A}" dt="2024-09-10T15:23:11.765" v="2844" actId="478"/>
          <ac:spMkLst>
            <pc:docMk/>
            <pc:sldMk cId="1934504485" sldId="394"/>
            <ac:spMk id="70" creationId="{F52637C4-3415-26A6-E0B3-8191E31FB14A}"/>
          </ac:spMkLst>
        </pc:spChg>
        <pc:spChg chg="del">
          <ac:chgData name="Adduci Gaetano - External" userId="896fb35e-95e4-4a07-a4af-bdb94ee6ca32" providerId="ADAL" clId="{7DDD2899-1428-488D-95F3-728B8E0F2D7A}" dt="2024-09-10T15:23:17.444" v="2848" actId="478"/>
          <ac:spMkLst>
            <pc:docMk/>
            <pc:sldMk cId="1934504485" sldId="394"/>
            <ac:spMk id="76" creationId="{0B18B865-7007-0B98-F907-B8CE11423C6F}"/>
          </ac:spMkLst>
        </pc:spChg>
        <pc:graphicFrameChg chg="add del mod modGraphic">
          <ac:chgData name="Adduci Gaetano - External" userId="896fb35e-95e4-4a07-a4af-bdb94ee6ca32" providerId="ADAL" clId="{7DDD2899-1428-488D-95F3-728B8E0F2D7A}" dt="2024-09-10T15:37:52.327" v="2963" actId="478"/>
          <ac:graphicFrameMkLst>
            <pc:docMk/>
            <pc:sldMk cId="1934504485" sldId="394"/>
            <ac:graphicFrameMk id="2" creationId="{CD23E14C-688C-95A5-7E4A-A1374A5F5ADE}"/>
          </ac:graphicFrameMkLst>
        </pc:graphicFrameChg>
        <pc:graphicFrameChg chg="add del mod ord modGraphic">
          <ac:chgData name="Adduci Gaetano - External" userId="896fb35e-95e4-4a07-a4af-bdb94ee6ca32" providerId="ADAL" clId="{7DDD2899-1428-488D-95F3-728B8E0F2D7A}" dt="2024-09-26T18:48:08.289" v="9007" actId="478"/>
          <ac:graphicFrameMkLst>
            <pc:docMk/>
            <pc:sldMk cId="1934504485" sldId="394"/>
            <ac:graphicFrameMk id="3" creationId="{B933A370-7951-83A2-0F86-3DFC968ECDC8}"/>
          </ac:graphicFrameMkLst>
        </pc:graphicFrameChg>
        <pc:graphicFrameChg chg="add del mod">
          <ac:chgData name="Adduci Gaetano - External" userId="896fb35e-95e4-4a07-a4af-bdb94ee6ca32" providerId="ADAL" clId="{7DDD2899-1428-488D-95F3-728B8E0F2D7A}" dt="2024-09-11T10:15:37.648" v="4680" actId="478"/>
          <ac:graphicFrameMkLst>
            <pc:docMk/>
            <pc:sldMk cId="1934504485" sldId="394"/>
            <ac:graphicFrameMk id="13" creationId="{2709FAE1-198F-5489-EA8A-518AD8848406}"/>
          </ac:graphicFrameMkLst>
        </pc:graphicFrameChg>
        <pc:graphicFrameChg chg="add del mod">
          <ac:chgData name="Adduci Gaetano - External" userId="896fb35e-95e4-4a07-a4af-bdb94ee6ca32" providerId="ADAL" clId="{7DDD2899-1428-488D-95F3-728B8E0F2D7A}" dt="2024-09-11T10:16:03.168" v="4685" actId="478"/>
          <ac:graphicFrameMkLst>
            <pc:docMk/>
            <pc:sldMk cId="1934504485" sldId="394"/>
            <ac:graphicFrameMk id="14" creationId="{622AFEAF-3C3E-33B0-DCDF-20AB05E5BB99}"/>
          </ac:graphicFrameMkLst>
        </pc:graphicFrameChg>
        <pc:graphicFrameChg chg="add mod">
          <ac:chgData name="Adduci Gaetano - External" userId="896fb35e-95e4-4a07-a4af-bdb94ee6ca32" providerId="ADAL" clId="{7DDD2899-1428-488D-95F3-728B8E0F2D7A}" dt="2024-09-11T11:49:27.570" v="4699"/>
          <ac:graphicFrameMkLst>
            <pc:docMk/>
            <pc:sldMk cId="1934504485" sldId="394"/>
            <ac:graphicFrameMk id="15" creationId="{31939A5B-5907-C09C-3308-D91FD76D883A}"/>
          </ac:graphicFrameMkLst>
        </pc:graphicFrameChg>
        <pc:graphicFrameChg chg="add del mod">
          <ac:chgData name="Adduci Gaetano - External" userId="896fb35e-95e4-4a07-a4af-bdb94ee6ca32" providerId="ADAL" clId="{7DDD2899-1428-488D-95F3-728B8E0F2D7A}" dt="2024-09-11T11:51:21.700" v="4723" actId="478"/>
          <ac:graphicFrameMkLst>
            <pc:docMk/>
            <pc:sldMk cId="1934504485" sldId="394"/>
            <ac:graphicFrameMk id="16" creationId="{5DA71778-9143-2381-FC68-0D3292AAE9AA}"/>
          </ac:graphicFrameMkLst>
        </pc:graphicFrameChg>
        <pc:graphicFrameChg chg="add del mod modGraphic">
          <ac:chgData name="Adduci Gaetano - External" userId="896fb35e-95e4-4a07-a4af-bdb94ee6ca32" providerId="ADAL" clId="{7DDD2899-1428-488D-95F3-728B8E0F2D7A}" dt="2024-09-11T11:52:36.851" v="4743" actId="478"/>
          <ac:graphicFrameMkLst>
            <pc:docMk/>
            <pc:sldMk cId="1934504485" sldId="394"/>
            <ac:graphicFrameMk id="17" creationId="{F6283E62-2F0C-32A2-CE10-CF650F05B042}"/>
          </ac:graphicFrameMkLst>
        </pc:graphicFrameChg>
        <pc:graphicFrameChg chg="add del mod">
          <ac:chgData name="Adduci Gaetano - External" userId="896fb35e-95e4-4a07-a4af-bdb94ee6ca32" providerId="ADAL" clId="{7DDD2899-1428-488D-95F3-728B8E0F2D7A}" dt="2024-09-11T11:54:24.778" v="4769" actId="478"/>
          <ac:graphicFrameMkLst>
            <pc:docMk/>
            <pc:sldMk cId="1934504485" sldId="394"/>
            <ac:graphicFrameMk id="18" creationId="{A51D58DA-805E-728B-4D87-73C11D448F41}"/>
          </ac:graphicFrameMkLst>
        </pc:graphicFrameChg>
        <pc:graphicFrameChg chg="del">
          <ac:chgData name="Adduci Gaetano - External" userId="896fb35e-95e4-4a07-a4af-bdb94ee6ca32" providerId="ADAL" clId="{7DDD2899-1428-488D-95F3-728B8E0F2D7A}" dt="2024-09-10T15:23:14.429" v="2846" actId="478"/>
          <ac:graphicFrameMkLst>
            <pc:docMk/>
            <pc:sldMk cId="1934504485" sldId="394"/>
            <ac:graphicFrameMk id="78" creationId="{375C13F3-FD9A-B26E-7029-5353337D6515}"/>
          </ac:graphicFrameMkLst>
        </pc:graphicFrameChg>
        <pc:picChg chg="add mod">
          <ac:chgData name="Adduci Gaetano - External" userId="896fb35e-95e4-4a07-a4af-bdb94ee6ca32" providerId="ADAL" clId="{7DDD2899-1428-488D-95F3-728B8E0F2D7A}" dt="2024-09-27T15:30:08.365" v="9506"/>
          <ac:picMkLst>
            <pc:docMk/>
            <pc:sldMk cId="1934504485" sldId="394"/>
            <ac:picMk id="2" creationId="{9E4ED7BF-BFAE-641F-E146-A19E331C601B}"/>
          </ac:picMkLst>
        </pc:picChg>
        <pc:picChg chg="add del mod ord">
          <ac:chgData name="Adduci Gaetano - External" userId="896fb35e-95e4-4a07-a4af-bdb94ee6ca32" providerId="ADAL" clId="{7DDD2899-1428-488D-95F3-728B8E0F2D7A}" dt="2024-09-26T18:47:58.539" v="9005" actId="478"/>
          <ac:picMkLst>
            <pc:docMk/>
            <pc:sldMk cId="1934504485" sldId="394"/>
            <ac:picMk id="2" creationId="{9EAD45B2-650E-D693-AEA7-257A01586012}"/>
          </ac:picMkLst>
        </pc:picChg>
        <pc:picChg chg="add del mod ord">
          <ac:chgData name="Adduci Gaetano - External" userId="896fb35e-95e4-4a07-a4af-bdb94ee6ca32" providerId="ADAL" clId="{7DDD2899-1428-488D-95F3-728B8E0F2D7A}" dt="2024-09-26T18:48:10.158" v="9008" actId="478"/>
          <ac:picMkLst>
            <pc:docMk/>
            <pc:sldMk cId="1934504485" sldId="394"/>
            <ac:picMk id="4" creationId="{3F9C8DA5-1734-CCDE-2822-7071F15EE160}"/>
          </ac:picMkLst>
        </pc:picChg>
        <pc:picChg chg="add mod">
          <ac:chgData name="Adduci Gaetano - External" userId="896fb35e-95e4-4a07-a4af-bdb94ee6ca32" providerId="ADAL" clId="{7DDD2899-1428-488D-95F3-728B8E0F2D7A}" dt="2024-09-27T15:38:37.350" v="9522" actId="1076"/>
          <ac:picMkLst>
            <pc:docMk/>
            <pc:sldMk cId="1934504485" sldId="394"/>
            <ac:picMk id="5" creationId="{688F13EF-7E7B-7BBA-0950-77D281DA33A6}"/>
          </ac:picMkLst>
        </pc:picChg>
        <pc:picChg chg="add del mod ord">
          <ac:chgData name="Adduci Gaetano - External" userId="896fb35e-95e4-4a07-a4af-bdb94ee6ca32" providerId="ADAL" clId="{7DDD2899-1428-488D-95F3-728B8E0F2D7A}" dt="2024-09-10T15:56:19.488" v="3236" actId="478"/>
          <ac:picMkLst>
            <pc:docMk/>
            <pc:sldMk cId="1934504485" sldId="394"/>
            <ac:picMk id="5" creationId="{B3AD506C-1800-0CEC-222F-C1FBC3CAC1CE}"/>
          </ac:picMkLst>
        </pc:picChg>
        <pc:picChg chg="add del mod ord">
          <ac:chgData name="Adduci Gaetano - External" userId="896fb35e-95e4-4a07-a4af-bdb94ee6ca32" providerId="ADAL" clId="{7DDD2899-1428-488D-95F3-728B8E0F2D7A}" dt="2024-09-26T18:48:11.619" v="9009" actId="478"/>
          <ac:picMkLst>
            <pc:docMk/>
            <pc:sldMk cId="1934504485" sldId="394"/>
            <ac:picMk id="6" creationId="{055D0DE8-934E-457F-5B11-8F403FEF71C2}"/>
          </ac:picMkLst>
        </pc:picChg>
        <pc:picChg chg="add mod ord">
          <ac:chgData name="Adduci Gaetano - External" userId="896fb35e-95e4-4a07-a4af-bdb94ee6ca32" providerId="ADAL" clId="{7DDD2899-1428-488D-95F3-728B8E0F2D7A}" dt="2024-09-27T15:39:31.442" v="9525" actId="167"/>
          <ac:picMkLst>
            <pc:docMk/>
            <pc:sldMk cId="1934504485" sldId="394"/>
            <ac:picMk id="6" creationId="{19B3E0AF-7C7F-1693-D820-DC5E8C6801F1}"/>
          </ac:picMkLst>
        </pc:picChg>
        <pc:picChg chg="del">
          <ac:chgData name="Adduci Gaetano - External" userId="896fb35e-95e4-4a07-a4af-bdb94ee6ca32" providerId="ADAL" clId="{7DDD2899-1428-488D-95F3-728B8E0F2D7A}" dt="2024-09-10T15:22:55.047" v="2834" actId="478"/>
          <ac:picMkLst>
            <pc:docMk/>
            <pc:sldMk cId="1934504485" sldId="394"/>
            <ac:picMk id="6" creationId="{29ECE72E-0D5A-BD12-02D4-2B54DB2E31EB}"/>
          </ac:picMkLst>
        </pc:picChg>
        <pc:picChg chg="add del mod">
          <ac:chgData name="Adduci Gaetano - External" userId="896fb35e-95e4-4a07-a4af-bdb94ee6ca32" providerId="ADAL" clId="{7DDD2899-1428-488D-95F3-728B8E0F2D7A}" dt="2024-09-27T15:38:16.774" v="9517" actId="478"/>
          <ac:picMkLst>
            <pc:docMk/>
            <pc:sldMk cId="1934504485" sldId="394"/>
            <ac:picMk id="7" creationId="{423C1AB2-1109-92CA-D34C-43B63A87FC3B}"/>
          </ac:picMkLst>
        </pc:picChg>
        <pc:picChg chg="add del mod">
          <ac:chgData name="Adduci Gaetano - External" userId="896fb35e-95e4-4a07-a4af-bdb94ee6ca32" providerId="ADAL" clId="{7DDD2899-1428-488D-95F3-728B8E0F2D7A}" dt="2024-09-10T15:56:20.672" v="3237" actId="478"/>
          <ac:picMkLst>
            <pc:docMk/>
            <pc:sldMk cId="1934504485" sldId="394"/>
            <ac:picMk id="8" creationId="{31433D20-F8D9-2569-8B4B-FAE0BF056386}"/>
          </ac:picMkLst>
        </pc:picChg>
        <pc:picChg chg="add del mod">
          <ac:chgData name="Adduci Gaetano - External" userId="896fb35e-95e4-4a07-a4af-bdb94ee6ca32" providerId="ADAL" clId="{7DDD2899-1428-488D-95F3-728B8E0F2D7A}" dt="2024-09-20T07:39:46.102" v="7850" actId="478"/>
          <ac:picMkLst>
            <pc:docMk/>
            <pc:sldMk cId="1934504485" sldId="394"/>
            <ac:picMk id="8" creationId="{527761E0-5FF6-B3FB-E741-0A8739CAA1B1}"/>
          </ac:picMkLst>
        </pc:picChg>
        <pc:picChg chg="add del mod ord">
          <ac:chgData name="Adduci Gaetano - External" userId="896fb35e-95e4-4a07-a4af-bdb94ee6ca32" providerId="ADAL" clId="{7DDD2899-1428-488D-95F3-728B8E0F2D7A}" dt="2024-09-27T15:35:35.494" v="9511" actId="478"/>
          <ac:picMkLst>
            <pc:docMk/>
            <pc:sldMk cId="1934504485" sldId="394"/>
            <ac:picMk id="9" creationId="{538469DD-A632-2301-DE90-AC77B812BDDF}"/>
          </ac:picMkLst>
        </pc:picChg>
        <pc:picChg chg="add del mod">
          <ac:chgData name="Adduci Gaetano - External" userId="896fb35e-95e4-4a07-a4af-bdb94ee6ca32" providerId="ADAL" clId="{7DDD2899-1428-488D-95F3-728B8E0F2D7A}" dt="2024-09-20T07:39:49.324" v="7851" actId="478"/>
          <ac:picMkLst>
            <pc:docMk/>
            <pc:sldMk cId="1934504485" sldId="394"/>
            <ac:picMk id="10" creationId="{B034BC44-B02B-5153-0741-1E1F38435D3A}"/>
          </ac:picMkLst>
        </pc:picChg>
        <pc:picChg chg="del">
          <ac:chgData name="Adduci Gaetano - External" userId="896fb35e-95e4-4a07-a4af-bdb94ee6ca32" providerId="ADAL" clId="{7DDD2899-1428-488D-95F3-728B8E0F2D7A}" dt="2024-09-10T15:23:15.847" v="2847" actId="478"/>
          <ac:picMkLst>
            <pc:docMk/>
            <pc:sldMk cId="1934504485" sldId="394"/>
            <ac:picMk id="42" creationId="{71359732-8A50-DD16-EB57-BA05F8366349}"/>
          </ac:picMkLst>
        </pc:picChg>
        <pc:picChg chg="del mod ord">
          <ac:chgData name="Adduci Gaetano - External" userId="896fb35e-95e4-4a07-a4af-bdb94ee6ca32" providerId="ADAL" clId="{7DDD2899-1428-488D-95F3-728B8E0F2D7A}" dt="2024-09-11T10:11:48.069" v="4652" actId="478"/>
          <ac:picMkLst>
            <pc:docMk/>
            <pc:sldMk cId="1934504485" sldId="394"/>
            <ac:picMk id="53" creationId="{527C4FCC-F0E4-6C8B-2786-0EE67E9332FC}"/>
          </ac:picMkLst>
        </pc:picChg>
        <pc:picChg chg="del">
          <ac:chgData name="Adduci Gaetano - External" userId="896fb35e-95e4-4a07-a4af-bdb94ee6ca32" providerId="ADAL" clId="{7DDD2899-1428-488D-95F3-728B8E0F2D7A}" dt="2024-09-10T15:23:20.411" v="2849" actId="478"/>
          <ac:picMkLst>
            <pc:docMk/>
            <pc:sldMk cId="1934504485" sldId="394"/>
            <ac:picMk id="75" creationId="{83C1D8D0-B94D-95F5-5FD9-36BB79278C9F}"/>
          </ac:picMkLst>
        </pc:picChg>
        <pc:picChg chg="del">
          <ac:chgData name="Adduci Gaetano - External" userId="896fb35e-95e4-4a07-a4af-bdb94ee6ca32" providerId="ADAL" clId="{7DDD2899-1428-488D-95F3-728B8E0F2D7A}" dt="2024-09-10T15:23:12.862" v="2845" actId="478"/>
          <ac:picMkLst>
            <pc:docMk/>
            <pc:sldMk cId="1934504485" sldId="394"/>
            <ac:picMk id="77" creationId="{3FC8D2D5-6553-E69B-535E-BDC894CFAC54}"/>
          </ac:picMkLst>
        </pc:picChg>
        <pc:picChg chg="mod">
          <ac:chgData name="Adduci Gaetano - External" userId="896fb35e-95e4-4a07-a4af-bdb94ee6ca32" providerId="ADAL" clId="{7DDD2899-1428-488D-95F3-728B8E0F2D7A}" dt="2024-09-11T11:59:57.502" v="4790" actId="1076"/>
          <ac:picMkLst>
            <pc:docMk/>
            <pc:sldMk cId="1934504485" sldId="394"/>
            <ac:picMk id="85" creationId="{13D4C308-3CF8-8057-9E44-0EC0DB33F745}"/>
          </ac:picMkLst>
        </pc:picChg>
        <pc:cxnChg chg="del">
          <ac:chgData name="Adduci Gaetano - External" userId="896fb35e-95e4-4a07-a4af-bdb94ee6ca32" providerId="ADAL" clId="{7DDD2899-1428-488D-95F3-728B8E0F2D7A}" dt="2024-09-10T15:23:03.391" v="2837" actId="478"/>
          <ac:cxnSpMkLst>
            <pc:docMk/>
            <pc:sldMk cId="1934504485" sldId="394"/>
            <ac:cxnSpMk id="44" creationId="{57E906CF-447E-4548-F530-64B89C62F0F3}"/>
          </ac:cxnSpMkLst>
        </pc:cxnChg>
        <pc:cxnChg chg="del">
          <ac:chgData name="Adduci Gaetano - External" userId="896fb35e-95e4-4a07-a4af-bdb94ee6ca32" providerId="ADAL" clId="{7DDD2899-1428-488D-95F3-728B8E0F2D7A}" dt="2024-09-10T15:23:09.634" v="2842" actId="478"/>
          <ac:cxnSpMkLst>
            <pc:docMk/>
            <pc:sldMk cId="1934504485" sldId="394"/>
            <ac:cxnSpMk id="48" creationId="{5D0037E0-2350-07E0-9347-FDFEEFF22DB3}"/>
          </ac:cxnSpMkLst>
        </pc:cxnChg>
        <pc:cxnChg chg="del">
          <ac:chgData name="Adduci Gaetano - External" userId="896fb35e-95e4-4a07-a4af-bdb94ee6ca32" providerId="ADAL" clId="{7DDD2899-1428-488D-95F3-728B8E0F2D7A}" dt="2024-09-10T15:23:08.649" v="2841" actId="478"/>
          <ac:cxnSpMkLst>
            <pc:docMk/>
            <pc:sldMk cId="1934504485" sldId="394"/>
            <ac:cxnSpMk id="50" creationId="{38267185-5DFC-921B-3EE6-61BA8F59DF05}"/>
          </ac:cxnSpMkLst>
        </pc:cxnChg>
        <pc:cxnChg chg="del">
          <ac:chgData name="Adduci Gaetano - External" userId="896fb35e-95e4-4a07-a4af-bdb94ee6ca32" providerId="ADAL" clId="{7DDD2899-1428-488D-95F3-728B8E0F2D7A}" dt="2024-09-10T15:23:01.422" v="2836" actId="478"/>
          <ac:cxnSpMkLst>
            <pc:docMk/>
            <pc:sldMk cId="1934504485" sldId="394"/>
            <ac:cxnSpMk id="51" creationId="{93F57BB2-3361-86D8-0403-887D4B2D91EE}"/>
          </ac:cxnSpMkLst>
        </pc:cxnChg>
        <pc:cxnChg chg="del">
          <ac:chgData name="Adduci Gaetano - External" userId="896fb35e-95e4-4a07-a4af-bdb94ee6ca32" providerId="ADAL" clId="{7DDD2899-1428-488D-95F3-728B8E0F2D7A}" dt="2024-09-10T15:23:04.969" v="2838" actId="478"/>
          <ac:cxnSpMkLst>
            <pc:docMk/>
            <pc:sldMk cId="1934504485" sldId="394"/>
            <ac:cxnSpMk id="52" creationId="{ED1B2976-7E74-43D0-DF57-387233369E18}"/>
          </ac:cxnSpMkLst>
        </pc:cxnChg>
        <pc:cxnChg chg="del">
          <ac:chgData name="Adduci Gaetano - External" userId="896fb35e-95e4-4a07-a4af-bdb94ee6ca32" providerId="ADAL" clId="{7DDD2899-1428-488D-95F3-728B8E0F2D7A}" dt="2024-09-10T15:23:10.629" v="2843" actId="478"/>
          <ac:cxnSpMkLst>
            <pc:docMk/>
            <pc:sldMk cId="1934504485" sldId="394"/>
            <ac:cxnSpMk id="56" creationId="{9F7E5A7B-831E-7D4B-731B-3E5BF7ADA92D}"/>
          </ac:cxnSpMkLst>
        </pc:cxnChg>
        <pc:cxnChg chg="del">
          <ac:chgData name="Adduci Gaetano - External" userId="896fb35e-95e4-4a07-a4af-bdb94ee6ca32" providerId="ADAL" clId="{7DDD2899-1428-488D-95F3-728B8E0F2D7A}" dt="2024-09-10T15:23:07.505" v="2840" actId="478"/>
          <ac:cxnSpMkLst>
            <pc:docMk/>
            <pc:sldMk cId="1934504485" sldId="394"/>
            <ac:cxnSpMk id="58" creationId="{ED2DE9EC-943C-898F-7C20-E916E1128867}"/>
          </ac:cxnSpMkLst>
        </pc:cxnChg>
        <pc:cxnChg chg="del">
          <ac:chgData name="Adduci Gaetano - External" userId="896fb35e-95e4-4a07-a4af-bdb94ee6ca32" providerId="ADAL" clId="{7DDD2899-1428-488D-95F3-728B8E0F2D7A}" dt="2024-09-10T15:23:06.386" v="2839" actId="478"/>
          <ac:cxnSpMkLst>
            <pc:docMk/>
            <pc:sldMk cId="1934504485" sldId="394"/>
            <ac:cxnSpMk id="60" creationId="{51C9EF74-1604-9EFE-7FE3-27F4E0DC7A2A}"/>
          </ac:cxnSpMkLst>
        </pc:cxnChg>
      </pc:sldChg>
      <pc:sldChg chg="addSp delSp modSp add mod ord setBg delAnim modAnim">
        <pc:chgData name="Adduci Gaetano - External" userId="896fb35e-95e4-4a07-a4af-bdb94ee6ca32" providerId="ADAL" clId="{7DDD2899-1428-488D-95F3-728B8E0F2D7A}" dt="2024-09-27T15:29:44.119" v="9504" actId="14100"/>
        <pc:sldMkLst>
          <pc:docMk/>
          <pc:sldMk cId="1432491192" sldId="395"/>
        </pc:sldMkLst>
        <pc:spChg chg="add del mod">
          <ac:chgData name="Adduci Gaetano - External" userId="896fb35e-95e4-4a07-a4af-bdb94ee6ca32" providerId="ADAL" clId="{7DDD2899-1428-488D-95F3-728B8E0F2D7A}" dt="2024-09-26T19:02:49.204" v="9292" actId="478"/>
          <ac:spMkLst>
            <pc:docMk/>
            <pc:sldMk cId="1432491192" sldId="395"/>
            <ac:spMk id="2" creationId="{9522E115-2F07-ADE9-5DE1-1E33F7A2D011}"/>
          </ac:spMkLst>
        </pc:spChg>
        <pc:spChg chg="add del mod ord">
          <ac:chgData name="Adduci Gaetano - External" userId="896fb35e-95e4-4a07-a4af-bdb94ee6ca32" providerId="ADAL" clId="{7DDD2899-1428-488D-95F3-728B8E0F2D7A}" dt="2024-09-26T19:02:52.394" v="9293" actId="478"/>
          <ac:spMkLst>
            <pc:docMk/>
            <pc:sldMk cId="1432491192" sldId="395"/>
            <ac:spMk id="5" creationId="{1CD547FA-0ED2-E97A-FFFC-183E4A8E87DC}"/>
          </ac:spMkLst>
        </pc:spChg>
        <pc:spChg chg="add del mod">
          <ac:chgData name="Adduci Gaetano - External" userId="896fb35e-95e4-4a07-a4af-bdb94ee6ca32" providerId="ADAL" clId="{7DDD2899-1428-488D-95F3-728B8E0F2D7A}" dt="2024-09-26T19:03:45.164" v="9303" actId="478"/>
          <ac:spMkLst>
            <pc:docMk/>
            <pc:sldMk cId="1432491192" sldId="395"/>
            <ac:spMk id="7" creationId="{2A79BCA0-FAF5-E4C3-AF3A-183D2C8576DB}"/>
          </ac:spMkLst>
        </pc:spChg>
        <pc:spChg chg="add mod">
          <ac:chgData name="Adduci Gaetano - External" userId="896fb35e-95e4-4a07-a4af-bdb94ee6ca32" providerId="ADAL" clId="{7DDD2899-1428-488D-95F3-728B8E0F2D7A}" dt="2024-09-27T15:29:44.119" v="9504" actId="14100"/>
          <ac:spMkLst>
            <pc:docMk/>
            <pc:sldMk cId="1432491192" sldId="395"/>
            <ac:spMk id="8" creationId="{4204E429-791C-4C15-B5F6-6C9284DC16C3}"/>
          </ac:spMkLst>
        </pc:spChg>
        <pc:spChg chg="del">
          <ac:chgData name="Adduci Gaetano - External" userId="896fb35e-95e4-4a07-a4af-bdb94ee6ca32" providerId="ADAL" clId="{7DDD2899-1428-488D-95F3-728B8E0F2D7A}" dt="2024-09-11T08:50:56.561" v="3892" actId="478"/>
          <ac:spMkLst>
            <pc:docMk/>
            <pc:sldMk cId="1432491192" sldId="395"/>
            <ac:spMk id="11" creationId="{D25FE924-AD03-34C0-E84B-8910F43EDE56}"/>
          </ac:spMkLst>
        </pc:spChg>
        <pc:spChg chg="del">
          <ac:chgData name="Adduci Gaetano - External" userId="896fb35e-95e4-4a07-a4af-bdb94ee6ca32" providerId="ADAL" clId="{7DDD2899-1428-488D-95F3-728B8E0F2D7A}" dt="2024-09-11T08:50:58.934" v="3894" actId="478"/>
          <ac:spMkLst>
            <pc:docMk/>
            <pc:sldMk cId="1432491192" sldId="395"/>
            <ac:spMk id="12" creationId="{5171127F-11A4-A36B-1ECF-E5386A0501E6}"/>
          </ac:spMkLst>
        </pc:spChg>
        <pc:spChg chg="add del mod">
          <ac:chgData name="Adduci Gaetano - External" userId="896fb35e-95e4-4a07-a4af-bdb94ee6ca32" providerId="ADAL" clId="{7DDD2899-1428-488D-95F3-728B8E0F2D7A}" dt="2024-09-26T19:02:54.593" v="9294" actId="478"/>
          <ac:spMkLst>
            <pc:docMk/>
            <pc:sldMk cId="1432491192" sldId="395"/>
            <ac:spMk id="15" creationId="{32CDA028-782E-4549-C926-E2AEEEF8283B}"/>
          </ac:spMkLst>
        </pc:spChg>
        <pc:spChg chg="add del mod">
          <ac:chgData name="Adduci Gaetano - External" userId="896fb35e-95e4-4a07-a4af-bdb94ee6ca32" providerId="ADAL" clId="{7DDD2899-1428-488D-95F3-728B8E0F2D7A}" dt="2024-09-26T19:02:52.394" v="9293" actId="478"/>
          <ac:spMkLst>
            <pc:docMk/>
            <pc:sldMk cId="1432491192" sldId="395"/>
            <ac:spMk id="16" creationId="{01CB4144-E31A-2F07-9FD0-7A3A2803344B}"/>
          </ac:spMkLst>
        </pc:spChg>
        <pc:spChg chg="add del mod">
          <ac:chgData name="Adduci Gaetano - External" userId="896fb35e-95e4-4a07-a4af-bdb94ee6ca32" providerId="ADAL" clId="{7DDD2899-1428-488D-95F3-728B8E0F2D7A}" dt="2024-09-26T19:02:52.394" v="9293" actId="478"/>
          <ac:spMkLst>
            <pc:docMk/>
            <pc:sldMk cId="1432491192" sldId="395"/>
            <ac:spMk id="17" creationId="{DF390AE3-B1D1-CF03-AE20-C65654E30371}"/>
          </ac:spMkLst>
        </pc:spChg>
        <pc:spChg chg="add del mod">
          <ac:chgData name="Adduci Gaetano - External" userId="896fb35e-95e4-4a07-a4af-bdb94ee6ca32" providerId="ADAL" clId="{7DDD2899-1428-488D-95F3-728B8E0F2D7A}" dt="2024-09-26T19:02:52.394" v="9293" actId="478"/>
          <ac:spMkLst>
            <pc:docMk/>
            <pc:sldMk cId="1432491192" sldId="395"/>
            <ac:spMk id="18" creationId="{FD298DCA-BC61-CCFE-CBD2-E2FF4B2A80A7}"/>
          </ac:spMkLst>
        </pc:spChg>
        <pc:spChg chg="add del mod">
          <ac:chgData name="Adduci Gaetano - External" userId="896fb35e-95e4-4a07-a4af-bdb94ee6ca32" providerId="ADAL" clId="{7DDD2899-1428-488D-95F3-728B8E0F2D7A}" dt="2024-09-26T19:02:52.394" v="9293" actId="478"/>
          <ac:spMkLst>
            <pc:docMk/>
            <pc:sldMk cId="1432491192" sldId="395"/>
            <ac:spMk id="19" creationId="{83381C13-8D44-9CF9-8D2C-DD2FB15CAB3A}"/>
          </ac:spMkLst>
        </pc:spChg>
        <pc:spChg chg="add del mod">
          <ac:chgData name="Adduci Gaetano - External" userId="896fb35e-95e4-4a07-a4af-bdb94ee6ca32" providerId="ADAL" clId="{7DDD2899-1428-488D-95F3-728B8E0F2D7A}" dt="2024-09-26T19:02:47.839" v="9291" actId="478"/>
          <ac:spMkLst>
            <pc:docMk/>
            <pc:sldMk cId="1432491192" sldId="395"/>
            <ac:spMk id="20" creationId="{B873E483-E44F-462A-C7AC-3B610DAF97F3}"/>
          </ac:spMkLst>
        </pc:spChg>
        <pc:spChg chg="add del mod">
          <ac:chgData name="Adduci Gaetano - External" userId="896fb35e-95e4-4a07-a4af-bdb94ee6ca32" providerId="ADAL" clId="{7DDD2899-1428-488D-95F3-728B8E0F2D7A}" dt="2024-09-26T19:02:52.394" v="9293" actId="478"/>
          <ac:spMkLst>
            <pc:docMk/>
            <pc:sldMk cId="1432491192" sldId="395"/>
            <ac:spMk id="21" creationId="{F8AF9E2A-63DF-CE9D-26AF-84406A39348D}"/>
          </ac:spMkLst>
        </pc:spChg>
        <pc:spChg chg="mod">
          <ac:chgData name="Adduci Gaetano - External" userId="896fb35e-95e4-4a07-a4af-bdb94ee6ca32" providerId="ADAL" clId="{7DDD2899-1428-488D-95F3-728B8E0F2D7A}" dt="2024-09-11T12:01:21.126" v="4798" actId="2711"/>
          <ac:spMkLst>
            <pc:docMk/>
            <pc:sldMk cId="1432491192" sldId="395"/>
            <ac:spMk id="24" creationId="{2F9733A4-DDAC-10E2-30E0-4F2DE294836B}"/>
          </ac:spMkLst>
        </pc:spChg>
        <pc:spChg chg="mod">
          <ac:chgData name="Adduci Gaetano - External" userId="896fb35e-95e4-4a07-a4af-bdb94ee6ca32" providerId="ADAL" clId="{7DDD2899-1428-488D-95F3-728B8E0F2D7A}" dt="2024-09-11T14:05:56.036" v="5489" actId="20577"/>
          <ac:spMkLst>
            <pc:docMk/>
            <pc:sldMk cId="1432491192" sldId="395"/>
            <ac:spMk id="26" creationId="{A99D52AE-936C-828F-847C-506AC1F825AC}"/>
          </ac:spMkLst>
        </pc:spChg>
        <pc:spChg chg="add del mod">
          <ac:chgData name="Adduci Gaetano - External" userId="896fb35e-95e4-4a07-a4af-bdb94ee6ca32" providerId="ADAL" clId="{7DDD2899-1428-488D-95F3-728B8E0F2D7A}" dt="2024-09-26T19:02:52.394" v="9293" actId="478"/>
          <ac:spMkLst>
            <pc:docMk/>
            <pc:sldMk cId="1432491192" sldId="395"/>
            <ac:spMk id="33" creationId="{D572E5C9-B293-CC0D-90F9-89845A67DB6B}"/>
          </ac:spMkLst>
        </pc:spChg>
        <pc:spChg chg="add mod">
          <ac:chgData name="Adduci Gaetano - External" userId="896fb35e-95e4-4a07-a4af-bdb94ee6ca32" providerId="ADAL" clId="{7DDD2899-1428-488D-95F3-728B8E0F2D7A}" dt="2024-09-11T09:56:12.107" v="4586"/>
          <ac:spMkLst>
            <pc:docMk/>
            <pc:sldMk cId="1432491192" sldId="395"/>
            <ac:spMk id="34" creationId="{95A465D6-9817-3F4F-5319-9954A132008B}"/>
          </ac:spMkLst>
        </pc:spChg>
        <pc:spChg chg="add del mod">
          <ac:chgData name="Adduci Gaetano - External" userId="896fb35e-95e4-4a07-a4af-bdb94ee6ca32" providerId="ADAL" clId="{7DDD2899-1428-488D-95F3-728B8E0F2D7A}" dt="2024-09-26T19:02:52.394" v="9293" actId="478"/>
          <ac:spMkLst>
            <pc:docMk/>
            <pc:sldMk cId="1432491192" sldId="395"/>
            <ac:spMk id="35" creationId="{874F2C8D-84C0-E17A-EAAF-D075653F78FA}"/>
          </ac:spMkLst>
        </pc:spChg>
        <pc:spChg chg="add del mod">
          <ac:chgData name="Adduci Gaetano - External" userId="896fb35e-95e4-4a07-a4af-bdb94ee6ca32" providerId="ADAL" clId="{7DDD2899-1428-488D-95F3-728B8E0F2D7A}" dt="2024-09-26T19:02:52.394" v="9293" actId="478"/>
          <ac:spMkLst>
            <pc:docMk/>
            <pc:sldMk cId="1432491192" sldId="395"/>
            <ac:spMk id="36" creationId="{4D887B09-5FF1-860D-B85C-644A506F102B}"/>
          </ac:spMkLst>
        </pc:spChg>
        <pc:spChg chg="add del mod">
          <ac:chgData name="Adduci Gaetano - External" userId="896fb35e-95e4-4a07-a4af-bdb94ee6ca32" providerId="ADAL" clId="{7DDD2899-1428-488D-95F3-728B8E0F2D7A}" dt="2024-09-26T19:02:52.394" v="9293" actId="478"/>
          <ac:spMkLst>
            <pc:docMk/>
            <pc:sldMk cId="1432491192" sldId="395"/>
            <ac:spMk id="37" creationId="{B2D27E7F-D42F-0E6B-8C02-2F745D594760}"/>
          </ac:spMkLst>
        </pc:spChg>
        <pc:spChg chg="add del mod ord">
          <ac:chgData name="Adduci Gaetano - External" userId="896fb35e-95e4-4a07-a4af-bdb94ee6ca32" providerId="ADAL" clId="{7DDD2899-1428-488D-95F3-728B8E0F2D7A}" dt="2024-09-19T09:54:16.365" v="7446" actId="478"/>
          <ac:spMkLst>
            <pc:docMk/>
            <pc:sldMk cId="1432491192" sldId="395"/>
            <ac:spMk id="39" creationId="{B9F0A07A-CA71-CD94-E6BC-74DE355E0644}"/>
          </ac:spMkLst>
        </pc:spChg>
        <pc:graphicFrameChg chg="del">
          <ac:chgData name="Adduci Gaetano - External" userId="896fb35e-95e4-4a07-a4af-bdb94ee6ca32" providerId="ADAL" clId="{7DDD2899-1428-488D-95F3-728B8E0F2D7A}" dt="2024-09-11T08:50:52.857" v="3891" actId="478"/>
          <ac:graphicFrameMkLst>
            <pc:docMk/>
            <pc:sldMk cId="1432491192" sldId="395"/>
            <ac:graphicFrameMk id="3" creationId="{B933A370-7951-83A2-0F86-3DFC968ECDC8}"/>
          </ac:graphicFrameMkLst>
        </pc:graphicFrameChg>
        <pc:picChg chg="add del mod ord">
          <ac:chgData name="Adduci Gaetano - External" userId="896fb35e-95e4-4a07-a4af-bdb94ee6ca32" providerId="ADAL" clId="{7DDD2899-1428-488D-95F3-728B8E0F2D7A}" dt="2024-09-26T19:02:31.730" v="9289" actId="478"/>
          <ac:picMkLst>
            <pc:docMk/>
            <pc:sldMk cId="1432491192" sldId="395"/>
            <ac:picMk id="3" creationId="{CFE86620-BCF6-B5B6-8C15-AD7AB3D97732}"/>
          </ac:picMkLst>
        </pc:picChg>
        <pc:picChg chg="del">
          <ac:chgData name="Adduci Gaetano - External" userId="896fb35e-95e4-4a07-a4af-bdb94ee6ca32" providerId="ADAL" clId="{7DDD2899-1428-488D-95F3-728B8E0F2D7A}" dt="2024-09-11T08:51:00.443" v="3896" actId="478"/>
          <ac:picMkLst>
            <pc:docMk/>
            <pc:sldMk cId="1432491192" sldId="395"/>
            <ac:picMk id="4" creationId="{3F9C8DA5-1734-CCDE-2822-7071F15EE160}"/>
          </ac:picMkLst>
        </pc:picChg>
        <pc:picChg chg="del">
          <ac:chgData name="Adduci Gaetano - External" userId="896fb35e-95e4-4a07-a4af-bdb94ee6ca32" providerId="ADAL" clId="{7DDD2899-1428-488D-95F3-728B8E0F2D7A}" dt="2024-09-11T08:51:01.150" v="3897" actId="478"/>
          <ac:picMkLst>
            <pc:docMk/>
            <pc:sldMk cId="1432491192" sldId="395"/>
            <ac:picMk id="6" creationId="{055D0DE8-934E-457F-5B11-8F403FEF71C2}"/>
          </ac:picMkLst>
        </pc:picChg>
        <pc:picChg chg="add mod">
          <ac:chgData name="Adduci Gaetano - External" userId="896fb35e-95e4-4a07-a4af-bdb94ee6ca32" providerId="ADAL" clId="{7DDD2899-1428-488D-95F3-728B8E0F2D7A}" dt="2024-09-26T19:04:22.066" v="9307" actId="1076"/>
          <ac:picMkLst>
            <pc:docMk/>
            <pc:sldMk cId="1432491192" sldId="395"/>
            <ac:picMk id="6" creationId="{44E8811F-C203-A83C-FDF2-C2CFCD2CBE51}"/>
          </ac:picMkLst>
        </pc:picChg>
        <pc:picChg chg="del">
          <ac:chgData name="Adduci Gaetano - External" userId="896fb35e-95e4-4a07-a4af-bdb94ee6ca32" providerId="ADAL" clId="{7DDD2899-1428-488D-95F3-728B8E0F2D7A}" dt="2024-09-11T08:50:57.254" v="3893" actId="478"/>
          <ac:picMkLst>
            <pc:docMk/>
            <pc:sldMk cId="1432491192" sldId="395"/>
            <ac:picMk id="8" creationId="{527761E0-5FF6-B3FB-E741-0A8739CAA1B1}"/>
          </ac:picMkLst>
        </pc:picChg>
        <pc:picChg chg="add mod ord">
          <ac:chgData name="Adduci Gaetano - External" userId="896fb35e-95e4-4a07-a4af-bdb94ee6ca32" providerId="ADAL" clId="{7DDD2899-1428-488D-95F3-728B8E0F2D7A}" dt="2024-09-26T19:04:37.096" v="9309" actId="167"/>
          <ac:picMkLst>
            <pc:docMk/>
            <pc:sldMk cId="1432491192" sldId="395"/>
            <ac:picMk id="9" creationId="{77A50CEC-7422-C8C3-B855-3A3D57A1F992}"/>
          </ac:picMkLst>
        </pc:picChg>
        <pc:picChg chg="add del mod">
          <ac:chgData name="Adduci Gaetano - External" userId="896fb35e-95e4-4a07-a4af-bdb94ee6ca32" providerId="ADAL" clId="{7DDD2899-1428-488D-95F3-728B8E0F2D7A}" dt="2024-09-11T08:55:33.070" v="3925" actId="478"/>
          <ac:picMkLst>
            <pc:docMk/>
            <pc:sldMk cId="1432491192" sldId="395"/>
            <ac:picMk id="9" creationId="{ED54D9F1-D943-AC14-8DC2-634C99E3B72C}"/>
          </ac:picMkLst>
        </pc:picChg>
        <pc:picChg chg="del">
          <ac:chgData name="Adduci Gaetano - External" userId="896fb35e-95e4-4a07-a4af-bdb94ee6ca32" providerId="ADAL" clId="{7DDD2899-1428-488D-95F3-728B8E0F2D7A}" dt="2024-09-11T08:50:59.594" v="3895" actId="478"/>
          <ac:picMkLst>
            <pc:docMk/>
            <pc:sldMk cId="1432491192" sldId="395"/>
            <ac:picMk id="10" creationId="{B034BC44-B02B-5153-0741-1E1F38435D3A}"/>
          </ac:picMkLst>
        </pc:picChg>
        <pc:picChg chg="add mod">
          <ac:chgData name="Adduci Gaetano - External" userId="896fb35e-95e4-4a07-a4af-bdb94ee6ca32" providerId="ADAL" clId="{7DDD2899-1428-488D-95F3-728B8E0F2D7A}" dt="2024-09-11T12:00:19.379" v="4794"/>
          <ac:picMkLst>
            <pc:docMk/>
            <pc:sldMk cId="1432491192" sldId="395"/>
            <ac:picMk id="38" creationId="{17727765-1253-CB9C-B698-17AA0BFA956D}"/>
          </ac:picMkLst>
        </pc:picChg>
        <pc:picChg chg="del mod ord">
          <ac:chgData name="Adduci Gaetano - External" userId="896fb35e-95e4-4a07-a4af-bdb94ee6ca32" providerId="ADAL" clId="{7DDD2899-1428-488D-95F3-728B8E0F2D7A}" dt="2024-09-11T09:13:22.022" v="3951" actId="478"/>
          <ac:picMkLst>
            <pc:docMk/>
            <pc:sldMk cId="1432491192" sldId="395"/>
            <ac:picMk id="53" creationId="{527C4FCC-F0E4-6C8B-2786-0EE67E9332FC}"/>
          </ac:picMkLst>
        </pc:picChg>
        <pc:picChg chg="del mod">
          <ac:chgData name="Adduci Gaetano - External" userId="896fb35e-95e4-4a07-a4af-bdb94ee6ca32" providerId="ADAL" clId="{7DDD2899-1428-488D-95F3-728B8E0F2D7A}" dt="2024-09-11T12:00:17.308" v="4793" actId="478"/>
          <ac:picMkLst>
            <pc:docMk/>
            <pc:sldMk cId="1432491192" sldId="395"/>
            <ac:picMk id="85" creationId="{13D4C308-3CF8-8057-9E44-0EC0DB33F745}"/>
          </ac:picMkLst>
        </pc:picChg>
        <pc:cxnChg chg="add del mod">
          <ac:chgData name="Adduci Gaetano - External" userId="896fb35e-95e4-4a07-a4af-bdb94ee6ca32" providerId="ADAL" clId="{7DDD2899-1428-488D-95F3-728B8E0F2D7A}" dt="2024-09-26T19:02:56.272" v="9295" actId="478"/>
          <ac:cxnSpMkLst>
            <pc:docMk/>
            <pc:sldMk cId="1432491192" sldId="395"/>
            <ac:cxnSpMk id="14" creationId="{99557EFC-B2B1-0198-CEB8-534A80A83198}"/>
          </ac:cxnSpMkLst>
        </pc:cxnChg>
        <pc:cxnChg chg="add del mod">
          <ac:chgData name="Adduci Gaetano - External" userId="896fb35e-95e4-4a07-a4af-bdb94ee6ca32" providerId="ADAL" clId="{7DDD2899-1428-488D-95F3-728B8E0F2D7A}" dt="2024-09-11T09:53:39.041" v="4576" actId="478"/>
          <ac:cxnSpMkLst>
            <pc:docMk/>
            <pc:sldMk cId="1432491192" sldId="395"/>
            <ac:cxnSpMk id="27" creationId="{899B59A3-1242-1E86-969F-6A154052599D}"/>
          </ac:cxnSpMkLst>
        </pc:cxnChg>
        <pc:cxnChg chg="add del mod">
          <ac:chgData name="Adduci Gaetano - External" userId="896fb35e-95e4-4a07-a4af-bdb94ee6ca32" providerId="ADAL" clId="{7DDD2899-1428-488D-95F3-728B8E0F2D7A}" dt="2024-09-26T19:02:52.394" v="9293" actId="478"/>
          <ac:cxnSpMkLst>
            <pc:docMk/>
            <pc:sldMk cId="1432491192" sldId="395"/>
            <ac:cxnSpMk id="29" creationId="{F18E7F8A-020F-B390-B95B-FAD9C748BF62}"/>
          </ac:cxnSpMkLst>
        </pc:cxnChg>
      </pc:sldChg>
      <pc:sldChg chg="addSp delSp modSp add mod delAnim">
        <pc:chgData name="Adduci Gaetano - External" userId="896fb35e-95e4-4a07-a4af-bdb94ee6ca32" providerId="ADAL" clId="{7DDD2899-1428-488D-95F3-728B8E0F2D7A}" dt="2024-09-27T15:49:42.341" v="9551" actId="20577"/>
        <pc:sldMkLst>
          <pc:docMk/>
          <pc:sldMk cId="2591955844" sldId="396"/>
        </pc:sldMkLst>
        <pc:spChg chg="del">
          <ac:chgData name="Adduci Gaetano - External" userId="896fb35e-95e4-4a07-a4af-bdb94ee6ca32" providerId="ADAL" clId="{7DDD2899-1428-488D-95F3-728B8E0F2D7A}" dt="2024-09-11T12:10:16.002" v="4901" actId="478"/>
          <ac:spMkLst>
            <pc:docMk/>
            <pc:sldMk cId="2591955844" sldId="396"/>
            <ac:spMk id="2" creationId="{9522E115-2F07-ADE9-5DE1-1E33F7A2D011}"/>
          </ac:spMkLst>
        </pc:spChg>
        <pc:spChg chg="del">
          <ac:chgData name="Adduci Gaetano - External" userId="896fb35e-95e4-4a07-a4af-bdb94ee6ca32" providerId="ADAL" clId="{7DDD2899-1428-488D-95F3-728B8E0F2D7A}" dt="2024-09-11T12:11:00.754" v="4910" actId="478"/>
          <ac:spMkLst>
            <pc:docMk/>
            <pc:sldMk cId="2591955844" sldId="396"/>
            <ac:spMk id="5" creationId="{1CD547FA-0ED2-E97A-FFFC-183E4A8E87DC}"/>
          </ac:spMkLst>
        </pc:spChg>
        <pc:spChg chg="del">
          <ac:chgData name="Adduci Gaetano - External" userId="896fb35e-95e4-4a07-a4af-bdb94ee6ca32" providerId="ADAL" clId="{7DDD2899-1428-488D-95F3-728B8E0F2D7A}" dt="2024-09-11T12:10:19.567" v="4902" actId="478"/>
          <ac:spMkLst>
            <pc:docMk/>
            <pc:sldMk cId="2591955844" sldId="396"/>
            <ac:spMk id="15" creationId="{32CDA028-782E-4549-C926-E2AEEEF8283B}"/>
          </ac:spMkLst>
        </pc:spChg>
        <pc:spChg chg="del">
          <ac:chgData name="Adduci Gaetano - External" userId="896fb35e-95e4-4a07-a4af-bdb94ee6ca32" providerId="ADAL" clId="{7DDD2899-1428-488D-95F3-728B8E0F2D7A}" dt="2024-09-11T12:10:55.196" v="4906" actId="478"/>
          <ac:spMkLst>
            <pc:docMk/>
            <pc:sldMk cId="2591955844" sldId="396"/>
            <ac:spMk id="16" creationId="{01CB4144-E31A-2F07-9FD0-7A3A2803344B}"/>
          </ac:spMkLst>
        </pc:spChg>
        <pc:spChg chg="del">
          <ac:chgData name="Adduci Gaetano - External" userId="896fb35e-95e4-4a07-a4af-bdb94ee6ca32" providerId="ADAL" clId="{7DDD2899-1428-488D-95F3-728B8E0F2D7A}" dt="2024-09-11T12:11:03.684" v="4912" actId="478"/>
          <ac:spMkLst>
            <pc:docMk/>
            <pc:sldMk cId="2591955844" sldId="396"/>
            <ac:spMk id="17" creationId="{DF390AE3-B1D1-CF03-AE20-C65654E30371}"/>
          </ac:spMkLst>
        </pc:spChg>
        <pc:spChg chg="del">
          <ac:chgData name="Adduci Gaetano - External" userId="896fb35e-95e4-4a07-a4af-bdb94ee6ca32" providerId="ADAL" clId="{7DDD2899-1428-488D-95F3-728B8E0F2D7A}" dt="2024-09-11T12:10:57.175" v="4907" actId="478"/>
          <ac:spMkLst>
            <pc:docMk/>
            <pc:sldMk cId="2591955844" sldId="396"/>
            <ac:spMk id="18" creationId="{FD298DCA-BC61-CCFE-CBD2-E2FF4B2A80A7}"/>
          </ac:spMkLst>
        </pc:spChg>
        <pc:spChg chg="del">
          <ac:chgData name="Adduci Gaetano - External" userId="896fb35e-95e4-4a07-a4af-bdb94ee6ca32" providerId="ADAL" clId="{7DDD2899-1428-488D-95F3-728B8E0F2D7A}" dt="2024-09-11T12:11:02.239" v="4911" actId="478"/>
          <ac:spMkLst>
            <pc:docMk/>
            <pc:sldMk cId="2591955844" sldId="396"/>
            <ac:spMk id="19" creationId="{83381C13-8D44-9CF9-8D2C-DD2FB15CAB3A}"/>
          </ac:spMkLst>
        </pc:spChg>
        <pc:spChg chg="del">
          <ac:chgData name="Adduci Gaetano - External" userId="896fb35e-95e4-4a07-a4af-bdb94ee6ca32" providerId="ADAL" clId="{7DDD2899-1428-488D-95F3-728B8E0F2D7A}" dt="2024-09-11T12:11:11.837" v="4915" actId="478"/>
          <ac:spMkLst>
            <pc:docMk/>
            <pc:sldMk cId="2591955844" sldId="396"/>
            <ac:spMk id="20" creationId="{B873E483-E44F-462A-C7AC-3B610DAF97F3}"/>
          </ac:spMkLst>
        </pc:spChg>
        <pc:spChg chg="del">
          <ac:chgData name="Adduci Gaetano - External" userId="896fb35e-95e4-4a07-a4af-bdb94ee6ca32" providerId="ADAL" clId="{7DDD2899-1428-488D-95F3-728B8E0F2D7A}" dt="2024-09-11T12:11:08.336" v="4914" actId="478"/>
          <ac:spMkLst>
            <pc:docMk/>
            <pc:sldMk cId="2591955844" sldId="396"/>
            <ac:spMk id="21" creationId="{F8AF9E2A-63DF-CE9D-26AF-84406A39348D}"/>
          </ac:spMkLst>
        </pc:spChg>
        <pc:spChg chg="mod">
          <ac:chgData name="Adduci Gaetano - External" userId="896fb35e-95e4-4a07-a4af-bdb94ee6ca32" providerId="ADAL" clId="{7DDD2899-1428-488D-95F3-728B8E0F2D7A}" dt="2024-09-11T12:11:31.521" v="4943" actId="20577"/>
          <ac:spMkLst>
            <pc:docMk/>
            <pc:sldMk cId="2591955844" sldId="396"/>
            <ac:spMk id="26" creationId="{A99D52AE-936C-828F-847C-506AC1F825AC}"/>
          </ac:spMkLst>
        </pc:spChg>
        <pc:spChg chg="del">
          <ac:chgData name="Adduci Gaetano - External" userId="896fb35e-95e4-4a07-a4af-bdb94ee6ca32" providerId="ADAL" clId="{7DDD2899-1428-488D-95F3-728B8E0F2D7A}" dt="2024-09-11T12:10:53.796" v="4905" actId="478"/>
          <ac:spMkLst>
            <pc:docMk/>
            <pc:sldMk cId="2591955844" sldId="396"/>
            <ac:spMk id="33" creationId="{D572E5C9-B293-CC0D-90F9-89845A67DB6B}"/>
          </ac:spMkLst>
        </pc:spChg>
        <pc:spChg chg="del">
          <ac:chgData name="Adduci Gaetano - External" userId="896fb35e-95e4-4a07-a4af-bdb94ee6ca32" providerId="ADAL" clId="{7DDD2899-1428-488D-95F3-728B8E0F2D7A}" dt="2024-09-11T12:10:59.438" v="4909" actId="478"/>
          <ac:spMkLst>
            <pc:docMk/>
            <pc:sldMk cId="2591955844" sldId="396"/>
            <ac:spMk id="35" creationId="{874F2C8D-84C0-E17A-EAAF-D075653F78FA}"/>
          </ac:spMkLst>
        </pc:spChg>
        <pc:spChg chg="del">
          <ac:chgData name="Adduci Gaetano - External" userId="896fb35e-95e4-4a07-a4af-bdb94ee6ca32" providerId="ADAL" clId="{7DDD2899-1428-488D-95F3-728B8E0F2D7A}" dt="2024-09-11T12:10:52.159" v="4904" actId="478"/>
          <ac:spMkLst>
            <pc:docMk/>
            <pc:sldMk cId="2591955844" sldId="396"/>
            <ac:spMk id="36" creationId="{4D887B09-5FF1-860D-B85C-644A506F102B}"/>
          </ac:spMkLst>
        </pc:spChg>
        <pc:spChg chg="del">
          <ac:chgData name="Adduci Gaetano - External" userId="896fb35e-95e4-4a07-a4af-bdb94ee6ca32" providerId="ADAL" clId="{7DDD2899-1428-488D-95F3-728B8E0F2D7A}" dt="2024-09-11T12:10:58.369" v="4908" actId="478"/>
          <ac:spMkLst>
            <pc:docMk/>
            <pc:sldMk cId="2591955844" sldId="396"/>
            <ac:spMk id="37" creationId="{B2D27E7F-D42F-0E6B-8C02-2F745D594760}"/>
          </ac:spMkLst>
        </pc:spChg>
        <pc:spChg chg="del">
          <ac:chgData name="Adduci Gaetano - External" userId="896fb35e-95e4-4a07-a4af-bdb94ee6ca32" providerId="ADAL" clId="{7DDD2899-1428-488D-95F3-728B8E0F2D7A}" dt="2024-09-19T09:54:28.838" v="7448" actId="478"/>
          <ac:spMkLst>
            <pc:docMk/>
            <pc:sldMk cId="2591955844" sldId="396"/>
            <ac:spMk id="39" creationId="{B9F0A07A-CA71-CD94-E6BC-74DE355E0644}"/>
          </ac:spMkLst>
        </pc:spChg>
        <pc:spChg chg="add mod">
          <ac:chgData name="Adduci Gaetano - External" userId="896fb35e-95e4-4a07-a4af-bdb94ee6ca32" providerId="ADAL" clId="{7DDD2899-1428-488D-95F3-728B8E0F2D7A}" dt="2024-09-27T14:27:07.869" v="9492" actId="255"/>
          <ac:spMkLst>
            <pc:docMk/>
            <pc:sldMk cId="2591955844" sldId="396"/>
            <ac:spMk id="43" creationId="{E112D878-4635-1834-C37A-2D18EFD122F7}"/>
          </ac:spMkLst>
        </pc:spChg>
        <pc:spChg chg="add mod">
          <ac:chgData name="Adduci Gaetano - External" userId="896fb35e-95e4-4a07-a4af-bdb94ee6ca32" providerId="ADAL" clId="{7DDD2899-1428-488D-95F3-728B8E0F2D7A}" dt="2024-09-27T15:49:30.108" v="9546" actId="20577"/>
          <ac:spMkLst>
            <pc:docMk/>
            <pc:sldMk cId="2591955844" sldId="396"/>
            <ac:spMk id="44" creationId="{21244E6D-3207-1C4B-CA4A-0C95961F019B}"/>
          </ac:spMkLst>
        </pc:spChg>
        <pc:spChg chg="add mod">
          <ac:chgData name="Adduci Gaetano - External" userId="896fb35e-95e4-4a07-a4af-bdb94ee6ca32" providerId="ADAL" clId="{7DDD2899-1428-488D-95F3-728B8E0F2D7A}" dt="2024-09-27T15:49:42.341" v="9551" actId="20577"/>
          <ac:spMkLst>
            <pc:docMk/>
            <pc:sldMk cId="2591955844" sldId="396"/>
            <ac:spMk id="45" creationId="{A9EB029B-E351-5664-D144-19272FE613DC}"/>
          </ac:spMkLst>
        </pc:spChg>
        <pc:spChg chg="add mod">
          <ac:chgData name="Adduci Gaetano - External" userId="896fb35e-95e4-4a07-a4af-bdb94ee6ca32" providerId="ADAL" clId="{7DDD2899-1428-488D-95F3-728B8E0F2D7A}" dt="2024-09-27T15:49:07.961" v="9541" actId="20577"/>
          <ac:spMkLst>
            <pc:docMk/>
            <pc:sldMk cId="2591955844" sldId="396"/>
            <ac:spMk id="46" creationId="{1AF24969-95C5-C2BD-856E-A4268FEA6CB6}"/>
          </ac:spMkLst>
        </pc:spChg>
        <pc:spChg chg="add mod">
          <ac:chgData name="Adduci Gaetano - External" userId="896fb35e-95e4-4a07-a4af-bdb94ee6ca32" providerId="ADAL" clId="{7DDD2899-1428-488D-95F3-728B8E0F2D7A}" dt="2024-09-11T14:04:13.926" v="5485" actId="1076"/>
          <ac:spMkLst>
            <pc:docMk/>
            <pc:sldMk cId="2591955844" sldId="396"/>
            <ac:spMk id="47" creationId="{48C8EA3F-9E4B-0853-4C8D-D90A99CFC2E8}"/>
          </ac:spMkLst>
        </pc:spChg>
        <pc:spChg chg="add mod">
          <ac:chgData name="Adduci Gaetano - External" userId="896fb35e-95e4-4a07-a4af-bdb94ee6ca32" providerId="ADAL" clId="{7DDD2899-1428-488D-95F3-728B8E0F2D7A}" dt="2024-09-11T14:03:58.330" v="5484" actId="1076"/>
          <ac:spMkLst>
            <pc:docMk/>
            <pc:sldMk cId="2591955844" sldId="396"/>
            <ac:spMk id="48" creationId="{6BDE907A-D81A-B87D-2F62-3AF2A238D38C}"/>
          </ac:spMkLst>
        </pc:spChg>
        <pc:picChg chg="add mod ord">
          <ac:chgData name="Adduci Gaetano - External" userId="896fb35e-95e4-4a07-a4af-bdb94ee6ca32" providerId="ADAL" clId="{7DDD2899-1428-488D-95F3-728B8E0F2D7A}" dt="2024-09-19T09:55:35.896" v="7457" actId="167"/>
          <ac:picMkLst>
            <pc:docMk/>
            <pc:sldMk cId="2591955844" sldId="396"/>
            <ac:picMk id="2" creationId="{B9FA1315-401F-AE7C-EE04-8CDCC08B2699}"/>
          </ac:picMkLst>
        </pc:picChg>
        <pc:picChg chg="add del mod">
          <ac:chgData name="Adduci Gaetano - External" userId="896fb35e-95e4-4a07-a4af-bdb94ee6ca32" providerId="ADAL" clId="{7DDD2899-1428-488D-95F3-728B8E0F2D7A}" dt="2024-09-11T12:22:49.469" v="4947" actId="478"/>
          <ac:picMkLst>
            <pc:docMk/>
            <pc:sldMk cId="2591955844" sldId="396"/>
            <ac:picMk id="4" creationId="{CE490A11-B203-464B-A3C0-A4C8080E4210}"/>
          </ac:picMkLst>
        </pc:picChg>
        <pc:picChg chg="add del mod">
          <ac:chgData name="Adduci Gaetano - External" userId="896fb35e-95e4-4a07-a4af-bdb94ee6ca32" providerId="ADAL" clId="{7DDD2899-1428-488D-95F3-728B8E0F2D7A}" dt="2024-09-11T12:23:58.232" v="4955" actId="478"/>
          <ac:picMkLst>
            <pc:docMk/>
            <pc:sldMk cId="2591955844" sldId="396"/>
            <ac:picMk id="7" creationId="{23664983-A641-8463-0C0E-9A967FFE336E}"/>
          </ac:picMkLst>
        </pc:picChg>
        <pc:picChg chg="add del mod">
          <ac:chgData name="Adduci Gaetano - External" userId="896fb35e-95e4-4a07-a4af-bdb94ee6ca32" providerId="ADAL" clId="{7DDD2899-1428-488D-95F3-728B8E0F2D7A}" dt="2024-09-11T12:24:23.464" v="4960" actId="478"/>
          <ac:picMkLst>
            <pc:docMk/>
            <pc:sldMk cId="2591955844" sldId="396"/>
            <ac:picMk id="9" creationId="{1EBC58EA-64A1-83F8-735F-88A7BDF0A99F}"/>
          </ac:picMkLst>
        </pc:picChg>
        <pc:picChg chg="add del mod">
          <ac:chgData name="Adduci Gaetano - External" userId="896fb35e-95e4-4a07-a4af-bdb94ee6ca32" providerId="ADAL" clId="{7DDD2899-1428-488D-95F3-728B8E0F2D7A}" dt="2024-09-11T12:26:02.608" v="4978" actId="478"/>
          <ac:picMkLst>
            <pc:docMk/>
            <pc:sldMk cId="2591955844" sldId="396"/>
            <ac:picMk id="11" creationId="{E1F9B85E-B0A7-4716-3B86-1CD74D948C95}"/>
          </ac:picMkLst>
        </pc:picChg>
        <pc:picChg chg="add del mod">
          <ac:chgData name="Adduci Gaetano - External" userId="896fb35e-95e4-4a07-a4af-bdb94ee6ca32" providerId="ADAL" clId="{7DDD2899-1428-488D-95F3-728B8E0F2D7A}" dt="2024-09-11T12:25:33.461" v="4974" actId="478"/>
          <ac:picMkLst>
            <pc:docMk/>
            <pc:sldMk cId="2591955844" sldId="396"/>
            <ac:picMk id="12" creationId="{1770D7E2-E1BD-546A-244A-C3BDEB0369B5}"/>
          </ac:picMkLst>
        </pc:picChg>
        <pc:picChg chg="add del mod">
          <ac:chgData name="Adduci Gaetano - External" userId="896fb35e-95e4-4a07-a4af-bdb94ee6ca32" providerId="ADAL" clId="{7DDD2899-1428-488D-95F3-728B8E0F2D7A}" dt="2024-09-11T12:25:31.151" v="4973" actId="478"/>
          <ac:picMkLst>
            <pc:docMk/>
            <pc:sldMk cId="2591955844" sldId="396"/>
            <ac:picMk id="13" creationId="{B3E97A6C-9DA6-B6C5-43B1-FD438C43808A}"/>
          </ac:picMkLst>
        </pc:picChg>
        <pc:picChg chg="add mod">
          <ac:chgData name="Adduci Gaetano - External" userId="896fb35e-95e4-4a07-a4af-bdb94ee6ca32" providerId="ADAL" clId="{7DDD2899-1428-488D-95F3-728B8E0F2D7A}" dt="2024-09-11T13:21:06.917" v="5112" actId="1076"/>
          <ac:picMkLst>
            <pc:docMk/>
            <pc:sldMk cId="2591955844" sldId="396"/>
            <ac:picMk id="27" creationId="{97995321-7D7D-87D6-EFBB-4DD794DEF599}"/>
          </ac:picMkLst>
        </pc:picChg>
        <pc:picChg chg="add del">
          <ac:chgData name="Adduci Gaetano - External" userId="896fb35e-95e4-4a07-a4af-bdb94ee6ca32" providerId="ADAL" clId="{7DDD2899-1428-488D-95F3-728B8E0F2D7A}" dt="2024-09-11T12:42:07.266" v="4984" actId="478"/>
          <ac:picMkLst>
            <pc:docMk/>
            <pc:sldMk cId="2591955844" sldId="396"/>
            <ac:picMk id="30" creationId="{35924FE9-D22A-34D3-E009-2D2A35AF3008}"/>
          </ac:picMkLst>
        </pc:picChg>
        <pc:picChg chg="add del mod">
          <ac:chgData name="Adduci Gaetano - External" userId="896fb35e-95e4-4a07-a4af-bdb94ee6ca32" providerId="ADAL" clId="{7DDD2899-1428-488D-95F3-728B8E0F2D7A}" dt="2024-09-11T13:05:27.713" v="4989" actId="478"/>
          <ac:picMkLst>
            <pc:docMk/>
            <pc:sldMk cId="2591955844" sldId="396"/>
            <ac:picMk id="32" creationId="{ECCEB03D-8E63-634D-8153-43105D4790EF}"/>
          </ac:picMkLst>
        </pc:picChg>
        <pc:picChg chg="add mod">
          <ac:chgData name="Adduci Gaetano - External" userId="896fb35e-95e4-4a07-a4af-bdb94ee6ca32" providerId="ADAL" clId="{7DDD2899-1428-488D-95F3-728B8E0F2D7A}" dt="2024-09-11T13:20:54.698" v="5111" actId="1076"/>
          <ac:picMkLst>
            <pc:docMk/>
            <pc:sldMk cId="2591955844" sldId="396"/>
            <ac:picMk id="40" creationId="{E962AA2E-1E71-8D0A-DAFE-6F1CFDD33110}"/>
          </ac:picMkLst>
        </pc:picChg>
        <pc:picChg chg="add mod">
          <ac:chgData name="Adduci Gaetano - External" userId="896fb35e-95e4-4a07-a4af-bdb94ee6ca32" providerId="ADAL" clId="{7DDD2899-1428-488D-95F3-728B8E0F2D7A}" dt="2024-09-11T13:20:45.843" v="5110" actId="1076"/>
          <ac:picMkLst>
            <pc:docMk/>
            <pc:sldMk cId="2591955844" sldId="396"/>
            <ac:picMk id="42" creationId="{6F047CA4-3A29-43B8-7163-F06ADBD01835}"/>
          </ac:picMkLst>
        </pc:picChg>
        <pc:cxnChg chg="del mod">
          <ac:chgData name="Adduci Gaetano - External" userId="896fb35e-95e4-4a07-a4af-bdb94ee6ca32" providerId="ADAL" clId="{7DDD2899-1428-488D-95F3-728B8E0F2D7A}" dt="2024-09-11T12:10:22.895" v="4903" actId="478"/>
          <ac:cxnSpMkLst>
            <pc:docMk/>
            <pc:sldMk cId="2591955844" sldId="396"/>
            <ac:cxnSpMk id="14" creationId="{99557EFC-B2B1-0198-CEB8-534A80A83198}"/>
          </ac:cxnSpMkLst>
        </pc:cxnChg>
        <pc:cxnChg chg="del mod">
          <ac:chgData name="Adduci Gaetano - External" userId="896fb35e-95e4-4a07-a4af-bdb94ee6ca32" providerId="ADAL" clId="{7DDD2899-1428-488D-95F3-728B8E0F2D7A}" dt="2024-09-11T12:11:04.659" v="4913" actId="478"/>
          <ac:cxnSpMkLst>
            <pc:docMk/>
            <pc:sldMk cId="2591955844" sldId="396"/>
            <ac:cxnSpMk id="29" creationId="{F18E7F8A-020F-B390-B95B-FAD9C748BF62}"/>
          </ac:cxnSpMkLst>
        </pc:cxnChg>
      </pc:sldChg>
      <pc:sldChg chg="addSp delSp modSp add mod">
        <pc:chgData name="Adduci Gaetano - External" userId="896fb35e-95e4-4a07-a4af-bdb94ee6ca32" providerId="ADAL" clId="{7DDD2899-1428-488D-95F3-728B8E0F2D7A}" dt="2024-09-19T09:55:51.772" v="7459" actId="167"/>
        <pc:sldMkLst>
          <pc:docMk/>
          <pc:sldMk cId="3370590952" sldId="397"/>
        </pc:sldMkLst>
        <pc:spChg chg="add mod">
          <ac:chgData name="Adduci Gaetano - External" userId="896fb35e-95e4-4a07-a4af-bdb94ee6ca32" providerId="ADAL" clId="{7DDD2899-1428-488D-95F3-728B8E0F2D7A}" dt="2024-09-18T12:32:03.180" v="6866" actId="1076"/>
          <ac:spMkLst>
            <pc:docMk/>
            <pc:sldMk cId="3370590952" sldId="397"/>
            <ac:spMk id="2" creationId="{D19DF6D9-8AE1-2293-6183-1E04ACD4274F}"/>
          </ac:spMkLst>
        </pc:spChg>
        <pc:spChg chg="add del mod">
          <ac:chgData name="Adduci Gaetano - External" userId="896fb35e-95e4-4a07-a4af-bdb94ee6ca32" providerId="ADAL" clId="{7DDD2899-1428-488D-95F3-728B8E0F2D7A}" dt="2024-09-18T12:31:01.906" v="6841" actId="478"/>
          <ac:spMkLst>
            <pc:docMk/>
            <pc:sldMk cId="3370590952" sldId="397"/>
            <ac:spMk id="3" creationId="{3DEF428E-9A23-7B2C-37C9-236C912E0345}"/>
          </ac:spMkLst>
        </pc:spChg>
        <pc:spChg chg="add mod">
          <ac:chgData name="Adduci Gaetano - External" userId="896fb35e-95e4-4a07-a4af-bdb94ee6ca32" providerId="ADAL" clId="{7DDD2899-1428-488D-95F3-728B8E0F2D7A}" dt="2024-09-19T08:07:31.423" v="7325" actId="1076"/>
          <ac:spMkLst>
            <pc:docMk/>
            <pc:sldMk cId="3370590952" sldId="397"/>
            <ac:spMk id="3" creationId="{7DF6A400-E0D4-1FAD-2361-5750F33ADD67}"/>
          </ac:spMkLst>
        </pc:spChg>
        <pc:spChg chg="add mod">
          <ac:chgData name="Adduci Gaetano - External" userId="896fb35e-95e4-4a07-a4af-bdb94ee6ca32" providerId="ADAL" clId="{7DDD2899-1428-488D-95F3-728B8E0F2D7A}" dt="2024-09-19T08:15:08.962" v="7405" actId="339"/>
          <ac:spMkLst>
            <pc:docMk/>
            <pc:sldMk cId="3370590952" sldId="397"/>
            <ac:spMk id="4" creationId="{006A503D-C841-F421-47C4-A3AB67EACFAA}"/>
          </ac:spMkLst>
        </pc:spChg>
        <pc:spChg chg="add del mod">
          <ac:chgData name="Adduci Gaetano - External" userId="896fb35e-95e4-4a07-a4af-bdb94ee6ca32" providerId="ADAL" clId="{7DDD2899-1428-488D-95F3-728B8E0F2D7A}" dt="2024-09-17T12:33:43.330" v="6038" actId="478"/>
          <ac:spMkLst>
            <pc:docMk/>
            <pc:sldMk cId="3370590952" sldId="397"/>
            <ac:spMk id="4" creationId="{9A17A0F6-1055-C9E0-A533-FBCA8EA3360C}"/>
          </ac:spMkLst>
        </pc:spChg>
        <pc:spChg chg="add del mod">
          <ac:chgData name="Adduci Gaetano - External" userId="896fb35e-95e4-4a07-a4af-bdb94ee6ca32" providerId="ADAL" clId="{7DDD2899-1428-488D-95F3-728B8E0F2D7A}" dt="2024-09-17T12:26:45.572" v="5958" actId="478"/>
          <ac:spMkLst>
            <pc:docMk/>
            <pc:sldMk cId="3370590952" sldId="397"/>
            <ac:spMk id="5" creationId="{69A707C4-954A-3737-2DB6-35FC3CC703B1}"/>
          </ac:spMkLst>
        </pc:spChg>
        <pc:spChg chg="add del">
          <ac:chgData name="Adduci Gaetano - External" userId="896fb35e-95e4-4a07-a4af-bdb94ee6ca32" providerId="ADAL" clId="{7DDD2899-1428-488D-95F3-728B8E0F2D7A}" dt="2024-09-18T12:39:27.126" v="6918" actId="478"/>
          <ac:spMkLst>
            <pc:docMk/>
            <pc:sldMk cId="3370590952" sldId="397"/>
            <ac:spMk id="5" creationId="{9D44E986-6AB0-019F-E042-F5267BA252CD}"/>
          </ac:spMkLst>
        </pc:spChg>
        <pc:spChg chg="add mod">
          <ac:chgData name="Adduci Gaetano - External" userId="896fb35e-95e4-4a07-a4af-bdb94ee6ca32" providerId="ADAL" clId="{7DDD2899-1428-488D-95F3-728B8E0F2D7A}" dt="2024-09-19T08:10:58.897" v="7392" actId="1076"/>
          <ac:spMkLst>
            <pc:docMk/>
            <pc:sldMk cId="3370590952" sldId="397"/>
            <ac:spMk id="5" creationId="{D73DFCBA-2C14-A8A2-D4E5-6A25768EFD4E}"/>
          </ac:spMkLst>
        </pc:spChg>
        <pc:spChg chg="add del mod">
          <ac:chgData name="Adduci Gaetano - External" userId="896fb35e-95e4-4a07-a4af-bdb94ee6ca32" providerId="ADAL" clId="{7DDD2899-1428-488D-95F3-728B8E0F2D7A}" dt="2024-09-17T12:31:46.783" v="6001" actId="478"/>
          <ac:spMkLst>
            <pc:docMk/>
            <pc:sldMk cId="3370590952" sldId="397"/>
            <ac:spMk id="6" creationId="{0DD41301-FCC2-2F9A-FD79-EEFF2991F176}"/>
          </ac:spMkLst>
        </pc:spChg>
        <pc:spChg chg="add del mod ord">
          <ac:chgData name="Adduci Gaetano - External" userId="896fb35e-95e4-4a07-a4af-bdb94ee6ca32" providerId="ADAL" clId="{7DDD2899-1428-488D-95F3-728B8E0F2D7A}" dt="2024-09-19T07:47:17.679" v="7159" actId="478"/>
          <ac:spMkLst>
            <pc:docMk/>
            <pc:sldMk cId="3370590952" sldId="397"/>
            <ac:spMk id="6" creationId="{3E4CE506-6E42-6C88-731D-69BBACD2A1ED}"/>
          </ac:spMkLst>
        </pc:spChg>
        <pc:spChg chg="add del mod">
          <ac:chgData name="Adduci Gaetano - External" userId="896fb35e-95e4-4a07-a4af-bdb94ee6ca32" providerId="ADAL" clId="{7DDD2899-1428-488D-95F3-728B8E0F2D7A}" dt="2024-09-17T12:53:38.343" v="6149" actId="21"/>
          <ac:spMkLst>
            <pc:docMk/>
            <pc:sldMk cId="3370590952" sldId="397"/>
            <ac:spMk id="7" creationId="{D8C4201B-C061-83AE-8D33-CF546907628C}"/>
          </ac:spMkLst>
        </pc:spChg>
        <pc:spChg chg="add del mod">
          <ac:chgData name="Adduci Gaetano - External" userId="896fb35e-95e4-4a07-a4af-bdb94ee6ca32" providerId="ADAL" clId="{7DDD2899-1428-488D-95F3-728B8E0F2D7A}" dt="2024-09-19T07:48:32.685" v="7169" actId="478"/>
          <ac:spMkLst>
            <pc:docMk/>
            <pc:sldMk cId="3370590952" sldId="397"/>
            <ac:spMk id="8" creationId="{27CBC4B0-508C-F862-4142-2C51E60D03EE}"/>
          </ac:spMkLst>
        </pc:spChg>
        <pc:spChg chg="add del mod ord">
          <ac:chgData name="Adduci Gaetano - External" userId="896fb35e-95e4-4a07-a4af-bdb94ee6ca32" providerId="ADAL" clId="{7DDD2899-1428-488D-95F3-728B8E0F2D7A}" dt="2024-09-19T08:10:41.092" v="7391" actId="478"/>
          <ac:spMkLst>
            <pc:docMk/>
            <pc:sldMk cId="3370590952" sldId="397"/>
            <ac:spMk id="9" creationId="{3BA51DB3-8D24-DB25-8880-8B6CA9951CA3}"/>
          </ac:spMkLst>
        </pc:spChg>
        <pc:spChg chg="add del mod">
          <ac:chgData name="Adduci Gaetano - External" userId="896fb35e-95e4-4a07-a4af-bdb94ee6ca32" providerId="ADAL" clId="{7DDD2899-1428-488D-95F3-728B8E0F2D7A}" dt="2024-09-17T14:11:53.370" v="6335" actId="21"/>
          <ac:spMkLst>
            <pc:docMk/>
            <pc:sldMk cId="3370590952" sldId="397"/>
            <ac:spMk id="9" creationId="{78D50669-F4C2-4782-4E5A-BB480C94DF65}"/>
          </ac:spMkLst>
        </pc:spChg>
        <pc:spChg chg="add mod">
          <ac:chgData name="Adduci Gaetano - External" userId="896fb35e-95e4-4a07-a4af-bdb94ee6ca32" providerId="ADAL" clId="{7DDD2899-1428-488D-95F3-728B8E0F2D7A}" dt="2024-09-19T08:10:33.932" v="7390" actId="1076"/>
          <ac:spMkLst>
            <pc:docMk/>
            <pc:sldMk cId="3370590952" sldId="397"/>
            <ac:spMk id="11" creationId="{1691C305-BC91-818D-7720-BC2B6607A053}"/>
          </ac:spMkLst>
        </pc:spChg>
        <pc:spChg chg="add mod">
          <ac:chgData name="Adduci Gaetano - External" userId="896fb35e-95e4-4a07-a4af-bdb94ee6ca32" providerId="ADAL" clId="{7DDD2899-1428-488D-95F3-728B8E0F2D7A}" dt="2024-09-19T08:14:50.198" v="7403" actId="14861"/>
          <ac:spMkLst>
            <pc:docMk/>
            <pc:sldMk cId="3370590952" sldId="397"/>
            <ac:spMk id="12" creationId="{A52651B2-5F90-8A0B-708A-7D63314300DD}"/>
          </ac:spMkLst>
        </pc:spChg>
        <pc:spChg chg="add del mod">
          <ac:chgData name="Adduci Gaetano - External" userId="896fb35e-95e4-4a07-a4af-bdb94ee6ca32" providerId="ADAL" clId="{7DDD2899-1428-488D-95F3-728B8E0F2D7A}" dt="2024-09-17T15:21:23.782" v="6637" actId="478"/>
          <ac:spMkLst>
            <pc:docMk/>
            <pc:sldMk cId="3370590952" sldId="397"/>
            <ac:spMk id="12" creationId="{D8770353-9146-619C-A6F4-6F5A519A27A5}"/>
          </ac:spMkLst>
        </pc:spChg>
        <pc:spChg chg="add del mod ord">
          <ac:chgData name="Adduci Gaetano - External" userId="896fb35e-95e4-4a07-a4af-bdb94ee6ca32" providerId="ADAL" clId="{7DDD2899-1428-488D-95F3-728B8E0F2D7A}" dt="2024-09-19T09:54:33.030" v="7449" actId="478"/>
          <ac:spMkLst>
            <pc:docMk/>
            <pc:sldMk cId="3370590952" sldId="397"/>
            <ac:spMk id="13" creationId="{7EF5B0F9-2FFF-AD8A-5334-6FFAA76ACB8B}"/>
          </ac:spMkLst>
        </pc:spChg>
        <pc:spChg chg="add mod">
          <ac:chgData name="Adduci Gaetano - External" userId="896fb35e-95e4-4a07-a4af-bdb94ee6ca32" providerId="ADAL" clId="{7DDD2899-1428-488D-95F3-728B8E0F2D7A}" dt="2024-09-19T08:11:06.355" v="7393" actId="1076"/>
          <ac:spMkLst>
            <pc:docMk/>
            <pc:sldMk cId="3370590952" sldId="397"/>
            <ac:spMk id="14" creationId="{B7FD1E9A-8C4C-1579-0A24-322A58669432}"/>
          </ac:spMkLst>
        </pc:spChg>
        <pc:spChg chg="add mod">
          <ac:chgData name="Adduci Gaetano - External" userId="896fb35e-95e4-4a07-a4af-bdb94ee6ca32" providerId="ADAL" clId="{7DDD2899-1428-488D-95F3-728B8E0F2D7A}" dt="2024-09-19T08:16:43.182" v="7410" actId="207"/>
          <ac:spMkLst>
            <pc:docMk/>
            <pc:sldMk cId="3370590952" sldId="397"/>
            <ac:spMk id="16" creationId="{AA9142B9-1384-6F8D-3F04-928108863A62}"/>
          </ac:spMkLst>
        </pc:spChg>
        <pc:spChg chg="add mod">
          <ac:chgData name="Adduci Gaetano - External" userId="896fb35e-95e4-4a07-a4af-bdb94ee6ca32" providerId="ADAL" clId="{7DDD2899-1428-488D-95F3-728B8E0F2D7A}" dt="2024-09-19T08:11:48.532" v="7395" actId="1076"/>
          <ac:spMkLst>
            <pc:docMk/>
            <pc:sldMk cId="3370590952" sldId="397"/>
            <ac:spMk id="19" creationId="{4856A410-38D7-CC7A-CA9A-2B8BB4EF45E1}"/>
          </ac:spMkLst>
        </pc:spChg>
        <pc:spChg chg="add mod">
          <ac:chgData name="Adduci Gaetano - External" userId="896fb35e-95e4-4a07-a4af-bdb94ee6ca32" providerId="ADAL" clId="{7DDD2899-1428-488D-95F3-728B8E0F2D7A}" dt="2024-09-19T08:11:24.817" v="7394" actId="1076"/>
          <ac:spMkLst>
            <pc:docMk/>
            <pc:sldMk cId="3370590952" sldId="397"/>
            <ac:spMk id="22" creationId="{1CFAAB8C-7360-031F-88B9-28BB1A214057}"/>
          </ac:spMkLst>
        </pc:spChg>
        <pc:spChg chg="mod">
          <ac:chgData name="Adduci Gaetano - External" userId="896fb35e-95e4-4a07-a4af-bdb94ee6ca32" providerId="ADAL" clId="{7DDD2899-1428-488D-95F3-728B8E0F2D7A}" dt="2024-09-19T08:09:18.184" v="7349" actId="20577"/>
          <ac:spMkLst>
            <pc:docMk/>
            <pc:sldMk cId="3370590952" sldId="397"/>
            <ac:spMk id="26" creationId="{A99D52AE-936C-828F-847C-506AC1F825AC}"/>
          </ac:spMkLst>
        </pc:spChg>
        <pc:spChg chg="del">
          <ac:chgData name="Adduci Gaetano - External" userId="896fb35e-95e4-4a07-a4af-bdb94ee6ca32" providerId="ADAL" clId="{7DDD2899-1428-488D-95F3-728B8E0F2D7A}" dt="2024-09-11T14:07:10.052" v="5495" actId="478"/>
          <ac:spMkLst>
            <pc:docMk/>
            <pc:sldMk cId="3370590952" sldId="397"/>
            <ac:spMk id="39" creationId="{B9F0A07A-CA71-CD94-E6BC-74DE355E0644}"/>
          </ac:spMkLst>
        </pc:spChg>
        <pc:spChg chg="del">
          <ac:chgData name="Adduci Gaetano - External" userId="896fb35e-95e4-4a07-a4af-bdb94ee6ca32" providerId="ADAL" clId="{7DDD2899-1428-488D-95F3-728B8E0F2D7A}" dt="2024-09-11T14:07:05.590" v="5493" actId="478"/>
          <ac:spMkLst>
            <pc:docMk/>
            <pc:sldMk cId="3370590952" sldId="397"/>
            <ac:spMk id="43" creationId="{E112D878-4635-1834-C37A-2D18EFD122F7}"/>
          </ac:spMkLst>
        </pc:spChg>
        <pc:spChg chg="del">
          <ac:chgData name="Adduci Gaetano - External" userId="896fb35e-95e4-4a07-a4af-bdb94ee6ca32" providerId="ADAL" clId="{7DDD2899-1428-488D-95F3-728B8E0F2D7A}" dt="2024-09-11T14:07:07.538" v="5494" actId="478"/>
          <ac:spMkLst>
            <pc:docMk/>
            <pc:sldMk cId="3370590952" sldId="397"/>
            <ac:spMk id="44" creationId="{21244E6D-3207-1C4B-CA4A-0C95961F019B}"/>
          </ac:spMkLst>
        </pc:spChg>
        <pc:spChg chg="del">
          <ac:chgData name="Adduci Gaetano - External" userId="896fb35e-95e4-4a07-a4af-bdb94ee6ca32" providerId="ADAL" clId="{7DDD2899-1428-488D-95F3-728B8E0F2D7A}" dt="2024-09-11T14:07:12.368" v="5496" actId="478"/>
          <ac:spMkLst>
            <pc:docMk/>
            <pc:sldMk cId="3370590952" sldId="397"/>
            <ac:spMk id="45" creationId="{A9EB029B-E351-5664-D144-19272FE613DC}"/>
          </ac:spMkLst>
        </pc:spChg>
        <pc:spChg chg="del">
          <ac:chgData name="Adduci Gaetano - External" userId="896fb35e-95e4-4a07-a4af-bdb94ee6ca32" providerId="ADAL" clId="{7DDD2899-1428-488D-95F3-728B8E0F2D7A}" dt="2024-09-11T14:07:16.622" v="5500" actId="478"/>
          <ac:spMkLst>
            <pc:docMk/>
            <pc:sldMk cId="3370590952" sldId="397"/>
            <ac:spMk id="46" creationId="{1AF24969-95C5-C2BD-856E-A4268FEA6CB6}"/>
          </ac:spMkLst>
        </pc:spChg>
        <pc:spChg chg="del">
          <ac:chgData name="Adduci Gaetano - External" userId="896fb35e-95e4-4a07-a4af-bdb94ee6ca32" providerId="ADAL" clId="{7DDD2899-1428-488D-95F3-728B8E0F2D7A}" dt="2024-09-11T14:07:17.957" v="5501" actId="478"/>
          <ac:spMkLst>
            <pc:docMk/>
            <pc:sldMk cId="3370590952" sldId="397"/>
            <ac:spMk id="47" creationId="{48C8EA3F-9E4B-0853-4C8D-D90A99CFC2E8}"/>
          </ac:spMkLst>
        </pc:spChg>
        <pc:spChg chg="del">
          <ac:chgData name="Adduci Gaetano - External" userId="896fb35e-95e4-4a07-a4af-bdb94ee6ca32" providerId="ADAL" clId="{7DDD2899-1428-488D-95F3-728B8E0F2D7A}" dt="2024-09-11T14:07:19.355" v="5502" actId="478"/>
          <ac:spMkLst>
            <pc:docMk/>
            <pc:sldMk cId="3370590952" sldId="397"/>
            <ac:spMk id="48" creationId="{6BDE907A-D81A-B87D-2F62-3AF2A238D38C}"/>
          </ac:spMkLst>
        </pc:spChg>
        <pc:picChg chg="add mod ord">
          <ac:chgData name="Adduci Gaetano - External" userId="896fb35e-95e4-4a07-a4af-bdb94ee6ca32" providerId="ADAL" clId="{7DDD2899-1428-488D-95F3-728B8E0F2D7A}" dt="2024-09-19T09:55:51.772" v="7459" actId="167"/>
          <ac:picMkLst>
            <pc:docMk/>
            <pc:sldMk cId="3370590952" sldId="397"/>
            <ac:picMk id="15" creationId="{129B69B5-598D-3402-B8FE-96020A2671D5}"/>
          </ac:picMkLst>
        </pc:picChg>
        <pc:picChg chg="del">
          <ac:chgData name="Adduci Gaetano - External" userId="896fb35e-95e4-4a07-a4af-bdb94ee6ca32" providerId="ADAL" clId="{7DDD2899-1428-488D-95F3-728B8E0F2D7A}" dt="2024-09-11T14:07:14.738" v="5499" actId="478"/>
          <ac:picMkLst>
            <pc:docMk/>
            <pc:sldMk cId="3370590952" sldId="397"/>
            <ac:picMk id="27" creationId="{97995321-7D7D-87D6-EFBB-4DD794DEF599}"/>
          </ac:picMkLst>
        </pc:picChg>
        <pc:picChg chg="del">
          <ac:chgData name="Adduci Gaetano - External" userId="896fb35e-95e4-4a07-a4af-bdb94ee6ca32" providerId="ADAL" clId="{7DDD2899-1428-488D-95F3-728B8E0F2D7A}" dt="2024-09-11T14:07:13.215" v="5497" actId="478"/>
          <ac:picMkLst>
            <pc:docMk/>
            <pc:sldMk cId="3370590952" sldId="397"/>
            <ac:picMk id="40" creationId="{E962AA2E-1E71-8D0A-DAFE-6F1CFDD33110}"/>
          </ac:picMkLst>
        </pc:picChg>
        <pc:picChg chg="del">
          <ac:chgData name="Adduci Gaetano - External" userId="896fb35e-95e4-4a07-a4af-bdb94ee6ca32" providerId="ADAL" clId="{7DDD2899-1428-488D-95F3-728B8E0F2D7A}" dt="2024-09-11T14:07:14.032" v="5498" actId="478"/>
          <ac:picMkLst>
            <pc:docMk/>
            <pc:sldMk cId="3370590952" sldId="397"/>
            <ac:picMk id="42" creationId="{6F047CA4-3A29-43B8-7163-F06ADBD01835}"/>
          </ac:picMkLst>
        </pc:picChg>
        <pc:cxnChg chg="add mod">
          <ac:chgData name="Adduci Gaetano - External" userId="896fb35e-95e4-4a07-a4af-bdb94ee6ca32" providerId="ADAL" clId="{7DDD2899-1428-488D-95F3-728B8E0F2D7A}" dt="2024-09-19T08:10:58.897" v="7392" actId="1076"/>
          <ac:cxnSpMkLst>
            <pc:docMk/>
            <pc:sldMk cId="3370590952" sldId="397"/>
            <ac:cxnSpMk id="7" creationId="{8FC01E11-2EE4-1EE3-CCE3-0446CA5B0927}"/>
          </ac:cxnSpMkLst>
        </pc:cxnChg>
        <pc:cxnChg chg="add mod">
          <ac:chgData name="Adduci Gaetano - External" userId="896fb35e-95e4-4a07-a4af-bdb94ee6ca32" providerId="ADAL" clId="{7DDD2899-1428-488D-95F3-728B8E0F2D7A}" dt="2024-09-19T08:10:58.897" v="7392" actId="1076"/>
          <ac:cxnSpMkLst>
            <pc:docMk/>
            <pc:sldMk cId="3370590952" sldId="397"/>
            <ac:cxnSpMk id="10" creationId="{FBC26F7E-CD2D-35BC-039A-25A7FF371609}"/>
          </ac:cxnSpMkLst>
        </pc:cxnChg>
      </pc:sldChg>
      <pc:sldChg chg="addSp delSp modSp add mod">
        <pc:chgData name="Adduci Gaetano - External" userId="896fb35e-95e4-4a07-a4af-bdb94ee6ca32" providerId="ADAL" clId="{7DDD2899-1428-488D-95F3-728B8E0F2D7A}" dt="2024-09-27T08:12:22.114" v="9457" actId="1076"/>
        <pc:sldMkLst>
          <pc:docMk/>
          <pc:sldMk cId="245773483" sldId="398"/>
        </pc:sldMkLst>
        <pc:spChg chg="add del mod">
          <ac:chgData name="Adduci Gaetano - External" userId="896fb35e-95e4-4a07-a4af-bdb94ee6ca32" providerId="ADAL" clId="{7DDD2899-1428-488D-95F3-728B8E0F2D7A}" dt="2024-09-26T10:19:31.706" v="7956"/>
          <ac:spMkLst>
            <pc:docMk/>
            <pc:sldMk cId="245773483" sldId="398"/>
            <ac:spMk id="2" creationId="{839CABD8-969E-6A2C-D2D5-E609BD995DAB}"/>
          </ac:spMkLst>
        </pc:spChg>
        <pc:spChg chg="add del mod">
          <ac:chgData name="Adduci Gaetano - External" userId="896fb35e-95e4-4a07-a4af-bdb94ee6ca32" providerId="ADAL" clId="{7DDD2899-1428-488D-95F3-728B8E0F2D7A}" dt="2024-09-18T12:34:06.008" v="6885" actId="21"/>
          <ac:spMkLst>
            <pc:docMk/>
            <pc:sldMk cId="245773483" sldId="398"/>
            <ac:spMk id="2" creationId="{C1DC9D59-9E44-3C08-EA6C-BF0505A3924C}"/>
          </ac:spMkLst>
        </pc:spChg>
        <pc:spChg chg="add del mod">
          <ac:chgData name="Adduci Gaetano - External" userId="896fb35e-95e4-4a07-a4af-bdb94ee6ca32" providerId="ADAL" clId="{7DDD2899-1428-488D-95F3-728B8E0F2D7A}" dt="2024-09-18T12:24:54.213" v="6805" actId="478"/>
          <ac:spMkLst>
            <pc:docMk/>
            <pc:sldMk cId="245773483" sldId="398"/>
            <ac:spMk id="5" creationId="{991899A5-9B85-8915-47E2-50C57F353C09}"/>
          </ac:spMkLst>
        </pc:spChg>
        <pc:spChg chg="add mod">
          <ac:chgData name="Adduci Gaetano - External" userId="896fb35e-95e4-4a07-a4af-bdb94ee6ca32" providerId="ADAL" clId="{7DDD2899-1428-488D-95F3-728B8E0F2D7A}" dt="2024-09-26T11:12:09.763" v="8059" actId="1076"/>
          <ac:spMkLst>
            <pc:docMk/>
            <pc:sldMk cId="245773483" sldId="398"/>
            <ac:spMk id="5" creationId="{A4BA80B9-B0CE-4493-D51C-FCCF47EC0F6C}"/>
          </ac:spMkLst>
        </pc:spChg>
        <pc:spChg chg="add mod">
          <ac:chgData name="Adduci Gaetano - External" userId="896fb35e-95e4-4a07-a4af-bdb94ee6ca32" providerId="ADAL" clId="{7DDD2899-1428-488D-95F3-728B8E0F2D7A}" dt="2024-09-27T08:12:22.114" v="9457" actId="1076"/>
          <ac:spMkLst>
            <pc:docMk/>
            <pc:sldMk cId="245773483" sldId="398"/>
            <ac:spMk id="6" creationId="{33532382-67F4-6134-2FD2-F6E4331EC7BB}"/>
          </ac:spMkLst>
        </pc:spChg>
        <pc:spChg chg="add del mod">
          <ac:chgData name="Adduci Gaetano - External" userId="896fb35e-95e4-4a07-a4af-bdb94ee6ca32" providerId="ADAL" clId="{7DDD2899-1428-488D-95F3-728B8E0F2D7A}" dt="2024-09-17T14:45:49.106" v="6622" actId="478"/>
          <ac:spMkLst>
            <pc:docMk/>
            <pc:sldMk cId="245773483" sldId="398"/>
            <ac:spMk id="6" creationId="{53B17C63-2754-B17C-1D12-C4ED4202C29B}"/>
          </ac:spMkLst>
        </pc:spChg>
        <pc:spChg chg="add del mod">
          <ac:chgData name="Adduci Gaetano - External" userId="896fb35e-95e4-4a07-a4af-bdb94ee6ca32" providerId="ADAL" clId="{7DDD2899-1428-488D-95F3-728B8E0F2D7A}" dt="2024-09-17T14:11:58.160" v="6336" actId="478"/>
          <ac:spMkLst>
            <pc:docMk/>
            <pc:sldMk cId="245773483" sldId="398"/>
            <ac:spMk id="7" creationId="{D8C4201B-C061-83AE-8D33-CF546907628C}"/>
          </ac:spMkLst>
        </pc:spChg>
        <pc:spChg chg="add del mod">
          <ac:chgData name="Adduci Gaetano - External" userId="896fb35e-95e4-4a07-a4af-bdb94ee6ca32" providerId="ADAL" clId="{7DDD2899-1428-488D-95F3-728B8E0F2D7A}" dt="2024-09-18T12:24:57.230" v="6806" actId="478"/>
          <ac:spMkLst>
            <pc:docMk/>
            <pc:sldMk cId="245773483" sldId="398"/>
            <ac:spMk id="8" creationId="{D48A622B-20CB-320C-B332-BBB0E29CEBA5}"/>
          </ac:spMkLst>
        </pc:spChg>
        <pc:spChg chg="add mod">
          <ac:chgData name="Adduci Gaetano - External" userId="896fb35e-95e4-4a07-a4af-bdb94ee6ca32" providerId="ADAL" clId="{7DDD2899-1428-488D-95F3-728B8E0F2D7A}" dt="2024-09-26T11:11:47.463" v="8057" actId="1076"/>
          <ac:spMkLst>
            <pc:docMk/>
            <pc:sldMk cId="245773483" sldId="398"/>
            <ac:spMk id="8" creationId="{F994A545-7029-99A3-3320-1661062ADB35}"/>
          </ac:spMkLst>
        </pc:spChg>
        <pc:spChg chg="add mod">
          <ac:chgData name="Adduci Gaetano - External" userId="896fb35e-95e4-4a07-a4af-bdb94ee6ca32" providerId="ADAL" clId="{7DDD2899-1428-488D-95F3-728B8E0F2D7A}" dt="2024-09-26T11:12:00.935" v="8058" actId="1076"/>
          <ac:spMkLst>
            <pc:docMk/>
            <pc:sldMk cId="245773483" sldId="398"/>
            <ac:spMk id="9" creationId="{5958D53F-23AC-8C89-D605-05085822C749}"/>
          </ac:spMkLst>
        </pc:spChg>
        <pc:spChg chg="add del mod">
          <ac:chgData name="Adduci Gaetano - External" userId="896fb35e-95e4-4a07-a4af-bdb94ee6ca32" providerId="ADAL" clId="{7DDD2899-1428-488D-95F3-728B8E0F2D7A}" dt="2024-09-17T14:43:35.179" v="6590" actId="21"/>
          <ac:spMkLst>
            <pc:docMk/>
            <pc:sldMk cId="245773483" sldId="398"/>
            <ac:spMk id="9" creationId="{78D50669-F4C2-4782-4E5A-BB480C94DF65}"/>
          </ac:spMkLst>
        </pc:spChg>
        <pc:spChg chg="add del mod">
          <ac:chgData name="Adduci Gaetano - External" userId="896fb35e-95e4-4a07-a4af-bdb94ee6ca32" providerId="ADAL" clId="{7DDD2899-1428-488D-95F3-728B8E0F2D7A}" dt="2024-09-17T14:43:35.179" v="6590" actId="21"/>
          <ac:spMkLst>
            <pc:docMk/>
            <pc:sldMk cId="245773483" sldId="398"/>
            <ac:spMk id="10" creationId="{33C04C29-C62A-104A-5B9A-E041766A44C1}"/>
          </ac:spMkLst>
        </pc:spChg>
        <pc:spChg chg="add mod">
          <ac:chgData name="Adduci Gaetano - External" userId="896fb35e-95e4-4a07-a4af-bdb94ee6ca32" providerId="ADAL" clId="{7DDD2899-1428-488D-95F3-728B8E0F2D7A}" dt="2024-09-26T11:12:00.935" v="8058" actId="1076"/>
          <ac:spMkLst>
            <pc:docMk/>
            <pc:sldMk cId="245773483" sldId="398"/>
            <ac:spMk id="10" creationId="{90067C53-6A83-C5A9-6F21-44C63B57BE15}"/>
          </ac:spMkLst>
        </pc:spChg>
        <pc:spChg chg="add del mod">
          <ac:chgData name="Adduci Gaetano - External" userId="896fb35e-95e4-4a07-a4af-bdb94ee6ca32" providerId="ADAL" clId="{7DDD2899-1428-488D-95F3-728B8E0F2D7A}" dt="2024-09-17T14:39:29.180" v="6515"/>
          <ac:spMkLst>
            <pc:docMk/>
            <pc:sldMk cId="245773483" sldId="398"/>
            <ac:spMk id="11" creationId="{4F18EE51-CE37-EF1C-6DAA-678BAD48122B}"/>
          </ac:spMkLst>
        </pc:spChg>
        <pc:spChg chg="add del mod">
          <ac:chgData name="Adduci Gaetano - External" userId="896fb35e-95e4-4a07-a4af-bdb94ee6ca32" providerId="ADAL" clId="{7DDD2899-1428-488D-95F3-728B8E0F2D7A}" dt="2024-09-18T12:33:53.996" v="6883" actId="21"/>
          <ac:spMkLst>
            <pc:docMk/>
            <pc:sldMk cId="245773483" sldId="398"/>
            <ac:spMk id="12" creationId="{A52651B2-5F90-8A0B-708A-7D63314300DD}"/>
          </ac:spMkLst>
        </pc:spChg>
        <pc:spChg chg="add del mod">
          <ac:chgData name="Adduci Gaetano - External" userId="896fb35e-95e4-4a07-a4af-bdb94ee6ca32" providerId="ADAL" clId="{7DDD2899-1428-488D-95F3-728B8E0F2D7A}" dt="2024-09-18T12:33:53.996" v="6883" actId="21"/>
          <ac:spMkLst>
            <pc:docMk/>
            <pc:sldMk cId="245773483" sldId="398"/>
            <ac:spMk id="13" creationId="{D832B5C8-A8E5-43C8-9F94-FF4CA2EA5941}"/>
          </ac:spMkLst>
        </pc:spChg>
        <pc:spChg chg="add del mod">
          <ac:chgData name="Adduci Gaetano - External" userId="896fb35e-95e4-4a07-a4af-bdb94ee6ca32" providerId="ADAL" clId="{7DDD2899-1428-488D-95F3-728B8E0F2D7A}" dt="2024-09-17T14:45:51.570" v="6623" actId="478"/>
          <ac:spMkLst>
            <pc:docMk/>
            <pc:sldMk cId="245773483" sldId="398"/>
            <ac:spMk id="14" creationId="{B21C43BF-6F15-6E1C-306E-4857E2C27E0B}"/>
          </ac:spMkLst>
        </pc:spChg>
        <pc:spChg chg="add del mod">
          <ac:chgData name="Adduci Gaetano - External" userId="896fb35e-95e4-4a07-a4af-bdb94ee6ca32" providerId="ADAL" clId="{7DDD2899-1428-488D-95F3-728B8E0F2D7A}" dt="2024-09-18T12:33:53.996" v="6883" actId="21"/>
          <ac:spMkLst>
            <pc:docMk/>
            <pc:sldMk cId="245773483" sldId="398"/>
            <ac:spMk id="15" creationId="{BBEFD2E3-09C3-0CDB-A71B-395E3BCCCE1E}"/>
          </ac:spMkLst>
        </pc:spChg>
        <pc:spChg chg="add del mod">
          <ac:chgData name="Adduci Gaetano - External" userId="896fb35e-95e4-4a07-a4af-bdb94ee6ca32" providerId="ADAL" clId="{7DDD2899-1428-488D-95F3-728B8E0F2D7A}" dt="2024-09-18T12:33:53.996" v="6883" actId="21"/>
          <ac:spMkLst>
            <pc:docMk/>
            <pc:sldMk cId="245773483" sldId="398"/>
            <ac:spMk id="16" creationId="{AA9142B9-1384-6F8D-3F04-928108863A62}"/>
          </ac:spMkLst>
        </pc:spChg>
        <pc:spChg chg="add del mod">
          <ac:chgData name="Adduci Gaetano - External" userId="896fb35e-95e4-4a07-a4af-bdb94ee6ca32" providerId="ADAL" clId="{7DDD2899-1428-488D-95F3-728B8E0F2D7A}" dt="2024-09-18T12:24:50.880" v="6804" actId="478"/>
          <ac:spMkLst>
            <pc:docMk/>
            <pc:sldMk cId="245773483" sldId="398"/>
            <ac:spMk id="17" creationId="{4BA8292F-935B-EF0C-BBDD-5E9276785A01}"/>
          </ac:spMkLst>
        </pc:spChg>
        <pc:spChg chg="add del mod">
          <ac:chgData name="Adduci Gaetano - External" userId="896fb35e-95e4-4a07-a4af-bdb94ee6ca32" providerId="ADAL" clId="{7DDD2899-1428-488D-95F3-728B8E0F2D7A}" dt="2024-09-18T12:33:53.996" v="6883" actId="21"/>
          <ac:spMkLst>
            <pc:docMk/>
            <pc:sldMk cId="245773483" sldId="398"/>
            <ac:spMk id="18" creationId="{B2748462-88C7-A01C-EE02-95DB75F14ADD}"/>
          </ac:spMkLst>
        </pc:spChg>
        <pc:spChg chg="add del mod">
          <ac:chgData name="Adduci Gaetano - External" userId="896fb35e-95e4-4a07-a4af-bdb94ee6ca32" providerId="ADAL" clId="{7DDD2899-1428-488D-95F3-728B8E0F2D7A}" dt="2024-09-18T12:33:53.996" v="6883" actId="21"/>
          <ac:spMkLst>
            <pc:docMk/>
            <pc:sldMk cId="245773483" sldId="398"/>
            <ac:spMk id="19" creationId="{4856A410-38D7-CC7A-CA9A-2B8BB4EF45E1}"/>
          </ac:spMkLst>
        </pc:spChg>
        <pc:spChg chg="add del mod">
          <ac:chgData name="Adduci Gaetano - External" userId="896fb35e-95e4-4a07-a4af-bdb94ee6ca32" providerId="ADAL" clId="{7DDD2899-1428-488D-95F3-728B8E0F2D7A}" dt="2024-09-18T12:33:53.996" v="6883" actId="21"/>
          <ac:spMkLst>
            <pc:docMk/>
            <pc:sldMk cId="245773483" sldId="398"/>
            <ac:spMk id="20" creationId="{4A5A90E6-0A3E-8A92-92EB-B058589F8582}"/>
          </ac:spMkLst>
        </pc:spChg>
        <pc:spChg chg="add del mod">
          <ac:chgData name="Adduci Gaetano - External" userId="896fb35e-95e4-4a07-a4af-bdb94ee6ca32" providerId="ADAL" clId="{7DDD2899-1428-488D-95F3-728B8E0F2D7A}" dt="2024-09-18T12:33:53.996" v="6883" actId="21"/>
          <ac:spMkLst>
            <pc:docMk/>
            <pc:sldMk cId="245773483" sldId="398"/>
            <ac:spMk id="21" creationId="{DE5A0FA9-4EF3-8AB3-EC5C-A160319CB4C9}"/>
          </ac:spMkLst>
        </pc:spChg>
        <pc:spChg chg="mod">
          <ac:chgData name="Adduci Gaetano - External" userId="896fb35e-95e4-4a07-a4af-bdb94ee6ca32" providerId="ADAL" clId="{7DDD2899-1428-488D-95F3-728B8E0F2D7A}" dt="2024-09-11T15:07:50.434" v="5537" actId="20577"/>
          <ac:spMkLst>
            <pc:docMk/>
            <pc:sldMk cId="245773483" sldId="398"/>
            <ac:spMk id="26" creationId="{A99D52AE-936C-828F-847C-506AC1F825AC}"/>
          </ac:spMkLst>
        </pc:spChg>
        <pc:graphicFrameChg chg="add del mod modGraphic">
          <ac:chgData name="Adduci Gaetano - External" userId="896fb35e-95e4-4a07-a4af-bdb94ee6ca32" providerId="ADAL" clId="{7DDD2899-1428-488D-95F3-728B8E0F2D7A}" dt="2024-09-17T14:16:10.880" v="6364" actId="478"/>
          <ac:graphicFrameMkLst>
            <pc:docMk/>
            <pc:sldMk cId="245773483" sldId="398"/>
            <ac:graphicFrameMk id="4" creationId="{B81795B2-E573-B47D-498F-77C4087B9CA3}"/>
          </ac:graphicFrameMkLst>
        </pc:graphicFrameChg>
        <pc:picChg chg="add del mod">
          <ac:chgData name="Adduci Gaetano - External" userId="896fb35e-95e4-4a07-a4af-bdb94ee6ca32" providerId="ADAL" clId="{7DDD2899-1428-488D-95F3-728B8E0F2D7A}" dt="2024-09-26T10:49:55.325" v="8021" actId="478"/>
          <ac:picMkLst>
            <pc:docMk/>
            <pc:sldMk cId="245773483" sldId="398"/>
            <ac:picMk id="3" creationId="{13C7C710-99EC-762B-03CB-F96B200EAB51}"/>
          </ac:picMkLst>
        </pc:picChg>
        <pc:picChg chg="add del mod ord">
          <ac:chgData name="Adduci Gaetano - External" userId="896fb35e-95e4-4a07-a4af-bdb94ee6ca32" providerId="ADAL" clId="{7DDD2899-1428-488D-95F3-728B8E0F2D7A}" dt="2024-09-26T10:17:02.845" v="7952" actId="478"/>
          <ac:picMkLst>
            <pc:docMk/>
            <pc:sldMk cId="245773483" sldId="398"/>
            <ac:picMk id="7" creationId="{77C85C90-F9BD-9E7D-7592-5714DD3B4838}"/>
          </ac:picMkLst>
        </pc:picChg>
        <pc:picChg chg="add del mod ord">
          <ac:chgData name="Adduci Gaetano - External" userId="896fb35e-95e4-4a07-a4af-bdb94ee6ca32" providerId="ADAL" clId="{7DDD2899-1428-488D-95F3-728B8E0F2D7A}" dt="2024-09-26T10:50:23.662" v="8028" actId="478"/>
          <ac:picMkLst>
            <pc:docMk/>
            <pc:sldMk cId="245773483" sldId="398"/>
            <ac:picMk id="11" creationId="{973225C4-FC1E-71EC-A5BE-0DBABA1080F5}"/>
          </ac:picMkLst>
        </pc:picChg>
        <pc:picChg chg="add del mod">
          <ac:chgData name="Adduci Gaetano - External" userId="896fb35e-95e4-4a07-a4af-bdb94ee6ca32" providerId="ADAL" clId="{7DDD2899-1428-488D-95F3-728B8E0F2D7A}" dt="2024-09-26T11:09:05.251" v="8045" actId="478"/>
          <ac:picMkLst>
            <pc:docMk/>
            <pc:sldMk cId="245773483" sldId="398"/>
            <ac:picMk id="13" creationId="{346644AA-E218-43D6-D58D-75A8F8E990F6}"/>
          </ac:picMkLst>
        </pc:picChg>
        <pc:picChg chg="add del mod ord">
          <ac:chgData name="Adduci Gaetano - External" userId="896fb35e-95e4-4a07-a4af-bdb94ee6ca32" providerId="ADAL" clId="{7DDD2899-1428-488D-95F3-728B8E0F2D7A}" dt="2024-09-26T11:09:10.046" v="8046" actId="478"/>
          <ac:picMkLst>
            <pc:docMk/>
            <pc:sldMk cId="245773483" sldId="398"/>
            <ac:picMk id="14" creationId="{3B192480-FC07-9D35-18CE-3A837D698D76}"/>
          </ac:picMkLst>
        </pc:picChg>
        <pc:picChg chg="add mod">
          <ac:chgData name="Adduci Gaetano - External" userId="896fb35e-95e4-4a07-a4af-bdb94ee6ca32" providerId="ADAL" clId="{7DDD2899-1428-488D-95F3-728B8E0F2D7A}" dt="2024-09-26T11:11:30.942" v="8056" actId="1076"/>
          <ac:picMkLst>
            <pc:docMk/>
            <pc:sldMk cId="245773483" sldId="398"/>
            <ac:picMk id="16" creationId="{3AF57399-9E7A-CC9B-D683-2525EB4A0F68}"/>
          </ac:picMkLst>
        </pc:picChg>
        <pc:picChg chg="add mod ord">
          <ac:chgData name="Adduci Gaetano - External" userId="896fb35e-95e4-4a07-a4af-bdb94ee6ca32" providerId="ADAL" clId="{7DDD2899-1428-488D-95F3-728B8E0F2D7A}" dt="2024-09-26T11:13:44.251" v="8061" actId="167"/>
          <ac:picMkLst>
            <pc:docMk/>
            <pc:sldMk cId="245773483" sldId="398"/>
            <ac:picMk id="17" creationId="{CBBCF941-7B7B-D0F7-8780-D9906A726D95}"/>
          </ac:picMkLst>
        </pc:picChg>
        <pc:picChg chg="add del mod">
          <ac:chgData name="Adduci Gaetano - External" userId="896fb35e-95e4-4a07-a4af-bdb94ee6ca32" providerId="ADAL" clId="{7DDD2899-1428-488D-95F3-728B8E0F2D7A}" dt="2024-09-26T15:07:31.426" v="8467" actId="478"/>
          <ac:picMkLst>
            <pc:docMk/>
            <pc:sldMk cId="245773483" sldId="398"/>
            <ac:picMk id="19" creationId="{CB341B26-708A-183C-8E89-871DEE5AF3E7}"/>
          </ac:picMkLst>
        </pc:picChg>
        <pc:picChg chg="add del">
          <ac:chgData name="Adduci Gaetano - External" userId="896fb35e-95e4-4a07-a4af-bdb94ee6ca32" providerId="ADAL" clId="{7DDD2899-1428-488D-95F3-728B8E0F2D7A}" dt="2024-09-26T15:07:40.322" v="8469" actId="478"/>
          <ac:picMkLst>
            <pc:docMk/>
            <pc:sldMk cId="245773483" sldId="398"/>
            <ac:picMk id="21" creationId="{A5AE136B-8D39-B2C6-6390-A7246C0BDFB2}"/>
          </ac:picMkLst>
        </pc:picChg>
        <pc:cxnChg chg="add del mod">
          <ac:chgData name="Adduci Gaetano - External" userId="896fb35e-95e4-4a07-a4af-bdb94ee6ca32" providerId="ADAL" clId="{7DDD2899-1428-488D-95F3-728B8E0F2D7A}" dt="2024-09-17T14:15:21.773" v="6341" actId="478"/>
          <ac:cxnSpMkLst>
            <pc:docMk/>
            <pc:sldMk cId="245773483" sldId="398"/>
            <ac:cxnSpMk id="3" creationId="{AC1B88B3-939C-D6BB-E0A8-335CB049A776}"/>
          </ac:cxnSpMkLst>
        </pc:cxnChg>
        <pc:cxnChg chg="add mod">
          <ac:chgData name="Adduci Gaetano - External" userId="896fb35e-95e4-4a07-a4af-bdb94ee6ca32" providerId="ADAL" clId="{7DDD2899-1428-488D-95F3-728B8E0F2D7A}" dt="2024-09-26T11:12:09.763" v="8059" actId="1076"/>
          <ac:cxnSpMkLst>
            <pc:docMk/>
            <pc:sldMk cId="245773483" sldId="398"/>
            <ac:cxnSpMk id="4" creationId="{85F25D01-29FD-A2F7-F747-0B57CE49B031}"/>
          </ac:cxnSpMkLst>
        </pc:cxnChg>
      </pc:sldChg>
      <pc:sldChg chg="addSp delSp modSp add del mod">
        <pc:chgData name="Adduci Gaetano - External" userId="896fb35e-95e4-4a07-a4af-bdb94ee6ca32" providerId="ADAL" clId="{7DDD2899-1428-488D-95F3-728B8E0F2D7A}" dt="2024-09-19T07:46:24.760" v="7152" actId="2696"/>
        <pc:sldMkLst>
          <pc:docMk/>
          <pc:sldMk cId="3539382002" sldId="399"/>
        </pc:sldMkLst>
        <pc:spChg chg="add del mod">
          <ac:chgData name="Adduci Gaetano - External" userId="896fb35e-95e4-4a07-a4af-bdb94ee6ca32" providerId="ADAL" clId="{7DDD2899-1428-488D-95F3-728B8E0F2D7A}" dt="2024-09-19T07:45:57.077" v="7149" actId="21"/>
          <ac:spMkLst>
            <pc:docMk/>
            <pc:sldMk cId="3539382002" sldId="399"/>
            <ac:spMk id="3" creationId="{D73DFCBA-2C14-A8A2-D4E5-6A25768EFD4E}"/>
          </ac:spMkLst>
        </pc:spChg>
        <pc:spChg chg="del">
          <ac:chgData name="Adduci Gaetano - External" userId="896fb35e-95e4-4a07-a4af-bdb94ee6ca32" providerId="ADAL" clId="{7DDD2899-1428-488D-95F3-728B8E0F2D7A}" dt="2024-09-18T12:33:26.819" v="6881" actId="478"/>
          <ac:spMkLst>
            <pc:docMk/>
            <pc:sldMk cId="3539382002" sldId="399"/>
            <ac:spMk id="4" creationId="{006A503D-C841-F421-47C4-A3AB67EACFAA}"/>
          </ac:spMkLst>
        </pc:spChg>
        <pc:spChg chg="add del mod ord">
          <ac:chgData name="Adduci Gaetano - External" userId="896fb35e-95e4-4a07-a4af-bdb94ee6ca32" providerId="ADAL" clId="{7DDD2899-1428-488D-95F3-728B8E0F2D7A}" dt="2024-09-18T13:02:02.809" v="7081" actId="478"/>
          <ac:spMkLst>
            <pc:docMk/>
            <pc:sldMk cId="3539382002" sldId="399"/>
            <ac:spMk id="5" creationId="{C72B9EAA-1B39-5489-3FB8-FEFAB819DD3F}"/>
          </ac:spMkLst>
        </pc:spChg>
        <pc:spChg chg="del">
          <ac:chgData name="Adduci Gaetano - External" userId="896fb35e-95e4-4a07-a4af-bdb94ee6ca32" providerId="ADAL" clId="{7DDD2899-1428-488D-95F3-728B8E0F2D7A}" dt="2024-09-18T12:33:28.321" v="6882" actId="478"/>
          <ac:spMkLst>
            <pc:docMk/>
            <pc:sldMk cId="3539382002" sldId="399"/>
            <ac:spMk id="8" creationId="{27CBC4B0-508C-F862-4142-2C51E60D03EE}"/>
          </ac:spMkLst>
        </pc:spChg>
        <pc:spChg chg="del">
          <ac:chgData name="Adduci Gaetano - External" userId="896fb35e-95e4-4a07-a4af-bdb94ee6ca32" providerId="ADAL" clId="{7DDD2899-1428-488D-95F3-728B8E0F2D7A}" dt="2024-09-18T12:33:25.071" v="6880" actId="478"/>
          <ac:spMkLst>
            <pc:docMk/>
            <pc:sldMk cId="3539382002" sldId="399"/>
            <ac:spMk id="11" creationId="{1691C305-BC91-818D-7720-BC2B6607A053}"/>
          </ac:spMkLst>
        </pc:spChg>
        <pc:spChg chg="add del mod">
          <ac:chgData name="Adduci Gaetano - External" userId="896fb35e-95e4-4a07-a4af-bdb94ee6ca32" providerId="ADAL" clId="{7DDD2899-1428-488D-95F3-728B8E0F2D7A}" dt="2024-09-19T07:43:39.986" v="7137" actId="21"/>
          <ac:spMkLst>
            <pc:docMk/>
            <pc:sldMk cId="3539382002" sldId="399"/>
            <ac:spMk id="12" creationId="{A52651B2-5F90-8A0B-708A-7D63314300DD}"/>
          </ac:spMkLst>
        </pc:spChg>
        <pc:spChg chg="add del mod">
          <ac:chgData name="Adduci Gaetano - External" userId="896fb35e-95e4-4a07-a4af-bdb94ee6ca32" providerId="ADAL" clId="{7DDD2899-1428-488D-95F3-728B8E0F2D7A}" dt="2024-09-19T07:43:01.931" v="7133" actId="478"/>
          <ac:spMkLst>
            <pc:docMk/>
            <pc:sldMk cId="3539382002" sldId="399"/>
            <ac:spMk id="13" creationId="{D832B5C8-A8E5-43C8-9F94-FF4CA2EA5941}"/>
          </ac:spMkLst>
        </pc:spChg>
        <pc:spChg chg="add del mod">
          <ac:chgData name="Adduci Gaetano - External" userId="896fb35e-95e4-4a07-a4af-bdb94ee6ca32" providerId="ADAL" clId="{7DDD2899-1428-488D-95F3-728B8E0F2D7A}" dt="2024-09-19T07:45:57.077" v="7149" actId="21"/>
          <ac:spMkLst>
            <pc:docMk/>
            <pc:sldMk cId="3539382002" sldId="399"/>
            <ac:spMk id="14" creationId="{B7FD1E9A-8C4C-1579-0A24-322A58669432}"/>
          </ac:spMkLst>
        </pc:spChg>
        <pc:spChg chg="add del mod">
          <ac:chgData name="Adduci Gaetano - External" userId="896fb35e-95e4-4a07-a4af-bdb94ee6ca32" providerId="ADAL" clId="{7DDD2899-1428-488D-95F3-728B8E0F2D7A}" dt="2024-09-19T07:43:05.366" v="7134" actId="478"/>
          <ac:spMkLst>
            <pc:docMk/>
            <pc:sldMk cId="3539382002" sldId="399"/>
            <ac:spMk id="15" creationId="{BBEFD2E3-09C3-0CDB-A71B-395E3BCCCE1E}"/>
          </ac:spMkLst>
        </pc:spChg>
        <pc:spChg chg="add del mod">
          <ac:chgData name="Adduci Gaetano - External" userId="896fb35e-95e4-4a07-a4af-bdb94ee6ca32" providerId="ADAL" clId="{7DDD2899-1428-488D-95F3-728B8E0F2D7A}" dt="2024-09-19T07:44:06.287" v="7142" actId="21"/>
          <ac:spMkLst>
            <pc:docMk/>
            <pc:sldMk cId="3539382002" sldId="399"/>
            <ac:spMk id="16" creationId="{AA9142B9-1384-6F8D-3F04-928108863A62}"/>
          </ac:spMkLst>
        </pc:spChg>
        <pc:spChg chg="add del mod">
          <ac:chgData name="Adduci Gaetano - External" userId="896fb35e-95e4-4a07-a4af-bdb94ee6ca32" providerId="ADAL" clId="{7DDD2899-1428-488D-95F3-728B8E0F2D7A}" dt="2024-09-18T13:03:13.078" v="7091" actId="478"/>
          <ac:spMkLst>
            <pc:docMk/>
            <pc:sldMk cId="3539382002" sldId="399"/>
            <ac:spMk id="17" creationId="{DFB0D722-078F-42EF-1A47-6161BDA2B502}"/>
          </ac:spMkLst>
        </pc:spChg>
        <pc:spChg chg="add del mod">
          <ac:chgData name="Adduci Gaetano - External" userId="896fb35e-95e4-4a07-a4af-bdb94ee6ca32" providerId="ADAL" clId="{7DDD2899-1428-488D-95F3-728B8E0F2D7A}" dt="2024-09-19T07:43:20.051" v="7136" actId="478"/>
          <ac:spMkLst>
            <pc:docMk/>
            <pc:sldMk cId="3539382002" sldId="399"/>
            <ac:spMk id="18" creationId="{B2748462-88C7-A01C-EE02-95DB75F14ADD}"/>
          </ac:spMkLst>
        </pc:spChg>
        <pc:spChg chg="add del mod">
          <ac:chgData name="Adduci Gaetano - External" userId="896fb35e-95e4-4a07-a4af-bdb94ee6ca32" providerId="ADAL" clId="{7DDD2899-1428-488D-95F3-728B8E0F2D7A}" dt="2024-09-19T07:43:56.456" v="7140" actId="21"/>
          <ac:spMkLst>
            <pc:docMk/>
            <pc:sldMk cId="3539382002" sldId="399"/>
            <ac:spMk id="19" creationId="{4856A410-38D7-CC7A-CA9A-2B8BB4EF45E1}"/>
          </ac:spMkLst>
        </pc:spChg>
        <pc:spChg chg="add del mod">
          <ac:chgData name="Adduci Gaetano - External" userId="896fb35e-95e4-4a07-a4af-bdb94ee6ca32" providerId="ADAL" clId="{7DDD2899-1428-488D-95F3-728B8E0F2D7A}" dt="2024-09-19T07:42:58.809" v="7132" actId="478"/>
          <ac:spMkLst>
            <pc:docMk/>
            <pc:sldMk cId="3539382002" sldId="399"/>
            <ac:spMk id="20" creationId="{4A5A90E6-0A3E-8A92-92EB-B058589F8582}"/>
          </ac:spMkLst>
        </pc:spChg>
        <pc:spChg chg="add del mod">
          <ac:chgData name="Adduci Gaetano - External" userId="896fb35e-95e4-4a07-a4af-bdb94ee6ca32" providerId="ADAL" clId="{7DDD2899-1428-488D-95F3-728B8E0F2D7A}" dt="2024-09-19T07:44:24.836" v="7145" actId="21"/>
          <ac:spMkLst>
            <pc:docMk/>
            <pc:sldMk cId="3539382002" sldId="399"/>
            <ac:spMk id="21" creationId="{DE5A0FA9-4EF3-8AB3-EC5C-A160319CB4C9}"/>
          </ac:spMkLst>
        </pc:spChg>
        <pc:spChg chg="add del mod">
          <ac:chgData name="Adduci Gaetano - External" userId="896fb35e-95e4-4a07-a4af-bdb94ee6ca32" providerId="ADAL" clId="{7DDD2899-1428-488D-95F3-728B8E0F2D7A}" dt="2024-09-19T07:45:57.077" v="7149" actId="21"/>
          <ac:spMkLst>
            <pc:docMk/>
            <pc:sldMk cId="3539382002" sldId="399"/>
            <ac:spMk id="22" creationId="{1CFAAB8C-7360-031F-88B9-28BB1A214057}"/>
          </ac:spMkLst>
        </pc:spChg>
        <pc:spChg chg="mod">
          <ac:chgData name="Adduci Gaetano - External" userId="896fb35e-95e4-4a07-a4af-bdb94ee6ca32" providerId="ADAL" clId="{7DDD2899-1428-488D-95F3-728B8E0F2D7A}" dt="2024-09-18T12:33:17.801" v="6879" actId="20577"/>
          <ac:spMkLst>
            <pc:docMk/>
            <pc:sldMk cId="3539382002" sldId="399"/>
            <ac:spMk id="26" creationId="{A99D52AE-936C-828F-847C-506AC1F825AC}"/>
          </ac:spMkLst>
        </pc:spChg>
        <pc:spChg chg="add del mod ord">
          <ac:chgData name="Adduci Gaetano - External" userId="896fb35e-95e4-4a07-a4af-bdb94ee6ca32" providerId="ADAL" clId="{7DDD2899-1428-488D-95F3-728B8E0F2D7A}" dt="2024-09-19T07:45:48.082" v="7148" actId="478"/>
          <ac:spMkLst>
            <pc:docMk/>
            <pc:sldMk cId="3539382002" sldId="399"/>
            <ac:spMk id="27" creationId="{8074C20D-2354-6573-1704-8BCF41004A0D}"/>
          </ac:spMkLst>
        </pc:spChg>
        <pc:cxnChg chg="add del mod">
          <ac:chgData name="Adduci Gaetano - External" userId="896fb35e-95e4-4a07-a4af-bdb94ee6ca32" providerId="ADAL" clId="{7DDD2899-1428-488D-95F3-728B8E0F2D7A}" dt="2024-09-19T07:45:57.077" v="7149" actId="21"/>
          <ac:cxnSpMkLst>
            <pc:docMk/>
            <pc:sldMk cId="3539382002" sldId="399"/>
            <ac:cxnSpMk id="7" creationId="{8FC01E11-2EE4-1EE3-CCE3-0446CA5B0927}"/>
          </ac:cxnSpMkLst>
        </pc:cxnChg>
        <pc:cxnChg chg="add del mod">
          <ac:chgData name="Adduci Gaetano - External" userId="896fb35e-95e4-4a07-a4af-bdb94ee6ca32" providerId="ADAL" clId="{7DDD2899-1428-488D-95F3-728B8E0F2D7A}" dt="2024-09-18T12:56:22.086" v="7027" actId="478"/>
          <ac:cxnSpMkLst>
            <pc:docMk/>
            <pc:sldMk cId="3539382002" sldId="399"/>
            <ac:cxnSpMk id="9" creationId="{A2FADDCB-2930-D6C6-2839-1D1689478C61}"/>
          </ac:cxnSpMkLst>
        </pc:cxnChg>
        <pc:cxnChg chg="add del mod">
          <ac:chgData name="Adduci Gaetano - External" userId="896fb35e-95e4-4a07-a4af-bdb94ee6ca32" providerId="ADAL" clId="{7DDD2899-1428-488D-95F3-728B8E0F2D7A}" dt="2024-09-19T07:45:57.077" v="7149" actId="21"/>
          <ac:cxnSpMkLst>
            <pc:docMk/>
            <pc:sldMk cId="3539382002" sldId="399"/>
            <ac:cxnSpMk id="10" creationId="{FBC26F7E-CD2D-35BC-039A-25A7FF371609}"/>
          </ac:cxnSpMkLst>
        </pc:cxnChg>
      </pc:sldChg>
      <pc:sldChg chg="addSp delSp modSp add mod modShow">
        <pc:chgData name="Adduci Gaetano - External" userId="896fb35e-95e4-4a07-a4af-bdb94ee6ca32" providerId="ADAL" clId="{7DDD2899-1428-488D-95F3-728B8E0F2D7A}" dt="2024-09-19T09:56:07.685" v="7461" actId="167"/>
        <pc:sldMkLst>
          <pc:docMk/>
          <pc:sldMk cId="3299954318" sldId="400"/>
        </pc:sldMkLst>
        <pc:spChg chg="del">
          <ac:chgData name="Adduci Gaetano - External" userId="896fb35e-95e4-4a07-a4af-bdb94ee6ca32" providerId="ADAL" clId="{7DDD2899-1428-488D-95F3-728B8E0F2D7A}" dt="2024-09-19T09:54:38.605" v="7450" actId="478"/>
          <ac:spMkLst>
            <pc:docMk/>
            <pc:sldMk cId="3299954318" sldId="400"/>
            <ac:spMk id="6" creationId="{3E4CE506-6E42-6C88-731D-69BBACD2A1ED}"/>
          </ac:spMkLst>
        </pc:spChg>
        <pc:spChg chg="mod">
          <ac:chgData name="Adduci Gaetano - External" userId="896fb35e-95e4-4a07-a4af-bdb94ee6ca32" providerId="ADAL" clId="{7DDD2899-1428-488D-95F3-728B8E0F2D7A}" dt="2024-09-19T08:09:39.664" v="7368" actId="20577"/>
          <ac:spMkLst>
            <pc:docMk/>
            <pc:sldMk cId="3299954318" sldId="400"/>
            <ac:spMk id="26" creationId="{A99D52AE-936C-828F-847C-506AC1F825AC}"/>
          </ac:spMkLst>
        </pc:spChg>
        <pc:picChg chg="add mod ord">
          <ac:chgData name="Adduci Gaetano - External" userId="896fb35e-95e4-4a07-a4af-bdb94ee6ca32" providerId="ADAL" clId="{7DDD2899-1428-488D-95F3-728B8E0F2D7A}" dt="2024-09-19T09:56:07.685" v="7461" actId="167"/>
          <ac:picMkLst>
            <pc:docMk/>
            <pc:sldMk cId="3299954318" sldId="400"/>
            <ac:picMk id="3" creationId="{D09B5DA3-A09B-BFA0-DBB7-39DCB143F302}"/>
          </ac:picMkLst>
        </pc:picChg>
      </pc:sldChg>
      <pc:sldChg chg="addSp delSp modSp add mod modShow">
        <pc:chgData name="Adduci Gaetano - External" userId="896fb35e-95e4-4a07-a4af-bdb94ee6ca32" providerId="ADAL" clId="{7DDD2899-1428-488D-95F3-728B8E0F2D7A}" dt="2024-09-19T09:56:14.576" v="7463" actId="167"/>
        <pc:sldMkLst>
          <pc:docMk/>
          <pc:sldMk cId="2994856428" sldId="401"/>
        </pc:sldMkLst>
        <pc:spChg chg="mod">
          <ac:chgData name="Adduci Gaetano - External" userId="896fb35e-95e4-4a07-a4af-bdb94ee6ca32" providerId="ADAL" clId="{7DDD2899-1428-488D-95F3-728B8E0F2D7A}" dt="2024-09-19T08:01:03.220" v="7278" actId="20577"/>
          <ac:spMkLst>
            <pc:docMk/>
            <pc:sldMk cId="2994856428" sldId="401"/>
            <ac:spMk id="3" creationId="{D73DFCBA-2C14-A8A2-D4E5-6A25768EFD4E}"/>
          </ac:spMkLst>
        </pc:spChg>
        <pc:spChg chg="mod">
          <ac:chgData name="Adduci Gaetano - External" userId="896fb35e-95e4-4a07-a4af-bdb94ee6ca32" providerId="ADAL" clId="{7DDD2899-1428-488D-95F3-728B8E0F2D7A}" dt="2024-09-19T08:01:11.256" v="7281" actId="20577"/>
          <ac:spMkLst>
            <pc:docMk/>
            <pc:sldMk cId="2994856428" sldId="401"/>
            <ac:spMk id="13" creationId="{D832B5C8-A8E5-43C8-9F94-FF4CA2EA5941}"/>
          </ac:spMkLst>
        </pc:spChg>
        <pc:spChg chg="mod">
          <ac:chgData name="Adduci Gaetano - External" userId="896fb35e-95e4-4a07-a4af-bdb94ee6ca32" providerId="ADAL" clId="{7DDD2899-1428-488D-95F3-728B8E0F2D7A}" dt="2024-09-19T08:09:58.086" v="7387" actId="20577"/>
          <ac:spMkLst>
            <pc:docMk/>
            <pc:sldMk cId="2994856428" sldId="401"/>
            <ac:spMk id="26" creationId="{A99D52AE-936C-828F-847C-506AC1F825AC}"/>
          </ac:spMkLst>
        </pc:spChg>
        <pc:spChg chg="del">
          <ac:chgData name="Adduci Gaetano - External" userId="896fb35e-95e4-4a07-a4af-bdb94ee6ca32" providerId="ADAL" clId="{7DDD2899-1428-488D-95F3-728B8E0F2D7A}" dt="2024-09-19T09:54:43.586" v="7451" actId="478"/>
          <ac:spMkLst>
            <pc:docMk/>
            <pc:sldMk cId="2994856428" sldId="401"/>
            <ac:spMk id="27" creationId="{8074C20D-2354-6573-1704-8BCF41004A0D}"/>
          </ac:spMkLst>
        </pc:spChg>
        <pc:picChg chg="add mod ord">
          <ac:chgData name="Adduci Gaetano - External" userId="896fb35e-95e4-4a07-a4af-bdb94ee6ca32" providerId="ADAL" clId="{7DDD2899-1428-488D-95F3-728B8E0F2D7A}" dt="2024-09-19T09:56:14.576" v="7463" actId="167"/>
          <ac:picMkLst>
            <pc:docMk/>
            <pc:sldMk cId="2994856428" sldId="401"/>
            <ac:picMk id="4" creationId="{45C9ABA1-63B4-5EB1-D006-4A5576047532}"/>
          </ac:picMkLst>
        </pc:picChg>
      </pc:sldChg>
      <pc:sldChg chg="addSp delSp modSp add mod">
        <pc:chgData name="Adduci Gaetano - External" userId="896fb35e-95e4-4a07-a4af-bdb94ee6ca32" providerId="ADAL" clId="{7DDD2899-1428-488D-95F3-728B8E0F2D7A}" dt="2024-09-27T08:25:00.401" v="9485" actId="20577"/>
        <pc:sldMkLst>
          <pc:docMk/>
          <pc:sldMk cId="404411742" sldId="402"/>
        </pc:sldMkLst>
        <pc:spChg chg="mod">
          <ac:chgData name="Adduci Gaetano - External" userId="896fb35e-95e4-4a07-a4af-bdb94ee6ca32" providerId="ADAL" clId="{7DDD2899-1428-488D-95F3-728B8E0F2D7A}" dt="2024-09-27T08:25:00.401" v="9485" actId="20577"/>
          <ac:spMkLst>
            <pc:docMk/>
            <pc:sldMk cId="404411742" sldId="402"/>
            <ac:spMk id="26" creationId="{A99D52AE-936C-828F-847C-506AC1F825AC}"/>
          </ac:spMkLst>
        </pc:spChg>
        <pc:spChg chg="add mod">
          <ac:chgData name="Adduci Gaetano - External" userId="896fb35e-95e4-4a07-a4af-bdb94ee6ca32" providerId="ADAL" clId="{7DDD2899-1428-488D-95F3-728B8E0F2D7A}" dt="2024-09-26T15:04:59.951" v="8443" actId="207"/>
          <ac:spMkLst>
            <pc:docMk/>
            <pc:sldMk cId="404411742" sldId="402"/>
            <ac:spMk id="52" creationId="{4E52DBDE-796E-5F58-1EBC-46B7D60B7747}"/>
          </ac:spMkLst>
        </pc:spChg>
        <pc:spChg chg="add mod">
          <ac:chgData name="Adduci Gaetano - External" userId="896fb35e-95e4-4a07-a4af-bdb94ee6ca32" providerId="ADAL" clId="{7DDD2899-1428-488D-95F3-728B8E0F2D7A}" dt="2024-09-26T15:06:57.822" v="8462" actId="1076"/>
          <ac:spMkLst>
            <pc:docMk/>
            <pc:sldMk cId="404411742" sldId="402"/>
            <ac:spMk id="53" creationId="{EE466988-02C6-BE00-CC56-765A130E61D9}"/>
          </ac:spMkLst>
        </pc:spChg>
        <pc:picChg chg="add del mod">
          <ac:chgData name="Adduci Gaetano - External" userId="896fb35e-95e4-4a07-a4af-bdb94ee6ca32" providerId="ADAL" clId="{7DDD2899-1428-488D-95F3-728B8E0F2D7A}" dt="2024-09-26T10:48:40.732" v="8020" actId="478"/>
          <ac:picMkLst>
            <pc:docMk/>
            <pc:sldMk cId="404411742" sldId="402"/>
            <ac:picMk id="3" creationId="{8B1C0AB0-D8BF-9542-2B82-6FC1D3B5F91F}"/>
          </ac:picMkLst>
        </pc:picChg>
        <pc:picChg chg="add del mod">
          <ac:chgData name="Adduci Gaetano - External" userId="896fb35e-95e4-4a07-a4af-bdb94ee6ca32" providerId="ADAL" clId="{7DDD2899-1428-488D-95F3-728B8E0F2D7A}" dt="2024-09-20T07:55:43.993" v="7871" actId="478"/>
          <ac:picMkLst>
            <pc:docMk/>
            <pc:sldMk cId="404411742" sldId="402"/>
            <ac:picMk id="3" creationId="{D5061207-36D4-3F82-1868-77F75499D0ED}"/>
          </ac:picMkLst>
        </pc:picChg>
        <pc:picChg chg="add del mod">
          <ac:chgData name="Adduci Gaetano - External" userId="896fb35e-95e4-4a07-a4af-bdb94ee6ca32" providerId="ADAL" clId="{7DDD2899-1428-488D-95F3-728B8E0F2D7A}" dt="2024-09-26T11:45:08.983" v="8133" actId="478"/>
          <ac:picMkLst>
            <pc:docMk/>
            <pc:sldMk cId="404411742" sldId="402"/>
            <ac:picMk id="5" creationId="{56967C4A-C619-6E12-B3A7-2FBE9C8F3637}"/>
          </ac:picMkLst>
        </pc:picChg>
        <pc:picChg chg="add del mod">
          <ac:chgData name="Adduci Gaetano - External" userId="896fb35e-95e4-4a07-a4af-bdb94ee6ca32" providerId="ADAL" clId="{7DDD2899-1428-488D-95F3-728B8E0F2D7A}" dt="2024-09-20T07:57:37.111" v="7875" actId="478"/>
          <ac:picMkLst>
            <pc:docMk/>
            <pc:sldMk cId="404411742" sldId="402"/>
            <ac:picMk id="5" creationId="{C838AA8E-DFF2-FD8A-B85F-77AE70D636E9}"/>
          </ac:picMkLst>
        </pc:picChg>
        <pc:picChg chg="add del mod">
          <ac:chgData name="Adduci Gaetano - External" userId="896fb35e-95e4-4a07-a4af-bdb94ee6ca32" providerId="ADAL" clId="{7DDD2899-1428-488D-95F3-728B8E0F2D7A}" dt="2024-09-20T07:59:46.520" v="7881" actId="478"/>
          <ac:picMkLst>
            <pc:docMk/>
            <pc:sldMk cId="404411742" sldId="402"/>
            <ac:picMk id="7" creationId="{9FA2B8A9-92F3-377E-A759-BCCF82452B66}"/>
          </ac:picMkLst>
        </pc:picChg>
        <pc:picChg chg="add del mod">
          <ac:chgData name="Adduci Gaetano - External" userId="896fb35e-95e4-4a07-a4af-bdb94ee6ca32" providerId="ADAL" clId="{7DDD2899-1428-488D-95F3-728B8E0F2D7A}" dt="2024-09-26T13:11:35.905" v="8139" actId="478"/>
          <ac:picMkLst>
            <pc:docMk/>
            <pc:sldMk cId="404411742" sldId="402"/>
            <ac:picMk id="7" creationId="{EBD9859F-3AF3-DDEA-0877-DE976BC4A21F}"/>
          </ac:picMkLst>
        </pc:picChg>
        <pc:picChg chg="add del mod">
          <ac:chgData name="Adduci Gaetano - External" userId="896fb35e-95e4-4a07-a4af-bdb94ee6ca32" providerId="ADAL" clId="{7DDD2899-1428-488D-95F3-728B8E0F2D7A}" dt="2024-09-26T13:17:42.583" v="8146" actId="478"/>
          <ac:picMkLst>
            <pc:docMk/>
            <pc:sldMk cId="404411742" sldId="402"/>
            <ac:picMk id="9" creationId="{5389D1F0-B322-F43E-0C74-CE4BF0DD254E}"/>
          </ac:picMkLst>
        </pc:picChg>
        <pc:picChg chg="add del mod">
          <ac:chgData name="Adduci Gaetano - External" userId="896fb35e-95e4-4a07-a4af-bdb94ee6ca32" providerId="ADAL" clId="{7DDD2899-1428-488D-95F3-728B8E0F2D7A}" dt="2024-09-20T08:11:32.627" v="7885" actId="478"/>
          <ac:picMkLst>
            <pc:docMk/>
            <pc:sldMk cId="404411742" sldId="402"/>
            <ac:picMk id="9" creationId="{D8DCEE6D-52FA-D789-B4E0-75C8B1399E47}"/>
          </ac:picMkLst>
        </pc:picChg>
        <pc:picChg chg="add del mod">
          <ac:chgData name="Adduci Gaetano - External" userId="896fb35e-95e4-4a07-a4af-bdb94ee6ca32" providerId="ADAL" clId="{7DDD2899-1428-488D-95F3-728B8E0F2D7A}" dt="2024-09-26T13:42:03.679" v="8212" actId="478"/>
          <ac:picMkLst>
            <pc:docMk/>
            <pc:sldMk cId="404411742" sldId="402"/>
            <ac:picMk id="11" creationId="{6A0D6567-CACB-6CEF-2E3F-820EC60D60A2}"/>
          </ac:picMkLst>
        </pc:picChg>
        <pc:picChg chg="add del mod">
          <ac:chgData name="Adduci Gaetano - External" userId="896fb35e-95e4-4a07-a4af-bdb94ee6ca32" providerId="ADAL" clId="{7DDD2899-1428-488D-95F3-728B8E0F2D7A}" dt="2024-09-20T08:14:26.035" v="7891" actId="478"/>
          <ac:picMkLst>
            <pc:docMk/>
            <pc:sldMk cId="404411742" sldId="402"/>
            <ac:picMk id="11" creationId="{B954C352-EBA9-7BD7-0596-2848CB517539}"/>
          </ac:picMkLst>
        </pc:picChg>
        <pc:picChg chg="add del mod">
          <ac:chgData name="Adduci Gaetano - External" userId="896fb35e-95e4-4a07-a4af-bdb94ee6ca32" providerId="ADAL" clId="{7DDD2899-1428-488D-95F3-728B8E0F2D7A}" dt="2024-09-26T13:28:25.607" v="8165" actId="478"/>
          <ac:picMkLst>
            <pc:docMk/>
            <pc:sldMk cId="404411742" sldId="402"/>
            <ac:picMk id="13" creationId="{98190DBF-CCAC-1216-E038-6D37A8BEB306}"/>
          </ac:picMkLst>
        </pc:picChg>
        <pc:picChg chg="add del mod">
          <ac:chgData name="Adduci Gaetano - External" userId="896fb35e-95e4-4a07-a4af-bdb94ee6ca32" providerId="ADAL" clId="{7DDD2899-1428-488D-95F3-728B8E0F2D7A}" dt="2024-09-26T13:30:54.360" v="8170" actId="478"/>
          <ac:picMkLst>
            <pc:docMk/>
            <pc:sldMk cId="404411742" sldId="402"/>
            <ac:picMk id="15" creationId="{AFCDC286-8DA5-2664-ABA8-58E77CF9B132}"/>
          </ac:picMkLst>
        </pc:picChg>
        <pc:picChg chg="add del mod">
          <ac:chgData name="Adduci Gaetano - External" userId="896fb35e-95e4-4a07-a4af-bdb94ee6ca32" providerId="ADAL" clId="{7DDD2899-1428-488D-95F3-728B8E0F2D7A}" dt="2024-09-26T13:34:25.591" v="8174" actId="478"/>
          <ac:picMkLst>
            <pc:docMk/>
            <pc:sldMk cId="404411742" sldId="402"/>
            <ac:picMk id="17" creationId="{9BF269E3-B591-3458-5BFB-6A151F645A6F}"/>
          </ac:picMkLst>
        </pc:picChg>
        <pc:picChg chg="add del mod">
          <ac:chgData name="Adduci Gaetano - External" userId="896fb35e-95e4-4a07-a4af-bdb94ee6ca32" providerId="ADAL" clId="{7DDD2899-1428-488D-95F3-728B8E0F2D7A}" dt="2024-09-26T13:35:03.963" v="8179" actId="478"/>
          <ac:picMkLst>
            <pc:docMk/>
            <pc:sldMk cId="404411742" sldId="402"/>
            <ac:picMk id="19" creationId="{88DED82C-A734-3839-2813-DD862CE48560}"/>
          </ac:picMkLst>
        </pc:picChg>
        <pc:picChg chg="add del mod">
          <ac:chgData name="Adduci Gaetano - External" userId="896fb35e-95e4-4a07-a4af-bdb94ee6ca32" providerId="ADAL" clId="{7DDD2899-1428-488D-95F3-728B8E0F2D7A}" dt="2024-09-26T13:42:02.025" v="8211" actId="478"/>
          <ac:picMkLst>
            <pc:docMk/>
            <pc:sldMk cId="404411742" sldId="402"/>
            <ac:picMk id="21" creationId="{6966F926-1C11-9B10-8BE2-2C03B5EFC334}"/>
          </ac:picMkLst>
        </pc:picChg>
        <pc:picChg chg="add del mod">
          <ac:chgData name="Adduci Gaetano - External" userId="896fb35e-95e4-4a07-a4af-bdb94ee6ca32" providerId="ADAL" clId="{7DDD2899-1428-488D-95F3-728B8E0F2D7A}" dt="2024-09-26T13:38:42.421" v="8191" actId="478"/>
          <ac:picMkLst>
            <pc:docMk/>
            <pc:sldMk cId="404411742" sldId="402"/>
            <ac:picMk id="27" creationId="{AF237466-2F6D-635B-6A23-58A04A41B964}"/>
          </ac:picMkLst>
        </pc:picChg>
        <pc:picChg chg="add del mod">
          <ac:chgData name="Adduci Gaetano - External" userId="896fb35e-95e4-4a07-a4af-bdb94ee6ca32" providerId="ADAL" clId="{7DDD2899-1428-488D-95F3-728B8E0F2D7A}" dt="2024-09-26T13:39:30.355" v="8199" actId="478"/>
          <ac:picMkLst>
            <pc:docMk/>
            <pc:sldMk cId="404411742" sldId="402"/>
            <ac:picMk id="29" creationId="{5C2E89C2-516C-791B-0E2C-20E352E3438F}"/>
          </ac:picMkLst>
        </pc:picChg>
        <pc:picChg chg="add del mod">
          <ac:chgData name="Adduci Gaetano - External" userId="896fb35e-95e4-4a07-a4af-bdb94ee6ca32" providerId="ADAL" clId="{7DDD2899-1428-488D-95F3-728B8E0F2D7A}" dt="2024-09-26T13:43:38.388" v="8221" actId="478"/>
          <ac:picMkLst>
            <pc:docMk/>
            <pc:sldMk cId="404411742" sldId="402"/>
            <ac:picMk id="31" creationId="{0FCCA952-AC88-29ED-2255-6DB2B2052B10}"/>
          </ac:picMkLst>
        </pc:picChg>
        <pc:picChg chg="add del mod">
          <ac:chgData name="Adduci Gaetano - External" userId="896fb35e-95e4-4a07-a4af-bdb94ee6ca32" providerId="ADAL" clId="{7DDD2899-1428-488D-95F3-728B8E0F2D7A}" dt="2024-09-26T13:43:34.684" v="8220" actId="478"/>
          <ac:picMkLst>
            <pc:docMk/>
            <pc:sldMk cId="404411742" sldId="402"/>
            <ac:picMk id="32" creationId="{E943C30B-CC95-D2EC-E752-0056579BD631}"/>
          </ac:picMkLst>
        </pc:picChg>
        <pc:picChg chg="add del mod">
          <ac:chgData name="Adduci Gaetano - External" userId="896fb35e-95e4-4a07-a4af-bdb94ee6ca32" providerId="ADAL" clId="{7DDD2899-1428-488D-95F3-728B8E0F2D7A}" dt="2024-09-26T13:43:32.546" v="8219" actId="478"/>
          <ac:picMkLst>
            <pc:docMk/>
            <pc:sldMk cId="404411742" sldId="402"/>
            <ac:picMk id="33" creationId="{ACDC9C48-82AD-36AC-FEEF-0B36CC5A99F9}"/>
          </ac:picMkLst>
        </pc:picChg>
        <pc:picChg chg="add del mod">
          <ac:chgData name="Adduci Gaetano - External" userId="896fb35e-95e4-4a07-a4af-bdb94ee6ca32" providerId="ADAL" clId="{7DDD2899-1428-488D-95F3-728B8E0F2D7A}" dt="2024-09-26T14:13:25.540" v="8233" actId="478"/>
          <ac:picMkLst>
            <pc:docMk/>
            <pc:sldMk cId="404411742" sldId="402"/>
            <ac:picMk id="35" creationId="{D443CFB4-7790-AC3E-F653-740BCE8AF658}"/>
          </ac:picMkLst>
        </pc:picChg>
        <pc:picChg chg="add del mod">
          <ac:chgData name="Adduci Gaetano - External" userId="896fb35e-95e4-4a07-a4af-bdb94ee6ca32" providerId="ADAL" clId="{7DDD2899-1428-488D-95F3-728B8E0F2D7A}" dt="2024-09-26T14:13:25.540" v="8233" actId="478"/>
          <ac:picMkLst>
            <pc:docMk/>
            <pc:sldMk cId="404411742" sldId="402"/>
            <ac:picMk id="37" creationId="{9B83F912-C4C8-71BC-9D75-B702869F20E0}"/>
          </ac:picMkLst>
        </pc:picChg>
        <pc:picChg chg="add del mod">
          <ac:chgData name="Adduci Gaetano - External" userId="896fb35e-95e4-4a07-a4af-bdb94ee6ca32" providerId="ADAL" clId="{7DDD2899-1428-488D-95F3-728B8E0F2D7A}" dt="2024-09-26T14:13:25.540" v="8233" actId="478"/>
          <ac:picMkLst>
            <pc:docMk/>
            <pc:sldMk cId="404411742" sldId="402"/>
            <ac:picMk id="40" creationId="{75F1EE7B-AADC-74EC-F6A5-32258EECE0CE}"/>
          </ac:picMkLst>
        </pc:picChg>
        <pc:picChg chg="add del mod">
          <ac:chgData name="Adduci Gaetano - External" userId="896fb35e-95e4-4a07-a4af-bdb94ee6ca32" providerId="ADAL" clId="{7DDD2899-1428-488D-95F3-728B8E0F2D7A}" dt="2024-09-26T14:13:42.456" v="8238" actId="478"/>
          <ac:picMkLst>
            <pc:docMk/>
            <pc:sldMk cId="404411742" sldId="402"/>
            <ac:picMk id="42" creationId="{540A03B1-2D14-ABC5-5C83-58F3906ECD13}"/>
          </ac:picMkLst>
        </pc:picChg>
        <pc:picChg chg="add mod">
          <ac:chgData name="Adduci Gaetano - External" userId="896fb35e-95e4-4a07-a4af-bdb94ee6ca32" providerId="ADAL" clId="{7DDD2899-1428-488D-95F3-728B8E0F2D7A}" dt="2024-09-26T14:30:50.853" v="8274" actId="1076"/>
          <ac:picMkLst>
            <pc:docMk/>
            <pc:sldMk cId="404411742" sldId="402"/>
            <ac:picMk id="44" creationId="{31B5FC49-17C9-7183-F0F7-87D5948ADD68}"/>
          </ac:picMkLst>
        </pc:picChg>
        <pc:picChg chg="add mod">
          <ac:chgData name="Adduci Gaetano - External" userId="896fb35e-95e4-4a07-a4af-bdb94ee6ca32" providerId="ADAL" clId="{7DDD2899-1428-488D-95F3-728B8E0F2D7A}" dt="2024-09-26T14:30:57.299" v="8275" actId="1076"/>
          <ac:picMkLst>
            <pc:docMk/>
            <pc:sldMk cId="404411742" sldId="402"/>
            <ac:picMk id="46" creationId="{DCD594D9-79EA-7826-B7DC-B276808AA783}"/>
          </ac:picMkLst>
        </pc:picChg>
        <pc:picChg chg="add mod">
          <ac:chgData name="Adduci Gaetano - External" userId="896fb35e-95e4-4a07-a4af-bdb94ee6ca32" providerId="ADAL" clId="{7DDD2899-1428-488D-95F3-728B8E0F2D7A}" dt="2024-09-26T14:31:02.767" v="8276" actId="1076"/>
          <ac:picMkLst>
            <pc:docMk/>
            <pc:sldMk cId="404411742" sldId="402"/>
            <ac:picMk id="48" creationId="{0E72B044-3941-8066-8B83-E9E203A7B487}"/>
          </ac:picMkLst>
        </pc:picChg>
        <pc:picChg chg="add del mod ord">
          <ac:chgData name="Adduci Gaetano - External" userId="896fb35e-95e4-4a07-a4af-bdb94ee6ca32" providerId="ADAL" clId="{7DDD2899-1428-488D-95F3-728B8E0F2D7A}" dt="2024-09-26T14:28:37.414" v="8267" actId="478"/>
          <ac:picMkLst>
            <pc:docMk/>
            <pc:sldMk cId="404411742" sldId="402"/>
            <ac:picMk id="49" creationId="{525E89D1-75FA-29A7-4D0D-E8F9976EA437}"/>
          </ac:picMkLst>
        </pc:picChg>
        <pc:picChg chg="add del mod">
          <ac:chgData name="Adduci Gaetano - External" userId="896fb35e-95e4-4a07-a4af-bdb94ee6ca32" providerId="ADAL" clId="{7DDD2899-1428-488D-95F3-728B8E0F2D7A}" dt="2024-09-26T14:49:22.003" v="8295" actId="478"/>
          <ac:picMkLst>
            <pc:docMk/>
            <pc:sldMk cId="404411742" sldId="402"/>
            <ac:picMk id="51" creationId="{1DAA8A11-019F-CC32-98F1-25B793B8FDF4}"/>
          </ac:picMkLst>
        </pc:picChg>
        <pc:picChg chg="add mod">
          <ac:chgData name="Adduci Gaetano - External" userId="896fb35e-95e4-4a07-a4af-bdb94ee6ca32" providerId="ADAL" clId="{7DDD2899-1428-488D-95F3-728B8E0F2D7A}" dt="2024-09-26T17:42:24.157" v="8628" actId="1076"/>
          <ac:picMkLst>
            <pc:docMk/>
            <pc:sldMk cId="404411742" sldId="402"/>
            <ac:picMk id="55" creationId="{5B0CB04E-BF79-AAFE-F847-F1C4B405092F}"/>
          </ac:picMkLst>
        </pc:picChg>
        <pc:picChg chg="add del">
          <ac:chgData name="Adduci Gaetano - External" userId="896fb35e-95e4-4a07-a4af-bdb94ee6ca32" providerId="ADAL" clId="{7DDD2899-1428-488D-95F3-728B8E0F2D7A}" dt="2024-09-26T15:07:17.187" v="8465" actId="22"/>
          <ac:picMkLst>
            <pc:docMk/>
            <pc:sldMk cId="404411742" sldId="402"/>
            <ac:picMk id="57" creationId="{44430823-8700-E353-2892-602CE992E749}"/>
          </ac:picMkLst>
        </pc:picChg>
        <pc:picChg chg="add mod ord">
          <ac:chgData name="Adduci Gaetano - External" userId="896fb35e-95e4-4a07-a4af-bdb94ee6ca32" providerId="ADAL" clId="{7DDD2899-1428-488D-95F3-728B8E0F2D7A}" dt="2024-09-26T15:07:56.473" v="8471" actId="167"/>
          <ac:picMkLst>
            <pc:docMk/>
            <pc:sldMk cId="404411742" sldId="402"/>
            <ac:picMk id="58" creationId="{AB508013-8CB1-73DA-DCA8-6AE50651E38C}"/>
          </ac:picMkLst>
        </pc:picChg>
      </pc:sldChg>
      <pc:sldChg chg="add del">
        <pc:chgData name="Adduci Gaetano - External" userId="896fb35e-95e4-4a07-a4af-bdb94ee6ca32" providerId="ADAL" clId="{7DDD2899-1428-488D-95F3-728B8E0F2D7A}" dt="2024-09-19T10:02:43.845" v="7495" actId="2696"/>
        <pc:sldMkLst>
          <pc:docMk/>
          <pc:sldMk cId="3228339174" sldId="403"/>
        </pc:sldMkLst>
      </pc:sldChg>
      <pc:sldChg chg="add del">
        <pc:chgData name="Adduci Gaetano - External" userId="896fb35e-95e4-4a07-a4af-bdb94ee6ca32" providerId="ADAL" clId="{7DDD2899-1428-488D-95F3-728B8E0F2D7A}" dt="2024-09-19T10:03:18.083" v="7499" actId="2696"/>
        <pc:sldMkLst>
          <pc:docMk/>
          <pc:sldMk cId="2236208736" sldId="404"/>
        </pc:sldMkLst>
      </pc:sldChg>
      <pc:sldChg chg="addSp delSp modSp add mod">
        <pc:chgData name="Adduci Gaetano - External" userId="896fb35e-95e4-4a07-a4af-bdb94ee6ca32" providerId="ADAL" clId="{7DDD2899-1428-488D-95F3-728B8E0F2D7A}" dt="2024-09-27T14:17:11.592" v="9491" actId="1076"/>
        <pc:sldMkLst>
          <pc:docMk/>
          <pc:sldMk cId="3931897005" sldId="405"/>
        </pc:sldMkLst>
        <pc:spChg chg="mod">
          <ac:chgData name="Adduci Gaetano - External" userId="896fb35e-95e4-4a07-a4af-bdb94ee6ca32" providerId="ADAL" clId="{7DDD2899-1428-488D-95F3-728B8E0F2D7A}" dt="2024-09-27T08:24:08.995" v="9476" actId="20577"/>
          <ac:spMkLst>
            <pc:docMk/>
            <pc:sldMk cId="3931897005" sldId="405"/>
            <ac:spMk id="26" creationId="{A99D52AE-936C-828F-847C-506AC1F825AC}"/>
          </ac:spMkLst>
        </pc:spChg>
        <pc:picChg chg="add del mod">
          <ac:chgData name="Adduci Gaetano - External" userId="896fb35e-95e4-4a07-a4af-bdb94ee6ca32" providerId="ADAL" clId="{7DDD2899-1428-488D-95F3-728B8E0F2D7A}" dt="2024-09-26T15:18:17.478" v="8515" actId="21"/>
          <ac:picMkLst>
            <pc:docMk/>
            <pc:sldMk cId="3931897005" sldId="405"/>
            <ac:picMk id="3" creationId="{34142CEF-02E4-ED80-F6CE-44111B1406ED}"/>
          </ac:picMkLst>
        </pc:picChg>
        <pc:picChg chg="add mod">
          <ac:chgData name="Adduci Gaetano - External" userId="896fb35e-95e4-4a07-a4af-bdb94ee6ca32" providerId="ADAL" clId="{7DDD2899-1428-488D-95F3-728B8E0F2D7A}" dt="2024-09-27T08:24:48.812" v="9481" actId="1076"/>
          <ac:picMkLst>
            <pc:docMk/>
            <pc:sldMk cId="3931897005" sldId="405"/>
            <ac:picMk id="3" creationId="{F8ACAD0C-DEC0-D4A4-F04F-E9541CE75A51}"/>
          </ac:picMkLst>
        </pc:picChg>
        <pc:picChg chg="add mod">
          <ac:chgData name="Adduci Gaetano - External" userId="896fb35e-95e4-4a07-a4af-bdb94ee6ca32" providerId="ADAL" clId="{7DDD2899-1428-488D-95F3-728B8E0F2D7A}" dt="2024-09-27T14:17:11.592" v="9491" actId="1076"/>
          <ac:picMkLst>
            <pc:docMk/>
            <pc:sldMk cId="3931897005" sldId="405"/>
            <ac:picMk id="4" creationId="{F6669EC1-FB4C-4CD7-AA9D-04AACAF11A04}"/>
          </ac:picMkLst>
        </pc:picChg>
        <pc:picChg chg="add del mod">
          <ac:chgData name="Adduci Gaetano - External" userId="896fb35e-95e4-4a07-a4af-bdb94ee6ca32" providerId="ADAL" clId="{7DDD2899-1428-488D-95F3-728B8E0F2D7A}" dt="2024-09-27T14:16:20.132" v="9486" actId="478"/>
          <ac:picMkLst>
            <pc:docMk/>
            <pc:sldMk cId="3931897005" sldId="405"/>
            <ac:picMk id="5" creationId="{0F353E56-04E8-F2E5-4038-9A5108C08286}"/>
          </ac:picMkLst>
        </pc:picChg>
        <pc:picChg chg="add del">
          <ac:chgData name="Adduci Gaetano - External" userId="896fb35e-95e4-4a07-a4af-bdb94ee6ca32" providerId="ADAL" clId="{7DDD2899-1428-488D-95F3-728B8E0F2D7A}" dt="2024-09-26T15:59:59.787" v="8520" actId="478"/>
          <ac:picMkLst>
            <pc:docMk/>
            <pc:sldMk cId="3931897005" sldId="405"/>
            <ac:picMk id="5" creationId="{44918EF3-BF6A-0FA4-55A8-4C7D7ED354A5}"/>
          </ac:picMkLst>
        </pc:picChg>
        <pc:picChg chg="add mod ord">
          <ac:chgData name="Adduci Gaetano - External" userId="896fb35e-95e4-4a07-a4af-bdb94ee6ca32" providerId="ADAL" clId="{7DDD2899-1428-488D-95F3-728B8E0F2D7A}" dt="2024-09-26T18:44:36.192" v="8990" actId="167"/>
          <ac:picMkLst>
            <pc:docMk/>
            <pc:sldMk cId="3931897005" sldId="405"/>
            <ac:picMk id="6" creationId="{3B2CC003-0F95-5B75-2D99-225DF3FFF128}"/>
          </ac:picMkLst>
        </pc:picChg>
        <pc:picChg chg="add del mod">
          <ac:chgData name="Adduci Gaetano - External" userId="896fb35e-95e4-4a07-a4af-bdb94ee6ca32" providerId="ADAL" clId="{7DDD2899-1428-488D-95F3-728B8E0F2D7A}" dt="2024-09-26T16:00:53.833" v="8524" actId="478"/>
          <ac:picMkLst>
            <pc:docMk/>
            <pc:sldMk cId="3931897005" sldId="405"/>
            <ac:picMk id="7" creationId="{8D873A74-66E3-AD0B-8D64-DEC05EE4564D}"/>
          </ac:picMkLst>
        </pc:picChg>
        <pc:picChg chg="add del mod">
          <ac:chgData name="Adduci Gaetano - External" userId="896fb35e-95e4-4a07-a4af-bdb94ee6ca32" providerId="ADAL" clId="{7DDD2899-1428-488D-95F3-728B8E0F2D7A}" dt="2024-09-26T16:02:34.727" v="8530" actId="478"/>
          <ac:picMkLst>
            <pc:docMk/>
            <pc:sldMk cId="3931897005" sldId="405"/>
            <ac:picMk id="9" creationId="{78561365-66EC-2799-7E59-1ADBE8F83404}"/>
          </ac:picMkLst>
        </pc:picChg>
        <pc:picChg chg="add del mod">
          <ac:chgData name="Adduci Gaetano - External" userId="896fb35e-95e4-4a07-a4af-bdb94ee6ca32" providerId="ADAL" clId="{7DDD2899-1428-488D-95F3-728B8E0F2D7A}" dt="2024-09-26T16:03:53.910" v="8533" actId="478"/>
          <ac:picMkLst>
            <pc:docMk/>
            <pc:sldMk cId="3931897005" sldId="405"/>
            <ac:picMk id="11" creationId="{FE69162D-8332-4AB0-FDF9-10034ED579CF}"/>
          </ac:picMkLst>
        </pc:picChg>
        <pc:picChg chg="add del mod">
          <ac:chgData name="Adduci Gaetano - External" userId="896fb35e-95e4-4a07-a4af-bdb94ee6ca32" providerId="ADAL" clId="{7DDD2899-1428-488D-95F3-728B8E0F2D7A}" dt="2024-09-26T16:04:34.931" v="8537" actId="478"/>
          <ac:picMkLst>
            <pc:docMk/>
            <pc:sldMk cId="3931897005" sldId="405"/>
            <ac:picMk id="13" creationId="{3B75FBCF-544B-7053-96EA-B107204EAC32}"/>
          </ac:picMkLst>
        </pc:picChg>
        <pc:picChg chg="add del mod">
          <ac:chgData name="Adduci Gaetano - External" userId="896fb35e-95e4-4a07-a4af-bdb94ee6ca32" providerId="ADAL" clId="{7DDD2899-1428-488D-95F3-728B8E0F2D7A}" dt="2024-09-26T16:05:10.570" v="8540" actId="478"/>
          <ac:picMkLst>
            <pc:docMk/>
            <pc:sldMk cId="3931897005" sldId="405"/>
            <ac:picMk id="15" creationId="{0941DDF7-0CB9-4B60-15F1-EA40FDB1D441}"/>
          </ac:picMkLst>
        </pc:picChg>
        <pc:picChg chg="add del mod">
          <ac:chgData name="Adduci Gaetano - External" userId="896fb35e-95e4-4a07-a4af-bdb94ee6ca32" providerId="ADAL" clId="{7DDD2899-1428-488D-95F3-728B8E0F2D7A}" dt="2024-09-26T16:38:18.702" v="8562" actId="478"/>
          <ac:picMkLst>
            <pc:docMk/>
            <pc:sldMk cId="3931897005" sldId="405"/>
            <ac:picMk id="17" creationId="{6A3B8E49-10C5-392D-615D-BCF5D0FCC5E5}"/>
          </ac:picMkLst>
        </pc:picChg>
        <pc:picChg chg="add del mod">
          <ac:chgData name="Adduci Gaetano - External" userId="896fb35e-95e4-4a07-a4af-bdb94ee6ca32" providerId="ADAL" clId="{7DDD2899-1428-488D-95F3-728B8E0F2D7A}" dt="2024-09-26T16:27:39.680" v="8553" actId="478"/>
          <ac:picMkLst>
            <pc:docMk/>
            <pc:sldMk cId="3931897005" sldId="405"/>
            <ac:picMk id="19" creationId="{ADA5F7EA-5323-B470-A998-DFFD939C6340}"/>
          </ac:picMkLst>
        </pc:picChg>
        <pc:picChg chg="add del mod">
          <ac:chgData name="Adduci Gaetano - External" userId="896fb35e-95e4-4a07-a4af-bdb94ee6ca32" providerId="ADAL" clId="{7DDD2899-1428-488D-95F3-728B8E0F2D7A}" dt="2024-09-26T16:33:28.318" v="8561" actId="478"/>
          <ac:picMkLst>
            <pc:docMk/>
            <pc:sldMk cId="3931897005" sldId="405"/>
            <ac:picMk id="21" creationId="{7207C782-4AAD-4118-9A75-3775A48D44E3}"/>
          </ac:picMkLst>
        </pc:picChg>
        <pc:picChg chg="add del mod">
          <ac:chgData name="Adduci Gaetano - External" userId="896fb35e-95e4-4a07-a4af-bdb94ee6ca32" providerId="ADAL" clId="{7DDD2899-1428-488D-95F3-728B8E0F2D7A}" dt="2024-09-26T17:35:52.768" v="8586" actId="478"/>
          <ac:picMkLst>
            <pc:docMk/>
            <pc:sldMk cId="3931897005" sldId="405"/>
            <ac:picMk id="27" creationId="{2D04DD79-E41D-85FB-0508-B028406AD866}"/>
          </ac:picMkLst>
        </pc:picChg>
        <pc:picChg chg="add del mod">
          <ac:chgData name="Adduci Gaetano - External" userId="896fb35e-95e4-4a07-a4af-bdb94ee6ca32" providerId="ADAL" clId="{7DDD2899-1428-488D-95F3-728B8E0F2D7A}" dt="2024-09-26T17:35:54.166" v="8587" actId="478"/>
          <ac:picMkLst>
            <pc:docMk/>
            <pc:sldMk cId="3931897005" sldId="405"/>
            <ac:picMk id="29" creationId="{9591B474-B868-A3D4-E6C3-FFBDB9B62025}"/>
          </ac:picMkLst>
        </pc:picChg>
        <pc:picChg chg="add del mod ord">
          <ac:chgData name="Adduci Gaetano - External" userId="896fb35e-95e4-4a07-a4af-bdb94ee6ca32" providerId="ADAL" clId="{7DDD2899-1428-488D-95F3-728B8E0F2D7A}" dt="2024-09-26T17:35:55.876" v="8588" actId="478"/>
          <ac:picMkLst>
            <pc:docMk/>
            <pc:sldMk cId="3931897005" sldId="405"/>
            <ac:picMk id="30" creationId="{AC3E75C7-7A9B-6E32-D2AB-4B9FCB5ED5F7}"/>
          </ac:picMkLst>
        </pc:picChg>
        <pc:picChg chg="add del mod">
          <ac:chgData name="Adduci Gaetano - External" userId="896fb35e-95e4-4a07-a4af-bdb94ee6ca32" providerId="ADAL" clId="{7DDD2899-1428-488D-95F3-728B8E0F2D7A}" dt="2024-09-26T18:43:09.159" v="8971" actId="478"/>
          <ac:picMkLst>
            <pc:docMk/>
            <pc:sldMk cId="3931897005" sldId="405"/>
            <ac:picMk id="32" creationId="{5DF2BB19-03FD-5965-13CC-4E103ED874BD}"/>
          </ac:picMkLst>
        </pc:picChg>
        <pc:picChg chg="add del mod">
          <ac:chgData name="Adduci Gaetano - External" userId="896fb35e-95e4-4a07-a4af-bdb94ee6ca32" providerId="ADAL" clId="{7DDD2899-1428-488D-95F3-728B8E0F2D7A}" dt="2024-09-26T17:36:37.355" v="8595" actId="478"/>
          <ac:picMkLst>
            <pc:docMk/>
            <pc:sldMk cId="3931897005" sldId="405"/>
            <ac:picMk id="33" creationId="{28724F95-ACA0-5322-A50B-D6F681D5088C}"/>
          </ac:picMkLst>
        </pc:picChg>
        <pc:picChg chg="add del mod">
          <ac:chgData name="Adduci Gaetano - External" userId="896fb35e-95e4-4a07-a4af-bdb94ee6ca32" providerId="ADAL" clId="{7DDD2899-1428-488D-95F3-728B8E0F2D7A}" dt="2024-09-26T18:43:10.964" v="8972" actId="478"/>
          <ac:picMkLst>
            <pc:docMk/>
            <pc:sldMk cId="3931897005" sldId="405"/>
            <ac:picMk id="35" creationId="{A9071B05-D629-7BE5-9A90-96F4DCC4C79B}"/>
          </ac:picMkLst>
        </pc:picChg>
        <pc:picChg chg="add del mod ord">
          <ac:chgData name="Adduci Gaetano - External" userId="896fb35e-95e4-4a07-a4af-bdb94ee6ca32" providerId="ADAL" clId="{7DDD2899-1428-488D-95F3-728B8E0F2D7A}" dt="2024-09-26T18:43:12.960" v="8973" actId="478"/>
          <ac:picMkLst>
            <pc:docMk/>
            <pc:sldMk cId="3931897005" sldId="405"/>
            <ac:picMk id="36" creationId="{C3CA6F2A-6B22-75CE-E716-4F1E2E527E06}"/>
          </ac:picMkLst>
        </pc:picChg>
      </pc:sldChg>
      <pc:sldChg chg="addSp delSp modSp add mod">
        <pc:chgData name="Adduci Gaetano - External" userId="896fb35e-95e4-4a07-a4af-bdb94ee6ca32" providerId="ADAL" clId="{7DDD2899-1428-488D-95F3-728B8E0F2D7A}" dt="2024-09-27T08:08:02.601" v="9446" actId="113"/>
        <pc:sldMkLst>
          <pc:docMk/>
          <pc:sldMk cId="1453137747" sldId="406"/>
        </pc:sldMkLst>
        <pc:spChg chg="add del mod">
          <ac:chgData name="Adduci Gaetano - External" userId="896fb35e-95e4-4a07-a4af-bdb94ee6ca32" providerId="ADAL" clId="{7DDD2899-1428-488D-95F3-728B8E0F2D7A}" dt="2024-09-26T17:59:40.363" v="8666" actId="478"/>
          <ac:spMkLst>
            <pc:docMk/>
            <pc:sldMk cId="1453137747" sldId="406"/>
            <ac:spMk id="3" creationId="{82F735A6-F988-DB4A-4ECB-C77313141C0D}"/>
          </ac:spMkLst>
        </pc:spChg>
        <pc:spChg chg="add mod">
          <ac:chgData name="Adduci Gaetano - External" userId="896fb35e-95e4-4a07-a4af-bdb94ee6ca32" providerId="ADAL" clId="{7DDD2899-1428-488D-95F3-728B8E0F2D7A}" dt="2024-09-27T08:08:02.601" v="9446" actId="113"/>
          <ac:spMkLst>
            <pc:docMk/>
            <pc:sldMk cId="1453137747" sldId="406"/>
            <ac:spMk id="4" creationId="{CAA2B0AE-456E-67D5-37A6-30696BB9ED93}"/>
          </ac:spMkLst>
        </pc:spChg>
        <pc:spChg chg="mod">
          <ac:chgData name="Adduci Gaetano - External" userId="896fb35e-95e4-4a07-a4af-bdb94ee6ca32" providerId="ADAL" clId="{7DDD2899-1428-488D-95F3-728B8E0F2D7A}" dt="2024-09-26T19:06:03.908" v="9314" actId="20577"/>
          <ac:spMkLst>
            <pc:docMk/>
            <pc:sldMk cId="1453137747" sldId="406"/>
            <ac:spMk id="26" creationId="{A99D52AE-936C-828F-847C-506AC1F825AC}"/>
          </ac:spMkLst>
        </pc:spChg>
        <pc:picChg chg="add del mod">
          <ac:chgData name="Adduci Gaetano - External" userId="896fb35e-95e4-4a07-a4af-bdb94ee6ca32" providerId="ADAL" clId="{7DDD2899-1428-488D-95F3-728B8E0F2D7A}" dt="2024-09-26T17:43:54.239" v="8637" actId="478"/>
          <ac:picMkLst>
            <pc:docMk/>
            <pc:sldMk cId="1453137747" sldId="406"/>
            <ac:picMk id="2" creationId="{64CB41B6-D3B2-80BC-1A2E-E52E1C5F6EF8}"/>
          </ac:picMkLst>
        </pc:picChg>
        <pc:picChg chg="add mod ord">
          <ac:chgData name="Adduci Gaetano - External" userId="896fb35e-95e4-4a07-a4af-bdb94ee6ca32" providerId="ADAL" clId="{7DDD2899-1428-488D-95F3-728B8E0F2D7A}" dt="2024-09-26T18:14:07.498" v="8877" actId="167"/>
          <ac:picMkLst>
            <pc:docMk/>
            <pc:sldMk cId="1453137747" sldId="406"/>
            <ac:picMk id="5" creationId="{E4FA4082-D0E7-9692-0977-1CF14F44C6B0}"/>
          </ac:picMkLst>
        </pc:picChg>
        <pc:picChg chg="add del mod">
          <ac:chgData name="Adduci Gaetano - External" userId="896fb35e-95e4-4a07-a4af-bdb94ee6ca32" providerId="ADAL" clId="{7DDD2899-1428-488D-95F3-728B8E0F2D7A}" dt="2024-09-26T18:25:08.116" v="8932" actId="478"/>
          <ac:picMkLst>
            <pc:docMk/>
            <pc:sldMk cId="1453137747" sldId="406"/>
            <ac:picMk id="6" creationId="{68EDEC20-D038-FCD0-22B1-9AD92CA7A652}"/>
          </ac:picMkLst>
        </pc:picChg>
      </pc:sldChg>
      <pc:sldChg chg="delSp add del mod">
        <pc:chgData name="Adduci Gaetano - External" userId="896fb35e-95e4-4a07-a4af-bdb94ee6ca32" providerId="ADAL" clId="{7DDD2899-1428-488D-95F3-728B8E0F2D7A}" dt="2024-09-26T17:44:06.754" v="8638" actId="2696"/>
        <pc:sldMkLst>
          <pc:docMk/>
          <pc:sldMk cId="1553621010" sldId="407"/>
        </pc:sldMkLst>
        <pc:picChg chg="del">
          <ac:chgData name="Adduci Gaetano - External" userId="896fb35e-95e4-4a07-a4af-bdb94ee6ca32" providerId="ADAL" clId="{7DDD2899-1428-488D-95F3-728B8E0F2D7A}" dt="2024-09-26T17:43:10.067" v="8629" actId="478"/>
          <ac:picMkLst>
            <pc:docMk/>
            <pc:sldMk cId="1553621010" sldId="407"/>
            <ac:picMk id="27" creationId="{2D04DD79-E41D-85FB-0508-B028406AD866}"/>
          </ac:picMkLst>
        </pc:picChg>
        <pc:picChg chg="del">
          <ac:chgData name="Adduci Gaetano - External" userId="896fb35e-95e4-4a07-a4af-bdb94ee6ca32" providerId="ADAL" clId="{7DDD2899-1428-488D-95F3-728B8E0F2D7A}" dt="2024-09-26T17:43:11.998" v="8630" actId="478"/>
          <ac:picMkLst>
            <pc:docMk/>
            <pc:sldMk cId="1553621010" sldId="407"/>
            <ac:picMk id="29" creationId="{9591B474-B868-A3D4-E6C3-FFBDB9B62025}"/>
          </ac:picMkLst>
        </pc:picChg>
      </pc:sldChg>
      <pc:sldChg chg="addSp delSp modSp add del mod delAnim">
        <pc:chgData name="Adduci Gaetano - External" userId="896fb35e-95e4-4a07-a4af-bdb94ee6ca32" providerId="ADAL" clId="{7DDD2899-1428-488D-95F3-728B8E0F2D7A}" dt="2024-09-26T19:04:57.045" v="9310" actId="2696"/>
        <pc:sldMkLst>
          <pc:docMk/>
          <pc:sldMk cId="3005486609" sldId="407"/>
        </pc:sldMkLst>
        <pc:spChg chg="add del mod">
          <ac:chgData name="Adduci Gaetano - External" userId="896fb35e-95e4-4a07-a4af-bdb94ee6ca32" providerId="ADAL" clId="{7DDD2899-1428-488D-95F3-728B8E0F2D7A}" dt="2024-09-26T19:02:24.999" v="9288" actId="21"/>
          <ac:spMkLst>
            <pc:docMk/>
            <pc:sldMk cId="3005486609" sldId="407"/>
            <ac:spMk id="4" creationId="{27DBAE42-4765-1ED6-AABB-600D416FB048}"/>
          </ac:spMkLst>
        </pc:spChg>
        <pc:spChg chg="del">
          <ac:chgData name="Adduci Gaetano - External" userId="896fb35e-95e4-4a07-a4af-bdb94ee6ca32" providerId="ADAL" clId="{7DDD2899-1428-488D-95F3-728B8E0F2D7A}" dt="2024-09-26T18:45:55.843" v="8998" actId="478"/>
          <ac:spMkLst>
            <pc:docMk/>
            <pc:sldMk cId="3005486609" sldId="407"/>
            <ac:spMk id="26" creationId="{A99D52AE-936C-828F-847C-506AC1F825AC}"/>
          </ac:spMkLst>
        </pc:spChg>
        <pc:spChg chg="del">
          <ac:chgData name="Adduci Gaetano - External" userId="896fb35e-95e4-4a07-a4af-bdb94ee6ca32" providerId="ADAL" clId="{7DDD2899-1428-488D-95F3-728B8E0F2D7A}" dt="2024-09-26T19:01:10.417" v="9284" actId="478"/>
          <ac:spMkLst>
            <pc:docMk/>
            <pc:sldMk cId="3005486609" sldId="407"/>
            <ac:spMk id="33" creationId="{D572E5C9-B293-CC0D-90F9-89845A67DB6B}"/>
          </ac:spMkLst>
        </pc:spChg>
        <pc:spChg chg="del">
          <ac:chgData name="Adduci Gaetano - External" userId="896fb35e-95e4-4a07-a4af-bdb94ee6ca32" providerId="ADAL" clId="{7DDD2899-1428-488D-95F3-728B8E0F2D7A}" dt="2024-09-26T19:01:12.630" v="9285" actId="478"/>
          <ac:spMkLst>
            <pc:docMk/>
            <pc:sldMk cId="3005486609" sldId="407"/>
            <ac:spMk id="35" creationId="{874F2C8D-84C0-E17A-EAAF-D075653F78FA}"/>
          </ac:spMkLst>
        </pc:spChg>
        <pc:spChg chg="del">
          <ac:chgData name="Adduci Gaetano - External" userId="896fb35e-95e4-4a07-a4af-bdb94ee6ca32" providerId="ADAL" clId="{7DDD2899-1428-488D-95F3-728B8E0F2D7A}" dt="2024-09-26T19:01:01.482" v="9282" actId="478"/>
          <ac:spMkLst>
            <pc:docMk/>
            <pc:sldMk cId="3005486609" sldId="407"/>
            <ac:spMk id="36" creationId="{4D887B09-5FF1-860D-B85C-644A506F102B}"/>
          </ac:spMkLst>
        </pc:spChg>
        <pc:spChg chg="del">
          <ac:chgData name="Adduci Gaetano - External" userId="896fb35e-95e4-4a07-a4af-bdb94ee6ca32" providerId="ADAL" clId="{7DDD2899-1428-488D-95F3-728B8E0F2D7A}" dt="2024-09-26T19:01:03.885" v="9283" actId="478"/>
          <ac:spMkLst>
            <pc:docMk/>
            <pc:sldMk cId="3005486609" sldId="407"/>
            <ac:spMk id="37" creationId="{B2D27E7F-D42F-0E6B-8C02-2F745D594760}"/>
          </ac:spMkLst>
        </pc:spChg>
        <pc:picChg chg="del">
          <ac:chgData name="Adduci Gaetano - External" userId="896fb35e-95e4-4a07-a4af-bdb94ee6ca32" providerId="ADAL" clId="{7DDD2899-1428-488D-95F3-728B8E0F2D7A}" dt="2024-09-26T18:45:50.992" v="8996" actId="478"/>
          <ac:picMkLst>
            <pc:docMk/>
            <pc:sldMk cId="3005486609" sldId="407"/>
            <ac:picMk id="3" creationId="{CFE86620-BCF6-B5B6-8C15-AD7AB3D97732}"/>
          </ac:picMkLst>
        </pc:picChg>
        <pc:picChg chg="del">
          <ac:chgData name="Adduci Gaetano - External" userId="896fb35e-95e4-4a07-a4af-bdb94ee6ca32" providerId="ADAL" clId="{7DDD2899-1428-488D-95F3-728B8E0F2D7A}" dt="2024-09-26T18:45:53.112" v="8997" actId="478"/>
          <ac:picMkLst>
            <pc:docMk/>
            <pc:sldMk cId="3005486609" sldId="407"/>
            <ac:picMk id="38" creationId="{17727765-1253-CB9C-B698-17AA0BFA956D}"/>
          </ac:picMkLst>
        </pc:picChg>
      </pc:sldChg>
      <pc:sldChg chg="addSp delSp modSp add del mod">
        <pc:chgData name="Adduci Gaetano - External" userId="896fb35e-95e4-4a07-a4af-bdb94ee6ca32" providerId="ADAL" clId="{7DDD2899-1428-488D-95F3-728B8E0F2D7A}" dt="2024-09-26T18:33:24.485" v="8960" actId="2696"/>
        <pc:sldMkLst>
          <pc:docMk/>
          <pc:sldMk cId="3076621414" sldId="407"/>
        </pc:sldMkLst>
        <pc:spChg chg="del">
          <ac:chgData name="Adduci Gaetano - External" userId="896fb35e-95e4-4a07-a4af-bdb94ee6ca32" providerId="ADAL" clId="{7DDD2899-1428-488D-95F3-728B8E0F2D7A}" dt="2024-09-26T18:15:14.579" v="8879" actId="478"/>
          <ac:spMkLst>
            <pc:docMk/>
            <pc:sldMk cId="3076621414" sldId="407"/>
            <ac:spMk id="4" creationId="{CAA2B0AE-456E-67D5-37A6-30696BB9ED93}"/>
          </ac:spMkLst>
        </pc:spChg>
        <pc:graphicFrameChg chg="add del mod">
          <ac:chgData name="Adduci Gaetano - External" userId="896fb35e-95e4-4a07-a4af-bdb94ee6ca32" providerId="ADAL" clId="{7DDD2899-1428-488D-95F3-728B8E0F2D7A}" dt="2024-09-26T18:15:39.921" v="8886" actId="478"/>
          <ac:graphicFrameMkLst>
            <pc:docMk/>
            <pc:sldMk cId="3076621414" sldId="407"/>
            <ac:graphicFrameMk id="2" creationId="{FA8D8916-200E-62E8-4419-065F47635473}"/>
          </ac:graphicFrameMkLst>
        </pc:graphicFrameChg>
        <pc:graphicFrameChg chg="add del mod">
          <ac:chgData name="Adduci Gaetano - External" userId="896fb35e-95e4-4a07-a4af-bdb94ee6ca32" providerId="ADAL" clId="{7DDD2899-1428-488D-95F3-728B8E0F2D7A}" dt="2024-09-26T18:15:58.410" v="8888" actId="478"/>
          <ac:graphicFrameMkLst>
            <pc:docMk/>
            <pc:sldMk cId="3076621414" sldId="407"/>
            <ac:graphicFrameMk id="3" creationId="{E41F788F-7EA6-4780-DF35-2381A98ABA03}"/>
          </ac:graphicFrameMkLst>
        </pc:graphicFrameChg>
        <pc:picChg chg="del">
          <ac:chgData name="Adduci Gaetano - External" userId="896fb35e-95e4-4a07-a4af-bdb94ee6ca32" providerId="ADAL" clId="{7DDD2899-1428-488D-95F3-728B8E0F2D7A}" dt="2024-09-26T18:15:16.825" v="8880" actId="478"/>
          <ac:picMkLst>
            <pc:docMk/>
            <pc:sldMk cId="3076621414" sldId="407"/>
            <ac:picMk id="5" creationId="{E4FA4082-D0E7-9692-0977-1CF14F44C6B0}"/>
          </ac:picMkLst>
        </pc:picChg>
        <pc:picChg chg="add mod">
          <ac:chgData name="Adduci Gaetano - External" userId="896fb35e-95e4-4a07-a4af-bdb94ee6ca32" providerId="ADAL" clId="{7DDD2899-1428-488D-95F3-728B8E0F2D7A}" dt="2024-09-26T18:16:28.492" v="8892" actId="1076"/>
          <ac:picMkLst>
            <pc:docMk/>
            <pc:sldMk cId="3076621414" sldId="407"/>
            <ac:picMk id="6" creationId="{FEB41923-A2C5-E561-848E-F14E9DAC84AA}"/>
          </ac:picMkLst>
        </pc:picChg>
        <pc:picChg chg="del mod">
          <ac:chgData name="Adduci Gaetano - External" userId="896fb35e-95e4-4a07-a4af-bdb94ee6ca32" providerId="ADAL" clId="{7DDD2899-1428-488D-95F3-728B8E0F2D7A}" dt="2024-09-26T18:23:24.511" v="8925" actId="21"/>
          <ac:picMkLst>
            <pc:docMk/>
            <pc:sldMk cId="3076621414" sldId="407"/>
            <ac:picMk id="71" creationId="{2766F1FC-0CCA-B4D2-705B-4E747DAC2DDE}"/>
          </ac:picMkLst>
        </pc:picChg>
      </pc:sldChg>
      <pc:sldChg chg="delSp modSp add del mod">
        <pc:chgData name="Adduci Gaetano - External" userId="896fb35e-95e4-4a07-a4af-bdb94ee6ca32" providerId="ADAL" clId="{7DDD2899-1428-488D-95F3-728B8E0F2D7A}" dt="2024-09-26T19:00:23.037" v="9279" actId="2696"/>
        <pc:sldMkLst>
          <pc:docMk/>
          <pc:sldMk cId="846034516" sldId="408"/>
        </pc:sldMkLst>
        <pc:spChg chg="mod">
          <ac:chgData name="Adduci Gaetano - External" userId="896fb35e-95e4-4a07-a4af-bdb94ee6ca32" providerId="ADAL" clId="{7DDD2899-1428-488D-95F3-728B8E0F2D7A}" dt="2024-09-26T18:47:09.866" v="9003" actId="5736"/>
          <ac:spMkLst>
            <pc:docMk/>
            <pc:sldMk cId="846034516" sldId="408"/>
            <ac:spMk id="11" creationId="{D25FE924-AD03-34C0-E84B-8910F43EDE56}"/>
          </ac:spMkLst>
        </pc:spChg>
        <pc:spChg chg="mod">
          <ac:chgData name="Adduci Gaetano - External" userId="896fb35e-95e4-4a07-a4af-bdb94ee6ca32" providerId="ADAL" clId="{7DDD2899-1428-488D-95F3-728B8E0F2D7A}" dt="2024-09-26T18:47:09.866" v="9003" actId="5736"/>
          <ac:spMkLst>
            <pc:docMk/>
            <pc:sldMk cId="846034516" sldId="408"/>
            <ac:spMk id="12" creationId="{5171127F-11A4-A36B-1ECF-E5386A0501E6}"/>
          </ac:spMkLst>
        </pc:spChg>
        <pc:spChg chg="del">
          <ac:chgData name="Adduci Gaetano - External" userId="896fb35e-95e4-4a07-a4af-bdb94ee6ca32" providerId="ADAL" clId="{7DDD2899-1428-488D-95F3-728B8E0F2D7A}" dt="2024-09-26T18:46:46.294" v="9000" actId="478"/>
          <ac:spMkLst>
            <pc:docMk/>
            <pc:sldMk cId="846034516" sldId="408"/>
            <ac:spMk id="26" creationId="{A99D52AE-936C-828F-847C-506AC1F825AC}"/>
          </ac:spMkLst>
        </pc:spChg>
        <pc:graphicFrameChg chg="mod">
          <ac:chgData name="Adduci Gaetano - External" userId="896fb35e-95e4-4a07-a4af-bdb94ee6ca32" providerId="ADAL" clId="{7DDD2899-1428-488D-95F3-728B8E0F2D7A}" dt="2024-09-26T18:47:09.866" v="9003" actId="5736"/>
          <ac:graphicFrameMkLst>
            <pc:docMk/>
            <pc:sldMk cId="846034516" sldId="408"/>
            <ac:graphicFrameMk id="3" creationId="{B933A370-7951-83A2-0F86-3DFC968ECDC8}"/>
          </ac:graphicFrameMkLst>
        </pc:graphicFrameChg>
        <pc:picChg chg="del">
          <ac:chgData name="Adduci Gaetano - External" userId="896fb35e-95e4-4a07-a4af-bdb94ee6ca32" providerId="ADAL" clId="{7DDD2899-1428-488D-95F3-728B8E0F2D7A}" dt="2024-09-26T18:46:49.247" v="9002" actId="478"/>
          <ac:picMkLst>
            <pc:docMk/>
            <pc:sldMk cId="846034516" sldId="408"/>
            <ac:picMk id="2" creationId="{9EAD45B2-650E-D693-AEA7-257A01586012}"/>
          </ac:picMkLst>
        </pc:picChg>
        <pc:picChg chg="mod">
          <ac:chgData name="Adduci Gaetano - External" userId="896fb35e-95e4-4a07-a4af-bdb94ee6ca32" providerId="ADAL" clId="{7DDD2899-1428-488D-95F3-728B8E0F2D7A}" dt="2024-09-26T18:47:09.866" v="9003" actId="5736"/>
          <ac:picMkLst>
            <pc:docMk/>
            <pc:sldMk cId="846034516" sldId="408"/>
            <ac:picMk id="4" creationId="{3F9C8DA5-1734-CCDE-2822-7071F15EE160}"/>
          </ac:picMkLst>
        </pc:picChg>
        <pc:picChg chg="mod">
          <ac:chgData name="Adduci Gaetano - External" userId="896fb35e-95e4-4a07-a4af-bdb94ee6ca32" providerId="ADAL" clId="{7DDD2899-1428-488D-95F3-728B8E0F2D7A}" dt="2024-09-26T18:47:09.866" v="9003" actId="5736"/>
          <ac:picMkLst>
            <pc:docMk/>
            <pc:sldMk cId="846034516" sldId="408"/>
            <ac:picMk id="6" creationId="{055D0DE8-934E-457F-5B11-8F403FEF71C2}"/>
          </ac:picMkLst>
        </pc:picChg>
        <pc:picChg chg="del">
          <ac:chgData name="Adduci Gaetano - External" userId="896fb35e-95e4-4a07-a4af-bdb94ee6ca32" providerId="ADAL" clId="{7DDD2899-1428-488D-95F3-728B8E0F2D7A}" dt="2024-09-26T18:46:47.865" v="9001" actId="478"/>
          <ac:picMkLst>
            <pc:docMk/>
            <pc:sldMk cId="846034516" sldId="408"/>
            <ac:picMk id="85" creationId="{13D4C308-3CF8-8057-9E44-0EC0DB33F745}"/>
          </ac:picMkLst>
        </pc:picChg>
      </pc:sldChg>
      <pc:sldChg chg="modSp add mod modShow">
        <pc:chgData name="Adduci Gaetano - External" userId="896fb35e-95e4-4a07-a4af-bdb94ee6ca32" providerId="ADAL" clId="{7DDD2899-1428-488D-95F3-728B8E0F2D7A}" dt="2024-09-27T15:35:23.684" v="9510" actId="15"/>
        <pc:sldMkLst>
          <pc:docMk/>
          <pc:sldMk cId="4234276499" sldId="409"/>
        </pc:sldMkLst>
        <pc:graphicFrameChg chg="modGraphic">
          <ac:chgData name="Adduci Gaetano - External" userId="896fb35e-95e4-4a07-a4af-bdb94ee6ca32" providerId="ADAL" clId="{7DDD2899-1428-488D-95F3-728B8E0F2D7A}" dt="2024-09-27T15:35:23.684" v="9510" actId="15"/>
          <ac:graphicFrameMkLst>
            <pc:docMk/>
            <pc:sldMk cId="4234276499" sldId="409"/>
            <ac:graphicFrameMk id="3" creationId="{B933A370-7951-83A2-0F86-3DFC968ECDC8}"/>
          </ac:graphicFrameMkLst>
        </pc:graphicFrameChg>
      </pc:sldChg>
      <pc:sldChg chg="add mod modShow">
        <pc:chgData name="Adduci Gaetano - External" userId="896fb35e-95e4-4a07-a4af-bdb94ee6ca32" providerId="ADAL" clId="{7DDD2899-1428-488D-95F3-728B8E0F2D7A}" dt="2024-09-26T19:05:02.587" v="9311" actId="729"/>
        <pc:sldMkLst>
          <pc:docMk/>
          <pc:sldMk cId="4404684" sldId="410"/>
        </pc:sldMkLst>
      </pc:sldChg>
      <pc:sldChg chg="addSp delSp modSp add mod">
        <pc:chgData name="Adduci Gaetano - External" userId="896fb35e-95e4-4a07-a4af-bdb94ee6ca32" providerId="ADAL" clId="{7DDD2899-1428-488D-95F3-728B8E0F2D7A}" dt="2024-09-27T08:02:53.275" v="9438" actId="1076"/>
        <pc:sldMkLst>
          <pc:docMk/>
          <pc:sldMk cId="3918840524" sldId="411"/>
        </pc:sldMkLst>
        <pc:graphicFrameChg chg="add del mod">
          <ac:chgData name="Adduci Gaetano - External" userId="896fb35e-95e4-4a07-a4af-bdb94ee6ca32" providerId="ADAL" clId="{7DDD2899-1428-488D-95F3-728B8E0F2D7A}" dt="2024-09-27T07:46:42.616" v="9318" actId="478"/>
          <ac:graphicFrameMkLst>
            <pc:docMk/>
            <pc:sldMk cId="3918840524" sldId="411"/>
            <ac:graphicFrameMk id="2" creationId="{4630D0FC-AA98-E794-26E9-FD7C9A20FB24}"/>
          </ac:graphicFrameMkLst>
        </pc:graphicFrameChg>
        <pc:graphicFrameChg chg="add del mod modGraphic">
          <ac:chgData name="Adduci Gaetano - External" userId="896fb35e-95e4-4a07-a4af-bdb94ee6ca32" providerId="ADAL" clId="{7DDD2899-1428-488D-95F3-728B8E0F2D7A}" dt="2024-09-27T08:00:53.333" v="9429" actId="478"/>
          <ac:graphicFrameMkLst>
            <pc:docMk/>
            <pc:sldMk cId="3918840524" sldId="411"/>
            <ac:graphicFrameMk id="3" creationId="{5ECF55D9-74F7-46A6-61EC-AB1E1206E0CF}"/>
          </ac:graphicFrameMkLst>
        </pc:graphicFrameChg>
        <pc:picChg chg="add mod">
          <ac:chgData name="Adduci Gaetano - External" userId="896fb35e-95e4-4a07-a4af-bdb94ee6ca32" providerId="ADAL" clId="{7DDD2899-1428-488D-95F3-728B8E0F2D7A}" dt="2024-09-27T08:01:25.268" v="9434" actId="1076"/>
          <ac:picMkLst>
            <pc:docMk/>
            <pc:sldMk cId="3918840524" sldId="411"/>
            <ac:picMk id="5" creationId="{EED0B2D0-BCE4-569C-27F1-6E752585813F}"/>
          </ac:picMkLst>
        </pc:picChg>
        <pc:picChg chg="del">
          <ac:chgData name="Adduci Gaetano - External" userId="896fb35e-95e4-4a07-a4af-bdb94ee6ca32" providerId="ADAL" clId="{7DDD2899-1428-488D-95F3-728B8E0F2D7A}" dt="2024-09-27T07:48:21.108" v="9334" actId="478"/>
          <ac:picMkLst>
            <pc:docMk/>
            <pc:sldMk cId="3918840524" sldId="411"/>
            <ac:picMk id="12" creationId="{FA08C530-51BD-84A7-AD1A-D3C370236233}"/>
          </ac:picMkLst>
        </pc:picChg>
        <pc:picChg chg="mod">
          <ac:chgData name="Adduci Gaetano - External" userId="896fb35e-95e4-4a07-a4af-bdb94ee6ca32" providerId="ADAL" clId="{7DDD2899-1428-488D-95F3-728B8E0F2D7A}" dt="2024-09-27T08:02:53.275" v="9438" actId="1076"/>
          <ac:picMkLst>
            <pc:docMk/>
            <pc:sldMk cId="3918840524" sldId="411"/>
            <ac:picMk id="13" creationId="{97CAF307-3CD4-4209-19EB-E95D4D6FE4A4}"/>
          </ac:picMkLst>
        </pc:picChg>
        <pc:picChg chg="mod">
          <ac:chgData name="Adduci Gaetano - External" userId="896fb35e-95e4-4a07-a4af-bdb94ee6ca32" providerId="ADAL" clId="{7DDD2899-1428-488D-95F3-728B8E0F2D7A}" dt="2024-09-27T08:02:24.977" v="9437" actId="1076"/>
          <ac:picMkLst>
            <pc:docMk/>
            <pc:sldMk cId="3918840524" sldId="411"/>
            <ac:picMk id="16" creationId="{50E41DFA-681B-B9D6-2D7B-A009EF0AF709}"/>
          </ac:picMkLst>
        </pc:picChg>
      </pc:sldChg>
      <pc:sldChg chg="addSp delSp modSp add del mod modShow">
        <pc:chgData name="Adduci Gaetano - External" userId="896fb35e-95e4-4a07-a4af-bdb94ee6ca32" providerId="ADAL" clId="{7DDD2899-1428-488D-95F3-728B8E0F2D7A}" dt="2024-09-30T12:14:58.663" v="9611" actId="2696"/>
        <pc:sldMkLst>
          <pc:docMk/>
          <pc:sldMk cId="3272824828" sldId="412"/>
        </pc:sldMkLst>
        <pc:spChg chg="add del mod">
          <ac:chgData name="Adduci Gaetano - External" userId="896fb35e-95e4-4a07-a4af-bdb94ee6ca32" providerId="ADAL" clId="{7DDD2899-1428-488D-95F3-728B8E0F2D7A}" dt="2024-09-27T07:58:23.110" v="9410" actId="478"/>
          <ac:spMkLst>
            <pc:docMk/>
            <pc:sldMk cId="3272824828" sldId="412"/>
            <ac:spMk id="4" creationId="{A91E72FA-47CC-09B4-7252-AF931FDC19D2}"/>
          </ac:spMkLst>
        </pc:spChg>
        <pc:graphicFrameChg chg="mod">
          <ac:chgData name="Adduci Gaetano - External" userId="896fb35e-95e4-4a07-a4af-bdb94ee6ca32" providerId="ADAL" clId="{7DDD2899-1428-488D-95F3-728B8E0F2D7A}" dt="2024-09-27T08:03:51.658" v="9440" actId="1076"/>
          <ac:graphicFrameMkLst>
            <pc:docMk/>
            <pc:sldMk cId="3272824828" sldId="412"/>
            <ac:graphicFrameMk id="3" creationId="{5ECF55D9-74F7-46A6-61EC-AB1E1206E0CF}"/>
          </ac:graphicFrameMkLst>
        </pc:graphicFrameChg>
        <pc:picChg chg="del">
          <ac:chgData name="Adduci Gaetano - External" userId="896fb35e-95e4-4a07-a4af-bdb94ee6ca32" providerId="ADAL" clId="{7DDD2899-1428-488D-95F3-728B8E0F2D7A}" dt="2024-09-27T07:58:20.913" v="9409" actId="478"/>
          <ac:picMkLst>
            <pc:docMk/>
            <pc:sldMk cId="3272824828" sldId="412"/>
            <ac:picMk id="6" creationId="{EE5DB49B-59F8-5B54-C7A0-59F2EE508BD0}"/>
          </ac:picMkLst>
        </pc:picChg>
        <pc:picChg chg="del">
          <ac:chgData name="Adduci Gaetano - External" userId="896fb35e-95e4-4a07-a4af-bdb94ee6ca32" providerId="ADAL" clId="{7DDD2899-1428-488D-95F3-728B8E0F2D7A}" dt="2024-09-27T07:58:47.296" v="9414" actId="478"/>
          <ac:picMkLst>
            <pc:docMk/>
            <pc:sldMk cId="3272824828" sldId="412"/>
            <ac:picMk id="13" creationId="{97CAF307-3CD4-4209-19EB-E95D4D6FE4A4}"/>
          </ac:picMkLst>
        </pc:picChg>
        <pc:picChg chg="del">
          <ac:chgData name="Adduci Gaetano - External" userId="896fb35e-95e4-4a07-a4af-bdb94ee6ca32" providerId="ADAL" clId="{7DDD2899-1428-488D-95F3-728B8E0F2D7A}" dt="2024-09-27T07:58:25.393" v="9411" actId="478"/>
          <ac:picMkLst>
            <pc:docMk/>
            <pc:sldMk cId="3272824828" sldId="412"/>
            <ac:picMk id="14" creationId="{8B22888C-F297-3C2F-ABEE-9E09DA61BC8E}"/>
          </ac:picMkLst>
        </pc:picChg>
        <pc:picChg chg="del">
          <ac:chgData name="Adduci Gaetano - External" userId="896fb35e-95e4-4a07-a4af-bdb94ee6ca32" providerId="ADAL" clId="{7DDD2899-1428-488D-95F3-728B8E0F2D7A}" dt="2024-09-27T07:58:49.679" v="9415" actId="478"/>
          <ac:picMkLst>
            <pc:docMk/>
            <pc:sldMk cId="3272824828" sldId="412"/>
            <ac:picMk id="16" creationId="{50E41DFA-681B-B9D6-2D7B-A009EF0AF709}"/>
          </ac:picMkLst>
        </pc:picChg>
      </pc:sldChg>
      <pc:sldChg chg="addSp delSp modSp add del mod">
        <pc:chgData name="Adduci Gaetano - External" userId="896fb35e-95e4-4a07-a4af-bdb94ee6ca32" providerId="ADAL" clId="{7DDD2899-1428-488D-95F3-728B8E0F2D7A}" dt="2024-09-30T12:15:03.375" v="9612" actId="2696"/>
        <pc:sldMkLst>
          <pc:docMk/>
          <pc:sldMk cId="2922398959" sldId="413"/>
        </pc:sldMkLst>
        <pc:spChg chg="add del mod">
          <ac:chgData name="Adduci Gaetano - External" userId="896fb35e-95e4-4a07-a4af-bdb94ee6ca32" providerId="ADAL" clId="{7DDD2899-1428-488D-95F3-728B8E0F2D7A}" dt="2024-09-30T12:14:22.552" v="9608" actId="478"/>
          <ac:spMkLst>
            <pc:docMk/>
            <pc:sldMk cId="2922398959" sldId="413"/>
            <ac:spMk id="2" creationId="{8B80D767-E84B-7F0F-B262-5B0983B7E658}"/>
          </ac:spMkLst>
        </pc:spChg>
        <pc:graphicFrameChg chg="del mod">
          <ac:chgData name="Adduci Gaetano - External" userId="896fb35e-95e4-4a07-a4af-bdb94ee6ca32" providerId="ADAL" clId="{7DDD2899-1428-488D-95F3-728B8E0F2D7A}" dt="2024-09-30T12:09:52.227" v="9556" actId="478"/>
          <ac:graphicFrameMkLst>
            <pc:docMk/>
            <pc:sldMk cId="2922398959" sldId="413"/>
            <ac:graphicFrameMk id="3" creationId="{5ECF55D9-74F7-46A6-61EC-AB1E1206E0CF}"/>
          </ac:graphicFrameMkLst>
        </pc:graphicFrameChg>
        <pc:cxnChg chg="add del mod">
          <ac:chgData name="Adduci Gaetano - External" userId="896fb35e-95e4-4a07-a4af-bdb94ee6ca32" providerId="ADAL" clId="{7DDD2899-1428-488D-95F3-728B8E0F2D7A}" dt="2024-09-30T12:14:21.798" v="9607" actId="478"/>
          <ac:cxnSpMkLst>
            <pc:docMk/>
            <pc:sldMk cId="2922398959" sldId="413"/>
            <ac:cxnSpMk id="5" creationId="{1E3E74A2-74DB-87E8-D310-D123DD9E7AF2}"/>
          </ac:cxnSpMkLst>
        </pc:cxnChg>
      </pc:sldChg>
      <pc:sldChg chg="delSp modSp add del mod">
        <pc:chgData name="Adduci Gaetano - External" userId="896fb35e-95e4-4a07-a4af-bdb94ee6ca32" providerId="ADAL" clId="{7DDD2899-1428-488D-95F3-728B8E0F2D7A}" dt="2024-09-27T15:39:06.701" v="9524" actId="2696"/>
        <pc:sldMkLst>
          <pc:docMk/>
          <pc:sldMk cId="3999511799" sldId="413"/>
        </pc:sldMkLst>
        <pc:spChg chg="mod">
          <ac:chgData name="Adduci Gaetano - External" userId="896fb35e-95e4-4a07-a4af-bdb94ee6ca32" providerId="ADAL" clId="{7DDD2899-1428-488D-95F3-728B8E0F2D7A}" dt="2024-09-27T15:38:08.005" v="9516" actId="5736"/>
          <ac:spMkLst>
            <pc:docMk/>
            <pc:sldMk cId="3999511799" sldId="413"/>
            <ac:spMk id="11" creationId="{D25FE924-AD03-34C0-E84B-8910F43EDE56}"/>
          </ac:spMkLst>
        </pc:spChg>
        <pc:spChg chg="mod">
          <ac:chgData name="Adduci Gaetano - External" userId="896fb35e-95e4-4a07-a4af-bdb94ee6ca32" providerId="ADAL" clId="{7DDD2899-1428-488D-95F3-728B8E0F2D7A}" dt="2024-09-27T15:38:08.005" v="9516" actId="5736"/>
          <ac:spMkLst>
            <pc:docMk/>
            <pc:sldMk cId="3999511799" sldId="413"/>
            <ac:spMk id="12" creationId="{5171127F-11A4-A36B-1ECF-E5386A0501E6}"/>
          </ac:spMkLst>
        </pc:spChg>
        <pc:spChg chg="del">
          <ac:chgData name="Adduci Gaetano - External" userId="896fb35e-95e4-4a07-a4af-bdb94ee6ca32" providerId="ADAL" clId="{7DDD2899-1428-488D-95F3-728B8E0F2D7A}" dt="2024-09-27T15:37:13.948" v="9514" actId="478"/>
          <ac:spMkLst>
            <pc:docMk/>
            <pc:sldMk cId="3999511799" sldId="413"/>
            <ac:spMk id="26" creationId="{A99D52AE-936C-828F-847C-506AC1F825AC}"/>
          </ac:spMkLst>
        </pc:spChg>
        <pc:graphicFrameChg chg="mod">
          <ac:chgData name="Adduci Gaetano - External" userId="896fb35e-95e4-4a07-a4af-bdb94ee6ca32" providerId="ADAL" clId="{7DDD2899-1428-488D-95F3-728B8E0F2D7A}" dt="2024-09-27T15:38:08.005" v="9516" actId="5736"/>
          <ac:graphicFrameMkLst>
            <pc:docMk/>
            <pc:sldMk cId="3999511799" sldId="413"/>
            <ac:graphicFrameMk id="3" creationId="{B933A370-7951-83A2-0F86-3DFC968ECDC8}"/>
          </ac:graphicFrameMkLst>
        </pc:graphicFrameChg>
        <pc:picChg chg="del">
          <ac:chgData name="Adduci Gaetano - External" userId="896fb35e-95e4-4a07-a4af-bdb94ee6ca32" providerId="ADAL" clId="{7DDD2899-1428-488D-95F3-728B8E0F2D7A}" dt="2024-09-27T15:37:06.897" v="9513" actId="478"/>
          <ac:picMkLst>
            <pc:docMk/>
            <pc:sldMk cId="3999511799" sldId="413"/>
            <ac:picMk id="2" creationId="{9EAD45B2-650E-D693-AEA7-257A01586012}"/>
          </ac:picMkLst>
        </pc:picChg>
        <pc:picChg chg="mod">
          <ac:chgData name="Adduci Gaetano - External" userId="896fb35e-95e4-4a07-a4af-bdb94ee6ca32" providerId="ADAL" clId="{7DDD2899-1428-488D-95F3-728B8E0F2D7A}" dt="2024-09-27T15:38:08.005" v="9516" actId="5736"/>
          <ac:picMkLst>
            <pc:docMk/>
            <pc:sldMk cId="3999511799" sldId="413"/>
            <ac:picMk id="4" creationId="{3F9C8DA5-1734-CCDE-2822-7071F15EE160}"/>
          </ac:picMkLst>
        </pc:picChg>
        <pc:picChg chg="mod">
          <ac:chgData name="Adduci Gaetano - External" userId="896fb35e-95e4-4a07-a4af-bdb94ee6ca32" providerId="ADAL" clId="{7DDD2899-1428-488D-95F3-728B8E0F2D7A}" dt="2024-09-27T15:38:08.005" v="9516" actId="5736"/>
          <ac:picMkLst>
            <pc:docMk/>
            <pc:sldMk cId="3999511799" sldId="413"/>
            <ac:picMk id="6" creationId="{055D0DE8-934E-457F-5B11-8F403FEF71C2}"/>
          </ac:picMkLst>
        </pc:picChg>
        <pc:picChg chg="del">
          <ac:chgData name="Adduci Gaetano - External" userId="896fb35e-95e4-4a07-a4af-bdb94ee6ca32" providerId="ADAL" clId="{7DDD2899-1428-488D-95F3-728B8E0F2D7A}" dt="2024-09-27T15:37:17.180" v="9515" actId="478"/>
          <ac:picMkLst>
            <pc:docMk/>
            <pc:sldMk cId="3999511799" sldId="413"/>
            <ac:picMk id="85" creationId="{13D4C308-3CF8-8057-9E44-0EC0DB33F745}"/>
          </ac:picMkLst>
        </pc:picChg>
      </pc:sldChg>
      <pc:sldChg chg="new del">
        <pc:chgData name="Adduci Gaetano - External" userId="896fb35e-95e4-4a07-a4af-bdb94ee6ca32" providerId="ADAL" clId="{7DDD2899-1428-488D-95F3-728B8E0F2D7A}" dt="2024-09-30T12:10:08.089" v="9558" actId="680"/>
        <pc:sldMkLst>
          <pc:docMk/>
          <pc:sldMk cId="637608039" sldId="414"/>
        </pc:sldMkLst>
      </pc:sldChg>
      <pc:sldChg chg="addSp delSp modSp add mod modShow">
        <pc:chgData name="Adduci Gaetano - External" userId="896fb35e-95e4-4a07-a4af-bdb94ee6ca32" providerId="ADAL" clId="{7DDD2899-1428-488D-95F3-728B8E0F2D7A}" dt="2024-09-30T12:54:44.783" v="9670" actId="729"/>
        <pc:sldMkLst>
          <pc:docMk/>
          <pc:sldMk cId="3766578007" sldId="414"/>
        </pc:sldMkLst>
        <pc:spChg chg="del">
          <ac:chgData name="Adduci Gaetano - External" userId="896fb35e-95e4-4a07-a4af-bdb94ee6ca32" providerId="ADAL" clId="{7DDD2899-1428-488D-95F3-728B8E0F2D7A}" dt="2024-09-30T12:15:50.652" v="9626" actId="478"/>
          <ac:spMkLst>
            <pc:docMk/>
            <pc:sldMk cId="3766578007" sldId="414"/>
            <ac:spMk id="23" creationId="{DBCF4B75-D2B2-27E4-FD43-F8BD34273685}"/>
          </ac:spMkLst>
        </pc:spChg>
        <pc:spChg chg="del">
          <ac:chgData name="Adduci Gaetano - External" userId="896fb35e-95e4-4a07-a4af-bdb94ee6ca32" providerId="ADAL" clId="{7DDD2899-1428-488D-95F3-728B8E0F2D7A}" dt="2024-09-30T12:15:49.742" v="9625" actId="478"/>
          <ac:spMkLst>
            <pc:docMk/>
            <pc:sldMk cId="3766578007" sldId="414"/>
            <ac:spMk id="24" creationId="{2F9733A4-DDAC-10E2-30E0-4F2DE294836B}"/>
          </ac:spMkLst>
        </pc:spChg>
        <pc:spChg chg="del">
          <ac:chgData name="Adduci Gaetano - External" userId="896fb35e-95e4-4a07-a4af-bdb94ee6ca32" providerId="ADAL" clId="{7DDD2899-1428-488D-95F3-728B8E0F2D7A}" dt="2024-09-30T12:15:25.464" v="9621" actId="478"/>
          <ac:spMkLst>
            <pc:docMk/>
            <pc:sldMk cId="3766578007" sldId="414"/>
            <ac:spMk id="26" creationId="{A99D52AE-936C-828F-847C-506AC1F825AC}"/>
          </ac:spMkLst>
        </pc:spChg>
        <pc:spChg chg="add del mod">
          <ac:chgData name="Adduci Gaetano - External" userId="896fb35e-95e4-4a07-a4af-bdb94ee6ca32" providerId="ADAL" clId="{7DDD2899-1428-488D-95F3-728B8E0F2D7A}" dt="2024-09-30T12:23:56.336" v="9664" actId="1076"/>
          <ac:spMkLst>
            <pc:docMk/>
            <pc:sldMk cId="3766578007" sldId="414"/>
            <ac:spMk id="64" creationId="{C1D89254-4989-B715-5DB3-6C36E92EE32F}"/>
          </ac:spMkLst>
        </pc:spChg>
        <pc:spChg chg="del">
          <ac:chgData name="Adduci Gaetano - External" userId="896fb35e-95e4-4a07-a4af-bdb94ee6ca32" providerId="ADAL" clId="{7DDD2899-1428-488D-95F3-728B8E0F2D7A}" dt="2024-09-30T12:15:14.250" v="9615" actId="478"/>
          <ac:spMkLst>
            <pc:docMk/>
            <pc:sldMk cId="3766578007" sldId="414"/>
            <ac:spMk id="70" creationId="{F52637C4-3415-26A6-E0B3-8191E31FB14A}"/>
          </ac:spMkLst>
        </pc:spChg>
        <pc:spChg chg="del">
          <ac:chgData name="Adduci Gaetano - External" userId="896fb35e-95e4-4a07-a4af-bdb94ee6ca32" providerId="ADAL" clId="{7DDD2899-1428-488D-95F3-728B8E0F2D7A}" dt="2024-09-30T12:15:12.882" v="9614" actId="478"/>
          <ac:spMkLst>
            <pc:docMk/>
            <pc:sldMk cId="3766578007" sldId="414"/>
            <ac:spMk id="76" creationId="{0B18B865-7007-0B98-F907-B8CE11423C6F}"/>
          </ac:spMkLst>
        </pc:spChg>
        <pc:grpChg chg="add del mod">
          <ac:chgData name="Adduci Gaetano - External" userId="896fb35e-95e4-4a07-a4af-bdb94ee6ca32" providerId="ADAL" clId="{7DDD2899-1428-488D-95F3-728B8E0F2D7A}" dt="2024-09-30T12:17:25.870" v="9636" actId="478"/>
          <ac:grpSpMkLst>
            <pc:docMk/>
            <pc:sldMk cId="3766578007" sldId="414"/>
            <ac:grpSpMk id="3" creationId="{16BBA25B-C684-0E1A-CEF3-2C72AD4C658B}"/>
          </ac:grpSpMkLst>
        </pc:grpChg>
        <pc:graphicFrameChg chg="del">
          <ac:chgData name="Adduci Gaetano - External" userId="896fb35e-95e4-4a07-a4af-bdb94ee6ca32" providerId="ADAL" clId="{7DDD2899-1428-488D-95F3-728B8E0F2D7A}" dt="2024-09-30T12:15:11.501" v="9613" actId="478"/>
          <ac:graphicFrameMkLst>
            <pc:docMk/>
            <pc:sldMk cId="3766578007" sldId="414"/>
            <ac:graphicFrameMk id="78" creationId="{375C13F3-FD9A-B26E-7029-5353337D6515}"/>
          </ac:graphicFrameMkLst>
        </pc:graphicFrameChg>
        <pc:picChg chg="del">
          <ac:chgData name="Adduci Gaetano - External" userId="896fb35e-95e4-4a07-a4af-bdb94ee6ca32" providerId="ADAL" clId="{7DDD2899-1428-488D-95F3-728B8E0F2D7A}" dt="2024-09-30T12:15:26.375" v="9622" actId="478"/>
          <ac:picMkLst>
            <pc:docMk/>
            <pc:sldMk cId="3766578007" sldId="414"/>
            <ac:picMk id="2" creationId="{26D9948D-2682-B884-5F01-AA9330C91106}"/>
          </ac:picMkLst>
        </pc:picChg>
        <pc:picChg chg="del">
          <ac:chgData name="Adduci Gaetano - External" userId="896fb35e-95e4-4a07-a4af-bdb94ee6ca32" providerId="ADAL" clId="{7DDD2899-1428-488D-95F3-728B8E0F2D7A}" dt="2024-09-30T12:15:16.670" v="9616" actId="478"/>
          <ac:picMkLst>
            <pc:docMk/>
            <pc:sldMk cId="3766578007" sldId="414"/>
            <ac:picMk id="4" creationId="{4B7744EB-8559-52D6-23EA-F6E8ECAC6F00}"/>
          </ac:picMkLst>
        </pc:picChg>
        <pc:picChg chg="add del mod topLvl">
          <ac:chgData name="Adduci Gaetano - External" userId="896fb35e-95e4-4a07-a4af-bdb94ee6ca32" providerId="ADAL" clId="{7DDD2899-1428-488D-95F3-728B8E0F2D7A}" dt="2024-09-30T12:18:35.399" v="9649" actId="478"/>
          <ac:picMkLst>
            <pc:docMk/>
            <pc:sldMk cId="3766578007" sldId="414"/>
            <ac:picMk id="5" creationId="{51B988A2-C410-495F-CA41-574D32BB06DD}"/>
          </ac:picMkLst>
        </pc:picChg>
        <pc:picChg chg="add del mod">
          <ac:chgData name="Adduci Gaetano - External" userId="896fb35e-95e4-4a07-a4af-bdb94ee6ca32" providerId="ADAL" clId="{7DDD2899-1428-488D-95F3-728B8E0F2D7A}" dt="2024-09-30T12:23:58.409" v="9665"/>
          <ac:picMkLst>
            <pc:docMk/>
            <pc:sldMk cId="3766578007" sldId="414"/>
            <ac:picMk id="6" creationId="{29ECE72E-0D5A-BD12-02D4-2B54DB2E31EB}"/>
          </ac:picMkLst>
        </pc:picChg>
        <pc:picChg chg="del mod topLvl">
          <ac:chgData name="Adduci Gaetano - External" userId="896fb35e-95e4-4a07-a4af-bdb94ee6ca32" providerId="ADAL" clId="{7DDD2899-1428-488D-95F3-728B8E0F2D7A}" dt="2024-09-30T12:17:25.870" v="9636" actId="478"/>
          <ac:picMkLst>
            <pc:docMk/>
            <pc:sldMk cId="3766578007" sldId="414"/>
            <ac:picMk id="7" creationId="{EED6C5C2-DB0C-236D-815C-BB2F5B62EDDD}"/>
          </ac:picMkLst>
        </pc:picChg>
        <pc:picChg chg="add del mod">
          <ac:chgData name="Adduci Gaetano - External" userId="896fb35e-95e4-4a07-a4af-bdb94ee6ca32" providerId="ADAL" clId="{7DDD2899-1428-488D-95F3-728B8E0F2D7A}" dt="2024-09-30T12:23:58.409" v="9665"/>
          <ac:picMkLst>
            <pc:docMk/>
            <pc:sldMk cId="3766578007" sldId="414"/>
            <ac:picMk id="25" creationId="{07DC51B0-4385-917E-A19A-0326F22F0F39}"/>
          </ac:picMkLst>
        </pc:picChg>
        <pc:picChg chg="add del mod">
          <ac:chgData name="Adduci Gaetano - External" userId="896fb35e-95e4-4a07-a4af-bdb94ee6ca32" providerId="ADAL" clId="{7DDD2899-1428-488D-95F3-728B8E0F2D7A}" dt="2024-09-30T12:36:01.395" v="9669" actId="14100"/>
          <ac:picMkLst>
            <pc:docMk/>
            <pc:sldMk cId="3766578007" sldId="414"/>
            <ac:picMk id="42" creationId="{71359732-8A50-DD16-EB57-BA05F8366349}"/>
          </ac:picMkLst>
        </pc:picChg>
        <pc:picChg chg="del">
          <ac:chgData name="Adduci Gaetano - External" userId="896fb35e-95e4-4a07-a4af-bdb94ee6ca32" providerId="ADAL" clId="{7DDD2899-1428-488D-95F3-728B8E0F2D7A}" dt="2024-09-30T12:15:51.767" v="9627" actId="478"/>
          <ac:picMkLst>
            <pc:docMk/>
            <pc:sldMk cId="3766578007" sldId="414"/>
            <ac:picMk id="71" creationId="{2766F1FC-0CCA-B4D2-705B-4E747DAC2DDE}"/>
          </ac:picMkLst>
        </pc:picChg>
        <pc:picChg chg="del">
          <ac:chgData name="Adduci Gaetano - External" userId="896fb35e-95e4-4a07-a4af-bdb94ee6ca32" providerId="ADAL" clId="{7DDD2899-1428-488D-95F3-728B8E0F2D7A}" dt="2024-09-30T12:15:23.139" v="9620" actId="478"/>
          <ac:picMkLst>
            <pc:docMk/>
            <pc:sldMk cId="3766578007" sldId="414"/>
            <ac:picMk id="75" creationId="{83C1D8D0-B94D-95F5-5FD9-36BB79278C9F}"/>
          </ac:picMkLst>
        </pc:picChg>
        <pc:picChg chg="del">
          <ac:chgData name="Adduci Gaetano - External" userId="896fb35e-95e4-4a07-a4af-bdb94ee6ca32" providerId="ADAL" clId="{7DDD2899-1428-488D-95F3-728B8E0F2D7A}" dt="2024-09-30T12:15:21.662" v="9619" actId="478"/>
          <ac:picMkLst>
            <pc:docMk/>
            <pc:sldMk cId="3766578007" sldId="414"/>
            <ac:picMk id="77" creationId="{3FC8D2D5-6553-E69B-535E-BDC894CFAC54}"/>
          </ac:picMkLst>
        </pc:picChg>
        <pc:cxnChg chg="add del mod">
          <ac:chgData name="Adduci Gaetano - External" userId="896fb35e-95e4-4a07-a4af-bdb94ee6ca32" providerId="ADAL" clId="{7DDD2899-1428-488D-95F3-728B8E0F2D7A}" dt="2024-09-30T12:23:56.336" v="9664" actId="1076"/>
          <ac:cxnSpMkLst>
            <pc:docMk/>
            <pc:sldMk cId="3766578007" sldId="414"/>
            <ac:cxnSpMk id="44" creationId="{57E906CF-447E-4548-F530-64B89C62F0F3}"/>
          </ac:cxnSpMkLst>
        </pc:cxnChg>
        <pc:cxnChg chg="add del mod">
          <ac:chgData name="Adduci Gaetano - External" userId="896fb35e-95e4-4a07-a4af-bdb94ee6ca32" providerId="ADAL" clId="{7DDD2899-1428-488D-95F3-728B8E0F2D7A}" dt="2024-09-30T12:23:56.336" v="9664" actId="1076"/>
          <ac:cxnSpMkLst>
            <pc:docMk/>
            <pc:sldMk cId="3766578007" sldId="414"/>
            <ac:cxnSpMk id="48" creationId="{5D0037E0-2350-07E0-9347-FDFEEFF22DB3}"/>
          </ac:cxnSpMkLst>
        </pc:cxnChg>
        <pc:cxnChg chg="add del mod">
          <ac:chgData name="Adduci Gaetano - External" userId="896fb35e-95e4-4a07-a4af-bdb94ee6ca32" providerId="ADAL" clId="{7DDD2899-1428-488D-95F3-728B8E0F2D7A}" dt="2024-09-30T12:23:56.336" v="9664" actId="1076"/>
          <ac:cxnSpMkLst>
            <pc:docMk/>
            <pc:sldMk cId="3766578007" sldId="414"/>
            <ac:cxnSpMk id="50" creationId="{38267185-5DFC-921B-3EE6-61BA8F59DF05}"/>
          </ac:cxnSpMkLst>
        </pc:cxnChg>
        <pc:cxnChg chg="add del mod">
          <ac:chgData name="Adduci Gaetano - External" userId="896fb35e-95e4-4a07-a4af-bdb94ee6ca32" providerId="ADAL" clId="{7DDD2899-1428-488D-95F3-728B8E0F2D7A}" dt="2024-09-30T12:23:56.336" v="9664" actId="1076"/>
          <ac:cxnSpMkLst>
            <pc:docMk/>
            <pc:sldMk cId="3766578007" sldId="414"/>
            <ac:cxnSpMk id="51" creationId="{93F57BB2-3361-86D8-0403-887D4B2D91EE}"/>
          </ac:cxnSpMkLst>
        </pc:cxnChg>
        <pc:cxnChg chg="add del mod">
          <ac:chgData name="Adduci Gaetano - External" userId="896fb35e-95e4-4a07-a4af-bdb94ee6ca32" providerId="ADAL" clId="{7DDD2899-1428-488D-95F3-728B8E0F2D7A}" dt="2024-09-30T12:23:56.336" v="9664" actId="1076"/>
          <ac:cxnSpMkLst>
            <pc:docMk/>
            <pc:sldMk cId="3766578007" sldId="414"/>
            <ac:cxnSpMk id="52" creationId="{ED1B2976-7E74-43D0-DF57-387233369E18}"/>
          </ac:cxnSpMkLst>
        </pc:cxnChg>
        <pc:cxnChg chg="add del mod">
          <ac:chgData name="Adduci Gaetano - External" userId="896fb35e-95e4-4a07-a4af-bdb94ee6ca32" providerId="ADAL" clId="{7DDD2899-1428-488D-95F3-728B8E0F2D7A}" dt="2024-09-30T12:23:56.336" v="9664" actId="1076"/>
          <ac:cxnSpMkLst>
            <pc:docMk/>
            <pc:sldMk cId="3766578007" sldId="414"/>
            <ac:cxnSpMk id="56" creationId="{9F7E5A7B-831E-7D4B-731B-3E5BF7ADA92D}"/>
          </ac:cxnSpMkLst>
        </pc:cxnChg>
        <pc:cxnChg chg="add del mod">
          <ac:chgData name="Adduci Gaetano - External" userId="896fb35e-95e4-4a07-a4af-bdb94ee6ca32" providerId="ADAL" clId="{7DDD2899-1428-488D-95F3-728B8E0F2D7A}" dt="2024-09-30T12:23:56.336" v="9664" actId="1076"/>
          <ac:cxnSpMkLst>
            <pc:docMk/>
            <pc:sldMk cId="3766578007" sldId="414"/>
            <ac:cxnSpMk id="58" creationId="{ED2DE9EC-943C-898F-7C20-E916E1128867}"/>
          </ac:cxnSpMkLst>
        </pc:cxnChg>
        <pc:cxnChg chg="add del mod">
          <ac:chgData name="Adduci Gaetano - External" userId="896fb35e-95e4-4a07-a4af-bdb94ee6ca32" providerId="ADAL" clId="{7DDD2899-1428-488D-95F3-728B8E0F2D7A}" dt="2024-09-30T12:23:56.336" v="9664" actId="1076"/>
          <ac:cxnSpMkLst>
            <pc:docMk/>
            <pc:sldMk cId="3766578007" sldId="414"/>
            <ac:cxnSpMk id="60" creationId="{51C9EF74-1604-9EFE-7FE3-27F4E0DC7A2A}"/>
          </ac:cxnSpMkLst>
        </pc:cxnChg>
      </pc:sldChg>
      <pc:sldMasterChg chg="delSldLayout">
        <pc:chgData name="Adduci Gaetano - External" userId="896fb35e-95e4-4a07-a4af-bdb94ee6ca32" providerId="ADAL" clId="{7DDD2899-1428-488D-95F3-728B8E0F2D7A}" dt="2024-09-26T18:33:24.485" v="8960" actId="2696"/>
        <pc:sldMasterMkLst>
          <pc:docMk/>
          <pc:sldMasterMk cId="2682043969" sldId="2147483709"/>
        </pc:sldMasterMkLst>
        <pc:sldLayoutChg chg="del">
          <pc:chgData name="Adduci Gaetano - External" userId="896fb35e-95e4-4a07-a4af-bdb94ee6ca32" providerId="ADAL" clId="{7DDD2899-1428-488D-95F3-728B8E0F2D7A}" dt="2024-09-26T18:33:24.485" v="8960" actId="2696"/>
          <pc:sldLayoutMkLst>
            <pc:docMk/>
            <pc:sldMasterMk cId="2682043969" sldId="2147483709"/>
            <pc:sldLayoutMk cId="3731143010" sldId="2147483748"/>
          </pc:sldLayoutMkLst>
        </pc:sldLayoutChg>
      </pc:sldMasterChg>
    </pc:docChg>
  </pc:docChgLst>
</pc:chgInfo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9.jp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9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89F9A2C-2564-4A65-A631-D1A2153ADF31}" type="doc">
      <dgm:prSet loTypeId="urn:microsoft.com/office/officeart/2005/8/layout/pyramid2" loCatId="pyramid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it-IT"/>
        </a:p>
      </dgm:t>
    </dgm:pt>
    <dgm:pt modelId="{6FA889F9-105C-42AE-84C1-D01E7B041946}">
      <dgm:prSet phldrT="[Testo]" custT="1"/>
      <dgm:spPr/>
      <dgm:t>
        <a:bodyPr/>
        <a:lstStyle/>
        <a:p>
          <a:pPr>
            <a:buNone/>
          </a:pPr>
          <a:r>
            <a:rPr lang="it-IT" sz="800" b="1" dirty="0">
              <a:latin typeface="Cambria" panose="02040503050406030204" pitchFamily="18" charset="0"/>
              <a:ea typeface="Cambria" panose="02040503050406030204" pitchFamily="18" charset="0"/>
            </a:rPr>
            <a:t>4. </a:t>
          </a:r>
          <a:r>
            <a:rPr lang="it-IT" sz="800" b="1" dirty="0" err="1">
              <a:latin typeface="Cambria" panose="02040503050406030204" pitchFamily="18" charset="0"/>
              <a:ea typeface="Cambria" panose="02040503050406030204" pitchFamily="18" charset="0"/>
            </a:rPr>
            <a:t>Simulation</a:t>
          </a:r>
          <a:r>
            <a:rPr lang="it-IT" sz="800" b="1" dirty="0">
              <a:latin typeface="Cambria" panose="02040503050406030204" pitchFamily="18" charset="0"/>
              <a:ea typeface="Cambria" panose="02040503050406030204" pitchFamily="18" charset="0"/>
            </a:rPr>
            <a:t> </a:t>
          </a:r>
          <a:r>
            <a:rPr lang="it-IT" sz="800" dirty="0">
              <a:latin typeface="Cambria" panose="02040503050406030204" pitchFamily="18" charset="0"/>
              <a:ea typeface="Cambria" panose="02040503050406030204" pitchFamily="18" charset="0"/>
            </a:rPr>
            <a:t>software</a:t>
          </a:r>
        </a:p>
      </dgm:t>
    </dgm:pt>
    <dgm:pt modelId="{E50ED73D-34A6-480C-A8A7-60684851F2DF}" type="parTrans" cxnId="{4F53BC15-7C62-4FCB-8924-02F9448D8076}">
      <dgm:prSet/>
      <dgm:spPr/>
      <dgm:t>
        <a:bodyPr/>
        <a:lstStyle/>
        <a:p>
          <a:endParaRPr lang="it-IT"/>
        </a:p>
      </dgm:t>
    </dgm:pt>
    <dgm:pt modelId="{018E5B3F-A40B-4E09-98C2-4D62A789BEFB}" type="sibTrans" cxnId="{4F53BC15-7C62-4FCB-8924-02F9448D8076}">
      <dgm:prSet/>
      <dgm:spPr/>
      <dgm:t>
        <a:bodyPr/>
        <a:lstStyle/>
        <a:p>
          <a:endParaRPr lang="it-IT"/>
        </a:p>
      </dgm:t>
    </dgm:pt>
    <dgm:pt modelId="{39A0D569-BEC5-4BEF-B1DE-B476678B4F6C}">
      <dgm:prSet phldrT="[Testo]" custT="1"/>
      <dgm:spPr/>
      <dgm:t>
        <a:bodyPr/>
        <a:lstStyle/>
        <a:p>
          <a:pPr>
            <a:buNone/>
          </a:pPr>
          <a:r>
            <a:rPr lang="it-IT" sz="800" b="1" dirty="0">
              <a:latin typeface="Cambria" panose="02040503050406030204" pitchFamily="18" charset="0"/>
              <a:ea typeface="Cambria" panose="02040503050406030204" pitchFamily="18" charset="0"/>
            </a:rPr>
            <a:t>3. </a:t>
          </a:r>
          <a:r>
            <a:rPr lang="it-IT" sz="800" b="1" dirty="0" err="1">
              <a:latin typeface="Cambria" panose="02040503050406030204" pitchFamily="18" charset="0"/>
              <a:ea typeface="Cambria" panose="02040503050406030204" pitchFamily="18" charset="0"/>
            </a:rPr>
            <a:t>Numeric</a:t>
          </a:r>
          <a:r>
            <a:rPr lang="it-IT" sz="800" b="1" dirty="0">
              <a:latin typeface="Cambria" panose="02040503050406030204" pitchFamily="18" charset="0"/>
              <a:ea typeface="Cambria" panose="02040503050406030204" pitchFamily="18" charset="0"/>
            </a:rPr>
            <a:t>-Engineering</a:t>
          </a:r>
          <a:r>
            <a:rPr lang="it-IT" sz="800" dirty="0">
              <a:latin typeface="Cambria" panose="02040503050406030204" pitchFamily="18" charset="0"/>
              <a:ea typeface="Cambria" panose="02040503050406030204" pitchFamily="18" charset="0"/>
            </a:rPr>
            <a:t> </a:t>
          </a:r>
          <a:r>
            <a:rPr lang="it-IT" sz="800" dirty="0" err="1">
              <a:latin typeface="Cambria" panose="02040503050406030204" pitchFamily="18" charset="0"/>
              <a:ea typeface="Cambria" panose="02040503050406030204" pitchFamily="18" charset="0"/>
            </a:rPr>
            <a:t>approach</a:t>
          </a:r>
          <a:endParaRPr lang="it-IT" sz="800" dirty="0">
            <a:latin typeface="Cambria" panose="02040503050406030204" pitchFamily="18" charset="0"/>
            <a:ea typeface="Cambria" panose="02040503050406030204" pitchFamily="18" charset="0"/>
          </a:endParaRPr>
        </a:p>
      </dgm:t>
    </dgm:pt>
    <dgm:pt modelId="{16F87480-6E14-4367-BF45-F4D690D436BB}" type="parTrans" cxnId="{93A8439D-FD5F-42C6-92F1-53C90E4C7E05}">
      <dgm:prSet/>
      <dgm:spPr/>
      <dgm:t>
        <a:bodyPr/>
        <a:lstStyle/>
        <a:p>
          <a:endParaRPr lang="it-IT"/>
        </a:p>
      </dgm:t>
    </dgm:pt>
    <dgm:pt modelId="{E4639995-DF02-4865-8A6E-01B93B682D47}" type="sibTrans" cxnId="{93A8439D-FD5F-42C6-92F1-53C90E4C7E05}">
      <dgm:prSet/>
      <dgm:spPr/>
      <dgm:t>
        <a:bodyPr/>
        <a:lstStyle/>
        <a:p>
          <a:endParaRPr lang="it-IT"/>
        </a:p>
      </dgm:t>
    </dgm:pt>
    <dgm:pt modelId="{A081CE3C-A236-458B-95FC-FF6B866C143F}">
      <dgm:prSet phldrT="[Testo]" custT="1"/>
      <dgm:spPr/>
      <dgm:t>
        <a:bodyPr/>
        <a:lstStyle/>
        <a:p>
          <a:pPr>
            <a:buNone/>
          </a:pPr>
          <a:r>
            <a:rPr lang="it-IT" sz="800" b="1" dirty="0">
              <a:latin typeface="Cambria" panose="02040503050406030204" pitchFamily="18" charset="0"/>
              <a:ea typeface="Cambria" panose="02040503050406030204" pitchFamily="18" charset="0"/>
            </a:rPr>
            <a:t>2. </a:t>
          </a:r>
          <a:r>
            <a:rPr lang="it-IT" sz="800" b="1" dirty="0" err="1">
              <a:latin typeface="Cambria" panose="02040503050406030204" pitchFamily="18" charset="0"/>
              <a:ea typeface="Cambria" panose="02040503050406030204" pitchFamily="18" charset="0"/>
            </a:rPr>
            <a:t>Problem</a:t>
          </a:r>
          <a:r>
            <a:rPr lang="it-IT" sz="800" b="1" dirty="0">
              <a:latin typeface="Cambria" panose="02040503050406030204" pitchFamily="18" charset="0"/>
              <a:ea typeface="Cambria" panose="02040503050406030204" pitchFamily="18" charset="0"/>
            </a:rPr>
            <a:t> </a:t>
          </a:r>
          <a:r>
            <a:rPr lang="it-IT" sz="800" dirty="0">
              <a:latin typeface="Cambria" panose="02040503050406030204" pitchFamily="18" charset="0"/>
              <a:ea typeface="Cambria" panose="02040503050406030204" pitchFamily="18" charset="0"/>
            </a:rPr>
            <a:t>to be </a:t>
          </a:r>
          <a:r>
            <a:rPr lang="it-IT" sz="800" dirty="0" err="1">
              <a:latin typeface="Cambria" panose="02040503050406030204" pitchFamily="18" charset="0"/>
              <a:ea typeface="Cambria" panose="02040503050406030204" pitchFamily="18" charset="0"/>
            </a:rPr>
            <a:t>solved</a:t>
          </a:r>
          <a:endParaRPr lang="it-IT" sz="800" dirty="0">
            <a:latin typeface="Cambria" panose="02040503050406030204" pitchFamily="18" charset="0"/>
            <a:ea typeface="Cambria" panose="02040503050406030204" pitchFamily="18" charset="0"/>
          </a:endParaRPr>
        </a:p>
      </dgm:t>
    </dgm:pt>
    <dgm:pt modelId="{AF2500A4-B87F-4BD6-BE6A-350241D6E4DB}" type="parTrans" cxnId="{5D4EF6BF-A2D6-4363-B8AB-402DE826F0EF}">
      <dgm:prSet/>
      <dgm:spPr/>
      <dgm:t>
        <a:bodyPr/>
        <a:lstStyle/>
        <a:p>
          <a:endParaRPr lang="it-IT"/>
        </a:p>
      </dgm:t>
    </dgm:pt>
    <dgm:pt modelId="{E3819AA2-7616-4A64-BBC7-A22FFA790DAA}" type="sibTrans" cxnId="{5D4EF6BF-A2D6-4363-B8AB-402DE826F0EF}">
      <dgm:prSet/>
      <dgm:spPr/>
      <dgm:t>
        <a:bodyPr/>
        <a:lstStyle/>
        <a:p>
          <a:endParaRPr lang="it-IT"/>
        </a:p>
      </dgm:t>
    </dgm:pt>
    <dgm:pt modelId="{90C7333B-8007-4093-A5BC-1FF66F24085F}">
      <dgm:prSet custT="1"/>
      <dgm:spPr/>
      <dgm:t>
        <a:bodyPr/>
        <a:lstStyle/>
        <a:p>
          <a:pPr>
            <a:buNone/>
          </a:pPr>
          <a:r>
            <a:rPr lang="it-IT" sz="800" b="1" dirty="0">
              <a:latin typeface="Cambria" panose="02040503050406030204" pitchFamily="18" charset="0"/>
              <a:ea typeface="Cambria" panose="02040503050406030204" pitchFamily="18" charset="0"/>
            </a:rPr>
            <a:t>1. </a:t>
          </a:r>
          <a:r>
            <a:rPr lang="it-IT" sz="800" b="1" dirty="0" err="1">
              <a:latin typeface="Cambria" panose="02040503050406030204" pitchFamily="18" charset="0"/>
              <a:ea typeface="Cambria" panose="02040503050406030204" pitchFamily="18" charset="0"/>
            </a:rPr>
            <a:t>Physical</a:t>
          </a:r>
          <a:r>
            <a:rPr lang="it-IT" sz="800" b="1" dirty="0">
              <a:latin typeface="Cambria" panose="02040503050406030204" pitchFamily="18" charset="0"/>
              <a:ea typeface="Cambria" panose="02040503050406030204" pitchFamily="18" charset="0"/>
            </a:rPr>
            <a:t>-Mathematical </a:t>
          </a:r>
          <a:r>
            <a:rPr lang="it-IT" sz="800" b="0" dirty="0">
              <a:latin typeface="Cambria" panose="02040503050406030204" pitchFamily="18" charset="0"/>
              <a:ea typeface="Cambria" panose="02040503050406030204" pitchFamily="18" charset="0"/>
            </a:rPr>
            <a:t>model</a:t>
          </a:r>
        </a:p>
      </dgm:t>
    </dgm:pt>
    <dgm:pt modelId="{B4710470-6F12-406C-AFD0-933A01FA4C32}" type="parTrans" cxnId="{363AE9E0-5753-46AD-A5F1-6E86D9859801}">
      <dgm:prSet/>
      <dgm:spPr/>
      <dgm:t>
        <a:bodyPr/>
        <a:lstStyle/>
        <a:p>
          <a:endParaRPr lang="it-IT"/>
        </a:p>
      </dgm:t>
    </dgm:pt>
    <dgm:pt modelId="{B63F77EC-B12F-49A5-8235-4077C891728B}" type="sibTrans" cxnId="{363AE9E0-5753-46AD-A5F1-6E86D9859801}">
      <dgm:prSet/>
      <dgm:spPr/>
      <dgm:t>
        <a:bodyPr/>
        <a:lstStyle/>
        <a:p>
          <a:endParaRPr lang="it-IT"/>
        </a:p>
      </dgm:t>
    </dgm:pt>
    <dgm:pt modelId="{AE8BC360-CAFB-45BF-B8C5-B08931203BE6}">
      <dgm:prSet custT="1"/>
      <dgm:spPr/>
      <dgm:t>
        <a:bodyPr/>
        <a:lstStyle/>
        <a:p>
          <a:pPr>
            <a:buFont typeface="Wingdings" panose="05000000000000000000" pitchFamily="2" charset="2"/>
            <a:buChar char="§"/>
          </a:pPr>
          <a:r>
            <a:rPr lang="it-IT" sz="600" b="1" dirty="0" err="1">
              <a:latin typeface="Cambria" panose="02040503050406030204" pitchFamily="18" charset="0"/>
              <a:ea typeface="Cambria" panose="02040503050406030204" pitchFamily="18" charset="0"/>
            </a:rPr>
            <a:t>Heat</a:t>
          </a:r>
          <a:r>
            <a:rPr lang="it-IT" sz="600" dirty="0">
              <a:latin typeface="Cambria" panose="02040503050406030204" pitchFamily="18" charset="0"/>
              <a:ea typeface="Cambria" panose="02040503050406030204" pitchFamily="18" charset="0"/>
            </a:rPr>
            <a:t> Transfer Balance</a:t>
          </a:r>
        </a:p>
      </dgm:t>
    </dgm:pt>
    <dgm:pt modelId="{29992A27-1B97-4ED7-BBED-CED4A300C5D7}" type="parTrans" cxnId="{4E94A108-1D19-434F-82D3-A68B55C28F68}">
      <dgm:prSet/>
      <dgm:spPr/>
      <dgm:t>
        <a:bodyPr/>
        <a:lstStyle/>
        <a:p>
          <a:endParaRPr lang="it-IT"/>
        </a:p>
      </dgm:t>
    </dgm:pt>
    <dgm:pt modelId="{C1559FFD-20BD-47E2-952B-1FBB25E46980}" type="sibTrans" cxnId="{4E94A108-1D19-434F-82D3-A68B55C28F68}">
      <dgm:prSet/>
      <dgm:spPr/>
      <dgm:t>
        <a:bodyPr/>
        <a:lstStyle/>
        <a:p>
          <a:endParaRPr lang="it-IT"/>
        </a:p>
      </dgm:t>
    </dgm:pt>
    <dgm:pt modelId="{CE052EAB-2B74-408E-B6F5-B55112325D79}">
      <dgm:prSet custT="1"/>
      <dgm:spPr/>
      <dgm:t>
        <a:bodyPr/>
        <a:lstStyle/>
        <a:p>
          <a:pPr>
            <a:buFont typeface="Wingdings" panose="05000000000000000000" pitchFamily="2" charset="2"/>
            <a:buChar char="§"/>
          </a:pPr>
          <a:r>
            <a:rPr lang="it-IT" sz="600" b="1" dirty="0">
              <a:latin typeface="Cambria" panose="02040503050406030204" pitchFamily="18" charset="0"/>
              <a:ea typeface="Cambria" panose="02040503050406030204" pitchFamily="18" charset="0"/>
            </a:rPr>
            <a:t>Mass</a:t>
          </a:r>
          <a:r>
            <a:rPr lang="it-IT" sz="600" dirty="0">
              <a:latin typeface="Cambria" panose="02040503050406030204" pitchFamily="18" charset="0"/>
              <a:ea typeface="Cambria" panose="02040503050406030204" pitchFamily="18" charset="0"/>
            </a:rPr>
            <a:t> Transfer Balance</a:t>
          </a:r>
        </a:p>
      </dgm:t>
    </dgm:pt>
    <dgm:pt modelId="{826A27A2-FA71-4279-88B4-60CD9235F231}" type="parTrans" cxnId="{F1F07DC0-D4CB-4649-8D09-6B2959411744}">
      <dgm:prSet/>
      <dgm:spPr/>
      <dgm:t>
        <a:bodyPr/>
        <a:lstStyle/>
        <a:p>
          <a:endParaRPr lang="it-IT"/>
        </a:p>
      </dgm:t>
    </dgm:pt>
    <dgm:pt modelId="{5DEB241B-9262-4BDC-AC00-0AB0A1CD1849}" type="sibTrans" cxnId="{F1F07DC0-D4CB-4649-8D09-6B2959411744}">
      <dgm:prSet/>
      <dgm:spPr/>
      <dgm:t>
        <a:bodyPr/>
        <a:lstStyle/>
        <a:p>
          <a:endParaRPr lang="it-IT"/>
        </a:p>
      </dgm:t>
    </dgm:pt>
    <dgm:pt modelId="{4FDDBB9F-8E91-40A4-A9ED-F7EFA4358A5F}">
      <dgm:prSet custT="1"/>
      <dgm:spPr/>
      <dgm:t>
        <a:bodyPr/>
        <a:lstStyle/>
        <a:p>
          <a:pPr>
            <a:buFont typeface="Wingdings" panose="05000000000000000000" pitchFamily="2" charset="2"/>
            <a:buChar char="§"/>
          </a:pPr>
          <a:r>
            <a:rPr lang="it-IT" sz="600" b="1" dirty="0">
              <a:latin typeface="Cambria" panose="02040503050406030204" pitchFamily="18" charset="0"/>
              <a:ea typeface="Cambria" panose="02040503050406030204" pitchFamily="18" charset="0"/>
            </a:rPr>
            <a:t>Momentum</a:t>
          </a:r>
          <a:r>
            <a:rPr lang="it-IT" sz="600" dirty="0">
              <a:latin typeface="Cambria" panose="02040503050406030204" pitchFamily="18" charset="0"/>
              <a:ea typeface="Cambria" panose="02040503050406030204" pitchFamily="18" charset="0"/>
            </a:rPr>
            <a:t> Transfer Balance</a:t>
          </a:r>
        </a:p>
      </dgm:t>
    </dgm:pt>
    <dgm:pt modelId="{F7CC7FC9-833D-47F3-873F-D270CC8D27B0}" type="parTrans" cxnId="{A64DBF68-AF5F-41E4-9676-F767FDB1C4CA}">
      <dgm:prSet/>
      <dgm:spPr/>
      <dgm:t>
        <a:bodyPr/>
        <a:lstStyle/>
        <a:p>
          <a:endParaRPr lang="it-IT"/>
        </a:p>
      </dgm:t>
    </dgm:pt>
    <dgm:pt modelId="{608F0AAB-A8AF-4281-B099-71AE33A68C24}" type="sibTrans" cxnId="{A64DBF68-AF5F-41E4-9676-F767FDB1C4CA}">
      <dgm:prSet/>
      <dgm:spPr/>
      <dgm:t>
        <a:bodyPr/>
        <a:lstStyle/>
        <a:p>
          <a:endParaRPr lang="it-IT"/>
        </a:p>
      </dgm:t>
    </dgm:pt>
    <dgm:pt modelId="{48070324-7C5E-4E55-8272-74AB4197F28F}">
      <dgm:prSet custT="1"/>
      <dgm:spPr/>
      <dgm:t>
        <a:bodyPr/>
        <a:lstStyle/>
        <a:p>
          <a:pPr>
            <a:buFont typeface="Wingdings" panose="05000000000000000000" pitchFamily="2" charset="2"/>
            <a:buChar char="§"/>
          </a:pPr>
          <a:r>
            <a:rPr lang="it-IT" sz="600" dirty="0">
              <a:latin typeface="Cambria" panose="02040503050406030204" pitchFamily="18" charset="0"/>
              <a:ea typeface="Cambria" panose="02040503050406030204" pitchFamily="18" charset="0"/>
            </a:rPr>
            <a:t>System of </a:t>
          </a:r>
          <a:r>
            <a:rPr lang="it-IT" sz="600" dirty="0" err="1">
              <a:latin typeface="Cambria" panose="02040503050406030204" pitchFamily="18" charset="0"/>
              <a:ea typeface="Cambria" panose="02040503050406030204" pitchFamily="18" charset="0"/>
            </a:rPr>
            <a:t>unsteady</a:t>
          </a:r>
          <a:r>
            <a:rPr lang="it-IT" sz="600" dirty="0">
              <a:latin typeface="Cambria" panose="02040503050406030204" pitchFamily="18" charset="0"/>
              <a:ea typeface="Cambria" panose="02040503050406030204" pitchFamily="18" charset="0"/>
            </a:rPr>
            <a:t>, non-linear </a:t>
          </a:r>
          <a:r>
            <a:rPr lang="it-IT" sz="600" b="1" dirty="0" err="1">
              <a:latin typeface="Cambria" panose="02040503050406030204" pitchFamily="18" charset="0"/>
              <a:ea typeface="Cambria" panose="02040503050406030204" pitchFamily="18" charset="0"/>
            </a:rPr>
            <a:t>PDEs</a:t>
          </a:r>
          <a:endParaRPr lang="it-IT" sz="600" b="1" dirty="0">
            <a:latin typeface="Cambria" panose="02040503050406030204" pitchFamily="18" charset="0"/>
            <a:ea typeface="Cambria" panose="02040503050406030204" pitchFamily="18" charset="0"/>
          </a:endParaRPr>
        </a:p>
      </dgm:t>
    </dgm:pt>
    <dgm:pt modelId="{B0DA968E-4756-4106-9846-725FC5CA3AB1}" type="parTrans" cxnId="{9E5630E8-4D84-4B8E-AC4D-1330C5FCE17A}">
      <dgm:prSet/>
      <dgm:spPr/>
      <dgm:t>
        <a:bodyPr/>
        <a:lstStyle/>
        <a:p>
          <a:endParaRPr lang="it-IT"/>
        </a:p>
      </dgm:t>
    </dgm:pt>
    <dgm:pt modelId="{BBD32964-FC7F-4E0B-893F-A21D946E9B3C}" type="sibTrans" cxnId="{9E5630E8-4D84-4B8E-AC4D-1330C5FCE17A}">
      <dgm:prSet/>
      <dgm:spPr/>
      <dgm:t>
        <a:bodyPr/>
        <a:lstStyle/>
        <a:p>
          <a:endParaRPr lang="it-IT"/>
        </a:p>
      </dgm:t>
    </dgm:pt>
    <dgm:pt modelId="{6215CB34-B487-4EBD-A2F9-401DFD1A5D76}">
      <dgm:prSet custT="1"/>
      <dgm:spPr/>
      <dgm:t>
        <a:bodyPr/>
        <a:lstStyle/>
        <a:p>
          <a:pPr>
            <a:buFont typeface="Wingdings" panose="05000000000000000000" pitchFamily="2" charset="2"/>
            <a:buChar char="§"/>
          </a:pPr>
          <a:r>
            <a:rPr lang="it-IT" sz="600" b="1" dirty="0">
              <a:latin typeface="Cambria" panose="02040503050406030204" pitchFamily="18" charset="0"/>
              <a:ea typeface="Cambria" panose="02040503050406030204" pitchFamily="18" charset="0"/>
            </a:rPr>
            <a:t>F</a:t>
          </a:r>
          <a:r>
            <a:rPr lang="it-IT" sz="600" dirty="0">
              <a:latin typeface="Cambria" panose="02040503050406030204" pitchFamily="18" charset="0"/>
              <a:ea typeface="Cambria" panose="02040503050406030204" pitchFamily="18" charset="0"/>
            </a:rPr>
            <a:t>inite </a:t>
          </a:r>
          <a:r>
            <a:rPr lang="it-IT" sz="600" b="1" dirty="0" err="1">
              <a:latin typeface="Cambria" panose="02040503050406030204" pitchFamily="18" charset="0"/>
              <a:ea typeface="Cambria" panose="02040503050406030204" pitchFamily="18" charset="0"/>
            </a:rPr>
            <a:t>E</a:t>
          </a:r>
          <a:r>
            <a:rPr lang="it-IT" sz="600" dirty="0" err="1">
              <a:latin typeface="Cambria" panose="02040503050406030204" pitchFamily="18" charset="0"/>
              <a:ea typeface="Cambria" panose="02040503050406030204" pitchFamily="18" charset="0"/>
            </a:rPr>
            <a:t>lement</a:t>
          </a:r>
          <a:r>
            <a:rPr lang="it-IT" sz="600" dirty="0">
              <a:latin typeface="Cambria" panose="02040503050406030204" pitchFamily="18" charset="0"/>
              <a:ea typeface="Cambria" panose="02040503050406030204" pitchFamily="18" charset="0"/>
            </a:rPr>
            <a:t> </a:t>
          </a:r>
          <a:r>
            <a:rPr lang="it-IT" sz="600" b="1" dirty="0">
              <a:latin typeface="Cambria" panose="02040503050406030204" pitchFamily="18" charset="0"/>
              <a:ea typeface="Cambria" panose="02040503050406030204" pitchFamily="18" charset="0"/>
            </a:rPr>
            <a:t>M</a:t>
          </a:r>
          <a:r>
            <a:rPr lang="it-IT" sz="600" dirty="0">
              <a:latin typeface="Cambria" panose="02040503050406030204" pitchFamily="18" charset="0"/>
              <a:ea typeface="Cambria" panose="02040503050406030204" pitchFamily="18" charset="0"/>
            </a:rPr>
            <a:t>ethod</a:t>
          </a:r>
        </a:p>
      </dgm:t>
    </dgm:pt>
    <dgm:pt modelId="{F34222FE-0544-4841-9E5F-D18D1E77B213}" type="parTrans" cxnId="{72F3246B-BA3E-4032-9B92-8AC76A30717D}">
      <dgm:prSet/>
      <dgm:spPr/>
      <dgm:t>
        <a:bodyPr/>
        <a:lstStyle/>
        <a:p>
          <a:endParaRPr lang="it-IT"/>
        </a:p>
      </dgm:t>
    </dgm:pt>
    <dgm:pt modelId="{59B3841B-C216-4EB9-A8CD-439304ED7146}" type="sibTrans" cxnId="{72F3246B-BA3E-4032-9B92-8AC76A30717D}">
      <dgm:prSet/>
      <dgm:spPr/>
      <dgm:t>
        <a:bodyPr/>
        <a:lstStyle/>
        <a:p>
          <a:endParaRPr lang="it-IT"/>
        </a:p>
      </dgm:t>
    </dgm:pt>
    <dgm:pt modelId="{5B092037-0CA6-46AC-A52E-0BE9BB6F4892}">
      <dgm:prSet custT="1"/>
      <dgm:spPr/>
      <dgm:t>
        <a:bodyPr/>
        <a:lstStyle/>
        <a:p>
          <a:pPr>
            <a:buFont typeface="Wingdings" panose="05000000000000000000" pitchFamily="2" charset="2"/>
            <a:buChar char="§"/>
          </a:pPr>
          <a:r>
            <a:rPr lang="it-IT" sz="600" dirty="0">
              <a:latin typeface="Cambria" panose="02040503050406030204" pitchFamily="18" charset="0"/>
              <a:ea typeface="Cambria" panose="02040503050406030204" pitchFamily="18" charset="0"/>
            </a:rPr>
            <a:t>COMSOL Multiphysics 6.2</a:t>
          </a:r>
        </a:p>
      </dgm:t>
    </dgm:pt>
    <dgm:pt modelId="{9778C182-4A6C-4E8A-AC3F-6D4163E74DBE}" type="parTrans" cxnId="{3474644E-8A3F-4B3C-B9DB-757B0EA77DF9}">
      <dgm:prSet/>
      <dgm:spPr/>
      <dgm:t>
        <a:bodyPr/>
        <a:lstStyle/>
        <a:p>
          <a:endParaRPr lang="it-IT"/>
        </a:p>
      </dgm:t>
    </dgm:pt>
    <dgm:pt modelId="{20895617-49C3-4DEA-8F70-F18C13105E27}" type="sibTrans" cxnId="{3474644E-8A3F-4B3C-B9DB-757B0EA77DF9}">
      <dgm:prSet/>
      <dgm:spPr/>
      <dgm:t>
        <a:bodyPr/>
        <a:lstStyle/>
        <a:p>
          <a:endParaRPr lang="it-IT"/>
        </a:p>
      </dgm:t>
    </dgm:pt>
    <dgm:pt modelId="{39513E78-1A0E-4D58-A5B0-53600E3D8B9D}" type="pres">
      <dgm:prSet presAssocID="{089F9A2C-2564-4A65-A631-D1A2153ADF31}" presName="compositeShape" presStyleCnt="0">
        <dgm:presLayoutVars>
          <dgm:dir/>
          <dgm:resizeHandles/>
        </dgm:presLayoutVars>
      </dgm:prSet>
      <dgm:spPr/>
    </dgm:pt>
    <dgm:pt modelId="{62538DC7-3F45-4DC4-991D-85A2A0E3A89B}" type="pres">
      <dgm:prSet presAssocID="{089F9A2C-2564-4A65-A631-D1A2153ADF31}" presName="pyramid" presStyleLbl="node1" presStyleIdx="0" presStyleCnt="1"/>
      <dgm:spPr>
        <a:blipFill dpi="0" rotWithShape="0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38100"/>
      </dgm:spPr>
      <dgm:extLst>
        <a:ext uri="{E40237B7-FDA0-4F09-8148-C483321AD2D9}">
          <dgm14:cNvPr xmlns:dgm14="http://schemas.microsoft.com/office/drawing/2010/diagram" id="0" name="" descr="Linee e punti di connessione"/>
        </a:ext>
      </dgm:extLst>
    </dgm:pt>
    <dgm:pt modelId="{174B5983-DC5B-42F2-A4C3-DC1A2E953B9F}" type="pres">
      <dgm:prSet presAssocID="{089F9A2C-2564-4A65-A631-D1A2153ADF31}" presName="theList" presStyleCnt="0"/>
      <dgm:spPr/>
    </dgm:pt>
    <dgm:pt modelId="{1B38B99A-ABB3-4D63-8A67-88D4F8344F7B}" type="pres">
      <dgm:prSet presAssocID="{6FA889F9-105C-42AE-84C1-D01E7B041946}" presName="aNode" presStyleLbl="fgAcc1" presStyleIdx="0" presStyleCnt="4" custScaleX="139165" custScaleY="286934" custLinFactY="-143473" custLinFactNeighborX="486" custLinFactNeighborY="-200000">
        <dgm:presLayoutVars>
          <dgm:bulletEnabled val="1"/>
        </dgm:presLayoutVars>
      </dgm:prSet>
      <dgm:spPr/>
    </dgm:pt>
    <dgm:pt modelId="{86F229C0-1449-4C34-AD9B-27911D303871}" type="pres">
      <dgm:prSet presAssocID="{6FA889F9-105C-42AE-84C1-D01E7B041946}" presName="aSpace" presStyleCnt="0"/>
      <dgm:spPr/>
    </dgm:pt>
    <dgm:pt modelId="{E6990741-FEB2-4CDD-9533-B0ADB25BC1AF}" type="pres">
      <dgm:prSet presAssocID="{39A0D569-BEC5-4BEF-B1DE-B476678B4F6C}" presName="aNode" presStyleLbl="fgAcc1" presStyleIdx="1" presStyleCnt="4" custScaleX="139165" custScaleY="288352" custLinFactY="-54318" custLinFactNeighborX="486" custLinFactNeighborY="-100000">
        <dgm:presLayoutVars>
          <dgm:bulletEnabled val="1"/>
        </dgm:presLayoutVars>
      </dgm:prSet>
      <dgm:spPr/>
    </dgm:pt>
    <dgm:pt modelId="{86674C08-3965-4431-9160-6FD7AA566207}" type="pres">
      <dgm:prSet presAssocID="{39A0D569-BEC5-4BEF-B1DE-B476678B4F6C}" presName="aSpace" presStyleCnt="0"/>
      <dgm:spPr/>
    </dgm:pt>
    <dgm:pt modelId="{44504492-8719-49CB-9C85-413368CDFB93}" type="pres">
      <dgm:prSet presAssocID="{A081CE3C-A236-458B-95FC-FF6B866C143F}" presName="aNode" presStyleLbl="fgAcc1" presStyleIdx="2" presStyleCnt="4" custScaleX="139193" custScaleY="286986" custLinFactY="27388" custLinFactNeighborX="557" custLinFactNeighborY="100000">
        <dgm:presLayoutVars>
          <dgm:bulletEnabled val="1"/>
        </dgm:presLayoutVars>
      </dgm:prSet>
      <dgm:spPr/>
    </dgm:pt>
    <dgm:pt modelId="{018FB95A-E67C-45EF-86F6-6AA8DB95C8EE}" type="pres">
      <dgm:prSet presAssocID="{A081CE3C-A236-458B-95FC-FF6B866C143F}" presName="aSpace" presStyleCnt="0"/>
      <dgm:spPr/>
    </dgm:pt>
    <dgm:pt modelId="{5C32A95D-6231-484E-ABAE-0CD269ABE91B}" type="pres">
      <dgm:prSet presAssocID="{90C7333B-8007-4093-A5BC-1FF66F24085F}" presName="aNode" presStyleLbl="fgAcc1" presStyleIdx="3" presStyleCnt="4" custScaleX="139165" custScaleY="505950" custLinFactY="100000" custLinFactNeighborX="486" custLinFactNeighborY="197866">
        <dgm:presLayoutVars>
          <dgm:bulletEnabled val="1"/>
        </dgm:presLayoutVars>
      </dgm:prSet>
      <dgm:spPr/>
    </dgm:pt>
    <dgm:pt modelId="{64333659-0871-45BA-9EE1-19954B85F339}" type="pres">
      <dgm:prSet presAssocID="{90C7333B-8007-4093-A5BC-1FF66F24085F}" presName="aSpace" presStyleCnt="0"/>
      <dgm:spPr/>
    </dgm:pt>
  </dgm:ptLst>
  <dgm:cxnLst>
    <dgm:cxn modelId="{4E94A108-1D19-434F-82D3-A68B55C28F68}" srcId="{90C7333B-8007-4093-A5BC-1FF66F24085F}" destId="{AE8BC360-CAFB-45BF-B8C5-B08931203BE6}" srcOrd="0" destOrd="0" parTransId="{29992A27-1B97-4ED7-BBED-CED4A300C5D7}" sibTransId="{C1559FFD-20BD-47E2-952B-1FBB25E46980}"/>
    <dgm:cxn modelId="{4F53BC15-7C62-4FCB-8924-02F9448D8076}" srcId="{089F9A2C-2564-4A65-A631-D1A2153ADF31}" destId="{6FA889F9-105C-42AE-84C1-D01E7B041946}" srcOrd="0" destOrd="0" parTransId="{E50ED73D-34A6-480C-A8A7-60684851F2DF}" sibTransId="{018E5B3F-A40B-4E09-98C2-4D62A789BEFB}"/>
    <dgm:cxn modelId="{C9EA1F18-D49E-4896-AEEE-F7408F77E560}" type="presOf" srcId="{48070324-7C5E-4E55-8272-74AB4197F28F}" destId="{44504492-8719-49CB-9C85-413368CDFB93}" srcOrd="0" destOrd="1" presId="urn:microsoft.com/office/officeart/2005/8/layout/pyramid2"/>
    <dgm:cxn modelId="{27133A25-CD4B-43D6-BFDD-AE07190AA795}" type="presOf" srcId="{089F9A2C-2564-4A65-A631-D1A2153ADF31}" destId="{39513E78-1A0E-4D58-A5B0-53600E3D8B9D}" srcOrd="0" destOrd="0" presId="urn:microsoft.com/office/officeart/2005/8/layout/pyramid2"/>
    <dgm:cxn modelId="{0C3A5A3D-C739-4348-9231-415C4C54C81D}" type="presOf" srcId="{A081CE3C-A236-458B-95FC-FF6B866C143F}" destId="{44504492-8719-49CB-9C85-413368CDFB93}" srcOrd="0" destOrd="0" presId="urn:microsoft.com/office/officeart/2005/8/layout/pyramid2"/>
    <dgm:cxn modelId="{245CF63E-B737-48D0-8E14-3E20FAFCF1F0}" type="presOf" srcId="{6FA889F9-105C-42AE-84C1-D01E7B041946}" destId="{1B38B99A-ABB3-4D63-8A67-88D4F8344F7B}" srcOrd="0" destOrd="0" presId="urn:microsoft.com/office/officeart/2005/8/layout/pyramid2"/>
    <dgm:cxn modelId="{A64DBF68-AF5F-41E4-9676-F767FDB1C4CA}" srcId="{90C7333B-8007-4093-A5BC-1FF66F24085F}" destId="{4FDDBB9F-8E91-40A4-A9ED-F7EFA4358A5F}" srcOrd="2" destOrd="0" parTransId="{F7CC7FC9-833D-47F3-873F-D270CC8D27B0}" sibTransId="{608F0AAB-A8AF-4281-B099-71AE33A68C24}"/>
    <dgm:cxn modelId="{72F3246B-BA3E-4032-9B92-8AC76A30717D}" srcId="{39A0D569-BEC5-4BEF-B1DE-B476678B4F6C}" destId="{6215CB34-B487-4EBD-A2F9-401DFD1A5D76}" srcOrd="0" destOrd="0" parTransId="{F34222FE-0544-4841-9E5F-D18D1E77B213}" sibTransId="{59B3841B-C216-4EB9-A8CD-439304ED7146}"/>
    <dgm:cxn modelId="{886FFD4C-6B03-4F30-A31A-8EE89420768C}" type="presOf" srcId="{90C7333B-8007-4093-A5BC-1FF66F24085F}" destId="{5C32A95D-6231-484E-ABAE-0CD269ABE91B}" srcOrd="0" destOrd="0" presId="urn:microsoft.com/office/officeart/2005/8/layout/pyramid2"/>
    <dgm:cxn modelId="{3474644E-8A3F-4B3C-B9DB-757B0EA77DF9}" srcId="{6FA889F9-105C-42AE-84C1-D01E7B041946}" destId="{5B092037-0CA6-46AC-A52E-0BE9BB6F4892}" srcOrd="0" destOrd="0" parTransId="{9778C182-4A6C-4E8A-AC3F-6D4163E74DBE}" sibTransId="{20895617-49C3-4DEA-8F70-F18C13105E27}"/>
    <dgm:cxn modelId="{C655898F-25E1-42AA-A8E5-46EBE2E503B1}" type="presOf" srcId="{AE8BC360-CAFB-45BF-B8C5-B08931203BE6}" destId="{5C32A95D-6231-484E-ABAE-0CD269ABE91B}" srcOrd="0" destOrd="1" presId="urn:microsoft.com/office/officeart/2005/8/layout/pyramid2"/>
    <dgm:cxn modelId="{24858198-6950-49C6-83CE-A5FF77E74528}" type="presOf" srcId="{CE052EAB-2B74-408E-B6F5-B55112325D79}" destId="{5C32A95D-6231-484E-ABAE-0CD269ABE91B}" srcOrd="0" destOrd="2" presId="urn:microsoft.com/office/officeart/2005/8/layout/pyramid2"/>
    <dgm:cxn modelId="{93A8439D-FD5F-42C6-92F1-53C90E4C7E05}" srcId="{089F9A2C-2564-4A65-A631-D1A2153ADF31}" destId="{39A0D569-BEC5-4BEF-B1DE-B476678B4F6C}" srcOrd="1" destOrd="0" parTransId="{16F87480-6E14-4367-BF45-F4D690D436BB}" sibTransId="{E4639995-DF02-4865-8A6E-01B93B682D47}"/>
    <dgm:cxn modelId="{294735A6-5C43-4954-8DFD-093D3B98E036}" type="presOf" srcId="{6215CB34-B487-4EBD-A2F9-401DFD1A5D76}" destId="{E6990741-FEB2-4CDD-9533-B0ADB25BC1AF}" srcOrd="0" destOrd="1" presId="urn:microsoft.com/office/officeart/2005/8/layout/pyramid2"/>
    <dgm:cxn modelId="{E42ACEB7-6947-45A8-89B1-277A7E5756E0}" type="presOf" srcId="{5B092037-0CA6-46AC-A52E-0BE9BB6F4892}" destId="{1B38B99A-ABB3-4D63-8A67-88D4F8344F7B}" srcOrd="0" destOrd="1" presId="urn:microsoft.com/office/officeart/2005/8/layout/pyramid2"/>
    <dgm:cxn modelId="{5D4EF6BF-A2D6-4363-B8AB-402DE826F0EF}" srcId="{089F9A2C-2564-4A65-A631-D1A2153ADF31}" destId="{A081CE3C-A236-458B-95FC-FF6B866C143F}" srcOrd="2" destOrd="0" parTransId="{AF2500A4-B87F-4BD6-BE6A-350241D6E4DB}" sibTransId="{E3819AA2-7616-4A64-BBC7-A22FFA790DAA}"/>
    <dgm:cxn modelId="{F1F07DC0-D4CB-4649-8D09-6B2959411744}" srcId="{90C7333B-8007-4093-A5BC-1FF66F24085F}" destId="{CE052EAB-2B74-408E-B6F5-B55112325D79}" srcOrd="1" destOrd="0" parTransId="{826A27A2-FA71-4279-88B4-60CD9235F231}" sibTransId="{5DEB241B-9262-4BDC-AC00-0AB0A1CD1849}"/>
    <dgm:cxn modelId="{F33A4BD3-CD7A-476F-B95E-59939816B69E}" type="presOf" srcId="{4FDDBB9F-8E91-40A4-A9ED-F7EFA4358A5F}" destId="{5C32A95D-6231-484E-ABAE-0CD269ABE91B}" srcOrd="0" destOrd="3" presId="urn:microsoft.com/office/officeart/2005/8/layout/pyramid2"/>
    <dgm:cxn modelId="{4235A1DB-C2E7-4FEC-9BF3-79964A98D32F}" type="presOf" srcId="{39A0D569-BEC5-4BEF-B1DE-B476678B4F6C}" destId="{E6990741-FEB2-4CDD-9533-B0ADB25BC1AF}" srcOrd="0" destOrd="0" presId="urn:microsoft.com/office/officeart/2005/8/layout/pyramid2"/>
    <dgm:cxn modelId="{363AE9E0-5753-46AD-A5F1-6E86D9859801}" srcId="{089F9A2C-2564-4A65-A631-D1A2153ADF31}" destId="{90C7333B-8007-4093-A5BC-1FF66F24085F}" srcOrd="3" destOrd="0" parTransId="{B4710470-6F12-406C-AFD0-933A01FA4C32}" sibTransId="{B63F77EC-B12F-49A5-8235-4077C891728B}"/>
    <dgm:cxn modelId="{9E5630E8-4D84-4B8E-AC4D-1330C5FCE17A}" srcId="{A081CE3C-A236-458B-95FC-FF6B866C143F}" destId="{48070324-7C5E-4E55-8272-74AB4197F28F}" srcOrd="0" destOrd="0" parTransId="{B0DA968E-4756-4106-9846-725FC5CA3AB1}" sibTransId="{BBD32964-FC7F-4E0B-893F-A21D946E9B3C}"/>
    <dgm:cxn modelId="{CD339DF9-B178-4801-A4FC-02589E89920A}" type="presParOf" srcId="{39513E78-1A0E-4D58-A5B0-53600E3D8B9D}" destId="{62538DC7-3F45-4DC4-991D-85A2A0E3A89B}" srcOrd="0" destOrd="0" presId="urn:microsoft.com/office/officeart/2005/8/layout/pyramid2"/>
    <dgm:cxn modelId="{0200ED94-5065-495B-B537-7BAE9974EF73}" type="presParOf" srcId="{39513E78-1A0E-4D58-A5B0-53600E3D8B9D}" destId="{174B5983-DC5B-42F2-A4C3-DC1A2E953B9F}" srcOrd="1" destOrd="0" presId="urn:microsoft.com/office/officeart/2005/8/layout/pyramid2"/>
    <dgm:cxn modelId="{1587D750-7856-44B0-A953-11C1CFE6D001}" type="presParOf" srcId="{174B5983-DC5B-42F2-A4C3-DC1A2E953B9F}" destId="{1B38B99A-ABB3-4D63-8A67-88D4F8344F7B}" srcOrd="0" destOrd="0" presId="urn:microsoft.com/office/officeart/2005/8/layout/pyramid2"/>
    <dgm:cxn modelId="{359D9D2F-5956-4636-A3E0-02F3556F76DA}" type="presParOf" srcId="{174B5983-DC5B-42F2-A4C3-DC1A2E953B9F}" destId="{86F229C0-1449-4C34-AD9B-27911D303871}" srcOrd="1" destOrd="0" presId="urn:microsoft.com/office/officeart/2005/8/layout/pyramid2"/>
    <dgm:cxn modelId="{A8E97282-A5CA-4B12-93F3-2E0C67BB1B66}" type="presParOf" srcId="{174B5983-DC5B-42F2-A4C3-DC1A2E953B9F}" destId="{E6990741-FEB2-4CDD-9533-B0ADB25BC1AF}" srcOrd="2" destOrd="0" presId="urn:microsoft.com/office/officeart/2005/8/layout/pyramid2"/>
    <dgm:cxn modelId="{09C0E6B0-B2C7-4AF4-A683-514C17F8A78C}" type="presParOf" srcId="{174B5983-DC5B-42F2-A4C3-DC1A2E953B9F}" destId="{86674C08-3965-4431-9160-6FD7AA566207}" srcOrd="3" destOrd="0" presId="urn:microsoft.com/office/officeart/2005/8/layout/pyramid2"/>
    <dgm:cxn modelId="{A8805E01-99E8-497D-85CB-8255E117346D}" type="presParOf" srcId="{174B5983-DC5B-42F2-A4C3-DC1A2E953B9F}" destId="{44504492-8719-49CB-9C85-413368CDFB93}" srcOrd="4" destOrd="0" presId="urn:microsoft.com/office/officeart/2005/8/layout/pyramid2"/>
    <dgm:cxn modelId="{D6A8A5A7-BF82-4FE8-8016-1357D09B73EB}" type="presParOf" srcId="{174B5983-DC5B-42F2-A4C3-DC1A2E953B9F}" destId="{018FB95A-E67C-45EF-86F6-6AA8DB95C8EE}" srcOrd="5" destOrd="0" presId="urn:microsoft.com/office/officeart/2005/8/layout/pyramid2"/>
    <dgm:cxn modelId="{7B5C7EC1-8BEB-4842-8E89-1A4975FA2652}" type="presParOf" srcId="{174B5983-DC5B-42F2-A4C3-DC1A2E953B9F}" destId="{5C32A95D-6231-484E-ABAE-0CD269ABE91B}" srcOrd="6" destOrd="0" presId="urn:microsoft.com/office/officeart/2005/8/layout/pyramid2"/>
    <dgm:cxn modelId="{D4CBAB45-C7DF-4995-96D4-C329647B3466}" type="presParOf" srcId="{174B5983-DC5B-42F2-A4C3-DC1A2E953B9F}" destId="{64333659-0871-45BA-9EE1-19954B85F339}" srcOrd="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1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538DC7-3F45-4DC4-991D-85A2A0E3A89B}">
      <dsp:nvSpPr>
        <dsp:cNvPr id="0" name=""/>
        <dsp:cNvSpPr/>
      </dsp:nvSpPr>
      <dsp:spPr>
        <a:xfrm>
          <a:off x="83835" y="0"/>
          <a:ext cx="1874478" cy="1874478"/>
        </a:xfrm>
        <a:prstGeom prst="triangle">
          <a:avLst/>
        </a:prstGeom>
        <a:blipFill dpi="0" rotWithShape="0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38100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B38B99A-ABB3-4D63-8A67-88D4F8344F7B}">
      <dsp:nvSpPr>
        <dsp:cNvPr id="0" name=""/>
        <dsp:cNvSpPr/>
      </dsp:nvSpPr>
      <dsp:spPr>
        <a:xfrm>
          <a:off x="788400" y="10313"/>
          <a:ext cx="1695601" cy="303066"/>
        </a:xfrm>
        <a:prstGeom prst="round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marL="0" lvl="0" indent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800" b="1" kern="1200" dirty="0">
              <a:latin typeface="Cambria" panose="02040503050406030204" pitchFamily="18" charset="0"/>
              <a:ea typeface="Cambria" panose="02040503050406030204" pitchFamily="18" charset="0"/>
            </a:rPr>
            <a:t>4. </a:t>
          </a:r>
          <a:r>
            <a:rPr lang="it-IT" sz="800" b="1" kern="1200" dirty="0" err="1">
              <a:latin typeface="Cambria" panose="02040503050406030204" pitchFamily="18" charset="0"/>
              <a:ea typeface="Cambria" panose="02040503050406030204" pitchFamily="18" charset="0"/>
            </a:rPr>
            <a:t>Simulation</a:t>
          </a:r>
          <a:r>
            <a:rPr lang="it-IT" sz="800" b="1" kern="1200" dirty="0">
              <a:latin typeface="Cambria" panose="02040503050406030204" pitchFamily="18" charset="0"/>
              <a:ea typeface="Cambria" panose="02040503050406030204" pitchFamily="18" charset="0"/>
            </a:rPr>
            <a:t> </a:t>
          </a:r>
          <a:r>
            <a:rPr lang="it-IT" sz="800" kern="1200" dirty="0">
              <a:latin typeface="Cambria" panose="02040503050406030204" pitchFamily="18" charset="0"/>
              <a:ea typeface="Cambria" panose="02040503050406030204" pitchFamily="18" charset="0"/>
            </a:rPr>
            <a:t>software</a:t>
          </a:r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§"/>
          </a:pPr>
          <a:r>
            <a:rPr lang="it-IT" sz="600" kern="1200" dirty="0">
              <a:latin typeface="Cambria" panose="02040503050406030204" pitchFamily="18" charset="0"/>
              <a:ea typeface="Cambria" panose="02040503050406030204" pitchFamily="18" charset="0"/>
            </a:rPr>
            <a:t>COMSOL Multiphysics 6.2</a:t>
          </a:r>
        </a:p>
      </dsp:txBody>
      <dsp:txXfrm>
        <a:off x="803194" y="25107"/>
        <a:ext cx="1666013" cy="273478"/>
      </dsp:txXfrm>
    </dsp:sp>
    <dsp:sp modelId="{E6990741-FEB2-4CDD-9533-B0ADB25BC1AF}">
      <dsp:nvSpPr>
        <dsp:cNvPr id="0" name=""/>
        <dsp:cNvSpPr/>
      </dsp:nvSpPr>
      <dsp:spPr>
        <a:xfrm>
          <a:off x="788400" y="433953"/>
          <a:ext cx="1695601" cy="304564"/>
        </a:xfrm>
        <a:prstGeom prst="round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marL="0" lvl="0" indent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800" b="1" kern="1200" dirty="0">
              <a:latin typeface="Cambria" panose="02040503050406030204" pitchFamily="18" charset="0"/>
              <a:ea typeface="Cambria" panose="02040503050406030204" pitchFamily="18" charset="0"/>
            </a:rPr>
            <a:t>3. </a:t>
          </a:r>
          <a:r>
            <a:rPr lang="it-IT" sz="800" b="1" kern="1200" dirty="0" err="1">
              <a:latin typeface="Cambria" panose="02040503050406030204" pitchFamily="18" charset="0"/>
              <a:ea typeface="Cambria" panose="02040503050406030204" pitchFamily="18" charset="0"/>
            </a:rPr>
            <a:t>Numeric</a:t>
          </a:r>
          <a:r>
            <a:rPr lang="it-IT" sz="800" b="1" kern="1200" dirty="0">
              <a:latin typeface="Cambria" panose="02040503050406030204" pitchFamily="18" charset="0"/>
              <a:ea typeface="Cambria" panose="02040503050406030204" pitchFamily="18" charset="0"/>
            </a:rPr>
            <a:t>-Engineering</a:t>
          </a:r>
          <a:r>
            <a:rPr lang="it-IT" sz="800" kern="1200" dirty="0">
              <a:latin typeface="Cambria" panose="02040503050406030204" pitchFamily="18" charset="0"/>
              <a:ea typeface="Cambria" panose="02040503050406030204" pitchFamily="18" charset="0"/>
            </a:rPr>
            <a:t> </a:t>
          </a:r>
          <a:r>
            <a:rPr lang="it-IT" sz="800" kern="1200" dirty="0" err="1">
              <a:latin typeface="Cambria" panose="02040503050406030204" pitchFamily="18" charset="0"/>
              <a:ea typeface="Cambria" panose="02040503050406030204" pitchFamily="18" charset="0"/>
            </a:rPr>
            <a:t>approach</a:t>
          </a:r>
          <a:endParaRPr lang="it-IT" sz="800" kern="1200" dirty="0">
            <a:latin typeface="Cambria" panose="02040503050406030204" pitchFamily="18" charset="0"/>
            <a:ea typeface="Cambria" panose="02040503050406030204" pitchFamily="18" charset="0"/>
          </a:endParaRPr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§"/>
          </a:pPr>
          <a:r>
            <a:rPr lang="it-IT" sz="600" b="1" kern="1200" dirty="0">
              <a:latin typeface="Cambria" panose="02040503050406030204" pitchFamily="18" charset="0"/>
              <a:ea typeface="Cambria" panose="02040503050406030204" pitchFamily="18" charset="0"/>
            </a:rPr>
            <a:t>F</a:t>
          </a:r>
          <a:r>
            <a:rPr lang="it-IT" sz="600" kern="1200" dirty="0">
              <a:latin typeface="Cambria" panose="02040503050406030204" pitchFamily="18" charset="0"/>
              <a:ea typeface="Cambria" panose="02040503050406030204" pitchFamily="18" charset="0"/>
            </a:rPr>
            <a:t>inite </a:t>
          </a:r>
          <a:r>
            <a:rPr lang="it-IT" sz="600" b="1" kern="1200" dirty="0" err="1">
              <a:latin typeface="Cambria" panose="02040503050406030204" pitchFamily="18" charset="0"/>
              <a:ea typeface="Cambria" panose="02040503050406030204" pitchFamily="18" charset="0"/>
            </a:rPr>
            <a:t>E</a:t>
          </a:r>
          <a:r>
            <a:rPr lang="it-IT" sz="600" kern="1200" dirty="0" err="1">
              <a:latin typeface="Cambria" panose="02040503050406030204" pitchFamily="18" charset="0"/>
              <a:ea typeface="Cambria" panose="02040503050406030204" pitchFamily="18" charset="0"/>
            </a:rPr>
            <a:t>lement</a:t>
          </a:r>
          <a:r>
            <a:rPr lang="it-IT" sz="600" kern="1200" dirty="0">
              <a:latin typeface="Cambria" panose="02040503050406030204" pitchFamily="18" charset="0"/>
              <a:ea typeface="Cambria" panose="02040503050406030204" pitchFamily="18" charset="0"/>
            </a:rPr>
            <a:t> </a:t>
          </a:r>
          <a:r>
            <a:rPr lang="it-IT" sz="600" b="1" kern="1200" dirty="0">
              <a:latin typeface="Cambria" panose="02040503050406030204" pitchFamily="18" charset="0"/>
              <a:ea typeface="Cambria" panose="02040503050406030204" pitchFamily="18" charset="0"/>
            </a:rPr>
            <a:t>M</a:t>
          </a:r>
          <a:r>
            <a:rPr lang="it-IT" sz="600" kern="1200" dirty="0">
              <a:latin typeface="Cambria" panose="02040503050406030204" pitchFamily="18" charset="0"/>
              <a:ea typeface="Cambria" panose="02040503050406030204" pitchFamily="18" charset="0"/>
            </a:rPr>
            <a:t>ethod</a:t>
          </a:r>
        </a:p>
      </dsp:txBody>
      <dsp:txXfrm>
        <a:off x="803268" y="448821"/>
        <a:ext cx="1665865" cy="274828"/>
      </dsp:txXfrm>
    </dsp:sp>
    <dsp:sp modelId="{44504492-8719-49CB-9C85-413368CDFB93}">
      <dsp:nvSpPr>
        <dsp:cNvPr id="0" name=""/>
        <dsp:cNvSpPr/>
      </dsp:nvSpPr>
      <dsp:spPr>
        <a:xfrm>
          <a:off x="789094" y="864426"/>
          <a:ext cx="1695942" cy="303121"/>
        </a:xfrm>
        <a:prstGeom prst="round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marL="0" lvl="0" indent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800" b="1" kern="1200" dirty="0">
              <a:latin typeface="Cambria" panose="02040503050406030204" pitchFamily="18" charset="0"/>
              <a:ea typeface="Cambria" panose="02040503050406030204" pitchFamily="18" charset="0"/>
            </a:rPr>
            <a:t>2. </a:t>
          </a:r>
          <a:r>
            <a:rPr lang="it-IT" sz="800" b="1" kern="1200" dirty="0" err="1">
              <a:latin typeface="Cambria" panose="02040503050406030204" pitchFamily="18" charset="0"/>
              <a:ea typeface="Cambria" panose="02040503050406030204" pitchFamily="18" charset="0"/>
            </a:rPr>
            <a:t>Problem</a:t>
          </a:r>
          <a:r>
            <a:rPr lang="it-IT" sz="800" b="1" kern="1200" dirty="0">
              <a:latin typeface="Cambria" panose="02040503050406030204" pitchFamily="18" charset="0"/>
              <a:ea typeface="Cambria" panose="02040503050406030204" pitchFamily="18" charset="0"/>
            </a:rPr>
            <a:t> </a:t>
          </a:r>
          <a:r>
            <a:rPr lang="it-IT" sz="800" kern="1200" dirty="0">
              <a:latin typeface="Cambria" panose="02040503050406030204" pitchFamily="18" charset="0"/>
              <a:ea typeface="Cambria" panose="02040503050406030204" pitchFamily="18" charset="0"/>
            </a:rPr>
            <a:t>to be </a:t>
          </a:r>
          <a:r>
            <a:rPr lang="it-IT" sz="800" kern="1200" dirty="0" err="1">
              <a:latin typeface="Cambria" panose="02040503050406030204" pitchFamily="18" charset="0"/>
              <a:ea typeface="Cambria" panose="02040503050406030204" pitchFamily="18" charset="0"/>
            </a:rPr>
            <a:t>solved</a:t>
          </a:r>
          <a:endParaRPr lang="it-IT" sz="800" kern="1200" dirty="0">
            <a:latin typeface="Cambria" panose="02040503050406030204" pitchFamily="18" charset="0"/>
            <a:ea typeface="Cambria" panose="02040503050406030204" pitchFamily="18" charset="0"/>
          </a:endParaRPr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§"/>
          </a:pPr>
          <a:r>
            <a:rPr lang="it-IT" sz="600" kern="1200" dirty="0">
              <a:latin typeface="Cambria" panose="02040503050406030204" pitchFamily="18" charset="0"/>
              <a:ea typeface="Cambria" panose="02040503050406030204" pitchFamily="18" charset="0"/>
            </a:rPr>
            <a:t>System of </a:t>
          </a:r>
          <a:r>
            <a:rPr lang="it-IT" sz="600" kern="1200" dirty="0" err="1">
              <a:latin typeface="Cambria" panose="02040503050406030204" pitchFamily="18" charset="0"/>
              <a:ea typeface="Cambria" panose="02040503050406030204" pitchFamily="18" charset="0"/>
            </a:rPr>
            <a:t>unsteady</a:t>
          </a:r>
          <a:r>
            <a:rPr lang="it-IT" sz="600" kern="1200" dirty="0">
              <a:latin typeface="Cambria" panose="02040503050406030204" pitchFamily="18" charset="0"/>
              <a:ea typeface="Cambria" panose="02040503050406030204" pitchFamily="18" charset="0"/>
            </a:rPr>
            <a:t>, non-linear </a:t>
          </a:r>
          <a:r>
            <a:rPr lang="it-IT" sz="600" b="1" kern="1200" dirty="0" err="1">
              <a:latin typeface="Cambria" panose="02040503050406030204" pitchFamily="18" charset="0"/>
              <a:ea typeface="Cambria" panose="02040503050406030204" pitchFamily="18" charset="0"/>
            </a:rPr>
            <a:t>PDEs</a:t>
          </a:r>
          <a:endParaRPr lang="it-IT" sz="600" b="1" kern="1200" dirty="0">
            <a:latin typeface="Cambria" panose="02040503050406030204" pitchFamily="18" charset="0"/>
            <a:ea typeface="Cambria" panose="02040503050406030204" pitchFamily="18" charset="0"/>
          </a:endParaRPr>
        </a:p>
      </dsp:txBody>
      <dsp:txXfrm>
        <a:off x="803891" y="879223"/>
        <a:ext cx="1666348" cy="273527"/>
      </dsp:txXfrm>
    </dsp:sp>
    <dsp:sp modelId="{5C32A95D-6231-484E-ABAE-0CD269ABE91B}">
      <dsp:nvSpPr>
        <dsp:cNvPr id="0" name=""/>
        <dsp:cNvSpPr/>
      </dsp:nvSpPr>
      <dsp:spPr>
        <a:xfrm>
          <a:off x="788400" y="1270366"/>
          <a:ext cx="1695601" cy="534396"/>
        </a:xfrm>
        <a:prstGeom prst="round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marL="0" lvl="0" indent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800" b="1" kern="1200" dirty="0">
              <a:latin typeface="Cambria" panose="02040503050406030204" pitchFamily="18" charset="0"/>
              <a:ea typeface="Cambria" panose="02040503050406030204" pitchFamily="18" charset="0"/>
            </a:rPr>
            <a:t>1. </a:t>
          </a:r>
          <a:r>
            <a:rPr lang="it-IT" sz="800" b="1" kern="1200" dirty="0" err="1">
              <a:latin typeface="Cambria" panose="02040503050406030204" pitchFamily="18" charset="0"/>
              <a:ea typeface="Cambria" panose="02040503050406030204" pitchFamily="18" charset="0"/>
            </a:rPr>
            <a:t>Physical</a:t>
          </a:r>
          <a:r>
            <a:rPr lang="it-IT" sz="800" b="1" kern="1200" dirty="0">
              <a:latin typeface="Cambria" panose="02040503050406030204" pitchFamily="18" charset="0"/>
              <a:ea typeface="Cambria" panose="02040503050406030204" pitchFamily="18" charset="0"/>
            </a:rPr>
            <a:t>-Mathematical </a:t>
          </a:r>
          <a:r>
            <a:rPr lang="it-IT" sz="800" b="0" kern="1200" dirty="0">
              <a:latin typeface="Cambria" panose="02040503050406030204" pitchFamily="18" charset="0"/>
              <a:ea typeface="Cambria" panose="02040503050406030204" pitchFamily="18" charset="0"/>
            </a:rPr>
            <a:t>model</a:t>
          </a:r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§"/>
          </a:pPr>
          <a:r>
            <a:rPr lang="it-IT" sz="600" b="1" kern="1200" dirty="0" err="1">
              <a:latin typeface="Cambria" panose="02040503050406030204" pitchFamily="18" charset="0"/>
              <a:ea typeface="Cambria" panose="02040503050406030204" pitchFamily="18" charset="0"/>
            </a:rPr>
            <a:t>Heat</a:t>
          </a:r>
          <a:r>
            <a:rPr lang="it-IT" sz="600" kern="1200" dirty="0">
              <a:latin typeface="Cambria" panose="02040503050406030204" pitchFamily="18" charset="0"/>
              <a:ea typeface="Cambria" panose="02040503050406030204" pitchFamily="18" charset="0"/>
            </a:rPr>
            <a:t> Transfer Balance</a:t>
          </a:r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§"/>
          </a:pPr>
          <a:r>
            <a:rPr lang="it-IT" sz="600" b="1" kern="1200" dirty="0">
              <a:latin typeface="Cambria" panose="02040503050406030204" pitchFamily="18" charset="0"/>
              <a:ea typeface="Cambria" panose="02040503050406030204" pitchFamily="18" charset="0"/>
            </a:rPr>
            <a:t>Mass</a:t>
          </a:r>
          <a:r>
            <a:rPr lang="it-IT" sz="600" kern="1200" dirty="0">
              <a:latin typeface="Cambria" panose="02040503050406030204" pitchFamily="18" charset="0"/>
              <a:ea typeface="Cambria" panose="02040503050406030204" pitchFamily="18" charset="0"/>
            </a:rPr>
            <a:t> Transfer Balance</a:t>
          </a:r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§"/>
          </a:pPr>
          <a:r>
            <a:rPr lang="it-IT" sz="600" b="1" kern="1200" dirty="0">
              <a:latin typeface="Cambria" panose="02040503050406030204" pitchFamily="18" charset="0"/>
              <a:ea typeface="Cambria" panose="02040503050406030204" pitchFamily="18" charset="0"/>
            </a:rPr>
            <a:t>Momentum</a:t>
          </a:r>
          <a:r>
            <a:rPr lang="it-IT" sz="600" kern="1200" dirty="0">
              <a:latin typeface="Cambria" panose="02040503050406030204" pitchFamily="18" charset="0"/>
              <a:ea typeface="Cambria" panose="02040503050406030204" pitchFamily="18" charset="0"/>
            </a:rPr>
            <a:t> Transfer Balance</a:t>
          </a:r>
        </a:p>
      </dsp:txBody>
      <dsp:txXfrm>
        <a:off x="814487" y="1296453"/>
        <a:ext cx="1643427" cy="48222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244FBA65-B44F-EA75-18C6-FAAF6EB68E9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19B5066F-DD67-4AFA-D2B4-000D4E949D2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F28040-0689-6E4B-9A86-397EAC2BEEAB}" type="datetimeFigureOut">
              <a:rPr lang="it-IT" smtClean="0"/>
              <a:t>14/10/2024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873359C2-9D8F-948D-D706-83DAB54DD01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92FF7E18-3759-0628-752A-E2CB9F88598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441E6C-368A-7741-B01D-C8CE9E41B36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40811574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3127" userDrawn="1">
          <p15:clr>
            <a:srgbClr val="F26B43"/>
          </p15:clr>
        </p15:guide>
        <p15:guide id="2" pos="2101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9E2214-4369-7849-A326-6BE9B4648D9C}" type="datetimeFigureOut">
              <a:rPr lang="en-US" smtClean="0"/>
              <a:t>10/14/2024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58775" y="1241425"/>
            <a:ext cx="5951538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77194"/>
            <a:ext cx="533527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430B1B-8683-A44A-A610-5A42A1235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0085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37983" rtl="0" eaLnBrk="1" latinLnBrk="0" hangingPunct="1">
      <a:defRPr sz="181" kern="1200">
        <a:solidFill>
          <a:schemeClr val="tx1"/>
        </a:solidFill>
        <a:latin typeface="+mn-lt"/>
        <a:ea typeface="+mn-ea"/>
        <a:cs typeface="+mn-cs"/>
      </a:defRPr>
    </a:lvl1pPr>
    <a:lvl2pPr marL="68991" algn="l" defTabSz="137983" rtl="0" eaLnBrk="1" latinLnBrk="0" hangingPunct="1">
      <a:defRPr sz="181" kern="1200">
        <a:solidFill>
          <a:schemeClr val="tx1"/>
        </a:solidFill>
        <a:latin typeface="+mn-lt"/>
        <a:ea typeface="+mn-ea"/>
        <a:cs typeface="+mn-cs"/>
      </a:defRPr>
    </a:lvl2pPr>
    <a:lvl3pPr marL="137983" algn="l" defTabSz="137983" rtl="0" eaLnBrk="1" latinLnBrk="0" hangingPunct="1">
      <a:defRPr sz="181" kern="1200">
        <a:solidFill>
          <a:schemeClr val="tx1"/>
        </a:solidFill>
        <a:latin typeface="+mn-lt"/>
        <a:ea typeface="+mn-ea"/>
        <a:cs typeface="+mn-cs"/>
      </a:defRPr>
    </a:lvl3pPr>
    <a:lvl4pPr marL="206974" algn="l" defTabSz="137983" rtl="0" eaLnBrk="1" latinLnBrk="0" hangingPunct="1">
      <a:defRPr sz="181" kern="1200">
        <a:solidFill>
          <a:schemeClr val="tx1"/>
        </a:solidFill>
        <a:latin typeface="+mn-lt"/>
        <a:ea typeface="+mn-ea"/>
        <a:cs typeface="+mn-cs"/>
      </a:defRPr>
    </a:lvl4pPr>
    <a:lvl5pPr marL="275966" algn="l" defTabSz="137983" rtl="0" eaLnBrk="1" latinLnBrk="0" hangingPunct="1">
      <a:defRPr sz="181" kern="1200">
        <a:solidFill>
          <a:schemeClr val="tx1"/>
        </a:solidFill>
        <a:latin typeface="+mn-lt"/>
        <a:ea typeface="+mn-ea"/>
        <a:cs typeface="+mn-cs"/>
      </a:defRPr>
    </a:lvl5pPr>
    <a:lvl6pPr marL="344957" algn="l" defTabSz="137983" rtl="0" eaLnBrk="1" latinLnBrk="0" hangingPunct="1">
      <a:defRPr sz="181" kern="1200">
        <a:solidFill>
          <a:schemeClr val="tx1"/>
        </a:solidFill>
        <a:latin typeface="+mn-lt"/>
        <a:ea typeface="+mn-ea"/>
        <a:cs typeface="+mn-cs"/>
      </a:defRPr>
    </a:lvl6pPr>
    <a:lvl7pPr marL="413949" algn="l" defTabSz="137983" rtl="0" eaLnBrk="1" latinLnBrk="0" hangingPunct="1">
      <a:defRPr sz="181" kern="1200">
        <a:solidFill>
          <a:schemeClr val="tx1"/>
        </a:solidFill>
        <a:latin typeface="+mn-lt"/>
        <a:ea typeface="+mn-ea"/>
        <a:cs typeface="+mn-cs"/>
      </a:defRPr>
    </a:lvl7pPr>
    <a:lvl8pPr marL="482940" algn="l" defTabSz="137983" rtl="0" eaLnBrk="1" latinLnBrk="0" hangingPunct="1">
      <a:defRPr sz="181" kern="1200">
        <a:solidFill>
          <a:schemeClr val="tx1"/>
        </a:solidFill>
        <a:latin typeface="+mn-lt"/>
        <a:ea typeface="+mn-ea"/>
        <a:cs typeface="+mn-cs"/>
      </a:defRPr>
    </a:lvl8pPr>
    <a:lvl9pPr marL="551932" algn="l" defTabSz="137983" rtl="0" eaLnBrk="1" latinLnBrk="0" hangingPunct="1">
      <a:defRPr sz="181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430B1B-8683-A44A-A610-5A42A1235F8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22062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430B1B-8683-A44A-A610-5A42A1235F8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33977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430B1B-8683-A44A-A610-5A42A1235F8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66035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430B1B-8683-A44A-A610-5A42A1235F8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9792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430B1B-8683-A44A-A610-5A42A1235F8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7371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430B1B-8683-A44A-A610-5A42A1235F8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468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430B1B-8683-A44A-A610-5A42A1235F8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11552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430B1B-8683-A44A-A610-5A42A1235F8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8734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430B1B-8683-A44A-A610-5A42A1235F8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96140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430B1B-8683-A44A-A610-5A42A1235F8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8704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430B1B-8683-A44A-A610-5A42A1235F8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4860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.emf"/><Relationship Id="rId4" Type="http://schemas.openxmlformats.org/officeDocument/2006/relationships/image" Target="../media/image4.pn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.emf"/><Relationship Id="rId4" Type="http://schemas.openxmlformats.org/officeDocument/2006/relationships/image" Target="../media/image4.pn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emf"/><Relationship Id="rId4" Type="http://schemas.openxmlformats.org/officeDocument/2006/relationships/image" Target="../media/image4.png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emf"/><Relationship Id="rId4" Type="http://schemas.openxmlformats.org/officeDocument/2006/relationships/image" Target="../media/image2.png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emf"/><Relationship Id="rId4" Type="http://schemas.openxmlformats.org/officeDocument/2006/relationships/image" Target="../media/image2.png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emf"/><Relationship Id="rId4" Type="http://schemas.openxmlformats.org/officeDocument/2006/relationships/image" Target="../media/image2.png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emf"/><Relationship Id="rId4" Type="http://schemas.openxmlformats.org/officeDocument/2006/relationships/image" Target="../media/image2.png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emf"/><Relationship Id="rId4" Type="http://schemas.openxmlformats.org/officeDocument/2006/relationships/image" Target="../media/image2.png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.emf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emf"/><Relationship Id="rId4" Type="http://schemas.openxmlformats.org/officeDocument/2006/relationships/image" Target="../media/image4.png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0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16">
            <a:extLst>
              <a:ext uri="{FF2B5EF4-FFF2-40B4-BE49-F238E27FC236}">
                <a16:creationId xmlns:a16="http://schemas.microsoft.com/office/drawing/2014/main" id="{3279E472-01B4-E3F6-211D-D24963BA6A1F}"/>
              </a:ext>
            </a:extLst>
          </p:cNvPr>
          <p:cNvSpPr/>
          <p:nvPr userDrawn="1"/>
        </p:nvSpPr>
        <p:spPr>
          <a:xfrm>
            <a:off x="0" y="0"/>
            <a:ext cx="4799013" cy="2700338"/>
          </a:xfrm>
          <a:custGeom>
            <a:avLst/>
            <a:gdLst>
              <a:gd name="connsiteX0" fmla="*/ 36574761 w 47151633"/>
              <a:gd name="connsiteY0" fmla="*/ 0 h 18060852"/>
              <a:gd name="connsiteX1" fmla="*/ 47151633 w 47151633"/>
              <a:gd name="connsiteY1" fmla="*/ 0 h 18060852"/>
              <a:gd name="connsiteX2" fmla="*/ 47151633 w 47151633"/>
              <a:gd name="connsiteY2" fmla="*/ 18060852 h 18060852"/>
              <a:gd name="connsiteX3" fmla="*/ 28182195 w 47151633"/>
              <a:gd name="connsiteY3" fmla="*/ 18060852 h 18060852"/>
              <a:gd name="connsiteX4" fmla="*/ 31810015 w 47151633"/>
              <a:gd name="connsiteY4" fmla="*/ 6321191 h 18060852"/>
              <a:gd name="connsiteX5" fmla="*/ 36220497 w 47151633"/>
              <a:gd name="connsiteY5" fmla="*/ 222601 h 18060852"/>
              <a:gd name="connsiteX6" fmla="*/ 0 w 47151633"/>
              <a:gd name="connsiteY6" fmla="*/ 0 h 18060852"/>
              <a:gd name="connsiteX7" fmla="*/ 17751043 w 47151633"/>
              <a:gd name="connsiteY7" fmla="*/ 0 h 18060852"/>
              <a:gd name="connsiteX8" fmla="*/ 17744049 w 47151633"/>
              <a:gd name="connsiteY8" fmla="*/ 87703 h 18060852"/>
              <a:gd name="connsiteX9" fmla="*/ 13513450 w 47151633"/>
              <a:gd name="connsiteY9" fmla="*/ 12584506 h 18060852"/>
              <a:gd name="connsiteX10" fmla="*/ 13513450 w 47151633"/>
              <a:gd name="connsiteY10" fmla="*/ 12585730 h 18060852"/>
              <a:gd name="connsiteX11" fmla="*/ 8297845 w 47151633"/>
              <a:gd name="connsiteY11" fmla="*/ 17883044 h 18060852"/>
              <a:gd name="connsiteX12" fmla="*/ 7969277 w 47151633"/>
              <a:gd name="connsiteY12" fmla="*/ 18060852 h 18060852"/>
              <a:gd name="connsiteX13" fmla="*/ 0 w 47151633"/>
              <a:gd name="connsiteY13" fmla="*/ 18060852 h 18060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7151633" h="18060852">
                <a:moveTo>
                  <a:pt x="36574761" y="0"/>
                </a:moveTo>
                <a:lnTo>
                  <a:pt x="47151633" y="0"/>
                </a:lnTo>
                <a:lnTo>
                  <a:pt x="47151633" y="18060852"/>
                </a:lnTo>
                <a:lnTo>
                  <a:pt x="28182195" y="18060852"/>
                </a:lnTo>
                <a:lnTo>
                  <a:pt x="31810015" y="6321191"/>
                </a:lnTo>
                <a:cubicBezTo>
                  <a:pt x="32486203" y="3785717"/>
                  <a:pt x="34083169" y="1626559"/>
                  <a:pt x="36220497" y="222601"/>
                </a:cubicBezTo>
                <a:close/>
                <a:moveTo>
                  <a:pt x="0" y="0"/>
                </a:moveTo>
                <a:lnTo>
                  <a:pt x="17751043" y="0"/>
                </a:lnTo>
                <a:lnTo>
                  <a:pt x="17744049" y="87703"/>
                </a:lnTo>
                <a:cubicBezTo>
                  <a:pt x="17510487" y="2809463"/>
                  <a:pt x="16562062" y="7063611"/>
                  <a:pt x="13513450" y="12584506"/>
                </a:cubicBezTo>
                <a:lnTo>
                  <a:pt x="13513450" y="12585730"/>
                </a:lnTo>
                <a:cubicBezTo>
                  <a:pt x="12307933" y="14805953"/>
                  <a:pt x="10495499" y="16645919"/>
                  <a:pt x="8297845" y="17883044"/>
                </a:cubicBezTo>
                <a:lnTo>
                  <a:pt x="7969277" y="18060852"/>
                </a:lnTo>
                <a:lnTo>
                  <a:pt x="0" y="18060852"/>
                </a:ln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wrap="square" lIns="6902" rIns="6902" anchor="ctr">
            <a:noAutofit/>
          </a:bodyPr>
          <a:lstStyle/>
          <a:p>
            <a:endParaRPr sz="272"/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6349B5D5-47D3-2C69-C7CA-0E5B298140A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6353" t="-2708" b="4574"/>
          <a:stretch/>
        </p:blipFill>
        <p:spPr>
          <a:xfrm rot="10800000">
            <a:off x="4435652" y="0"/>
            <a:ext cx="363361" cy="498094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36016F8F-0EFF-CE3F-D6CD-686B389C9D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95" y="551019"/>
            <a:ext cx="4558463" cy="1606324"/>
          </a:xfrm>
          <a:effectLst/>
        </p:spPr>
        <p:txBody>
          <a:bodyPr lIns="0" tIns="0" rIns="0" bIns="0" anchor="ctr" anchorCtr="0"/>
          <a:lstStyle>
            <a:lvl1pPr algn="ctr">
              <a:lnSpc>
                <a:spcPct val="100000"/>
              </a:lnSpc>
              <a:defRPr sz="2265" b="1">
                <a:solidFill>
                  <a:schemeClr val="accent3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CLICK TO EDIT TITLE</a:t>
            </a:r>
            <a:endParaRPr lang="en-US"/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6CC7515D-578A-6CA0-2BB0-7ABEFC42849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/>
          <a:srcRect/>
          <a:stretch/>
        </p:blipFill>
        <p:spPr bwMode="auto">
          <a:xfrm>
            <a:off x="4538770" y="2545424"/>
            <a:ext cx="204941" cy="76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2512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851" userDrawn="1">
          <p15:clr>
            <a:srgbClr val="FBAE40"/>
          </p15:clr>
        </p15:guide>
        <p15:guide id="2" pos="1511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EX_02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9">
            <a:extLst>
              <a:ext uri="{FF2B5EF4-FFF2-40B4-BE49-F238E27FC236}">
                <a16:creationId xmlns:a16="http://schemas.microsoft.com/office/drawing/2014/main" id="{377C5A57-A942-548A-03AA-EFEB7BAB4E3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6206" b="16206"/>
          <a:stretch/>
        </p:blipFill>
        <p:spPr>
          <a:xfrm>
            <a:off x="0" y="4761"/>
            <a:ext cx="4799013" cy="2700338"/>
          </a:xfrm>
          <a:prstGeom prst="rect">
            <a:avLst/>
          </a:prstGeom>
          <a:noFill/>
        </p:spPr>
      </p:pic>
      <p:sp>
        <p:nvSpPr>
          <p:cNvPr id="7" name="Segnaposto testo 5">
            <a:extLst>
              <a:ext uri="{FF2B5EF4-FFF2-40B4-BE49-F238E27FC236}">
                <a16:creationId xmlns:a16="http://schemas.microsoft.com/office/drawing/2014/main" id="{D31B9CDB-12D2-6764-DD4C-494C2DE80F8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41115" y="153903"/>
            <a:ext cx="2279202" cy="216478"/>
          </a:xfrm>
        </p:spPr>
        <p:txBody>
          <a:bodyPr anchor="b"/>
          <a:lstStyle>
            <a:lvl1pPr marL="0" indent="0">
              <a:buNone/>
              <a:defRPr sz="725" b="1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  <a:lvl2pPr marL="179974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359948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539922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719896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it-IT"/>
              <a:t>INDEX</a:t>
            </a:r>
          </a:p>
        </p:txBody>
      </p:sp>
      <p:sp>
        <p:nvSpPr>
          <p:cNvPr id="9" name="Segnaposto testo 5">
            <a:extLst>
              <a:ext uri="{FF2B5EF4-FFF2-40B4-BE49-F238E27FC236}">
                <a16:creationId xmlns:a16="http://schemas.microsoft.com/office/drawing/2014/main" id="{032F609F-7BF4-1D4F-DCDA-D36DD246C2D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41115" y="1024153"/>
            <a:ext cx="2279312" cy="128937"/>
          </a:xfrm>
        </p:spPr>
        <p:txBody>
          <a:bodyPr anchor="t"/>
          <a:lstStyle>
            <a:lvl1pPr marL="0" indent="0">
              <a:buNone/>
              <a:defRPr sz="725" b="1" spc="45">
                <a:solidFill>
                  <a:srgbClr val="B1153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  <a:lvl2pPr marL="179974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359948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539922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719896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it-IT"/>
              <a:t>PAGE TITLE</a:t>
            </a:r>
          </a:p>
        </p:txBody>
      </p:sp>
      <p:sp>
        <p:nvSpPr>
          <p:cNvPr id="3" name="Segnaposto testo 5">
            <a:extLst>
              <a:ext uri="{FF2B5EF4-FFF2-40B4-BE49-F238E27FC236}">
                <a16:creationId xmlns:a16="http://schemas.microsoft.com/office/drawing/2014/main" id="{43D8F577-E1E7-80DE-5E2E-098C4B5D277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332530" y="1024153"/>
            <a:ext cx="2279312" cy="128937"/>
          </a:xfrm>
        </p:spPr>
        <p:txBody>
          <a:bodyPr anchor="t"/>
          <a:lstStyle>
            <a:lvl1pPr marL="0" indent="0" algn="r">
              <a:buNone/>
              <a:defRPr sz="725" b="0" spc="45">
                <a:solidFill>
                  <a:srgbClr val="B1153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  <a:lvl2pPr marL="179974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359948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539922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719896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it-IT"/>
              <a:t>00</a:t>
            </a:r>
          </a:p>
        </p:txBody>
      </p:sp>
      <p:sp>
        <p:nvSpPr>
          <p:cNvPr id="5" name="Segnaposto testo 5">
            <a:extLst>
              <a:ext uri="{FF2B5EF4-FFF2-40B4-BE49-F238E27FC236}">
                <a16:creationId xmlns:a16="http://schemas.microsoft.com/office/drawing/2014/main" id="{1C5A3276-5359-C6EA-8C0D-72ED7144BC6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41115" y="1263501"/>
            <a:ext cx="2279312" cy="128937"/>
          </a:xfrm>
        </p:spPr>
        <p:txBody>
          <a:bodyPr anchor="t"/>
          <a:lstStyle>
            <a:lvl1pPr marL="0" indent="0">
              <a:buNone/>
              <a:defRPr sz="725" b="1" spc="45">
                <a:solidFill>
                  <a:srgbClr val="B1153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  <a:lvl2pPr marL="179974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359948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539922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719896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it-IT"/>
              <a:t>PAGE TITLE</a:t>
            </a:r>
          </a:p>
        </p:txBody>
      </p:sp>
      <p:sp>
        <p:nvSpPr>
          <p:cNvPr id="6" name="Segnaposto testo 5">
            <a:extLst>
              <a:ext uri="{FF2B5EF4-FFF2-40B4-BE49-F238E27FC236}">
                <a16:creationId xmlns:a16="http://schemas.microsoft.com/office/drawing/2014/main" id="{3A8159A8-7BE0-1EAF-D70B-C8F4B4211E3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332530" y="1263501"/>
            <a:ext cx="2279312" cy="128937"/>
          </a:xfrm>
        </p:spPr>
        <p:txBody>
          <a:bodyPr anchor="t"/>
          <a:lstStyle>
            <a:lvl1pPr marL="0" indent="0" algn="r">
              <a:buNone/>
              <a:defRPr sz="725" b="0" spc="45">
                <a:solidFill>
                  <a:srgbClr val="B1153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  <a:lvl2pPr marL="179974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359948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539922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719896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it-IT"/>
              <a:t>00</a:t>
            </a:r>
          </a:p>
        </p:txBody>
      </p:sp>
      <p:sp>
        <p:nvSpPr>
          <p:cNvPr id="16" name="Segnaposto testo 5">
            <a:extLst>
              <a:ext uri="{FF2B5EF4-FFF2-40B4-BE49-F238E27FC236}">
                <a16:creationId xmlns:a16="http://schemas.microsoft.com/office/drawing/2014/main" id="{00A0156A-E276-D182-644E-AB3701A973C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41115" y="1502850"/>
            <a:ext cx="2279312" cy="128937"/>
          </a:xfrm>
        </p:spPr>
        <p:txBody>
          <a:bodyPr anchor="t"/>
          <a:lstStyle>
            <a:lvl1pPr marL="0" indent="0">
              <a:buNone/>
              <a:defRPr sz="725" b="1" spc="45">
                <a:solidFill>
                  <a:srgbClr val="B1153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  <a:lvl2pPr marL="179974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359948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539922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719896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it-IT"/>
              <a:t>PAGE TITLE</a:t>
            </a:r>
          </a:p>
        </p:txBody>
      </p:sp>
      <p:sp>
        <p:nvSpPr>
          <p:cNvPr id="17" name="Segnaposto testo 5">
            <a:extLst>
              <a:ext uri="{FF2B5EF4-FFF2-40B4-BE49-F238E27FC236}">
                <a16:creationId xmlns:a16="http://schemas.microsoft.com/office/drawing/2014/main" id="{785984A9-EB27-CFD0-787E-236F3387FFE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2332530" y="1502850"/>
            <a:ext cx="2279312" cy="128937"/>
          </a:xfrm>
        </p:spPr>
        <p:txBody>
          <a:bodyPr anchor="t"/>
          <a:lstStyle>
            <a:lvl1pPr marL="0" indent="0" algn="r">
              <a:buNone/>
              <a:defRPr sz="725" b="0" spc="45">
                <a:solidFill>
                  <a:srgbClr val="B1153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  <a:lvl2pPr marL="179974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359948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539922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719896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it-IT"/>
              <a:t>00</a:t>
            </a:r>
          </a:p>
        </p:txBody>
      </p:sp>
      <p:sp>
        <p:nvSpPr>
          <p:cNvPr id="20" name="Segnaposto testo 5">
            <a:extLst>
              <a:ext uri="{FF2B5EF4-FFF2-40B4-BE49-F238E27FC236}">
                <a16:creationId xmlns:a16="http://schemas.microsoft.com/office/drawing/2014/main" id="{3AAE5CE2-8068-2A04-449F-0A70FB7CF93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241115" y="1742198"/>
            <a:ext cx="2279312" cy="128937"/>
          </a:xfrm>
        </p:spPr>
        <p:txBody>
          <a:bodyPr anchor="t"/>
          <a:lstStyle>
            <a:lvl1pPr marL="0" indent="0">
              <a:buNone/>
              <a:defRPr sz="725" b="1" spc="45">
                <a:solidFill>
                  <a:srgbClr val="B1153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  <a:lvl2pPr marL="179974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359948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539922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719896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it-IT"/>
              <a:t>PAGE TITLE</a:t>
            </a:r>
          </a:p>
        </p:txBody>
      </p:sp>
      <p:sp>
        <p:nvSpPr>
          <p:cNvPr id="21" name="Segnaposto testo 5">
            <a:extLst>
              <a:ext uri="{FF2B5EF4-FFF2-40B4-BE49-F238E27FC236}">
                <a16:creationId xmlns:a16="http://schemas.microsoft.com/office/drawing/2014/main" id="{8B5D0D0D-CE21-5AD4-1F08-C3F0E35996E7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332530" y="1742198"/>
            <a:ext cx="2279312" cy="128937"/>
          </a:xfrm>
        </p:spPr>
        <p:txBody>
          <a:bodyPr anchor="t"/>
          <a:lstStyle>
            <a:lvl1pPr marL="0" indent="0" algn="r">
              <a:buNone/>
              <a:defRPr sz="725" b="0" spc="45">
                <a:solidFill>
                  <a:srgbClr val="B1153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  <a:lvl2pPr marL="179974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359948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539922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719896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it-IT"/>
              <a:t>00</a:t>
            </a:r>
          </a:p>
        </p:txBody>
      </p:sp>
      <p:sp>
        <p:nvSpPr>
          <p:cNvPr id="22" name="Segnaposto testo 5">
            <a:extLst>
              <a:ext uri="{FF2B5EF4-FFF2-40B4-BE49-F238E27FC236}">
                <a16:creationId xmlns:a16="http://schemas.microsoft.com/office/drawing/2014/main" id="{C6D4A6D0-D32B-754D-6142-9E86F59701B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241115" y="1981546"/>
            <a:ext cx="2279312" cy="128937"/>
          </a:xfrm>
        </p:spPr>
        <p:txBody>
          <a:bodyPr anchor="t"/>
          <a:lstStyle>
            <a:lvl1pPr marL="0" indent="0">
              <a:buNone/>
              <a:defRPr sz="725" b="1" spc="45">
                <a:solidFill>
                  <a:srgbClr val="B1153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  <a:lvl2pPr marL="179974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359948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539922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719896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it-IT"/>
              <a:t>PAGE TITLE</a:t>
            </a:r>
          </a:p>
        </p:txBody>
      </p:sp>
      <p:sp>
        <p:nvSpPr>
          <p:cNvPr id="23" name="Segnaposto testo 5">
            <a:extLst>
              <a:ext uri="{FF2B5EF4-FFF2-40B4-BE49-F238E27FC236}">
                <a16:creationId xmlns:a16="http://schemas.microsoft.com/office/drawing/2014/main" id="{BD070B46-C443-8271-CD9A-E8E4549D522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2332530" y="1981546"/>
            <a:ext cx="2279312" cy="128937"/>
          </a:xfrm>
        </p:spPr>
        <p:txBody>
          <a:bodyPr anchor="t"/>
          <a:lstStyle>
            <a:lvl1pPr marL="0" indent="0" algn="r">
              <a:buNone/>
              <a:defRPr sz="725" b="0" spc="45">
                <a:solidFill>
                  <a:srgbClr val="B1153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  <a:lvl2pPr marL="179974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359948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539922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719896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it-IT"/>
              <a:t>00</a:t>
            </a:r>
          </a:p>
        </p:txBody>
      </p:sp>
      <p:sp>
        <p:nvSpPr>
          <p:cNvPr id="26" name="Segnaposto testo 5">
            <a:extLst>
              <a:ext uri="{FF2B5EF4-FFF2-40B4-BE49-F238E27FC236}">
                <a16:creationId xmlns:a16="http://schemas.microsoft.com/office/drawing/2014/main" id="{0281CB45-19FB-D001-0AD5-298D95A6F4D6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241115" y="2220894"/>
            <a:ext cx="2279312" cy="128937"/>
          </a:xfrm>
        </p:spPr>
        <p:txBody>
          <a:bodyPr anchor="t"/>
          <a:lstStyle>
            <a:lvl1pPr marL="0" indent="0">
              <a:buNone/>
              <a:defRPr sz="725" b="1" spc="45">
                <a:solidFill>
                  <a:srgbClr val="B1153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  <a:lvl2pPr marL="179974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359948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539922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719896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it-IT"/>
              <a:t>PAGE TITLE</a:t>
            </a:r>
          </a:p>
        </p:txBody>
      </p:sp>
      <p:sp>
        <p:nvSpPr>
          <p:cNvPr id="27" name="Segnaposto testo 5">
            <a:extLst>
              <a:ext uri="{FF2B5EF4-FFF2-40B4-BE49-F238E27FC236}">
                <a16:creationId xmlns:a16="http://schemas.microsoft.com/office/drawing/2014/main" id="{332AAD37-62BA-11F9-BF0F-A613821ECFE8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2332530" y="2220894"/>
            <a:ext cx="2279312" cy="128937"/>
          </a:xfrm>
        </p:spPr>
        <p:txBody>
          <a:bodyPr anchor="t"/>
          <a:lstStyle>
            <a:lvl1pPr marL="0" indent="0" algn="r">
              <a:buNone/>
              <a:defRPr sz="725" b="0" spc="45">
                <a:solidFill>
                  <a:srgbClr val="B1153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  <a:lvl2pPr marL="179974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359948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539922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719896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it-IT"/>
              <a:t>00</a:t>
            </a:r>
          </a:p>
        </p:txBody>
      </p:sp>
      <p:sp>
        <p:nvSpPr>
          <p:cNvPr id="29" name="Segnaposto testo 28">
            <a:extLst>
              <a:ext uri="{FF2B5EF4-FFF2-40B4-BE49-F238E27FC236}">
                <a16:creationId xmlns:a16="http://schemas.microsoft.com/office/drawing/2014/main" id="{656C3503-4FD7-EB49-824F-A7946B758835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241225" y="370462"/>
            <a:ext cx="4369278" cy="579911"/>
          </a:xfrm>
        </p:spPr>
        <p:txBody>
          <a:bodyPr/>
          <a:lstStyle>
            <a:lvl1pPr marL="0" indent="0">
              <a:buNone/>
              <a:defRPr sz="1661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it-IT"/>
              <a:t>SPEECH TITLE LOREM IPSUM</a:t>
            </a:r>
          </a:p>
        </p:txBody>
      </p:sp>
      <p:pic>
        <p:nvPicPr>
          <p:cNvPr id="2" name="Picture 1" descr="Barilla (company) - Wikipedia">
            <a:extLst>
              <a:ext uri="{FF2B5EF4-FFF2-40B4-BE49-F238E27FC236}">
                <a16:creationId xmlns:a16="http://schemas.microsoft.com/office/drawing/2014/main" id="{507F2750-0FE4-DA4D-CF12-AFB24EA4831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8770" y="2545423"/>
            <a:ext cx="204941" cy="76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507363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851" userDrawn="1">
          <p15:clr>
            <a:srgbClr val="FBAE40"/>
          </p15:clr>
        </p15:guide>
        <p15:guide id="2" pos="1511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SUBTITLE_01">
    <p:bg>
      <p:bgPr>
        <a:solidFill>
          <a:srgbClr val="FFFE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Afbeelding 9">
            <a:extLst>
              <a:ext uri="{FF2B5EF4-FFF2-40B4-BE49-F238E27FC236}">
                <a16:creationId xmlns:a16="http://schemas.microsoft.com/office/drawing/2014/main" id="{F4804D4C-4871-4428-96FB-933CEE82A91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1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6206" b="16206"/>
          <a:stretch/>
        </p:blipFill>
        <p:spPr>
          <a:xfrm>
            <a:off x="0" y="8773"/>
            <a:ext cx="4799013" cy="2700338"/>
          </a:xfrm>
          <a:prstGeom prst="rect">
            <a:avLst/>
          </a:prstGeom>
        </p:spPr>
      </p:pic>
      <p:pic>
        <p:nvPicPr>
          <p:cNvPr id="3" name="Immagine 2" descr="Immagine che contiene schermata, Blu elettrico, blu&#10;&#10;Descrizione generata automaticamente">
            <a:extLst>
              <a:ext uri="{FF2B5EF4-FFF2-40B4-BE49-F238E27FC236}">
                <a16:creationId xmlns:a16="http://schemas.microsoft.com/office/drawing/2014/main" id="{BC0FE75F-240B-7021-F9C0-B216DAA4073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4799013" cy="2700353"/>
          </a:xfrm>
          <a:prstGeom prst="rect">
            <a:avLst/>
          </a:prstGeom>
        </p:spPr>
      </p:pic>
      <p:sp>
        <p:nvSpPr>
          <p:cNvPr id="23" name="Text Placeholder 12">
            <a:extLst>
              <a:ext uri="{FF2B5EF4-FFF2-40B4-BE49-F238E27FC236}">
                <a16:creationId xmlns:a16="http://schemas.microsoft.com/office/drawing/2014/main" id="{8C2E0D91-67BB-FDA3-15BC-6A64009B3864}"/>
              </a:ext>
            </a:extLst>
          </p:cNvPr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586666" y="691438"/>
            <a:ext cx="3614897" cy="226441"/>
          </a:xfrm>
        </p:spPr>
        <p:txBody>
          <a:bodyPr lIns="0" tIns="0" rIns="0" bIns="0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755" b="1" i="0">
                <a:solidFill>
                  <a:schemeClr val="accent3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  <a:lvl2pPr marL="179974" indent="0">
              <a:buNone/>
              <a:defRPr>
                <a:solidFill>
                  <a:schemeClr val="accent3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3"/>
                </a:solidFill>
              </a:defRPr>
            </a:lvl4pPr>
            <a:lvl5pPr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/>
              <a:t>Click to edit text</a:t>
            </a:r>
          </a:p>
        </p:txBody>
      </p:sp>
      <p:sp>
        <p:nvSpPr>
          <p:cNvPr id="24" name="Text Placeholder 12">
            <a:extLst>
              <a:ext uri="{FF2B5EF4-FFF2-40B4-BE49-F238E27FC236}">
                <a16:creationId xmlns:a16="http://schemas.microsoft.com/office/drawing/2014/main" id="{63CEFC1A-5682-61AD-2A2A-AAFFC7B503C0}"/>
              </a:ext>
            </a:extLst>
          </p:cNvPr>
          <p:cNvSpPr>
            <a:spLocks noGrp="1"/>
          </p:cNvSpPr>
          <p:nvPr userDrawn="1">
            <p:ph type="body" sz="quarter" idx="12"/>
          </p:nvPr>
        </p:nvSpPr>
        <p:spPr>
          <a:xfrm>
            <a:off x="586666" y="999040"/>
            <a:ext cx="3614897" cy="1364983"/>
          </a:xfrm>
        </p:spPr>
        <p:txBody>
          <a:bodyPr lIns="0" tIns="0" rIns="0" bIns="0"/>
          <a:lstStyle>
            <a:lvl1pPr marL="0" indent="0">
              <a:lnSpc>
                <a:spcPts val="1057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None/>
              <a:defRPr sz="453">
                <a:solidFill>
                  <a:schemeClr val="accent3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  <a:lvl2pPr marL="179974" indent="0">
              <a:buNone/>
              <a:defRPr>
                <a:solidFill>
                  <a:schemeClr val="accent3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3"/>
                </a:solidFill>
              </a:defRPr>
            </a:lvl4pPr>
            <a:lvl5pPr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41ADF3C-8988-250E-56F8-C4FE50BE62B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6666" y="85482"/>
            <a:ext cx="3614897" cy="543353"/>
          </a:xfrm>
        </p:spPr>
        <p:txBody>
          <a:bodyPr lIns="0" tIns="0" rIns="0" bIns="0" anchor="ctr" anchorCtr="0"/>
          <a:lstStyle>
            <a:lvl1pPr algn="l">
              <a:lnSpc>
                <a:spcPct val="100000"/>
              </a:lnSpc>
              <a:defRPr sz="1661" b="1">
                <a:solidFill>
                  <a:schemeClr val="accent3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CLICK TO EDIT TITLE</a:t>
            </a:r>
            <a:endParaRPr lang="en-US"/>
          </a:p>
        </p:txBody>
      </p:sp>
      <p:pic>
        <p:nvPicPr>
          <p:cNvPr id="6" name="Picture 5" descr="Barilla (company) - Wikipedia">
            <a:extLst>
              <a:ext uri="{FF2B5EF4-FFF2-40B4-BE49-F238E27FC236}">
                <a16:creationId xmlns:a16="http://schemas.microsoft.com/office/drawing/2014/main" id="{394A9A62-91BF-02BC-4F2D-8382499126D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8770" y="2545423"/>
            <a:ext cx="204941" cy="76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0816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851" userDrawn="1">
          <p15:clr>
            <a:srgbClr val="FBAE40"/>
          </p15:clr>
        </p15:guide>
        <p15:guide id="2" pos="1511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+SUBTITLE_0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>
            <a:extLst>
              <a:ext uri="{FF2B5EF4-FFF2-40B4-BE49-F238E27FC236}">
                <a16:creationId xmlns:a16="http://schemas.microsoft.com/office/drawing/2014/main" id="{686F625B-E1C2-7EAF-8FE5-2B551378A266}"/>
              </a:ext>
            </a:extLst>
          </p:cNvPr>
          <p:cNvSpPr/>
          <p:nvPr userDrawn="1"/>
        </p:nvSpPr>
        <p:spPr>
          <a:xfrm rot="10800000" flipH="1" flipV="1">
            <a:off x="2274815" y="-1"/>
            <a:ext cx="2536083" cy="2717885"/>
          </a:xfrm>
          <a:custGeom>
            <a:avLst/>
            <a:gdLst>
              <a:gd name="connsiteX0" fmla="*/ 7133428 w 24806298"/>
              <a:gd name="connsiteY0" fmla="*/ 0 h 18060850"/>
              <a:gd name="connsiteX1" fmla="*/ 24806298 w 24806298"/>
              <a:gd name="connsiteY1" fmla="*/ 0 h 18060850"/>
              <a:gd name="connsiteX2" fmla="*/ 24806298 w 24806298"/>
              <a:gd name="connsiteY2" fmla="*/ 18060850 h 18060850"/>
              <a:gd name="connsiteX3" fmla="*/ 0 w 24806298"/>
              <a:gd name="connsiteY3" fmla="*/ 18060850 h 18060850"/>
              <a:gd name="connsiteX4" fmla="*/ 4181148 w 24806298"/>
              <a:gd name="connsiteY4" fmla="*/ 4534725 h 18060850"/>
              <a:gd name="connsiteX5" fmla="*/ 6983810 w 24806298"/>
              <a:gd name="connsiteY5" fmla="*/ 121391 h 18060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806298" h="18060850">
                <a:moveTo>
                  <a:pt x="7133428" y="0"/>
                </a:moveTo>
                <a:lnTo>
                  <a:pt x="24806298" y="0"/>
                </a:lnTo>
                <a:lnTo>
                  <a:pt x="24806298" y="18060850"/>
                </a:lnTo>
                <a:lnTo>
                  <a:pt x="0" y="18060850"/>
                </a:lnTo>
                <a:lnTo>
                  <a:pt x="4181148" y="4534725"/>
                </a:lnTo>
                <a:cubicBezTo>
                  <a:pt x="4646900" y="2786992"/>
                  <a:pt x="5641940" y="1255425"/>
                  <a:pt x="6983810" y="121391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wrap="square" lIns="6902" rIns="6902" anchor="ctr">
            <a:noAutofit/>
          </a:bodyPr>
          <a:lstStyle/>
          <a:p>
            <a:endParaRPr sz="272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4" name="Afbeelding 9">
            <a:extLst>
              <a:ext uri="{FF2B5EF4-FFF2-40B4-BE49-F238E27FC236}">
                <a16:creationId xmlns:a16="http://schemas.microsoft.com/office/drawing/2014/main" id="{DDBC1FE2-439E-21AD-69C4-E8928AE00F8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1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6206" b="16206"/>
          <a:stretch/>
        </p:blipFill>
        <p:spPr>
          <a:xfrm>
            <a:off x="0" y="0"/>
            <a:ext cx="4799013" cy="2700338"/>
          </a:xfrm>
          <a:prstGeom prst="rect">
            <a:avLst/>
          </a:prstGeom>
        </p:spPr>
      </p:pic>
      <p:pic>
        <p:nvPicPr>
          <p:cNvPr id="2" name="Immagine 1" descr="Immagine che contiene bianco, bianco e nero, nero&#10;&#10;Descrizione generata automaticamente">
            <a:extLst>
              <a:ext uri="{FF2B5EF4-FFF2-40B4-BE49-F238E27FC236}">
                <a16:creationId xmlns:a16="http://schemas.microsoft.com/office/drawing/2014/main" id="{F1715989-8760-A6D2-2F8F-D455C3999E7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-3341"/>
            <a:ext cx="4810898" cy="2727407"/>
          </a:xfrm>
          <a:prstGeom prst="rect">
            <a:avLst/>
          </a:prstGeom>
        </p:spPr>
      </p:pic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6FFF7AE1-B38E-02E3-691A-46D8D56E651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86666" y="691438"/>
            <a:ext cx="3614897" cy="226441"/>
          </a:xfrm>
        </p:spPr>
        <p:txBody>
          <a:bodyPr lIns="0" tIns="0" rIns="0" bIns="0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755" b="1" i="0">
                <a:solidFill>
                  <a:srgbClr val="B1153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  <a:lvl2pPr marL="179974" indent="0">
              <a:buNone/>
              <a:defRPr>
                <a:solidFill>
                  <a:schemeClr val="accent3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3"/>
                </a:solidFill>
              </a:defRPr>
            </a:lvl4pPr>
            <a:lvl5pPr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/>
              <a:t>Click to edit text</a:t>
            </a:r>
          </a:p>
        </p:txBody>
      </p:sp>
      <p:sp>
        <p:nvSpPr>
          <p:cNvPr id="9" name="Text Placeholder 12">
            <a:extLst>
              <a:ext uri="{FF2B5EF4-FFF2-40B4-BE49-F238E27FC236}">
                <a16:creationId xmlns:a16="http://schemas.microsoft.com/office/drawing/2014/main" id="{0F75F10F-2C39-9AFF-41B6-AE60A2DBB8C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86666" y="999040"/>
            <a:ext cx="3614897" cy="1364983"/>
          </a:xfrm>
        </p:spPr>
        <p:txBody>
          <a:bodyPr lIns="0" tIns="0" rIns="0" bIns="0"/>
          <a:lstStyle>
            <a:lvl1pPr marL="0" indent="0">
              <a:lnSpc>
                <a:spcPts val="1057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None/>
              <a:defRPr sz="453">
                <a:solidFill>
                  <a:schemeClr val="tx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  <a:lvl2pPr marL="179974" indent="0">
              <a:buNone/>
              <a:defRPr>
                <a:solidFill>
                  <a:schemeClr val="accent3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3"/>
                </a:solidFill>
              </a:defRPr>
            </a:lvl4pPr>
            <a:lvl5pPr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FF716735-B717-D7CE-9D5E-B8F67A88758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6666" y="85482"/>
            <a:ext cx="3614897" cy="543353"/>
          </a:xfrm>
        </p:spPr>
        <p:txBody>
          <a:bodyPr lIns="0" tIns="0" rIns="0" bIns="0" anchor="ctr" anchorCtr="0"/>
          <a:lstStyle>
            <a:lvl1pPr algn="l">
              <a:lnSpc>
                <a:spcPct val="100000"/>
              </a:lnSpc>
              <a:defRPr sz="1661" b="1">
                <a:solidFill>
                  <a:schemeClr val="tx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CLICK TO EDIT TITLE</a:t>
            </a:r>
            <a:endParaRPr lang="en-US"/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F40B89EF-2F08-F4F9-13B3-2BD0FE5689C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/>
          <a:srcRect/>
          <a:stretch/>
        </p:blipFill>
        <p:spPr bwMode="auto">
          <a:xfrm>
            <a:off x="4538770" y="2545424"/>
            <a:ext cx="204941" cy="76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0566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851" userDrawn="1">
          <p15:clr>
            <a:srgbClr val="FBAE40"/>
          </p15:clr>
        </p15:guide>
        <p15:guide id="2" pos="1511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+SUBTITLE_03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Afbeelding 9">
            <a:extLst>
              <a:ext uri="{FF2B5EF4-FFF2-40B4-BE49-F238E27FC236}">
                <a16:creationId xmlns:a16="http://schemas.microsoft.com/office/drawing/2014/main" id="{F4804D4C-4871-4428-96FB-933CEE82A91B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1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6206" b="16206"/>
          <a:stretch/>
        </p:blipFill>
        <p:spPr>
          <a:xfrm>
            <a:off x="0" y="0"/>
            <a:ext cx="4799013" cy="2700338"/>
          </a:xfrm>
          <a:prstGeom prst="rect">
            <a:avLst/>
          </a:prstGeom>
        </p:spPr>
      </p:pic>
      <p:pic>
        <p:nvPicPr>
          <p:cNvPr id="2" name="Immagine 1" descr="Immagine che contiene rosso, schermata, Elementi grafici, Carminio&#10;&#10;Descrizione generata automaticamente">
            <a:extLst>
              <a:ext uri="{FF2B5EF4-FFF2-40B4-BE49-F238E27FC236}">
                <a16:creationId xmlns:a16="http://schemas.microsoft.com/office/drawing/2014/main" id="{74CF839D-E11B-033D-0A18-AB890F9B0D9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4798986" cy="2700338"/>
          </a:xfrm>
          <a:prstGeom prst="rect">
            <a:avLst/>
          </a:prstGeom>
        </p:spPr>
      </p:pic>
      <p:sp>
        <p:nvSpPr>
          <p:cNvPr id="6" name="Text Placeholder 12">
            <a:extLst>
              <a:ext uri="{FF2B5EF4-FFF2-40B4-BE49-F238E27FC236}">
                <a16:creationId xmlns:a16="http://schemas.microsoft.com/office/drawing/2014/main" id="{63ED8D6A-5851-F8F1-D078-FFA1105C3B6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86666" y="691438"/>
            <a:ext cx="3614897" cy="226441"/>
          </a:xfrm>
        </p:spPr>
        <p:txBody>
          <a:bodyPr lIns="0" tIns="0" rIns="0" bIns="0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755" b="1" i="0">
                <a:solidFill>
                  <a:schemeClr val="accent3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  <a:lvl2pPr marL="179974" indent="0">
              <a:buNone/>
              <a:defRPr>
                <a:solidFill>
                  <a:schemeClr val="accent3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3"/>
                </a:solidFill>
              </a:defRPr>
            </a:lvl4pPr>
            <a:lvl5pPr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/>
              <a:t>Click to edit text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2C7A0CEF-6DE9-BCB2-F79C-7D8B0C32647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86666" y="999040"/>
            <a:ext cx="3614897" cy="1364983"/>
          </a:xfrm>
        </p:spPr>
        <p:txBody>
          <a:bodyPr lIns="0" tIns="0" rIns="0" bIns="0"/>
          <a:lstStyle>
            <a:lvl1pPr marL="0" indent="0">
              <a:lnSpc>
                <a:spcPts val="1057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None/>
              <a:defRPr sz="453">
                <a:solidFill>
                  <a:schemeClr val="accent3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  <a:lvl2pPr marL="179974" indent="0">
              <a:buNone/>
              <a:defRPr>
                <a:solidFill>
                  <a:schemeClr val="accent3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3"/>
                </a:solidFill>
              </a:defRPr>
            </a:lvl4pPr>
            <a:lvl5pPr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8DB668A-1B82-4A06-E4D6-B71B3699F6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6666" y="85482"/>
            <a:ext cx="3614897" cy="543353"/>
          </a:xfrm>
        </p:spPr>
        <p:txBody>
          <a:bodyPr lIns="0" tIns="0" rIns="0" bIns="0" anchor="ctr" anchorCtr="0"/>
          <a:lstStyle>
            <a:lvl1pPr algn="l">
              <a:lnSpc>
                <a:spcPct val="100000"/>
              </a:lnSpc>
              <a:defRPr sz="1661" b="1">
                <a:solidFill>
                  <a:schemeClr val="accent3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CLICK TO EDIT TITLE</a:t>
            </a:r>
            <a:endParaRPr lang="en-US"/>
          </a:p>
        </p:txBody>
      </p:sp>
      <p:pic>
        <p:nvPicPr>
          <p:cNvPr id="10" name="Picture 9" descr="Barilla (company) - Wikipedia">
            <a:extLst>
              <a:ext uri="{FF2B5EF4-FFF2-40B4-BE49-F238E27FC236}">
                <a16:creationId xmlns:a16="http://schemas.microsoft.com/office/drawing/2014/main" id="{1B739C32-FB80-56D3-F4E6-89F808F2C41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8770" y="2545423"/>
            <a:ext cx="204941" cy="76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2129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851" userDrawn="1">
          <p15:clr>
            <a:srgbClr val="FBAE40"/>
          </p15:clr>
        </p15:guide>
        <p15:guide id="2" pos="1511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G+TXT_01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9">
            <a:extLst>
              <a:ext uri="{FF2B5EF4-FFF2-40B4-BE49-F238E27FC236}">
                <a16:creationId xmlns:a16="http://schemas.microsoft.com/office/drawing/2014/main" id="{671678E8-83B5-E128-AF50-B7AEE634A9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6206" b="16206"/>
          <a:stretch/>
        </p:blipFill>
        <p:spPr>
          <a:xfrm>
            <a:off x="0" y="4761"/>
            <a:ext cx="4799013" cy="2700338"/>
          </a:xfrm>
          <a:prstGeom prst="rect">
            <a:avLst/>
          </a:prstGeom>
          <a:noFill/>
        </p:spPr>
      </p:pic>
      <p:sp>
        <p:nvSpPr>
          <p:cNvPr id="6" name="Freeform 1">
            <a:extLst>
              <a:ext uri="{FF2B5EF4-FFF2-40B4-BE49-F238E27FC236}">
                <a16:creationId xmlns:a16="http://schemas.microsoft.com/office/drawing/2014/main" id="{6E5655F6-F9AE-F524-C9E3-BCC0EE4B5964}"/>
              </a:ext>
            </a:extLst>
          </p:cNvPr>
          <p:cNvSpPr/>
          <p:nvPr userDrawn="1"/>
        </p:nvSpPr>
        <p:spPr>
          <a:xfrm>
            <a:off x="-9670" y="-9523"/>
            <a:ext cx="4820569" cy="2709861"/>
          </a:xfrm>
          <a:custGeom>
            <a:avLst/>
            <a:gdLst>
              <a:gd name="connsiteX0" fmla="*/ 46593041 w 47151633"/>
              <a:gd name="connsiteY0" fmla="*/ 15239964 h 18060850"/>
              <a:gd name="connsiteX1" fmla="*/ 47151633 w 47151633"/>
              <a:gd name="connsiteY1" fmla="*/ 15239964 h 18060850"/>
              <a:gd name="connsiteX2" fmla="*/ 47151633 w 47151633"/>
              <a:gd name="connsiteY2" fmla="*/ 18060850 h 18060850"/>
              <a:gd name="connsiteX3" fmla="*/ 39411081 w 47151633"/>
              <a:gd name="connsiteY3" fmla="*/ 18060850 h 18060850"/>
              <a:gd name="connsiteX4" fmla="*/ 39463625 w 47151633"/>
              <a:gd name="connsiteY4" fmla="*/ 18010744 h 18060850"/>
              <a:gd name="connsiteX5" fmla="*/ 46593041 w 47151633"/>
              <a:gd name="connsiteY5" fmla="*/ 15239964 h 18060850"/>
              <a:gd name="connsiteX6" fmla="*/ 0 w 47151633"/>
              <a:gd name="connsiteY6" fmla="*/ 0 h 18060850"/>
              <a:gd name="connsiteX7" fmla="*/ 18875463 w 47151633"/>
              <a:gd name="connsiteY7" fmla="*/ 0 h 18060850"/>
              <a:gd name="connsiteX8" fmla="*/ 18824799 w 47151633"/>
              <a:gd name="connsiteY8" fmla="*/ 105399 h 18060850"/>
              <a:gd name="connsiteX9" fmla="*/ 17859789 w 47151633"/>
              <a:gd name="connsiteY9" fmla="*/ 1948245 h 18060850"/>
              <a:gd name="connsiteX10" fmla="*/ 17859789 w 47151633"/>
              <a:gd name="connsiteY10" fmla="*/ 1949469 h 18060850"/>
              <a:gd name="connsiteX11" fmla="*/ 6079425 w 47151633"/>
              <a:gd name="connsiteY11" fmla="*/ 8960605 h 18060850"/>
              <a:gd name="connsiteX12" fmla="*/ 0 w 47151633"/>
              <a:gd name="connsiteY12" fmla="*/ 8960605 h 18060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7151633" h="18060850">
                <a:moveTo>
                  <a:pt x="46593041" y="15239964"/>
                </a:moveTo>
                <a:lnTo>
                  <a:pt x="47151633" y="15239964"/>
                </a:lnTo>
                <a:lnTo>
                  <a:pt x="47151633" y="18060850"/>
                </a:lnTo>
                <a:lnTo>
                  <a:pt x="39411081" y="18060850"/>
                </a:lnTo>
                <a:lnTo>
                  <a:pt x="39463625" y="18010744"/>
                </a:lnTo>
                <a:cubicBezTo>
                  <a:pt x="41342005" y="16289852"/>
                  <a:pt x="43845281" y="15239964"/>
                  <a:pt x="46593041" y="15239964"/>
                </a:cubicBezTo>
                <a:close/>
                <a:moveTo>
                  <a:pt x="0" y="0"/>
                </a:moveTo>
                <a:lnTo>
                  <a:pt x="18875463" y="0"/>
                </a:lnTo>
                <a:lnTo>
                  <a:pt x="18824799" y="105399"/>
                </a:lnTo>
                <a:cubicBezTo>
                  <a:pt x="18529183" y="702871"/>
                  <a:pt x="18208201" y="1317285"/>
                  <a:pt x="17859789" y="1948245"/>
                </a:cubicBezTo>
                <a:lnTo>
                  <a:pt x="17859789" y="1949469"/>
                </a:lnTo>
                <a:cubicBezTo>
                  <a:pt x="15590579" y="6128713"/>
                  <a:pt x="11170909" y="8960605"/>
                  <a:pt x="6079425" y="8960605"/>
                </a:cubicBezTo>
                <a:lnTo>
                  <a:pt x="0" y="8960605"/>
                </a:ln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wrap="square" lIns="6902" rIns="6902" anchor="ctr">
            <a:noAutofit/>
          </a:bodyPr>
          <a:lstStyle/>
          <a:p>
            <a:endParaRPr sz="272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74AA3D30-70FD-A8D4-8FC9-4D6B8F797DD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17744" b="31061"/>
          <a:stretch/>
        </p:blipFill>
        <p:spPr>
          <a:xfrm>
            <a:off x="0" y="2280349"/>
            <a:ext cx="383080" cy="419989"/>
          </a:xfrm>
          <a:prstGeom prst="rect">
            <a:avLst/>
          </a:prstGeom>
        </p:spPr>
      </p:pic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63C9B2EE-0A99-D3AB-2BF4-4BE09747FCD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759880" y="1064741"/>
            <a:ext cx="1755809" cy="140161"/>
          </a:xfrm>
        </p:spPr>
        <p:txBody>
          <a:bodyPr lIns="0" tIns="0" rIns="0" bIns="0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755" b="1" i="0">
                <a:solidFill>
                  <a:schemeClr val="tx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  <a:lvl2pPr marL="179974" indent="0">
              <a:buNone/>
              <a:defRPr>
                <a:solidFill>
                  <a:schemeClr val="accent3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3"/>
                </a:solidFill>
              </a:defRPr>
            </a:lvl4pPr>
            <a:lvl5pPr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/>
              <a:t>Click to edit text</a:t>
            </a:r>
          </a:p>
        </p:txBody>
      </p:sp>
      <p:sp>
        <p:nvSpPr>
          <p:cNvPr id="11" name="Text Placeholder 12">
            <a:extLst>
              <a:ext uri="{FF2B5EF4-FFF2-40B4-BE49-F238E27FC236}">
                <a16:creationId xmlns:a16="http://schemas.microsoft.com/office/drawing/2014/main" id="{D243EDBC-08A2-3A0D-DBB0-8D79D8B822E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759880" y="1246788"/>
            <a:ext cx="1755809" cy="951886"/>
          </a:xfr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227"/>
              </a:spcAft>
              <a:buClr>
                <a:schemeClr val="tx2"/>
              </a:buClr>
              <a:defRPr sz="453">
                <a:solidFill>
                  <a:schemeClr val="tx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  <a:lvl2pPr marL="179974" indent="0">
              <a:buNone/>
              <a:defRPr sz="453">
                <a:solidFill>
                  <a:schemeClr val="tx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3"/>
                </a:solidFill>
              </a:defRPr>
            </a:lvl4pPr>
            <a:lvl5pPr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939928FD-D19D-E79B-25A2-E44522942EC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/>
          <a:srcRect/>
          <a:stretch/>
        </p:blipFill>
        <p:spPr bwMode="auto">
          <a:xfrm>
            <a:off x="4538770" y="2545424"/>
            <a:ext cx="204941" cy="76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Picture Placeholder 30">
            <a:extLst>
              <a:ext uri="{FF2B5EF4-FFF2-40B4-BE49-F238E27FC236}">
                <a16:creationId xmlns:a16="http://schemas.microsoft.com/office/drawing/2014/main" id="{8275F5D5-AF0B-ABE3-C3B7-E5F1FB59937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48751" y="501665"/>
            <a:ext cx="2690666" cy="1706531"/>
          </a:xfrm>
          <a:custGeom>
            <a:avLst/>
            <a:gdLst>
              <a:gd name="connsiteX0" fmla="*/ 4946174 w 13123437"/>
              <a:gd name="connsiteY0" fmla="*/ 0 h 8387564"/>
              <a:gd name="connsiteX1" fmla="*/ 11711854 w 13123437"/>
              <a:gd name="connsiteY1" fmla="*/ 0 h 8387564"/>
              <a:gd name="connsiteX2" fmla="*/ 13069750 w 13123437"/>
              <a:gd name="connsiteY2" fmla="*/ 1106304 h 8387564"/>
              <a:gd name="connsiteX3" fmla="*/ 11761961 w 13123437"/>
              <a:gd name="connsiteY3" fmla="*/ 6164859 h 8387564"/>
              <a:gd name="connsiteX4" fmla="*/ 8027120 w 13123437"/>
              <a:gd name="connsiteY4" fmla="*/ 8387564 h 8387564"/>
              <a:gd name="connsiteX5" fmla="*/ 315047 w 13123437"/>
              <a:gd name="connsiteY5" fmla="*/ 8387564 h 8387564"/>
              <a:gd name="connsiteX6" fmla="*/ 0 w 13123437"/>
              <a:gd name="connsiteY6" fmla="*/ 8073807 h 8387564"/>
              <a:gd name="connsiteX7" fmla="*/ 15659 w 13123437"/>
              <a:gd name="connsiteY7" fmla="*/ 7975175 h 8387564"/>
              <a:gd name="connsiteX8" fmla="*/ 69524 w 13123437"/>
              <a:gd name="connsiteY8" fmla="*/ 7797717 h 8387564"/>
              <a:gd name="connsiteX9" fmla="*/ 1713029 w 13123437"/>
              <a:gd name="connsiteY9" fmla="*/ 2480933 h 8387564"/>
              <a:gd name="connsiteX10" fmla="*/ 4946174 w 13123437"/>
              <a:gd name="connsiteY10" fmla="*/ 0 h 83875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3123437" h="8387564">
                <a:moveTo>
                  <a:pt x="4946174" y="0"/>
                </a:moveTo>
                <a:lnTo>
                  <a:pt x="11711854" y="0"/>
                </a:lnTo>
                <a:cubicBezTo>
                  <a:pt x="12382660" y="0"/>
                  <a:pt x="12940098" y="474519"/>
                  <a:pt x="13069750" y="1106304"/>
                </a:cubicBezTo>
                <a:cubicBezTo>
                  <a:pt x="13069750" y="1106304"/>
                  <a:pt x="13528854" y="2964383"/>
                  <a:pt x="11761961" y="6164859"/>
                </a:cubicBezTo>
                <a:cubicBezTo>
                  <a:pt x="11042301" y="7489784"/>
                  <a:pt x="9641188" y="8387564"/>
                  <a:pt x="8027120" y="8387564"/>
                </a:cubicBezTo>
                <a:lnTo>
                  <a:pt x="315047" y="8387564"/>
                </a:lnTo>
                <a:cubicBezTo>
                  <a:pt x="139674" y="8387564"/>
                  <a:pt x="0" y="8246995"/>
                  <a:pt x="0" y="8073807"/>
                </a:cubicBezTo>
                <a:cubicBezTo>
                  <a:pt x="0" y="8039635"/>
                  <a:pt x="5638" y="8006241"/>
                  <a:pt x="15659" y="7975175"/>
                </a:cubicBezTo>
                <a:lnTo>
                  <a:pt x="69524" y="7797717"/>
                </a:lnTo>
                <a:lnTo>
                  <a:pt x="1713029" y="2480933"/>
                </a:lnTo>
                <a:cubicBezTo>
                  <a:pt x="2093841" y="1051941"/>
                  <a:pt x="3397872" y="0"/>
                  <a:pt x="4946174" y="0"/>
                </a:cubicBezTo>
                <a:close/>
              </a:path>
            </a:pathLst>
          </a:custGeom>
          <a:solidFill>
            <a:srgbClr val="EFF3F6"/>
          </a:solidFill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664">
                <a:solidFill>
                  <a:schemeClr val="accent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it-IT"/>
              <a:t>Fare clic sull'icona per inserire un'immagine</a:t>
            </a:r>
            <a:endParaRPr lang="en-US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7F94B577-5593-AB8A-BFA4-091571BA3E3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59880" y="484118"/>
            <a:ext cx="1755809" cy="538737"/>
          </a:xfrm>
        </p:spPr>
        <p:txBody>
          <a:bodyPr lIns="0" tIns="0" rIns="0" bIns="0" anchor="b" anchorCtr="0"/>
          <a:lstStyle>
            <a:lvl1pPr>
              <a:lnSpc>
                <a:spcPct val="80000"/>
              </a:lnSpc>
              <a:defRPr sz="1208">
                <a:solidFill>
                  <a:schemeClr val="tx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CLICK TO EDIT 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099604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851" userDrawn="1">
          <p15:clr>
            <a:srgbClr val="FBAE40"/>
          </p15:clr>
        </p15:guide>
        <p15:guide id="2" pos="1511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G+TXT_02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9">
            <a:extLst>
              <a:ext uri="{FF2B5EF4-FFF2-40B4-BE49-F238E27FC236}">
                <a16:creationId xmlns:a16="http://schemas.microsoft.com/office/drawing/2014/main" id="{684A67A0-DA28-BFE4-C0D4-13ED1395B0F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6206" b="16206"/>
          <a:stretch/>
        </p:blipFill>
        <p:spPr>
          <a:xfrm>
            <a:off x="0" y="4761"/>
            <a:ext cx="4799013" cy="2700338"/>
          </a:xfrm>
          <a:prstGeom prst="rect">
            <a:avLst/>
          </a:prstGeom>
          <a:noFill/>
        </p:spPr>
      </p:pic>
      <p:sp>
        <p:nvSpPr>
          <p:cNvPr id="4" name="Freeform 3">
            <a:extLst>
              <a:ext uri="{FF2B5EF4-FFF2-40B4-BE49-F238E27FC236}">
                <a16:creationId xmlns:a16="http://schemas.microsoft.com/office/drawing/2014/main" id="{B1047F4D-4D30-A802-EA0A-480DC03CEF6A}"/>
              </a:ext>
            </a:extLst>
          </p:cNvPr>
          <p:cNvSpPr/>
          <p:nvPr/>
        </p:nvSpPr>
        <p:spPr>
          <a:xfrm>
            <a:off x="-9670" y="0"/>
            <a:ext cx="4820569" cy="2700338"/>
          </a:xfrm>
          <a:custGeom>
            <a:avLst/>
            <a:gdLst>
              <a:gd name="connsiteX0" fmla="*/ 46593041 w 47151633"/>
              <a:gd name="connsiteY0" fmla="*/ 15239964 h 18060850"/>
              <a:gd name="connsiteX1" fmla="*/ 47151633 w 47151633"/>
              <a:gd name="connsiteY1" fmla="*/ 15239964 h 18060850"/>
              <a:gd name="connsiteX2" fmla="*/ 47151633 w 47151633"/>
              <a:gd name="connsiteY2" fmla="*/ 18060850 h 18060850"/>
              <a:gd name="connsiteX3" fmla="*/ 39411081 w 47151633"/>
              <a:gd name="connsiteY3" fmla="*/ 18060850 h 18060850"/>
              <a:gd name="connsiteX4" fmla="*/ 39463625 w 47151633"/>
              <a:gd name="connsiteY4" fmla="*/ 18010744 h 18060850"/>
              <a:gd name="connsiteX5" fmla="*/ 46593041 w 47151633"/>
              <a:gd name="connsiteY5" fmla="*/ 15239964 h 18060850"/>
              <a:gd name="connsiteX6" fmla="*/ 0 w 47151633"/>
              <a:gd name="connsiteY6" fmla="*/ 0 h 18060850"/>
              <a:gd name="connsiteX7" fmla="*/ 18875463 w 47151633"/>
              <a:gd name="connsiteY7" fmla="*/ 0 h 18060850"/>
              <a:gd name="connsiteX8" fmla="*/ 18824799 w 47151633"/>
              <a:gd name="connsiteY8" fmla="*/ 105399 h 18060850"/>
              <a:gd name="connsiteX9" fmla="*/ 17859789 w 47151633"/>
              <a:gd name="connsiteY9" fmla="*/ 1948245 h 18060850"/>
              <a:gd name="connsiteX10" fmla="*/ 17859789 w 47151633"/>
              <a:gd name="connsiteY10" fmla="*/ 1949469 h 18060850"/>
              <a:gd name="connsiteX11" fmla="*/ 6079425 w 47151633"/>
              <a:gd name="connsiteY11" fmla="*/ 8960605 h 18060850"/>
              <a:gd name="connsiteX12" fmla="*/ 0 w 47151633"/>
              <a:gd name="connsiteY12" fmla="*/ 8960605 h 18060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7151633" h="18060850">
                <a:moveTo>
                  <a:pt x="46593041" y="15239964"/>
                </a:moveTo>
                <a:lnTo>
                  <a:pt x="47151633" y="15239964"/>
                </a:lnTo>
                <a:lnTo>
                  <a:pt x="47151633" y="18060850"/>
                </a:lnTo>
                <a:lnTo>
                  <a:pt x="39411081" y="18060850"/>
                </a:lnTo>
                <a:lnTo>
                  <a:pt x="39463625" y="18010744"/>
                </a:lnTo>
                <a:cubicBezTo>
                  <a:pt x="41342005" y="16289852"/>
                  <a:pt x="43845281" y="15239964"/>
                  <a:pt x="46593041" y="15239964"/>
                </a:cubicBezTo>
                <a:close/>
                <a:moveTo>
                  <a:pt x="0" y="0"/>
                </a:moveTo>
                <a:lnTo>
                  <a:pt x="18875463" y="0"/>
                </a:lnTo>
                <a:lnTo>
                  <a:pt x="18824799" y="105399"/>
                </a:lnTo>
                <a:cubicBezTo>
                  <a:pt x="18529183" y="702871"/>
                  <a:pt x="18208201" y="1317285"/>
                  <a:pt x="17859789" y="1948245"/>
                </a:cubicBezTo>
                <a:lnTo>
                  <a:pt x="17859789" y="1949469"/>
                </a:lnTo>
                <a:cubicBezTo>
                  <a:pt x="15590579" y="6128713"/>
                  <a:pt x="11170909" y="8960605"/>
                  <a:pt x="6079425" y="8960605"/>
                </a:cubicBezTo>
                <a:lnTo>
                  <a:pt x="0" y="8960605"/>
                </a:lnTo>
                <a:close/>
              </a:path>
            </a:pathLst>
          </a:custGeom>
          <a:gradFill>
            <a:gsLst>
              <a:gs pos="11000">
                <a:schemeClr val="accent3"/>
              </a:gs>
              <a:gs pos="88000">
                <a:schemeClr val="bg2">
                  <a:lumMod val="20000"/>
                  <a:lumOff val="80000"/>
                </a:schemeClr>
              </a:gs>
            </a:gsLst>
            <a:lin ang="5400000" scaled="1"/>
          </a:gradFill>
          <a:ln w="12700">
            <a:miter lim="400000"/>
          </a:ln>
        </p:spPr>
        <p:txBody>
          <a:bodyPr wrap="square" lIns="6902" rIns="6902" anchor="ctr">
            <a:noAutofit/>
          </a:bodyPr>
          <a:lstStyle/>
          <a:p>
            <a:endParaRPr sz="272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2EF0BDFE-7BC8-BBE3-FD7D-BABF6736E1E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59880" y="484118"/>
            <a:ext cx="1755809" cy="538737"/>
          </a:xfrm>
        </p:spPr>
        <p:txBody>
          <a:bodyPr lIns="0" tIns="0" rIns="0" bIns="0" anchor="b" anchorCtr="0"/>
          <a:lstStyle>
            <a:lvl1pPr>
              <a:lnSpc>
                <a:spcPct val="80000"/>
              </a:lnSpc>
              <a:defRPr sz="1208">
                <a:solidFill>
                  <a:schemeClr val="tx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CLICK TO EDIT TITLE</a:t>
            </a:r>
            <a:endParaRPr lang="en-US"/>
          </a:p>
        </p:txBody>
      </p:sp>
      <p:sp>
        <p:nvSpPr>
          <p:cNvPr id="16" name="Text Placeholder 12">
            <a:extLst>
              <a:ext uri="{FF2B5EF4-FFF2-40B4-BE49-F238E27FC236}">
                <a16:creationId xmlns:a16="http://schemas.microsoft.com/office/drawing/2014/main" id="{A12DCECB-6E40-A604-3134-45E056E32CA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759880" y="1064741"/>
            <a:ext cx="1755809" cy="140161"/>
          </a:xfrm>
        </p:spPr>
        <p:txBody>
          <a:bodyPr lIns="0" tIns="0" rIns="0" bIns="0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755" b="1" i="0">
                <a:solidFill>
                  <a:schemeClr val="tx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  <a:lvl2pPr marL="179974" indent="0">
              <a:buNone/>
              <a:defRPr>
                <a:solidFill>
                  <a:schemeClr val="accent3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3"/>
                </a:solidFill>
              </a:defRPr>
            </a:lvl4pPr>
            <a:lvl5pPr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/>
              <a:t>Click to edit text</a:t>
            </a:r>
          </a:p>
        </p:txBody>
      </p:sp>
      <p:sp>
        <p:nvSpPr>
          <p:cNvPr id="17" name="Text Placeholder 12">
            <a:extLst>
              <a:ext uri="{FF2B5EF4-FFF2-40B4-BE49-F238E27FC236}">
                <a16:creationId xmlns:a16="http://schemas.microsoft.com/office/drawing/2014/main" id="{4D0E3B22-DC4F-5449-07AC-83A2815A0CD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759880" y="1246788"/>
            <a:ext cx="1755809" cy="951886"/>
          </a:xfr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227"/>
              </a:spcAft>
              <a:buClr>
                <a:schemeClr val="tx1"/>
              </a:buClr>
              <a:defRPr sz="453">
                <a:solidFill>
                  <a:schemeClr val="tx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  <a:lvl2pPr marL="179974" indent="0">
              <a:buNone/>
              <a:defRPr>
                <a:solidFill>
                  <a:schemeClr val="accent3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3"/>
                </a:solidFill>
              </a:defRPr>
            </a:lvl4pPr>
            <a:lvl5pPr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3" name="Picture Placeholder 30">
            <a:extLst>
              <a:ext uri="{FF2B5EF4-FFF2-40B4-BE49-F238E27FC236}">
                <a16:creationId xmlns:a16="http://schemas.microsoft.com/office/drawing/2014/main" id="{AC1E8C9E-C3D7-BD8E-15C7-B1751FB1A2B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48751" y="501665"/>
            <a:ext cx="2690666" cy="1706531"/>
          </a:xfrm>
          <a:custGeom>
            <a:avLst/>
            <a:gdLst>
              <a:gd name="connsiteX0" fmla="*/ 4946174 w 13123437"/>
              <a:gd name="connsiteY0" fmla="*/ 0 h 8387564"/>
              <a:gd name="connsiteX1" fmla="*/ 11711854 w 13123437"/>
              <a:gd name="connsiteY1" fmla="*/ 0 h 8387564"/>
              <a:gd name="connsiteX2" fmla="*/ 13069750 w 13123437"/>
              <a:gd name="connsiteY2" fmla="*/ 1106304 h 8387564"/>
              <a:gd name="connsiteX3" fmla="*/ 11761961 w 13123437"/>
              <a:gd name="connsiteY3" fmla="*/ 6164859 h 8387564"/>
              <a:gd name="connsiteX4" fmla="*/ 8027120 w 13123437"/>
              <a:gd name="connsiteY4" fmla="*/ 8387564 h 8387564"/>
              <a:gd name="connsiteX5" fmla="*/ 315047 w 13123437"/>
              <a:gd name="connsiteY5" fmla="*/ 8387564 h 8387564"/>
              <a:gd name="connsiteX6" fmla="*/ 0 w 13123437"/>
              <a:gd name="connsiteY6" fmla="*/ 8073807 h 8387564"/>
              <a:gd name="connsiteX7" fmla="*/ 15659 w 13123437"/>
              <a:gd name="connsiteY7" fmla="*/ 7975175 h 8387564"/>
              <a:gd name="connsiteX8" fmla="*/ 69524 w 13123437"/>
              <a:gd name="connsiteY8" fmla="*/ 7797717 h 8387564"/>
              <a:gd name="connsiteX9" fmla="*/ 1713029 w 13123437"/>
              <a:gd name="connsiteY9" fmla="*/ 2480933 h 8387564"/>
              <a:gd name="connsiteX10" fmla="*/ 4946174 w 13123437"/>
              <a:gd name="connsiteY10" fmla="*/ 0 h 83875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3123437" h="8387564">
                <a:moveTo>
                  <a:pt x="4946174" y="0"/>
                </a:moveTo>
                <a:lnTo>
                  <a:pt x="11711854" y="0"/>
                </a:lnTo>
                <a:cubicBezTo>
                  <a:pt x="12382660" y="0"/>
                  <a:pt x="12940098" y="474519"/>
                  <a:pt x="13069750" y="1106304"/>
                </a:cubicBezTo>
                <a:cubicBezTo>
                  <a:pt x="13069750" y="1106304"/>
                  <a:pt x="13528854" y="2964383"/>
                  <a:pt x="11761961" y="6164859"/>
                </a:cubicBezTo>
                <a:cubicBezTo>
                  <a:pt x="11042301" y="7489784"/>
                  <a:pt x="9641188" y="8387564"/>
                  <a:pt x="8027120" y="8387564"/>
                </a:cubicBezTo>
                <a:lnTo>
                  <a:pt x="315047" y="8387564"/>
                </a:lnTo>
                <a:cubicBezTo>
                  <a:pt x="139674" y="8387564"/>
                  <a:pt x="0" y="8246995"/>
                  <a:pt x="0" y="8073807"/>
                </a:cubicBezTo>
                <a:cubicBezTo>
                  <a:pt x="0" y="8039635"/>
                  <a:pt x="5638" y="8006241"/>
                  <a:pt x="15659" y="7975175"/>
                </a:cubicBezTo>
                <a:lnTo>
                  <a:pt x="69524" y="7797717"/>
                </a:lnTo>
                <a:lnTo>
                  <a:pt x="1713029" y="2480933"/>
                </a:lnTo>
                <a:cubicBezTo>
                  <a:pt x="2093841" y="1051941"/>
                  <a:pt x="3397872" y="0"/>
                  <a:pt x="4946174" y="0"/>
                </a:cubicBezTo>
                <a:close/>
              </a:path>
            </a:pathLst>
          </a:custGeom>
          <a:solidFill>
            <a:srgbClr val="EFF3F6"/>
          </a:solidFill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664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it-IT"/>
              <a:t>Fare clic sull'icona per inserire un'immagine</a:t>
            </a:r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A355F0C-F4DA-BA5B-88EC-A9C3536B973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9860" y="-9523"/>
            <a:ext cx="493058" cy="664827"/>
          </a:xfrm>
          <a:custGeom>
            <a:avLst/>
            <a:gdLst>
              <a:gd name="connsiteX0" fmla="*/ 0 w 4917357"/>
              <a:gd name="connsiteY0" fmla="*/ 0 h 4402474"/>
              <a:gd name="connsiteX1" fmla="*/ 4917357 w 4917357"/>
              <a:gd name="connsiteY1" fmla="*/ 0 h 4402474"/>
              <a:gd name="connsiteX2" fmla="*/ 4744910 w 4917357"/>
              <a:gd name="connsiteY2" fmla="*/ 244877 h 4402474"/>
              <a:gd name="connsiteX3" fmla="*/ 182369 w 4917357"/>
              <a:gd name="connsiteY3" fmla="*/ 4303769 h 4402474"/>
              <a:gd name="connsiteX4" fmla="*/ 0 w 4917357"/>
              <a:gd name="connsiteY4" fmla="*/ 4402474 h 4402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17357" h="4402474">
                <a:moveTo>
                  <a:pt x="0" y="0"/>
                </a:moveTo>
                <a:lnTo>
                  <a:pt x="4917357" y="0"/>
                </a:lnTo>
                <a:lnTo>
                  <a:pt x="4744910" y="244877"/>
                </a:lnTo>
                <a:cubicBezTo>
                  <a:pt x="3535466" y="1903560"/>
                  <a:pt x="1979305" y="3292086"/>
                  <a:pt x="182369" y="4303769"/>
                </a:cubicBezTo>
                <a:lnTo>
                  <a:pt x="0" y="4402474"/>
                </a:lnTo>
                <a:close/>
              </a:path>
            </a:pathLst>
          </a:custGeom>
          <a:ln w="12700">
            <a:miter lim="400000"/>
          </a:ln>
        </p:spPr>
      </p:pic>
      <p:pic>
        <p:nvPicPr>
          <p:cNvPr id="2" name="Picture 1" descr="Barilla (company) - Wikipedia">
            <a:extLst>
              <a:ext uri="{FF2B5EF4-FFF2-40B4-BE49-F238E27FC236}">
                <a16:creationId xmlns:a16="http://schemas.microsoft.com/office/drawing/2014/main" id="{7F0EA19C-3F36-504C-57C9-48EA6848213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8770" y="2545423"/>
            <a:ext cx="204941" cy="76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57570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851" userDrawn="1">
          <p15:clr>
            <a:srgbClr val="FBAE40"/>
          </p15:clr>
        </p15:guide>
        <p15:guide id="2" pos="1511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G+TXT_03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9">
            <a:extLst>
              <a:ext uri="{FF2B5EF4-FFF2-40B4-BE49-F238E27FC236}">
                <a16:creationId xmlns:a16="http://schemas.microsoft.com/office/drawing/2014/main" id="{46B50C30-82FB-F697-94D5-D59D8CFAC1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6206" b="16206"/>
          <a:stretch/>
        </p:blipFill>
        <p:spPr>
          <a:xfrm>
            <a:off x="0" y="4761"/>
            <a:ext cx="4799013" cy="2700338"/>
          </a:xfrm>
          <a:prstGeom prst="rect">
            <a:avLst/>
          </a:prstGeom>
          <a:noFill/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2EF0BDFE-7BC8-BBE3-FD7D-BABF6736E1E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59880" y="501665"/>
            <a:ext cx="1755809" cy="521190"/>
          </a:xfrm>
        </p:spPr>
        <p:txBody>
          <a:bodyPr lIns="0" tIns="0" rIns="0" bIns="0" anchor="b" anchorCtr="0"/>
          <a:lstStyle>
            <a:lvl1pPr>
              <a:lnSpc>
                <a:spcPct val="80000"/>
              </a:lnSpc>
              <a:defRPr sz="1208">
                <a:solidFill>
                  <a:srgbClr val="B1153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CLICK TO EDIT TITLE</a:t>
            </a:r>
            <a:endParaRPr lang="en-US"/>
          </a:p>
        </p:txBody>
      </p:sp>
      <p:sp>
        <p:nvSpPr>
          <p:cNvPr id="16" name="Text Placeholder 12">
            <a:extLst>
              <a:ext uri="{FF2B5EF4-FFF2-40B4-BE49-F238E27FC236}">
                <a16:creationId xmlns:a16="http://schemas.microsoft.com/office/drawing/2014/main" id="{A12DCECB-6E40-A604-3134-45E056E32CA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759880" y="1064741"/>
            <a:ext cx="1755809" cy="140161"/>
          </a:xfrm>
        </p:spPr>
        <p:txBody>
          <a:bodyPr lIns="0" tIns="0" rIns="0" bIns="0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755" b="1" i="0">
                <a:solidFill>
                  <a:srgbClr val="B1153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  <a:lvl2pPr marL="179974" indent="0">
              <a:buNone/>
              <a:defRPr>
                <a:solidFill>
                  <a:schemeClr val="accent3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3"/>
                </a:solidFill>
              </a:defRPr>
            </a:lvl4pPr>
            <a:lvl5pPr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/>
              <a:t>Click to edit text</a:t>
            </a:r>
          </a:p>
        </p:txBody>
      </p:sp>
      <p:sp>
        <p:nvSpPr>
          <p:cNvPr id="17" name="Text Placeholder 12">
            <a:extLst>
              <a:ext uri="{FF2B5EF4-FFF2-40B4-BE49-F238E27FC236}">
                <a16:creationId xmlns:a16="http://schemas.microsoft.com/office/drawing/2014/main" id="{4D0E3B22-DC4F-5449-07AC-83A2815A0CD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759880" y="1246788"/>
            <a:ext cx="1755809" cy="951886"/>
          </a:xfr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227"/>
              </a:spcAft>
              <a:buClr>
                <a:schemeClr val="tx2"/>
              </a:buClr>
              <a:defRPr sz="453">
                <a:solidFill>
                  <a:srgbClr val="B1153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  <a:lvl2pPr marL="179974" indent="0">
              <a:buNone/>
              <a:defRPr sz="453">
                <a:solidFill>
                  <a:schemeClr val="tx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3"/>
                </a:solidFill>
              </a:defRPr>
            </a:lvl4pPr>
            <a:lvl5pPr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pic>
        <p:nvPicPr>
          <p:cNvPr id="6" name="Picture 10">
            <a:extLst>
              <a:ext uri="{FF2B5EF4-FFF2-40B4-BE49-F238E27FC236}">
                <a16:creationId xmlns:a16="http://schemas.microsoft.com/office/drawing/2014/main" id="{430EC362-1C24-428C-69F0-C48899E1656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9670" y="0"/>
            <a:ext cx="493058" cy="664827"/>
          </a:xfrm>
          <a:custGeom>
            <a:avLst/>
            <a:gdLst>
              <a:gd name="connsiteX0" fmla="*/ 0 w 4917357"/>
              <a:gd name="connsiteY0" fmla="*/ 0 h 4402474"/>
              <a:gd name="connsiteX1" fmla="*/ 4917357 w 4917357"/>
              <a:gd name="connsiteY1" fmla="*/ 0 h 4402474"/>
              <a:gd name="connsiteX2" fmla="*/ 4744910 w 4917357"/>
              <a:gd name="connsiteY2" fmla="*/ 244877 h 4402474"/>
              <a:gd name="connsiteX3" fmla="*/ 182369 w 4917357"/>
              <a:gd name="connsiteY3" fmla="*/ 4303769 h 4402474"/>
              <a:gd name="connsiteX4" fmla="*/ 0 w 4917357"/>
              <a:gd name="connsiteY4" fmla="*/ 4402474 h 4402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17357" h="4402474">
                <a:moveTo>
                  <a:pt x="0" y="0"/>
                </a:moveTo>
                <a:lnTo>
                  <a:pt x="4917357" y="0"/>
                </a:lnTo>
                <a:lnTo>
                  <a:pt x="4744910" y="244877"/>
                </a:lnTo>
                <a:cubicBezTo>
                  <a:pt x="3535466" y="1903560"/>
                  <a:pt x="1979305" y="3292086"/>
                  <a:pt x="182369" y="4303769"/>
                </a:cubicBezTo>
                <a:lnTo>
                  <a:pt x="0" y="4402474"/>
                </a:lnTo>
                <a:close/>
              </a:path>
            </a:pathLst>
          </a:custGeom>
          <a:ln w="12700">
            <a:miter lim="400000"/>
          </a:ln>
        </p:spPr>
      </p:pic>
      <p:sp>
        <p:nvSpPr>
          <p:cNvPr id="2" name="Picture Placeholder 30">
            <a:extLst>
              <a:ext uri="{FF2B5EF4-FFF2-40B4-BE49-F238E27FC236}">
                <a16:creationId xmlns:a16="http://schemas.microsoft.com/office/drawing/2014/main" id="{8AF99132-371A-1074-33F2-DF2128A32D5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48751" y="501665"/>
            <a:ext cx="2690666" cy="1706531"/>
          </a:xfrm>
          <a:custGeom>
            <a:avLst/>
            <a:gdLst>
              <a:gd name="connsiteX0" fmla="*/ 4946174 w 13123437"/>
              <a:gd name="connsiteY0" fmla="*/ 0 h 8387564"/>
              <a:gd name="connsiteX1" fmla="*/ 11711854 w 13123437"/>
              <a:gd name="connsiteY1" fmla="*/ 0 h 8387564"/>
              <a:gd name="connsiteX2" fmla="*/ 13069750 w 13123437"/>
              <a:gd name="connsiteY2" fmla="*/ 1106304 h 8387564"/>
              <a:gd name="connsiteX3" fmla="*/ 11761961 w 13123437"/>
              <a:gd name="connsiteY3" fmla="*/ 6164859 h 8387564"/>
              <a:gd name="connsiteX4" fmla="*/ 8027120 w 13123437"/>
              <a:gd name="connsiteY4" fmla="*/ 8387564 h 8387564"/>
              <a:gd name="connsiteX5" fmla="*/ 315047 w 13123437"/>
              <a:gd name="connsiteY5" fmla="*/ 8387564 h 8387564"/>
              <a:gd name="connsiteX6" fmla="*/ 0 w 13123437"/>
              <a:gd name="connsiteY6" fmla="*/ 8073807 h 8387564"/>
              <a:gd name="connsiteX7" fmla="*/ 15659 w 13123437"/>
              <a:gd name="connsiteY7" fmla="*/ 7975175 h 8387564"/>
              <a:gd name="connsiteX8" fmla="*/ 69524 w 13123437"/>
              <a:gd name="connsiteY8" fmla="*/ 7797717 h 8387564"/>
              <a:gd name="connsiteX9" fmla="*/ 1713029 w 13123437"/>
              <a:gd name="connsiteY9" fmla="*/ 2480933 h 8387564"/>
              <a:gd name="connsiteX10" fmla="*/ 4946174 w 13123437"/>
              <a:gd name="connsiteY10" fmla="*/ 0 h 83875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3123437" h="8387564">
                <a:moveTo>
                  <a:pt x="4946174" y="0"/>
                </a:moveTo>
                <a:lnTo>
                  <a:pt x="11711854" y="0"/>
                </a:lnTo>
                <a:cubicBezTo>
                  <a:pt x="12382660" y="0"/>
                  <a:pt x="12940098" y="474519"/>
                  <a:pt x="13069750" y="1106304"/>
                </a:cubicBezTo>
                <a:cubicBezTo>
                  <a:pt x="13069750" y="1106304"/>
                  <a:pt x="13528854" y="2964383"/>
                  <a:pt x="11761961" y="6164859"/>
                </a:cubicBezTo>
                <a:cubicBezTo>
                  <a:pt x="11042301" y="7489784"/>
                  <a:pt x="9641188" y="8387564"/>
                  <a:pt x="8027120" y="8387564"/>
                </a:cubicBezTo>
                <a:lnTo>
                  <a:pt x="315047" y="8387564"/>
                </a:lnTo>
                <a:cubicBezTo>
                  <a:pt x="139674" y="8387564"/>
                  <a:pt x="0" y="8246995"/>
                  <a:pt x="0" y="8073807"/>
                </a:cubicBezTo>
                <a:cubicBezTo>
                  <a:pt x="0" y="8039635"/>
                  <a:pt x="5638" y="8006241"/>
                  <a:pt x="15659" y="7975175"/>
                </a:cubicBezTo>
                <a:lnTo>
                  <a:pt x="69524" y="7797717"/>
                </a:lnTo>
                <a:lnTo>
                  <a:pt x="1713029" y="2480933"/>
                </a:lnTo>
                <a:cubicBezTo>
                  <a:pt x="2093841" y="1051941"/>
                  <a:pt x="3397872" y="0"/>
                  <a:pt x="4946174" y="0"/>
                </a:cubicBezTo>
                <a:close/>
              </a:path>
            </a:pathLst>
          </a:custGeom>
          <a:solidFill>
            <a:srgbClr val="EFF3F6"/>
          </a:solidFill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664">
                <a:solidFill>
                  <a:schemeClr val="accent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it-IT"/>
              <a:t>Fare clic sull'icona per inserire un'immagine</a:t>
            </a:r>
            <a:endParaRPr lang="en-US"/>
          </a:p>
        </p:txBody>
      </p:sp>
      <p:pic>
        <p:nvPicPr>
          <p:cNvPr id="5" name="Picture 4" descr="Barilla (company) - Wikipedia">
            <a:extLst>
              <a:ext uri="{FF2B5EF4-FFF2-40B4-BE49-F238E27FC236}">
                <a16:creationId xmlns:a16="http://schemas.microsoft.com/office/drawing/2014/main" id="{BC5B916A-F5C6-E66B-4AF4-4D1198CEB59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8770" y="2545423"/>
            <a:ext cx="204941" cy="76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083334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851" userDrawn="1">
          <p15:clr>
            <a:srgbClr val="FBAE40"/>
          </p15:clr>
        </p15:guide>
        <p15:guide id="2" pos="1511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G+TXT_04">
    <p:bg>
      <p:bgPr>
        <a:solidFill>
          <a:srgbClr val="FFFE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9">
            <a:extLst>
              <a:ext uri="{FF2B5EF4-FFF2-40B4-BE49-F238E27FC236}">
                <a16:creationId xmlns:a16="http://schemas.microsoft.com/office/drawing/2014/main" id="{02C91213-809B-5A6C-B519-6DB5F5F62EB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9239" b="9239"/>
          <a:stretch/>
        </p:blipFill>
        <p:spPr>
          <a:xfrm>
            <a:off x="0" y="0"/>
            <a:ext cx="4799013" cy="2700338"/>
          </a:xfrm>
          <a:prstGeom prst="rect">
            <a:avLst/>
          </a:prstGeom>
        </p:spPr>
      </p:pic>
      <p:sp>
        <p:nvSpPr>
          <p:cNvPr id="4" name="Freeform 3">
            <a:extLst>
              <a:ext uri="{FF2B5EF4-FFF2-40B4-BE49-F238E27FC236}">
                <a16:creationId xmlns:a16="http://schemas.microsoft.com/office/drawing/2014/main" id="{C01D003E-DA33-90A3-CB6E-6E1C8D8E7833}"/>
              </a:ext>
            </a:extLst>
          </p:cNvPr>
          <p:cNvSpPr/>
          <p:nvPr/>
        </p:nvSpPr>
        <p:spPr>
          <a:xfrm>
            <a:off x="823617" y="-9523"/>
            <a:ext cx="3980509" cy="2709861"/>
          </a:xfrm>
          <a:custGeom>
            <a:avLst/>
            <a:gdLst>
              <a:gd name="connsiteX0" fmla="*/ 3331745 w 39029305"/>
              <a:gd name="connsiteY0" fmla="*/ 0 h 18060850"/>
              <a:gd name="connsiteX1" fmla="*/ 39029305 w 39029305"/>
              <a:gd name="connsiteY1" fmla="*/ 0 h 18060850"/>
              <a:gd name="connsiteX2" fmla="*/ 39026213 w 39029305"/>
              <a:gd name="connsiteY2" fmla="*/ 55911 h 18060850"/>
              <a:gd name="connsiteX3" fmla="*/ 34738329 w 39029305"/>
              <a:gd name="connsiteY3" fmla="*/ 13082182 h 18060850"/>
              <a:gd name="connsiteX4" fmla="*/ 30254795 w 39029305"/>
              <a:gd name="connsiteY4" fmla="*/ 17947022 h 18060850"/>
              <a:gd name="connsiteX5" fmla="*/ 30074265 w 39029305"/>
              <a:gd name="connsiteY5" fmla="*/ 18060850 h 18060850"/>
              <a:gd name="connsiteX6" fmla="*/ 0 w 39029305"/>
              <a:gd name="connsiteY6" fmla="*/ 18060850 h 18060850"/>
              <a:gd name="connsiteX7" fmla="*/ 0 w 39029305"/>
              <a:gd name="connsiteY7" fmla="*/ 10618122 h 18060850"/>
              <a:gd name="connsiteX8" fmla="*/ 2851760 w 39029305"/>
              <a:gd name="connsiteY8" fmla="*/ 1392605 h 18060850"/>
              <a:gd name="connsiteX9" fmla="*/ 3267081 w 39029305"/>
              <a:gd name="connsiteY9" fmla="*/ 150622 h 18060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9029305" h="18060850">
                <a:moveTo>
                  <a:pt x="3331745" y="0"/>
                </a:moveTo>
                <a:lnTo>
                  <a:pt x="39029305" y="0"/>
                </a:lnTo>
                <a:lnTo>
                  <a:pt x="39026213" y="55911"/>
                </a:lnTo>
                <a:cubicBezTo>
                  <a:pt x="38860157" y="2763534"/>
                  <a:pt x="37979633" y="7211018"/>
                  <a:pt x="34738329" y="13082182"/>
                </a:cubicBezTo>
                <a:cubicBezTo>
                  <a:pt x="33667901" y="15052881"/>
                  <a:pt x="32122353" y="16725766"/>
                  <a:pt x="30254795" y="17947022"/>
                </a:cubicBezTo>
                <a:lnTo>
                  <a:pt x="30074265" y="18060850"/>
                </a:lnTo>
                <a:lnTo>
                  <a:pt x="0" y="18060850"/>
                </a:lnTo>
                <a:lnTo>
                  <a:pt x="0" y="10618122"/>
                </a:lnTo>
                <a:lnTo>
                  <a:pt x="2851760" y="1392605"/>
                </a:lnTo>
                <a:cubicBezTo>
                  <a:pt x="2965044" y="967507"/>
                  <a:pt x="3104076" y="552924"/>
                  <a:pt x="3267081" y="150622"/>
                </a:cubicBezTo>
                <a:close/>
              </a:path>
            </a:pathLst>
          </a:custGeom>
          <a:gradFill>
            <a:gsLst>
              <a:gs pos="11000">
                <a:schemeClr val="accent3"/>
              </a:gs>
              <a:gs pos="88000">
                <a:schemeClr val="bg2">
                  <a:lumMod val="20000"/>
                  <a:lumOff val="80000"/>
                </a:schemeClr>
              </a:gs>
            </a:gsLst>
            <a:lin ang="5400000" scaled="1"/>
          </a:gradFill>
          <a:ln w="12700">
            <a:miter lim="400000"/>
          </a:ln>
        </p:spPr>
        <p:txBody>
          <a:bodyPr wrap="square" lIns="6902" rIns="6902" anchor="ctr">
            <a:noAutofit/>
          </a:bodyPr>
          <a:lstStyle/>
          <a:p>
            <a:endParaRPr sz="272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B783682E-2D00-48C8-5B7C-2FE908BDACB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55995" y="236073"/>
            <a:ext cx="4275882" cy="245572"/>
          </a:xfrm>
        </p:spPr>
        <p:txBody>
          <a:bodyPr lIns="0" tIns="0" rIns="0" bIns="0" anchor="b" anchorCtr="0"/>
          <a:lstStyle>
            <a:lvl1pPr>
              <a:lnSpc>
                <a:spcPct val="80000"/>
              </a:lnSpc>
              <a:defRPr sz="1208">
                <a:solidFill>
                  <a:schemeClr val="tx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CLICK TO EDIT TITLE</a:t>
            </a:r>
            <a:endParaRPr lang="en-US"/>
          </a:p>
        </p:txBody>
      </p:sp>
      <p:sp>
        <p:nvSpPr>
          <p:cNvPr id="12" name="Text Placeholder 12">
            <a:extLst>
              <a:ext uri="{FF2B5EF4-FFF2-40B4-BE49-F238E27FC236}">
                <a16:creationId xmlns:a16="http://schemas.microsoft.com/office/drawing/2014/main" id="{EC72CE05-AE15-9EF3-D343-A0D2BA9E7DA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55995" y="513630"/>
            <a:ext cx="4275882" cy="169524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755" b="1" i="0">
                <a:solidFill>
                  <a:schemeClr val="tx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  <a:lvl2pPr marL="179974" indent="0">
              <a:buNone/>
              <a:defRPr>
                <a:solidFill>
                  <a:schemeClr val="accent3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3"/>
                </a:solidFill>
              </a:defRPr>
            </a:lvl4pPr>
            <a:lvl5pPr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/>
              <a:t>Click to edit text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0AB36F0-2B21-6FC8-4D67-55B442605D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688128" y="826338"/>
            <a:ext cx="1789265" cy="1370119"/>
          </a:xfrm>
        </p:spPr>
        <p:txBody>
          <a:bodyPr wrap="none" lIns="0" tIns="0" rIns="0" bIns="0" anchor="t" anchorCtr="0"/>
          <a:lstStyle>
            <a:lvl1pPr marL="0" indent="0" fontAlgn="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None/>
              <a:defRPr sz="453">
                <a:solidFill>
                  <a:schemeClr val="tx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  <a:lvl2pPr marL="179974" indent="0">
              <a:buNone/>
              <a:defRPr>
                <a:solidFill>
                  <a:schemeClr val="accent3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3"/>
                </a:solidFill>
              </a:defRPr>
            </a:lvl4pPr>
            <a:lvl5pPr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2" name="Picture Placeholder 30">
            <a:extLst>
              <a:ext uri="{FF2B5EF4-FFF2-40B4-BE49-F238E27FC236}">
                <a16:creationId xmlns:a16="http://schemas.microsoft.com/office/drawing/2014/main" id="{589BA087-C4A1-7D28-B84C-174080782A5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331620" y="826081"/>
            <a:ext cx="2852613" cy="1874257"/>
          </a:xfrm>
          <a:custGeom>
            <a:avLst/>
            <a:gdLst>
              <a:gd name="connsiteX0" fmla="*/ 4946174 w 13123437"/>
              <a:gd name="connsiteY0" fmla="*/ 0 h 8387564"/>
              <a:gd name="connsiteX1" fmla="*/ 11711854 w 13123437"/>
              <a:gd name="connsiteY1" fmla="*/ 0 h 8387564"/>
              <a:gd name="connsiteX2" fmla="*/ 13069750 w 13123437"/>
              <a:gd name="connsiteY2" fmla="*/ 1106304 h 8387564"/>
              <a:gd name="connsiteX3" fmla="*/ 11761961 w 13123437"/>
              <a:gd name="connsiteY3" fmla="*/ 6164859 h 8387564"/>
              <a:gd name="connsiteX4" fmla="*/ 8027120 w 13123437"/>
              <a:gd name="connsiteY4" fmla="*/ 8387564 h 8387564"/>
              <a:gd name="connsiteX5" fmla="*/ 315047 w 13123437"/>
              <a:gd name="connsiteY5" fmla="*/ 8387564 h 8387564"/>
              <a:gd name="connsiteX6" fmla="*/ 0 w 13123437"/>
              <a:gd name="connsiteY6" fmla="*/ 8073807 h 8387564"/>
              <a:gd name="connsiteX7" fmla="*/ 15659 w 13123437"/>
              <a:gd name="connsiteY7" fmla="*/ 7975175 h 8387564"/>
              <a:gd name="connsiteX8" fmla="*/ 69524 w 13123437"/>
              <a:gd name="connsiteY8" fmla="*/ 7797717 h 8387564"/>
              <a:gd name="connsiteX9" fmla="*/ 1713029 w 13123437"/>
              <a:gd name="connsiteY9" fmla="*/ 2480933 h 8387564"/>
              <a:gd name="connsiteX10" fmla="*/ 4946174 w 13123437"/>
              <a:gd name="connsiteY10" fmla="*/ 0 h 83875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3123437" h="8387564">
                <a:moveTo>
                  <a:pt x="4946174" y="0"/>
                </a:moveTo>
                <a:lnTo>
                  <a:pt x="11711854" y="0"/>
                </a:lnTo>
                <a:cubicBezTo>
                  <a:pt x="12382660" y="0"/>
                  <a:pt x="12940098" y="474519"/>
                  <a:pt x="13069750" y="1106304"/>
                </a:cubicBezTo>
                <a:cubicBezTo>
                  <a:pt x="13069750" y="1106304"/>
                  <a:pt x="13528854" y="2964383"/>
                  <a:pt x="11761961" y="6164859"/>
                </a:cubicBezTo>
                <a:cubicBezTo>
                  <a:pt x="11042301" y="7489784"/>
                  <a:pt x="9641188" y="8387564"/>
                  <a:pt x="8027120" y="8387564"/>
                </a:cubicBezTo>
                <a:lnTo>
                  <a:pt x="315047" y="8387564"/>
                </a:lnTo>
                <a:cubicBezTo>
                  <a:pt x="139674" y="8387564"/>
                  <a:pt x="0" y="8246995"/>
                  <a:pt x="0" y="8073807"/>
                </a:cubicBezTo>
                <a:cubicBezTo>
                  <a:pt x="0" y="8039635"/>
                  <a:pt x="5638" y="8006241"/>
                  <a:pt x="15659" y="7975175"/>
                </a:cubicBezTo>
                <a:lnTo>
                  <a:pt x="69524" y="7797717"/>
                </a:lnTo>
                <a:lnTo>
                  <a:pt x="1713029" y="2480933"/>
                </a:lnTo>
                <a:cubicBezTo>
                  <a:pt x="2093841" y="1051941"/>
                  <a:pt x="3397872" y="0"/>
                  <a:pt x="4946174" y="0"/>
                </a:cubicBezTo>
                <a:close/>
              </a:path>
            </a:pathLst>
          </a:custGeom>
          <a:solidFill>
            <a:srgbClr val="EFF3F6"/>
          </a:solidFill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664">
                <a:solidFill>
                  <a:schemeClr val="accent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it-IT"/>
              <a:t>Fare clic sull'icona per inserire un'immagine</a:t>
            </a:r>
            <a:endParaRPr lang="en-US"/>
          </a:p>
        </p:txBody>
      </p:sp>
      <p:pic>
        <p:nvPicPr>
          <p:cNvPr id="5" name="Picture 4" descr="Barilla (company) - Wikipedia">
            <a:extLst>
              <a:ext uri="{FF2B5EF4-FFF2-40B4-BE49-F238E27FC236}">
                <a16:creationId xmlns:a16="http://schemas.microsoft.com/office/drawing/2014/main" id="{EDDD8F18-CE6D-8031-E798-14A58BB415D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8770" y="2545423"/>
            <a:ext cx="204941" cy="76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5695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851" userDrawn="1">
          <p15:clr>
            <a:srgbClr val="FBAE40"/>
          </p15:clr>
        </p15:guide>
        <p15:guide id="2" pos="1511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G+TXT_var_01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9">
            <a:extLst>
              <a:ext uri="{FF2B5EF4-FFF2-40B4-BE49-F238E27FC236}">
                <a16:creationId xmlns:a16="http://schemas.microsoft.com/office/drawing/2014/main" id="{72704723-F6C5-3023-22F9-C70F1C77FA6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6206" b="16206"/>
          <a:stretch/>
        </p:blipFill>
        <p:spPr>
          <a:xfrm>
            <a:off x="0" y="4761"/>
            <a:ext cx="4799013" cy="2700338"/>
          </a:xfrm>
          <a:prstGeom prst="rect">
            <a:avLst/>
          </a:prstGeom>
          <a:noFill/>
        </p:spPr>
      </p:pic>
      <p:sp>
        <p:nvSpPr>
          <p:cNvPr id="16" name="Freeform 15">
            <a:extLst>
              <a:ext uri="{FF2B5EF4-FFF2-40B4-BE49-F238E27FC236}">
                <a16:creationId xmlns:a16="http://schemas.microsoft.com/office/drawing/2014/main" id="{6CA17C44-EEF2-CDC9-D878-2F782B528763}"/>
              </a:ext>
            </a:extLst>
          </p:cNvPr>
          <p:cNvSpPr/>
          <p:nvPr/>
        </p:nvSpPr>
        <p:spPr>
          <a:xfrm>
            <a:off x="0" y="-9522"/>
            <a:ext cx="3980509" cy="2700338"/>
          </a:xfrm>
          <a:custGeom>
            <a:avLst/>
            <a:gdLst>
              <a:gd name="connsiteX0" fmla="*/ 3331745 w 39029305"/>
              <a:gd name="connsiteY0" fmla="*/ 0 h 18060850"/>
              <a:gd name="connsiteX1" fmla="*/ 39029305 w 39029305"/>
              <a:gd name="connsiteY1" fmla="*/ 0 h 18060850"/>
              <a:gd name="connsiteX2" fmla="*/ 39026213 w 39029305"/>
              <a:gd name="connsiteY2" fmla="*/ 55911 h 18060850"/>
              <a:gd name="connsiteX3" fmla="*/ 34738329 w 39029305"/>
              <a:gd name="connsiteY3" fmla="*/ 13082182 h 18060850"/>
              <a:gd name="connsiteX4" fmla="*/ 30254795 w 39029305"/>
              <a:gd name="connsiteY4" fmla="*/ 17947022 h 18060850"/>
              <a:gd name="connsiteX5" fmla="*/ 30074265 w 39029305"/>
              <a:gd name="connsiteY5" fmla="*/ 18060850 h 18060850"/>
              <a:gd name="connsiteX6" fmla="*/ 0 w 39029305"/>
              <a:gd name="connsiteY6" fmla="*/ 18060850 h 18060850"/>
              <a:gd name="connsiteX7" fmla="*/ 0 w 39029305"/>
              <a:gd name="connsiteY7" fmla="*/ 10618122 h 18060850"/>
              <a:gd name="connsiteX8" fmla="*/ 2851760 w 39029305"/>
              <a:gd name="connsiteY8" fmla="*/ 1392605 h 18060850"/>
              <a:gd name="connsiteX9" fmla="*/ 3267081 w 39029305"/>
              <a:gd name="connsiteY9" fmla="*/ 150622 h 18060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9029305" h="18060850">
                <a:moveTo>
                  <a:pt x="3331745" y="0"/>
                </a:moveTo>
                <a:lnTo>
                  <a:pt x="39029305" y="0"/>
                </a:lnTo>
                <a:lnTo>
                  <a:pt x="39026213" y="55911"/>
                </a:lnTo>
                <a:cubicBezTo>
                  <a:pt x="38860157" y="2763534"/>
                  <a:pt x="37979633" y="7211018"/>
                  <a:pt x="34738329" y="13082182"/>
                </a:cubicBezTo>
                <a:cubicBezTo>
                  <a:pt x="33667901" y="15052881"/>
                  <a:pt x="32122353" y="16725766"/>
                  <a:pt x="30254795" y="17947022"/>
                </a:cubicBezTo>
                <a:lnTo>
                  <a:pt x="30074265" y="18060850"/>
                </a:lnTo>
                <a:lnTo>
                  <a:pt x="0" y="18060850"/>
                </a:lnTo>
                <a:lnTo>
                  <a:pt x="0" y="10618122"/>
                </a:lnTo>
                <a:lnTo>
                  <a:pt x="2851760" y="1392605"/>
                </a:lnTo>
                <a:cubicBezTo>
                  <a:pt x="2965044" y="967507"/>
                  <a:pt x="3104076" y="552924"/>
                  <a:pt x="3267081" y="150622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wrap="square" lIns="6902" rIns="6902" anchor="ctr">
            <a:noAutofit/>
          </a:bodyPr>
          <a:lstStyle/>
          <a:p>
            <a:endParaRPr sz="272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B783682E-2D00-48C8-5B7C-2FE908BDACB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4100" y="232012"/>
            <a:ext cx="1755809" cy="998862"/>
          </a:xfrm>
        </p:spPr>
        <p:txBody>
          <a:bodyPr lIns="0" tIns="0" rIns="0" bIns="0" anchor="b" anchorCtr="0"/>
          <a:lstStyle>
            <a:lvl1pPr>
              <a:lnSpc>
                <a:spcPct val="80000"/>
              </a:lnSpc>
              <a:defRPr sz="1208">
                <a:solidFill>
                  <a:schemeClr val="accent3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CLICK TO EDIT TITLE</a:t>
            </a:r>
            <a:endParaRPr lang="en-US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0AB36F0-2B21-6FC8-4D67-55B442605D3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84101" y="1461377"/>
            <a:ext cx="1601324" cy="1004684"/>
          </a:xfr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227"/>
              </a:spcAft>
              <a:buClr>
                <a:schemeClr val="tx2"/>
              </a:buClr>
              <a:defRPr sz="453">
                <a:solidFill>
                  <a:schemeClr val="accent3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  <a:lvl2pPr marL="179974" indent="0">
              <a:buNone/>
              <a:defRPr>
                <a:solidFill>
                  <a:schemeClr val="accent3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3"/>
                </a:solidFill>
              </a:defRPr>
            </a:lvl4pPr>
            <a:lvl5pPr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915F943D-C396-0B29-AF01-A6FC06A305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029151" y="-9522"/>
            <a:ext cx="2781748" cy="2475583"/>
          </a:xfrm>
          <a:custGeom>
            <a:avLst/>
            <a:gdLst>
              <a:gd name="connsiteX0" fmla="*/ 5499618 w 27209228"/>
              <a:gd name="connsiteY0" fmla="*/ 0 h 16393273"/>
              <a:gd name="connsiteX1" fmla="*/ 27209228 w 27209228"/>
              <a:gd name="connsiteY1" fmla="*/ 0 h 16393273"/>
              <a:gd name="connsiteX2" fmla="*/ 27209228 w 27209228"/>
              <a:gd name="connsiteY2" fmla="*/ 10207692 h 16393273"/>
              <a:gd name="connsiteX3" fmla="*/ 26960232 w 27209228"/>
              <a:gd name="connsiteY3" fmla="*/ 10696897 h 16393273"/>
              <a:gd name="connsiteX4" fmla="*/ 26600180 w 27209228"/>
              <a:gd name="connsiteY4" fmla="*/ 11366531 h 16393273"/>
              <a:gd name="connsiteX5" fmla="*/ 18153676 w 27209228"/>
              <a:gd name="connsiteY5" fmla="*/ 16393273 h 16393273"/>
              <a:gd name="connsiteX6" fmla="*/ 712492 w 27209228"/>
              <a:gd name="connsiteY6" fmla="*/ 16393273 h 16393273"/>
              <a:gd name="connsiteX7" fmla="*/ 0 w 27209228"/>
              <a:gd name="connsiteY7" fmla="*/ 15683699 h 16393273"/>
              <a:gd name="connsiteX8" fmla="*/ 35412 w 27209228"/>
              <a:gd name="connsiteY8" fmla="*/ 15460637 h 16393273"/>
              <a:gd name="connsiteX9" fmla="*/ 157232 w 27209228"/>
              <a:gd name="connsiteY9" fmla="*/ 15059309 h 16393273"/>
              <a:gd name="connsiteX10" fmla="*/ 3874086 w 27209228"/>
              <a:gd name="connsiteY10" fmla="*/ 3035175 h 16393273"/>
              <a:gd name="connsiteX11" fmla="*/ 5439998 w 27209228"/>
              <a:gd name="connsiteY11" fmla="*/ 66734 h 163932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209228" h="16393273">
                <a:moveTo>
                  <a:pt x="5499618" y="0"/>
                </a:moveTo>
                <a:lnTo>
                  <a:pt x="27209228" y="0"/>
                </a:lnTo>
                <a:lnTo>
                  <a:pt x="27209228" y="10207692"/>
                </a:lnTo>
                <a:lnTo>
                  <a:pt x="26960232" y="10696897"/>
                </a:lnTo>
                <a:cubicBezTo>
                  <a:pt x="26845008" y="10917120"/>
                  <a:pt x="26725052" y="11140343"/>
                  <a:pt x="26600180" y="11366531"/>
                </a:cubicBezTo>
                <a:cubicBezTo>
                  <a:pt x="24972636" y="14362905"/>
                  <a:pt x="21803956" y="16393273"/>
                  <a:pt x="18153676" y="16393273"/>
                </a:cubicBezTo>
                <a:lnTo>
                  <a:pt x="712492" y="16393273"/>
                </a:lnTo>
                <a:cubicBezTo>
                  <a:pt x="315878" y="16393273"/>
                  <a:pt x="0" y="16075371"/>
                  <a:pt x="0" y="15683699"/>
                </a:cubicBezTo>
                <a:cubicBezTo>
                  <a:pt x="0" y="15606417"/>
                  <a:pt x="12750" y="15530895"/>
                  <a:pt x="35412" y="15460637"/>
                </a:cubicBezTo>
                <a:lnTo>
                  <a:pt x="157232" y="15059309"/>
                </a:lnTo>
                <a:lnTo>
                  <a:pt x="3874086" y="3035175"/>
                </a:lnTo>
                <a:cubicBezTo>
                  <a:pt x="4170132" y="1924269"/>
                  <a:pt x="4712892" y="914123"/>
                  <a:pt x="5439998" y="66734"/>
                </a:cubicBezTo>
                <a:close/>
              </a:path>
            </a:pathLst>
          </a:custGeom>
          <a:solidFill>
            <a:srgbClr val="EFF3F6"/>
          </a:solidFill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664">
                <a:solidFill>
                  <a:schemeClr val="accent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it-IT"/>
              <a:t>Fare clic sull'icona per inserire un'immagine</a:t>
            </a:r>
            <a:endParaRPr lang="en-US"/>
          </a:p>
        </p:txBody>
      </p:sp>
      <p:pic>
        <p:nvPicPr>
          <p:cNvPr id="2" name="Picture 1" descr="Barilla (company) - Wikipedia">
            <a:extLst>
              <a:ext uri="{FF2B5EF4-FFF2-40B4-BE49-F238E27FC236}">
                <a16:creationId xmlns:a16="http://schemas.microsoft.com/office/drawing/2014/main" id="{5DEA8DE7-C447-7A60-32B4-3606B011E85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8770" y="2545423"/>
            <a:ext cx="204941" cy="76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 Placeholder 12">
            <a:extLst>
              <a:ext uri="{FF2B5EF4-FFF2-40B4-BE49-F238E27FC236}">
                <a16:creationId xmlns:a16="http://schemas.microsoft.com/office/drawing/2014/main" id="{E0ED1AED-1E1F-917C-61E7-EBEECA3D373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4100" y="1299259"/>
            <a:ext cx="1755809" cy="162118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755" b="1" i="0">
                <a:solidFill>
                  <a:schemeClr val="accent3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  <a:lvl2pPr marL="179974" indent="0">
              <a:buNone/>
              <a:defRPr>
                <a:solidFill>
                  <a:schemeClr val="accent3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3"/>
                </a:solidFill>
              </a:defRPr>
            </a:lvl4pPr>
            <a:lvl5pPr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/>
              <a:t>Click to edit text</a:t>
            </a:r>
          </a:p>
        </p:txBody>
      </p:sp>
    </p:spTree>
    <p:extLst>
      <p:ext uri="{BB962C8B-B14F-4D97-AF65-F5344CB8AC3E}">
        <p14:creationId xmlns:p14="http://schemas.microsoft.com/office/powerpoint/2010/main" val="25935395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851" userDrawn="1">
          <p15:clr>
            <a:srgbClr val="FBAE40"/>
          </p15:clr>
        </p15:guide>
        <p15:guide id="2" pos="1511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G+TXT_var_02">
    <p:bg>
      <p:bgPr>
        <a:gradFill>
          <a:gsLst>
            <a:gs pos="11000">
              <a:schemeClr val="accent3"/>
            </a:gs>
            <a:gs pos="88000">
              <a:schemeClr val="bg2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Afbeelding 9">
            <a:extLst>
              <a:ext uri="{FF2B5EF4-FFF2-40B4-BE49-F238E27FC236}">
                <a16:creationId xmlns:a16="http://schemas.microsoft.com/office/drawing/2014/main" id="{4363BF7B-E22E-32DC-F924-2F0CF83842A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6206" b="16206"/>
          <a:stretch/>
        </p:blipFill>
        <p:spPr>
          <a:xfrm>
            <a:off x="0" y="0"/>
            <a:ext cx="4799013" cy="2700338"/>
          </a:xfrm>
          <a:prstGeom prst="rect">
            <a:avLst/>
          </a:prstGeom>
          <a:solidFill>
            <a:schemeClr val="tx1">
              <a:alpha val="76989"/>
            </a:schemeClr>
          </a:solidFill>
        </p:spPr>
      </p:pic>
      <p:sp>
        <p:nvSpPr>
          <p:cNvPr id="31" name="Freeform 15">
            <a:extLst>
              <a:ext uri="{FF2B5EF4-FFF2-40B4-BE49-F238E27FC236}">
                <a16:creationId xmlns:a16="http://schemas.microsoft.com/office/drawing/2014/main" id="{988D1DA9-88AA-F8F3-FA5D-637E758BE76C}"/>
              </a:ext>
            </a:extLst>
          </p:cNvPr>
          <p:cNvSpPr/>
          <p:nvPr userDrawn="1"/>
        </p:nvSpPr>
        <p:spPr>
          <a:xfrm>
            <a:off x="0" y="-9522"/>
            <a:ext cx="3980509" cy="2700338"/>
          </a:xfrm>
          <a:custGeom>
            <a:avLst/>
            <a:gdLst>
              <a:gd name="connsiteX0" fmla="*/ 3331745 w 39029305"/>
              <a:gd name="connsiteY0" fmla="*/ 0 h 18060850"/>
              <a:gd name="connsiteX1" fmla="*/ 39029305 w 39029305"/>
              <a:gd name="connsiteY1" fmla="*/ 0 h 18060850"/>
              <a:gd name="connsiteX2" fmla="*/ 39026213 w 39029305"/>
              <a:gd name="connsiteY2" fmla="*/ 55911 h 18060850"/>
              <a:gd name="connsiteX3" fmla="*/ 34738329 w 39029305"/>
              <a:gd name="connsiteY3" fmla="*/ 13082182 h 18060850"/>
              <a:gd name="connsiteX4" fmla="*/ 30254795 w 39029305"/>
              <a:gd name="connsiteY4" fmla="*/ 17947022 h 18060850"/>
              <a:gd name="connsiteX5" fmla="*/ 30074265 w 39029305"/>
              <a:gd name="connsiteY5" fmla="*/ 18060850 h 18060850"/>
              <a:gd name="connsiteX6" fmla="*/ 0 w 39029305"/>
              <a:gd name="connsiteY6" fmla="*/ 18060850 h 18060850"/>
              <a:gd name="connsiteX7" fmla="*/ 0 w 39029305"/>
              <a:gd name="connsiteY7" fmla="*/ 10618122 h 18060850"/>
              <a:gd name="connsiteX8" fmla="*/ 2851760 w 39029305"/>
              <a:gd name="connsiteY8" fmla="*/ 1392605 h 18060850"/>
              <a:gd name="connsiteX9" fmla="*/ 3267081 w 39029305"/>
              <a:gd name="connsiteY9" fmla="*/ 150622 h 18060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9029305" h="18060850">
                <a:moveTo>
                  <a:pt x="3331745" y="0"/>
                </a:moveTo>
                <a:lnTo>
                  <a:pt x="39029305" y="0"/>
                </a:lnTo>
                <a:lnTo>
                  <a:pt x="39026213" y="55911"/>
                </a:lnTo>
                <a:cubicBezTo>
                  <a:pt x="38860157" y="2763534"/>
                  <a:pt x="37979633" y="7211018"/>
                  <a:pt x="34738329" y="13082182"/>
                </a:cubicBezTo>
                <a:cubicBezTo>
                  <a:pt x="33667901" y="15052881"/>
                  <a:pt x="32122353" y="16725766"/>
                  <a:pt x="30254795" y="17947022"/>
                </a:cubicBezTo>
                <a:lnTo>
                  <a:pt x="30074265" y="18060850"/>
                </a:lnTo>
                <a:lnTo>
                  <a:pt x="0" y="18060850"/>
                </a:lnTo>
                <a:lnTo>
                  <a:pt x="0" y="10618122"/>
                </a:lnTo>
                <a:lnTo>
                  <a:pt x="2851760" y="1392605"/>
                </a:lnTo>
                <a:cubicBezTo>
                  <a:pt x="2965044" y="967507"/>
                  <a:pt x="3104076" y="552924"/>
                  <a:pt x="3267081" y="150622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wrap="square" lIns="6902" rIns="6902" anchor="ctr">
            <a:noAutofit/>
          </a:bodyPr>
          <a:lstStyle/>
          <a:p>
            <a:endParaRPr sz="272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2" name="Title 1">
            <a:extLst>
              <a:ext uri="{FF2B5EF4-FFF2-40B4-BE49-F238E27FC236}">
                <a16:creationId xmlns:a16="http://schemas.microsoft.com/office/drawing/2014/main" id="{0F96104A-84BC-FCB0-AE42-22254C26F12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4100" y="232012"/>
            <a:ext cx="1755809" cy="998862"/>
          </a:xfrm>
        </p:spPr>
        <p:txBody>
          <a:bodyPr lIns="0" tIns="0" rIns="0" bIns="0" anchor="b" anchorCtr="0"/>
          <a:lstStyle>
            <a:lvl1pPr>
              <a:lnSpc>
                <a:spcPct val="80000"/>
              </a:lnSpc>
              <a:defRPr sz="1208">
                <a:solidFill>
                  <a:schemeClr val="accent3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CLICK TO EDIT TITLE</a:t>
            </a:r>
            <a:endParaRPr lang="en-US"/>
          </a:p>
        </p:txBody>
      </p:sp>
      <p:sp>
        <p:nvSpPr>
          <p:cNvPr id="35" name="Picture Placeholder 18">
            <a:extLst>
              <a:ext uri="{FF2B5EF4-FFF2-40B4-BE49-F238E27FC236}">
                <a16:creationId xmlns:a16="http://schemas.microsoft.com/office/drawing/2014/main" id="{F9FD8032-CB23-DA65-49FB-64E4E75BDEC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029151" y="-9522"/>
            <a:ext cx="2781748" cy="2475583"/>
          </a:xfrm>
          <a:custGeom>
            <a:avLst/>
            <a:gdLst>
              <a:gd name="connsiteX0" fmla="*/ 5499618 w 27209228"/>
              <a:gd name="connsiteY0" fmla="*/ 0 h 16393273"/>
              <a:gd name="connsiteX1" fmla="*/ 27209228 w 27209228"/>
              <a:gd name="connsiteY1" fmla="*/ 0 h 16393273"/>
              <a:gd name="connsiteX2" fmla="*/ 27209228 w 27209228"/>
              <a:gd name="connsiteY2" fmla="*/ 10207692 h 16393273"/>
              <a:gd name="connsiteX3" fmla="*/ 26960232 w 27209228"/>
              <a:gd name="connsiteY3" fmla="*/ 10696897 h 16393273"/>
              <a:gd name="connsiteX4" fmla="*/ 26600180 w 27209228"/>
              <a:gd name="connsiteY4" fmla="*/ 11366531 h 16393273"/>
              <a:gd name="connsiteX5" fmla="*/ 18153676 w 27209228"/>
              <a:gd name="connsiteY5" fmla="*/ 16393273 h 16393273"/>
              <a:gd name="connsiteX6" fmla="*/ 712492 w 27209228"/>
              <a:gd name="connsiteY6" fmla="*/ 16393273 h 16393273"/>
              <a:gd name="connsiteX7" fmla="*/ 0 w 27209228"/>
              <a:gd name="connsiteY7" fmla="*/ 15683699 h 16393273"/>
              <a:gd name="connsiteX8" fmla="*/ 35412 w 27209228"/>
              <a:gd name="connsiteY8" fmla="*/ 15460637 h 16393273"/>
              <a:gd name="connsiteX9" fmla="*/ 157232 w 27209228"/>
              <a:gd name="connsiteY9" fmla="*/ 15059309 h 16393273"/>
              <a:gd name="connsiteX10" fmla="*/ 3874086 w 27209228"/>
              <a:gd name="connsiteY10" fmla="*/ 3035175 h 16393273"/>
              <a:gd name="connsiteX11" fmla="*/ 5439998 w 27209228"/>
              <a:gd name="connsiteY11" fmla="*/ 66734 h 163932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209228" h="16393273">
                <a:moveTo>
                  <a:pt x="5499618" y="0"/>
                </a:moveTo>
                <a:lnTo>
                  <a:pt x="27209228" y="0"/>
                </a:lnTo>
                <a:lnTo>
                  <a:pt x="27209228" y="10207692"/>
                </a:lnTo>
                <a:lnTo>
                  <a:pt x="26960232" y="10696897"/>
                </a:lnTo>
                <a:cubicBezTo>
                  <a:pt x="26845008" y="10917120"/>
                  <a:pt x="26725052" y="11140343"/>
                  <a:pt x="26600180" y="11366531"/>
                </a:cubicBezTo>
                <a:cubicBezTo>
                  <a:pt x="24972636" y="14362905"/>
                  <a:pt x="21803956" y="16393273"/>
                  <a:pt x="18153676" y="16393273"/>
                </a:cubicBezTo>
                <a:lnTo>
                  <a:pt x="712492" y="16393273"/>
                </a:lnTo>
                <a:cubicBezTo>
                  <a:pt x="315878" y="16393273"/>
                  <a:pt x="0" y="16075371"/>
                  <a:pt x="0" y="15683699"/>
                </a:cubicBezTo>
                <a:cubicBezTo>
                  <a:pt x="0" y="15606417"/>
                  <a:pt x="12750" y="15530895"/>
                  <a:pt x="35412" y="15460637"/>
                </a:cubicBezTo>
                <a:lnTo>
                  <a:pt x="157232" y="15059309"/>
                </a:lnTo>
                <a:lnTo>
                  <a:pt x="3874086" y="3035175"/>
                </a:lnTo>
                <a:cubicBezTo>
                  <a:pt x="4170132" y="1924269"/>
                  <a:pt x="4712892" y="914123"/>
                  <a:pt x="5439998" y="66734"/>
                </a:cubicBezTo>
                <a:close/>
              </a:path>
            </a:pathLst>
          </a:custGeom>
          <a:solidFill>
            <a:srgbClr val="EFF3F6"/>
          </a:solidFill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664">
                <a:solidFill>
                  <a:schemeClr val="accent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it-IT"/>
              <a:t>Fare clic sull'icona per inserire un'immagine</a:t>
            </a:r>
            <a:endParaRPr lang="en-US"/>
          </a:p>
        </p:txBody>
      </p:sp>
      <p:sp>
        <p:nvSpPr>
          <p:cNvPr id="2" name="Text Placeholder 12">
            <a:extLst>
              <a:ext uri="{FF2B5EF4-FFF2-40B4-BE49-F238E27FC236}">
                <a16:creationId xmlns:a16="http://schemas.microsoft.com/office/drawing/2014/main" id="{E9C7A3B2-A048-054B-F5B4-A5E0E375C66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84101" y="1461377"/>
            <a:ext cx="1601324" cy="1004684"/>
          </a:xfr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227"/>
              </a:spcAft>
              <a:buClr>
                <a:schemeClr val="tx2"/>
              </a:buClr>
              <a:defRPr sz="453">
                <a:solidFill>
                  <a:schemeClr val="accent3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  <a:lvl2pPr marL="179974" indent="0">
              <a:buNone/>
              <a:defRPr>
                <a:solidFill>
                  <a:schemeClr val="accent3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3"/>
                </a:solidFill>
              </a:defRPr>
            </a:lvl4pPr>
            <a:lvl5pPr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558E91E-D9D6-CE92-EA37-F2639D399AD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/>
          <a:srcRect/>
          <a:stretch/>
        </p:blipFill>
        <p:spPr bwMode="auto">
          <a:xfrm>
            <a:off x="4538770" y="2545424"/>
            <a:ext cx="204941" cy="76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FC2AB95B-F8B2-62A6-500B-A7BDE4AC7D6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4100" y="1299259"/>
            <a:ext cx="1755809" cy="162118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755" b="1" i="0">
                <a:solidFill>
                  <a:schemeClr val="accent3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  <a:lvl2pPr marL="179974" indent="0">
              <a:buNone/>
              <a:defRPr>
                <a:solidFill>
                  <a:schemeClr val="accent3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3"/>
                </a:solidFill>
              </a:defRPr>
            </a:lvl4pPr>
            <a:lvl5pPr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/>
              <a:t>Click to edit text</a:t>
            </a:r>
          </a:p>
        </p:txBody>
      </p:sp>
    </p:spTree>
    <p:extLst>
      <p:ext uri="{BB962C8B-B14F-4D97-AF65-F5344CB8AC3E}">
        <p14:creationId xmlns:p14="http://schemas.microsoft.com/office/powerpoint/2010/main" val="5676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851" userDrawn="1">
          <p15:clr>
            <a:srgbClr val="FBAE40"/>
          </p15:clr>
        </p15:guide>
        <p15:guide id="2" pos="1511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02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9">
            <a:extLst>
              <a:ext uri="{FF2B5EF4-FFF2-40B4-BE49-F238E27FC236}">
                <a16:creationId xmlns:a16="http://schemas.microsoft.com/office/drawing/2014/main" id="{CE59008E-71CE-1F8F-A738-AFD3749C874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6206" b="16206"/>
          <a:stretch/>
        </p:blipFill>
        <p:spPr>
          <a:xfrm>
            <a:off x="0" y="4761"/>
            <a:ext cx="4799013" cy="2700338"/>
          </a:xfrm>
          <a:prstGeom prst="rect">
            <a:avLst/>
          </a:prstGeom>
          <a:noFill/>
        </p:spPr>
      </p:pic>
      <p:sp>
        <p:nvSpPr>
          <p:cNvPr id="4" name="Freeform 3">
            <a:extLst>
              <a:ext uri="{FF2B5EF4-FFF2-40B4-BE49-F238E27FC236}">
                <a16:creationId xmlns:a16="http://schemas.microsoft.com/office/drawing/2014/main" id="{3747BF76-F442-4AA2-3A69-2B59A692AF6D}"/>
              </a:ext>
            </a:extLst>
          </p:cNvPr>
          <p:cNvSpPr/>
          <p:nvPr/>
        </p:nvSpPr>
        <p:spPr>
          <a:xfrm>
            <a:off x="-9670" y="-9523"/>
            <a:ext cx="4820569" cy="2709861"/>
          </a:xfrm>
          <a:custGeom>
            <a:avLst/>
            <a:gdLst>
              <a:gd name="connsiteX0" fmla="*/ 36574761 w 47151633"/>
              <a:gd name="connsiteY0" fmla="*/ 0 h 18060852"/>
              <a:gd name="connsiteX1" fmla="*/ 47151633 w 47151633"/>
              <a:gd name="connsiteY1" fmla="*/ 0 h 18060852"/>
              <a:gd name="connsiteX2" fmla="*/ 47151633 w 47151633"/>
              <a:gd name="connsiteY2" fmla="*/ 18060852 h 18060852"/>
              <a:gd name="connsiteX3" fmla="*/ 28182195 w 47151633"/>
              <a:gd name="connsiteY3" fmla="*/ 18060852 h 18060852"/>
              <a:gd name="connsiteX4" fmla="*/ 31810015 w 47151633"/>
              <a:gd name="connsiteY4" fmla="*/ 6321191 h 18060852"/>
              <a:gd name="connsiteX5" fmla="*/ 36220497 w 47151633"/>
              <a:gd name="connsiteY5" fmla="*/ 222601 h 18060852"/>
              <a:gd name="connsiteX6" fmla="*/ 0 w 47151633"/>
              <a:gd name="connsiteY6" fmla="*/ 0 h 18060852"/>
              <a:gd name="connsiteX7" fmla="*/ 17751043 w 47151633"/>
              <a:gd name="connsiteY7" fmla="*/ 0 h 18060852"/>
              <a:gd name="connsiteX8" fmla="*/ 17744049 w 47151633"/>
              <a:gd name="connsiteY8" fmla="*/ 87703 h 18060852"/>
              <a:gd name="connsiteX9" fmla="*/ 13513450 w 47151633"/>
              <a:gd name="connsiteY9" fmla="*/ 12584506 h 18060852"/>
              <a:gd name="connsiteX10" fmla="*/ 13513450 w 47151633"/>
              <a:gd name="connsiteY10" fmla="*/ 12585730 h 18060852"/>
              <a:gd name="connsiteX11" fmla="*/ 8297845 w 47151633"/>
              <a:gd name="connsiteY11" fmla="*/ 17883044 h 18060852"/>
              <a:gd name="connsiteX12" fmla="*/ 7969277 w 47151633"/>
              <a:gd name="connsiteY12" fmla="*/ 18060852 h 18060852"/>
              <a:gd name="connsiteX13" fmla="*/ 0 w 47151633"/>
              <a:gd name="connsiteY13" fmla="*/ 18060852 h 18060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7151633" h="18060852">
                <a:moveTo>
                  <a:pt x="36574761" y="0"/>
                </a:moveTo>
                <a:lnTo>
                  <a:pt x="47151633" y="0"/>
                </a:lnTo>
                <a:lnTo>
                  <a:pt x="47151633" y="18060852"/>
                </a:lnTo>
                <a:lnTo>
                  <a:pt x="28182195" y="18060852"/>
                </a:lnTo>
                <a:lnTo>
                  <a:pt x="31810015" y="6321191"/>
                </a:lnTo>
                <a:cubicBezTo>
                  <a:pt x="32486203" y="3785717"/>
                  <a:pt x="34083169" y="1626559"/>
                  <a:pt x="36220497" y="222601"/>
                </a:cubicBezTo>
                <a:close/>
                <a:moveTo>
                  <a:pt x="0" y="0"/>
                </a:moveTo>
                <a:lnTo>
                  <a:pt x="17751043" y="0"/>
                </a:lnTo>
                <a:lnTo>
                  <a:pt x="17744049" y="87703"/>
                </a:lnTo>
                <a:cubicBezTo>
                  <a:pt x="17510487" y="2809463"/>
                  <a:pt x="16562062" y="7063611"/>
                  <a:pt x="13513450" y="12584506"/>
                </a:cubicBezTo>
                <a:lnTo>
                  <a:pt x="13513450" y="12585730"/>
                </a:lnTo>
                <a:cubicBezTo>
                  <a:pt x="12307933" y="14805953"/>
                  <a:pt x="10495499" y="16645919"/>
                  <a:pt x="8297845" y="17883044"/>
                </a:cubicBezTo>
                <a:lnTo>
                  <a:pt x="7969277" y="18060852"/>
                </a:lnTo>
                <a:lnTo>
                  <a:pt x="0" y="18060852"/>
                </a:lnTo>
                <a:close/>
              </a:path>
            </a:pathLst>
          </a:custGeom>
          <a:gradFill>
            <a:gsLst>
              <a:gs pos="30000">
                <a:schemeClr val="accent3"/>
              </a:gs>
              <a:gs pos="99000">
                <a:schemeClr val="bg2">
                  <a:lumMod val="20000"/>
                  <a:lumOff val="80000"/>
                </a:schemeClr>
              </a:gs>
            </a:gsLst>
            <a:lin ang="5400000" scaled="1"/>
          </a:gradFill>
          <a:ln w="12700">
            <a:miter lim="400000"/>
          </a:ln>
        </p:spPr>
        <p:txBody>
          <a:bodyPr wrap="square" lIns="6902" rIns="6902" anchor="ctr">
            <a:noAutofit/>
          </a:bodyPr>
          <a:lstStyle/>
          <a:p>
            <a:endParaRPr sz="272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5C575DA0-9B11-57D2-8E20-1909C4D2AC6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95" y="551019"/>
            <a:ext cx="4558463" cy="1606324"/>
          </a:xfrm>
          <a:effectLst/>
        </p:spPr>
        <p:txBody>
          <a:bodyPr lIns="0" tIns="0" rIns="0" bIns="0" anchor="ctr" anchorCtr="0"/>
          <a:lstStyle>
            <a:lvl1pPr algn="ctr">
              <a:lnSpc>
                <a:spcPct val="100000"/>
              </a:lnSpc>
              <a:defRPr sz="2265" b="1">
                <a:solidFill>
                  <a:schemeClr val="tx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CLICK TO EDIT TITLE</a:t>
            </a:r>
            <a:endParaRPr lang="en-US"/>
          </a:p>
        </p:txBody>
      </p:sp>
      <p:pic>
        <p:nvPicPr>
          <p:cNvPr id="8" name="Picture 11" descr="Barilla (company) - Wikipedia">
            <a:extLst>
              <a:ext uri="{FF2B5EF4-FFF2-40B4-BE49-F238E27FC236}">
                <a16:creationId xmlns:a16="http://schemas.microsoft.com/office/drawing/2014/main" id="{97EF3838-037E-84EB-4B49-1F04955ABE6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8770" y="2545423"/>
            <a:ext cx="204941" cy="76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28532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851" userDrawn="1">
          <p15:clr>
            <a:srgbClr val="FBAE40"/>
          </p15:clr>
        </p15:guide>
        <p15:guide id="2" pos="1511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G+TXT_var_03">
    <p:bg>
      <p:bgPr>
        <a:gradFill>
          <a:gsLst>
            <a:gs pos="11000">
              <a:schemeClr val="accent3"/>
            </a:gs>
            <a:gs pos="88000">
              <a:schemeClr val="bg2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Afbeelding 9">
            <a:extLst>
              <a:ext uri="{FF2B5EF4-FFF2-40B4-BE49-F238E27FC236}">
                <a16:creationId xmlns:a16="http://schemas.microsoft.com/office/drawing/2014/main" id="{4363BF7B-E22E-32DC-F924-2F0CF83842A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6206" b="16206"/>
          <a:stretch/>
        </p:blipFill>
        <p:spPr>
          <a:xfrm>
            <a:off x="-11886" y="-14495"/>
            <a:ext cx="4810899" cy="2714833"/>
          </a:xfrm>
          <a:prstGeom prst="rect">
            <a:avLst/>
          </a:prstGeom>
          <a:solidFill>
            <a:srgbClr val="B11530"/>
          </a:solidFill>
        </p:spPr>
      </p:pic>
      <p:sp>
        <p:nvSpPr>
          <p:cNvPr id="4" name="Freeform 3">
            <a:extLst>
              <a:ext uri="{FF2B5EF4-FFF2-40B4-BE49-F238E27FC236}">
                <a16:creationId xmlns:a16="http://schemas.microsoft.com/office/drawing/2014/main" id="{E76E1890-AE7E-F853-2892-92F920915A76}"/>
              </a:ext>
            </a:extLst>
          </p:cNvPr>
          <p:cNvSpPr/>
          <p:nvPr userDrawn="1"/>
        </p:nvSpPr>
        <p:spPr>
          <a:xfrm>
            <a:off x="-4829" y="-14495"/>
            <a:ext cx="3980509" cy="2709861"/>
          </a:xfrm>
          <a:custGeom>
            <a:avLst/>
            <a:gdLst>
              <a:gd name="connsiteX0" fmla="*/ 3331745 w 39029305"/>
              <a:gd name="connsiteY0" fmla="*/ 0 h 18060850"/>
              <a:gd name="connsiteX1" fmla="*/ 39029305 w 39029305"/>
              <a:gd name="connsiteY1" fmla="*/ 0 h 18060850"/>
              <a:gd name="connsiteX2" fmla="*/ 39026213 w 39029305"/>
              <a:gd name="connsiteY2" fmla="*/ 55911 h 18060850"/>
              <a:gd name="connsiteX3" fmla="*/ 34738329 w 39029305"/>
              <a:gd name="connsiteY3" fmla="*/ 13082182 h 18060850"/>
              <a:gd name="connsiteX4" fmla="*/ 30254795 w 39029305"/>
              <a:gd name="connsiteY4" fmla="*/ 17947022 h 18060850"/>
              <a:gd name="connsiteX5" fmla="*/ 30074265 w 39029305"/>
              <a:gd name="connsiteY5" fmla="*/ 18060850 h 18060850"/>
              <a:gd name="connsiteX6" fmla="*/ 0 w 39029305"/>
              <a:gd name="connsiteY6" fmla="*/ 18060850 h 18060850"/>
              <a:gd name="connsiteX7" fmla="*/ 0 w 39029305"/>
              <a:gd name="connsiteY7" fmla="*/ 10618122 h 18060850"/>
              <a:gd name="connsiteX8" fmla="*/ 2851760 w 39029305"/>
              <a:gd name="connsiteY8" fmla="*/ 1392605 h 18060850"/>
              <a:gd name="connsiteX9" fmla="*/ 3267081 w 39029305"/>
              <a:gd name="connsiteY9" fmla="*/ 150622 h 18060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9029305" h="18060850">
                <a:moveTo>
                  <a:pt x="3331745" y="0"/>
                </a:moveTo>
                <a:lnTo>
                  <a:pt x="39029305" y="0"/>
                </a:lnTo>
                <a:lnTo>
                  <a:pt x="39026213" y="55911"/>
                </a:lnTo>
                <a:cubicBezTo>
                  <a:pt x="38860157" y="2763534"/>
                  <a:pt x="37979633" y="7211018"/>
                  <a:pt x="34738329" y="13082182"/>
                </a:cubicBezTo>
                <a:cubicBezTo>
                  <a:pt x="33667901" y="15052881"/>
                  <a:pt x="32122353" y="16725766"/>
                  <a:pt x="30254795" y="17947022"/>
                </a:cubicBezTo>
                <a:lnTo>
                  <a:pt x="30074265" y="18060850"/>
                </a:lnTo>
                <a:lnTo>
                  <a:pt x="0" y="18060850"/>
                </a:lnTo>
                <a:lnTo>
                  <a:pt x="0" y="10618122"/>
                </a:lnTo>
                <a:lnTo>
                  <a:pt x="2851760" y="1392605"/>
                </a:lnTo>
                <a:cubicBezTo>
                  <a:pt x="2965044" y="967507"/>
                  <a:pt x="3104076" y="552924"/>
                  <a:pt x="3267081" y="150622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wrap="square" lIns="6902" rIns="6902" anchor="ctr">
            <a:noAutofit/>
          </a:bodyPr>
          <a:lstStyle/>
          <a:p>
            <a:endParaRPr sz="272"/>
          </a:p>
        </p:txBody>
      </p:sp>
      <p:sp>
        <p:nvSpPr>
          <p:cNvPr id="3" name="Picture Placeholder 18">
            <a:extLst>
              <a:ext uri="{FF2B5EF4-FFF2-40B4-BE49-F238E27FC236}">
                <a16:creationId xmlns:a16="http://schemas.microsoft.com/office/drawing/2014/main" id="{C9C2AAF0-77D6-EF52-20D8-69E206314E4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029151" y="-9522"/>
            <a:ext cx="2781748" cy="2475583"/>
          </a:xfrm>
          <a:custGeom>
            <a:avLst/>
            <a:gdLst>
              <a:gd name="connsiteX0" fmla="*/ 5499618 w 27209228"/>
              <a:gd name="connsiteY0" fmla="*/ 0 h 16393273"/>
              <a:gd name="connsiteX1" fmla="*/ 27209228 w 27209228"/>
              <a:gd name="connsiteY1" fmla="*/ 0 h 16393273"/>
              <a:gd name="connsiteX2" fmla="*/ 27209228 w 27209228"/>
              <a:gd name="connsiteY2" fmla="*/ 10207692 h 16393273"/>
              <a:gd name="connsiteX3" fmla="*/ 26960232 w 27209228"/>
              <a:gd name="connsiteY3" fmla="*/ 10696897 h 16393273"/>
              <a:gd name="connsiteX4" fmla="*/ 26600180 w 27209228"/>
              <a:gd name="connsiteY4" fmla="*/ 11366531 h 16393273"/>
              <a:gd name="connsiteX5" fmla="*/ 18153676 w 27209228"/>
              <a:gd name="connsiteY5" fmla="*/ 16393273 h 16393273"/>
              <a:gd name="connsiteX6" fmla="*/ 712492 w 27209228"/>
              <a:gd name="connsiteY6" fmla="*/ 16393273 h 16393273"/>
              <a:gd name="connsiteX7" fmla="*/ 0 w 27209228"/>
              <a:gd name="connsiteY7" fmla="*/ 15683699 h 16393273"/>
              <a:gd name="connsiteX8" fmla="*/ 35412 w 27209228"/>
              <a:gd name="connsiteY8" fmla="*/ 15460637 h 16393273"/>
              <a:gd name="connsiteX9" fmla="*/ 157232 w 27209228"/>
              <a:gd name="connsiteY9" fmla="*/ 15059309 h 16393273"/>
              <a:gd name="connsiteX10" fmla="*/ 3874086 w 27209228"/>
              <a:gd name="connsiteY10" fmla="*/ 3035175 h 16393273"/>
              <a:gd name="connsiteX11" fmla="*/ 5439998 w 27209228"/>
              <a:gd name="connsiteY11" fmla="*/ 66734 h 163932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209228" h="16393273">
                <a:moveTo>
                  <a:pt x="5499618" y="0"/>
                </a:moveTo>
                <a:lnTo>
                  <a:pt x="27209228" y="0"/>
                </a:lnTo>
                <a:lnTo>
                  <a:pt x="27209228" y="10207692"/>
                </a:lnTo>
                <a:lnTo>
                  <a:pt x="26960232" y="10696897"/>
                </a:lnTo>
                <a:cubicBezTo>
                  <a:pt x="26845008" y="10917120"/>
                  <a:pt x="26725052" y="11140343"/>
                  <a:pt x="26600180" y="11366531"/>
                </a:cubicBezTo>
                <a:cubicBezTo>
                  <a:pt x="24972636" y="14362905"/>
                  <a:pt x="21803956" y="16393273"/>
                  <a:pt x="18153676" y="16393273"/>
                </a:cubicBezTo>
                <a:lnTo>
                  <a:pt x="712492" y="16393273"/>
                </a:lnTo>
                <a:cubicBezTo>
                  <a:pt x="315878" y="16393273"/>
                  <a:pt x="0" y="16075371"/>
                  <a:pt x="0" y="15683699"/>
                </a:cubicBezTo>
                <a:cubicBezTo>
                  <a:pt x="0" y="15606417"/>
                  <a:pt x="12750" y="15530895"/>
                  <a:pt x="35412" y="15460637"/>
                </a:cubicBezTo>
                <a:lnTo>
                  <a:pt x="157232" y="15059309"/>
                </a:lnTo>
                <a:lnTo>
                  <a:pt x="3874086" y="3035175"/>
                </a:lnTo>
                <a:cubicBezTo>
                  <a:pt x="4170132" y="1924269"/>
                  <a:pt x="4712892" y="914123"/>
                  <a:pt x="5439998" y="66734"/>
                </a:cubicBezTo>
                <a:close/>
              </a:path>
            </a:pathLst>
          </a:custGeom>
          <a:solidFill>
            <a:srgbClr val="EFF3F6"/>
          </a:solidFill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664">
                <a:solidFill>
                  <a:schemeClr val="accent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it-IT"/>
              <a:t>Fare clic sull'icona per inserire un'immagine</a:t>
            </a:r>
            <a:endParaRPr lang="en-US"/>
          </a:p>
        </p:txBody>
      </p:sp>
      <p:sp>
        <p:nvSpPr>
          <p:cNvPr id="32" name="Title 1">
            <a:extLst>
              <a:ext uri="{FF2B5EF4-FFF2-40B4-BE49-F238E27FC236}">
                <a16:creationId xmlns:a16="http://schemas.microsoft.com/office/drawing/2014/main" id="{0F96104A-84BC-FCB0-AE42-22254C26F12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4100" y="232012"/>
            <a:ext cx="1755809" cy="998862"/>
          </a:xfrm>
        </p:spPr>
        <p:txBody>
          <a:bodyPr lIns="0" tIns="0" rIns="0" bIns="0" anchor="b" anchorCtr="0"/>
          <a:lstStyle>
            <a:lvl1pPr>
              <a:lnSpc>
                <a:spcPct val="80000"/>
              </a:lnSpc>
              <a:defRPr sz="1208">
                <a:solidFill>
                  <a:schemeClr val="accent3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CLICK TO EDIT TITLE</a:t>
            </a:r>
            <a:endParaRPr lang="en-US"/>
          </a:p>
        </p:txBody>
      </p:sp>
      <p:sp>
        <p:nvSpPr>
          <p:cNvPr id="34" name="Text Placeholder 12">
            <a:extLst>
              <a:ext uri="{FF2B5EF4-FFF2-40B4-BE49-F238E27FC236}">
                <a16:creationId xmlns:a16="http://schemas.microsoft.com/office/drawing/2014/main" id="{3E4AD40F-E522-5F71-8E9D-CF34528FA2D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84101" y="1461377"/>
            <a:ext cx="1601324" cy="1004684"/>
          </a:xfr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227"/>
              </a:spcAft>
              <a:buClr>
                <a:srgbClr val="FFFEFF"/>
              </a:buClr>
              <a:defRPr sz="453">
                <a:solidFill>
                  <a:schemeClr val="accent3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  <a:lvl2pPr marL="179974" indent="0">
              <a:buNone/>
              <a:defRPr>
                <a:solidFill>
                  <a:schemeClr val="accent3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3"/>
                </a:solidFill>
              </a:defRPr>
            </a:lvl4pPr>
            <a:lvl5pPr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A6EE2EE4-5A37-DACE-E8FF-68330418FB6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/>
          <a:srcRect/>
          <a:stretch/>
        </p:blipFill>
        <p:spPr bwMode="auto">
          <a:xfrm>
            <a:off x="4538770" y="2545424"/>
            <a:ext cx="204941" cy="76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79FA5A52-552F-61F0-60A1-35D89CEB6E7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4100" y="1299259"/>
            <a:ext cx="1755809" cy="162118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755" b="1" i="0">
                <a:solidFill>
                  <a:schemeClr val="accent3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  <a:lvl2pPr marL="179974" indent="0">
              <a:buNone/>
              <a:defRPr>
                <a:solidFill>
                  <a:schemeClr val="accent3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3"/>
                </a:solidFill>
              </a:defRPr>
            </a:lvl4pPr>
            <a:lvl5pPr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/>
              <a:t>Click to edit text</a:t>
            </a:r>
          </a:p>
        </p:txBody>
      </p:sp>
    </p:spTree>
    <p:extLst>
      <p:ext uri="{BB962C8B-B14F-4D97-AF65-F5344CB8AC3E}">
        <p14:creationId xmlns:p14="http://schemas.microsoft.com/office/powerpoint/2010/main" val="3706411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851" userDrawn="1">
          <p15:clr>
            <a:srgbClr val="FBAE40"/>
          </p15:clr>
        </p15:guide>
        <p15:guide id="2" pos="1511" userDrawn="1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G+TXT_var_05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9">
            <a:extLst>
              <a:ext uri="{FF2B5EF4-FFF2-40B4-BE49-F238E27FC236}">
                <a16:creationId xmlns:a16="http://schemas.microsoft.com/office/drawing/2014/main" id="{2C6BC5EA-4C30-95C6-FC62-4C0AF7195F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6206" b="16206"/>
          <a:stretch/>
        </p:blipFill>
        <p:spPr>
          <a:xfrm>
            <a:off x="0" y="4761"/>
            <a:ext cx="4799013" cy="2700338"/>
          </a:xfrm>
          <a:prstGeom prst="rect">
            <a:avLst/>
          </a:prstGeom>
          <a:noFill/>
        </p:spPr>
      </p:pic>
      <p:sp>
        <p:nvSpPr>
          <p:cNvPr id="3" name="Freeform 2">
            <a:extLst>
              <a:ext uri="{FF2B5EF4-FFF2-40B4-BE49-F238E27FC236}">
                <a16:creationId xmlns:a16="http://schemas.microsoft.com/office/drawing/2014/main" id="{78E2F5F9-CD39-6A70-41DF-83AB05B39B89}"/>
              </a:ext>
            </a:extLst>
          </p:cNvPr>
          <p:cNvSpPr/>
          <p:nvPr userDrawn="1"/>
        </p:nvSpPr>
        <p:spPr>
          <a:xfrm>
            <a:off x="-5113" y="-7142"/>
            <a:ext cx="3980509" cy="2709861"/>
          </a:xfrm>
          <a:custGeom>
            <a:avLst/>
            <a:gdLst>
              <a:gd name="connsiteX0" fmla="*/ 3331745 w 39029305"/>
              <a:gd name="connsiteY0" fmla="*/ 0 h 18060850"/>
              <a:gd name="connsiteX1" fmla="*/ 39029305 w 39029305"/>
              <a:gd name="connsiteY1" fmla="*/ 0 h 18060850"/>
              <a:gd name="connsiteX2" fmla="*/ 39026213 w 39029305"/>
              <a:gd name="connsiteY2" fmla="*/ 55911 h 18060850"/>
              <a:gd name="connsiteX3" fmla="*/ 34738329 w 39029305"/>
              <a:gd name="connsiteY3" fmla="*/ 13082182 h 18060850"/>
              <a:gd name="connsiteX4" fmla="*/ 30254795 w 39029305"/>
              <a:gd name="connsiteY4" fmla="*/ 17947022 h 18060850"/>
              <a:gd name="connsiteX5" fmla="*/ 30074265 w 39029305"/>
              <a:gd name="connsiteY5" fmla="*/ 18060850 h 18060850"/>
              <a:gd name="connsiteX6" fmla="*/ 0 w 39029305"/>
              <a:gd name="connsiteY6" fmla="*/ 18060850 h 18060850"/>
              <a:gd name="connsiteX7" fmla="*/ 0 w 39029305"/>
              <a:gd name="connsiteY7" fmla="*/ 10618122 h 18060850"/>
              <a:gd name="connsiteX8" fmla="*/ 2851760 w 39029305"/>
              <a:gd name="connsiteY8" fmla="*/ 1392605 h 18060850"/>
              <a:gd name="connsiteX9" fmla="*/ 3267081 w 39029305"/>
              <a:gd name="connsiteY9" fmla="*/ 150622 h 18060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9029305" h="18060850">
                <a:moveTo>
                  <a:pt x="3331745" y="0"/>
                </a:moveTo>
                <a:lnTo>
                  <a:pt x="39029305" y="0"/>
                </a:lnTo>
                <a:lnTo>
                  <a:pt x="39026213" y="55911"/>
                </a:lnTo>
                <a:cubicBezTo>
                  <a:pt x="38860157" y="2763534"/>
                  <a:pt x="37979633" y="7211018"/>
                  <a:pt x="34738329" y="13082182"/>
                </a:cubicBezTo>
                <a:cubicBezTo>
                  <a:pt x="33667901" y="15052881"/>
                  <a:pt x="32122353" y="16725766"/>
                  <a:pt x="30254795" y="17947022"/>
                </a:cubicBezTo>
                <a:lnTo>
                  <a:pt x="30074265" y="18060850"/>
                </a:lnTo>
                <a:lnTo>
                  <a:pt x="0" y="18060850"/>
                </a:lnTo>
                <a:lnTo>
                  <a:pt x="0" y="10618122"/>
                </a:lnTo>
                <a:lnTo>
                  <a:pt x="2851760" y="1392605"/>
                </a:lnTo>
                <a:cubicBezTo>
                  <a:pt x="2965044" y="967507"/>
                  <a:pt x="3104076" y="552924"/>
                  <a:pt x="3267081" y="150622"/>
                </a:cubicBezTo>
                <a:close/>
              </a:path>
            </a:pathLst>
          </a:custGeom>
          <a:gradFill>
            <a:gsLst>
              <a:gs pos="11000">
                <a:schemeClr val="accent3"/>
              </a:gs>
              <a:gs pos="88000">
                <a:schemeClr val="bg2">
                  <a:lumMod val="20000"/>
                  <a:lumOff val="80000"/>
                </a:schemeClr>
              </a:gs>
            </a:gsLst>
            <a:lin ang="5400000" scaled="1"/>
          </a:gradFill>
          <a:ln w="12700">
            <a:miter lim="400000"/>
          </a:ln>
        </p:spPr>
        <p:txBody>
          <a:bodyPr wrap="square" lIns="6902" rIns="6902" anchor="ctr">
            <a:noAutofit/>
          </a:bodyPr>
          <a:lstStyle/>
          <a:p>
            <a:endParaRPr sz="272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B783682E-2D00-48C8-5B7C-2FE908BDACB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4100" y="232012"/>
            <a:ext cx="1755809" cy="998862"/>
          </a:xfrm>
        </p:spPr>
        <p:txBody>
          <a:bodyPr lIns="0" tIns="0" rIns="0" bIns="0" anchor="b" anchorCtr="0"/>
          <a:lstStyle>
            <a:lvl1pPr>
              <a:lnSpc>
                <a:spcPct val="80000"/>
              </a:lnSpc>
              <a:defRPr sz="1208">
                <a:solidFill>
                  <a:srgbClr val="B1153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CLICK TO EDIT TITLE</a:t>
            </a:r>
            <a:endParaRPr lang="en-US"/>
          </a:p>
        </p:txBody>
      </p:sp>
      <p:sp>
        <p:nvSpPr>
          <p:cNvPr id="12" name="Text Placeholder 12">
            <a:extLst>
              <a:ext uri="{FF2B5EF4-FFF2-40B4-BE49-F238E27FC236}">
                <a16:creationId xmlns:a16="http://schemas.microsoft.com/office/drawing/2014/main" id="{EC72CE05-AE15-9EF3-D343-A0D2BA9E7DA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4100" y="1296878"/>
            <a:ext cx="1755809" cy="164498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755" b="1" i="0">
                <a:solidFill>
                  <a:srgbClr val="B1153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  <a:lvl2pPr marL="179974" indent="0">
              <a:buNone/>
              <a:defRPr>
                <a:solidFill>
                  <a:schemeClr val="accent3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3"/>
                </a:solidFill>
              </a:defRPr>
            </a:lvl4pPr>
            <a:lvl5pPr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/>
              <a:t>Click to edit text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0AB36F0-2B21-6FC8-4D67-55B442605D3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84101" y="1461377"/>
            <a:ext cx="1601324" cy="1004684"/>
          </a:xfr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227"/>
              </a:spcAft>
              <a:buClr>
                <a:schemeClr val="tx1"/>
              </a:buClr>
              <a:defRPr sz="453">
                <a:solidFill>
                  <a:srgbClr val="B1153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  <a:lvl2pPr marL="179974" indent="0">
              <a:buNone/>
              <a:defRPr>
                <a:solidFill>
                  <a:schemeClr val="accent3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3"/>
                </a:solidFill>
              </a:defRPr>
            </a:lvl4pPr>
            <a:lvl5pPr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pic>
        <p:nvPicPr>
          <p:cNvPr id="2" name="Immagine 7">
            <a:extLst>
              <a:ext uri="{FF2B5EF4-FFF2-40B4-BE49-F238E27FC236}">
                <a16:creationId xmlns:a16="http://schemas.microsoft.com/office/drawing/2014/main" id="{BAC27955-9352-AB86-9B3D-6409E56E65D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2126" y="-4026"/>
            <a:ext cx="502309" cy="665495"/>
          </a:xfrm>
          <a:prstGeom prst="rect">
            <a:avLst/>
          </a:prstGeom>
        </p:spPr>
      </p:pic>
      <p:sp>
        <p:nvSpPr>
          <p:cNvPr id="17" name="Picture Placeholder 5">
            <a:extLst>
              <a:ext uri="{FF2B5EF4-FFF2-40B4-BE49-F238E27FC236}">
                <a16:creationId xmlns:a16="http://schemas.microsoft.com/office/drawing/2014/main" id="{3B250885-FBBC-B5F4-A763-81C1C7F6868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029151" y="-9522"/>
            <a:ext cx="2781748" cy="2475583"/>
          </a:xfrm>
          <a:custGeom>
            <a:avLst/>
            <a:gdLst>
              <a:gd name="connsiteX0" fmla="*/ 5499618 w 27209228"/>
              <a:gd name="connsiteY0" fmla="*/ 0 h 16393273"/>
              <a:gd name="connsiteX1" fmla="*/ 27209228 w 27209228"/>
              <a:gd name="connsiteY1" fmla="*/ 0 h 16393273"/>
              <a:gd name="connsiteX2" fmla="*/ 27209228 w 27209228"/>
              <a:gd name="connsiteY2" fmla="*/ 10207692 h 16393273"/>
              <a:gd name="connsiteX3" fmla="*/ 26960232 w 27209228"/>
              <a:gd name="connsiteY3" fmla="*/ 10696897 h 16393273"/>
              <a:gd name="connsiteX4" fmla="*/ 26600180 w 27209228"/>
              <a:gd name="connsiteY4" fmla="*/ 11366531 h 16393273"/>
              <a:gd name="connsiteX5" fmla="*/ 18153676 w 27209228"/>
              <a:gd name="connsiteY5" fmla="*/ 16393273 h 16393273"/>
              <a:gd name="connsiteX6" fmla="*/ 712492 w 27209228"/>
              <a:gd name="connsiteY6" fmla="*/ 16393273 h 16393273"/>
              <a:gd name="connsiteX7" fmla="*/ 0 w 27209228"/>
              <a:gd name="connsiteY7" fmla="*/ 15683699 h 16393273"/>
              <a:gd name="connsiteX8" fmla="*/ 35412 w 27209228"/>
              <a:gd name="connsiteY8" fmla="*/ 15460637 h 16393273"/>
              <a:gd name="connsiteX9" fmla="*/ 157232 w 27209228"/>
              <a:gd name="connsiteY9" fmla="*/ 15059309 h 16393273"/>
              <a:gd name="connsiteX10" fmla="*/ 3874086 w 27209228"/>
              <a:gd name="connsiteY10" fmla="*/ 3035175 h 16393273"/>
              <a:gd name="connsiteX11" fmla="*/ 5439998 w 27209228"/>
              <a:gd name="connsiteY11" fmla="*/ 66734 h 163932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209228" h="16393273">
                <a:moveTo>
                  <a:pt x="5499618" y="0"/>
                </a:moveTo>
                <a:lnTo>
                  <a:pt x="27209228" y="0"/>
                </a:lnTo>
                <a:lnTo>
                  <a:pt x="27209228" y="10207692"/>
                </a:lnTo>
                <a:lnTo>
                  <a:pt x="26960232" y="10696897"/>
                </a:lnTo>
                <a:cubicBezTo>
                  <a:pt x="26845008" y="10917120"/>
                  <a:pt x="26725052" y="11140343"/>
                  <a:pt x="26600180" y="11366531"/>
                </a:cubicBezTo>
                <a:cubicBezTo>
                  <a:pt x="24972636" y="14362905"/>
                  <a:pt x="21803956" y="16393273"/>
                  <a:pt x="18153676" y="16393273"/>
                </a:cubicBezTo>
                <a:lnTo>
                  <a:pt x="712492" y="16393273"/>
                </a:lnTo>
                <a:cubicBezTo>
                  <a:pt x="315878" y="16393273"/>
                  <a:pt x="0" y="16075371"/>
                  <a:pt x="0" y="15683699"/>
                </a:cubicBezTo>
                <a:cubicBezTo>
                  <a:pt x="0" y="15606417"/>
                  <a:pt x="12750" y="15530895"/>
                  <a:pt x="35412" y="15460637"/>
                </a:cubicBezTo>
                <a:lnTo>
                  <a:pt x="157232" y="15059309"/>
                </a:lnTo>
                <a:lnTo>
                  <a:pt x="3874086" y="3035175"/>
                </a:lnTo>
                <a:cubicBezTo>
                  <a:pt x="4170132" y="1924269"/>
                  <a:pt x="4712892" y="914123"/>
                  <a:pt x="5439998" y="66734"/>
                </a:cubicBezTo>
                <a:close/>
              </a:path>
            </a:pathLst>
          </a:custGeom>
          <a:solidFill>
            <a:srgbClr val="EFF3F6"/>
          </a:solidFill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664">
                <a:solidFill>
                  <a:schemeClr val="accent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it-IT"/>
              <a:t>Fare clic sull'icona per inserire un'immagine</a:t>
            </a:r>
            <a:endParaRPr lang="en-US"/>
          </a:p>
        </p:txBody>
      </p:sp>
      <p:pic>
        <p:nvPicPr>
          <p:cNvPr id="8" name="Picture 3" descr="Barilla (company) - Wikipedia">
            <a:extLst>
              <a:ext uri="{FF2B5EF4-FFF2-40B4-BE49-F238E27FC236}">
                <a16:creationId xmlns:a16="http://schemas.microsoft.com/office/drawing/2014/main" id="{FA90D348-5E90-FA4E-3582-3B1B802765B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8770" y="2545423"/>
            <a:ext cx="204941" cy="76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234737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851" userDrawn="1">
          <p15:clr>
            <a:srgbClr val="FBAE40"/>
          </p15:clr>
        </p15:guide>
        <p15:guide id="2" pos="1511" userDrawn="1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_01">
    <p:bg>
      <p:bgPr>
        <a:gradFill>
          <a:gsLst>
            <a:gs pos="11000">
              <a:schemeClr val="accent3"/>
            </a:gs>
            <a:gs pos="88000">
              <a:schemeClr val="bg2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9">
            <a:extLst>
              <a:ext uri="{FF2B5EF4-FFF2-40B4-BE49-F238E27FC236}">
                <a16:creationId xmlns:a16="http://schemas.microsoft.com/office/drawing/2014/main" id="{DFCFC20E-E8C8-A757-6223-AB23DFCD3DF3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1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6206" b="16206"/>
          <a:stretch/>
        </p:blipFill>
        <p:spPr>
          <a:xfrm>
            <a:off x="0" y="0"/>
            <a:ext cx="4799013" cy="2700338"/>
          </a:xfrm>
          <a:prstGeom prst="rect">
            <a:avLst/>
          </a:prstGeom>
        </p:spPr>
      </p:pic>
      <p:pic>
        <p:nvPicPr>
          <p:cNvPr id="5" name="Immagine 4" descr="Immagine che contiene schermata, Blu elettrico, blu&#10;&#10;Descrizione generata automaticamente">
            <a:extLst>
              <a:ext uri="{FF2B5EF4-FFF2-40B4-BE49-F238E27FC236}">
                <a16:creationId xmlns:a16="http://schemas.microsoft.com/office/drawing/2014/main" id="{8F27CC9C-6E11-C781-32E3-1AEBCE1E559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4799013" cy="2700353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B783682E-2D00-48C8-5B7C-2FE908BDACB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95" y="547007"/>
            <a:ext cx="4558463" cy="1606324"/>
          </a:xfrm>
          <a:effectLst/>
        </p:spPr>
        <p:txBody>
          <a:bodyPr lIns="0" tIns="0" rIns="0" bIns="0" anchor="ctr" anchorCtr="0"/>
          <a:lstStyle>
            <a:lvl1pPr algn="ctr">
              <a:lnSpc>
                <a:spcPct val="100000"/>
              </a:lnSpc>
              <a:defRPr sz="2265" b="1">
                <a:solidFill>
                  <a:schemeClr val="accent3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CLICK TO EDIT TITLE</a:t>
            </a:r>
            <a:endParaRPr lang="en-US"/>
          </a:p>
        </p:txBody>
      </p:sp>
      <p:pic>
        <p:nvPicPr>
          <p:cNvPr id="6" name="Picture 5" descr="Barilla (company) - Wikipedia">
            <a:extLst>
              <a:ext uri="{FF2B5EF4-FFF2-40B4-BE49-F238E27FC236}">
                <a16:creationId xmlns:a16="http://schemas.microsoft.com/office/drawing/2014/main" id="{23B8AEC4-C7D7-F519-4C8D-AB1E6A5EBCC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8770" y="2545423"/>
            <a:ext cx="204941" cy="76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magine 1">
            <a:extLst>
              <a:ext uri="{FF2B5EF4-FFF2-40B4-BE49-F238E27FC236}">
                <a16:creationId xmlns:a16="http://schemas.microsoft.com/office/drawing/2014/main" id="{CF611188-4881-B79A-ABE6-AEAAACCC633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6353" t="-2708" b="4574"/>
          <a:stretch/>
        </p:blipFill>
        <p:spPr>
          <a:xfrm rot="10800000">
            <a:off x="4435652" y="0"/>
            <a:ext cx="363361" cy="498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033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851" userDrawn="1">
          <p15:clr>
            <a:srgbClr val="FBAE40"/>
          </p15:clr>
        </p15:guide>
        <p15:guide id="2" pos="1511" userDrawn="1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_0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Afbeelding 9">
            <a:extLst>
              <a:ext uri="{FF2B5EF4-FFF2-40B4-BE49-F238E27FC236}">
                <a16:creationId xmlns:a16="http://schemas.microsoft.com/office/drawing/2014/main" id="{B862BBBC-B7AF-8D24-5A07-A3EDB6BDEE52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1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6206" b="16206"/>
          <a:stretch/>
        </p:blipFill>
        <p:spPr>
          <a:xfrm>
            <a:off x="0" y="0"/>
            <a:ext cx="4799013" cy="2700338"/>
          </a:xfrm>
          <a:prstGeom prst="rect">
            <a:avLst/>
          </a:prstGeom>
        </p:spPr>
      </p:pic>
      <p:pic>
        <p:nvPicPr>
          <p:cNvPr id="5" name="Immagine 4" descr="Immagine che contiene bianco, bianco e nero, nero&#10;&#10;Descrizione generata automaticamente">
            <a:extLst>
              <a:ext uri="{FF2B5EF4-FFF2-40B4-BE49-F238E27FC236}">
                <a16:creationId xmlns:a16="http://schemas.microsoft.com/office/drawing/2014/main" id="{61ACF4B6-FFE2-D31B-736B-3C37848FCC4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-3341"/>
            <a:ext cx="4810898" cy="272740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1CA5832-D590-24E2-9B92-2109D80A219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95" y="551019"/>
            <a:ext cx="4558463" cy="1606324"/>
          </a:xfrm>
          <a:effectLst/>
        </p:spPr>
        <p:txBody>
          <a:bodyPr lIns="0" tIns="0" rIns="0" bIns="0" anchor="ctr" anchorCtr="0"/>
          <a:lstStyle>
            <a:lvl1pPr algn="ctr">
              <a:lnSpc>
                <a:spcPct val="100000"/>
              </a:lnSpc>
              <a:defRPr sz="2265" b="1">
                <a:solidFill>
                  <a:schemeClr val="tx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CLICK TO EDIT TITLE</a:t>
            </a:r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23B7E61-3EBE-C7ED-49B4-31EF273BE11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/>
          <a:srcRect/>
          <a:stretch/>
        </p:blipFill>
        <p:spPr bwMode="auto">
          <a:xfrm>
            <a:off x="4538770" y="2545424"/>
            <a:ext cx="204941" cy="76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4177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851" userDrawn="1">
          <p15:clr>
            <a:srgbClr val="FBAE40"/>
          </p15:clr>
        </p15:guide>
        <p15:guide id="2" pos="1511" userDrawn="1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EAD_0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Afbeelding 9">
            <a:extLst>
              <a:ext uri="{FF2B5EF4-FFF2-40B4-BE49-F238E27FC236}">
                <a16:creationId xmlns:a16="http://schemas.microsoft.com/office/drawing/2014/main" id="{B862BBBC-B7AF-8D24-5A07-A3EDB6BDEE52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1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6206" b="16206"/>
          <a:stretch/>
        </p:blipFill>
        <p:spPr>
          <a:xfrm>
            <a:off x="0" y="0"/>
            <a:ext cx="4799013" cy="2700338"/>
          </a:xfrm>
          <a:prstGeom prst="rect">
            <a:avLst/>
          </a:prstGeom>
        </p:spPr>
      </p:pic>
      <p:pic>
        <p:nvPicPr>
          <p:cNvPr id="5" name="Immagine 4" descr="Immagine che contiene bianco, bianco e nero, nero&#10;&#10;Descrizione generata automaticamente">
            <a:extLst>
              <a:ext uri="{FF2B5EF4-FFF2-40B4-BE49-F238E27FC236}">
                <a16:creationId xmlns:a16="http://schemas.microsoft.com/office/drawing/2014/main" id="{61ACF4B6-FFE2-D31B-736B-3C37848FCC4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-3341"/>
            <a:ext cx="4810898" cy="272740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1CA5832-D590-24E2-9B92-2109D80A219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95" y="551019"/>
            <a:ext cx="4558463" cy="1606324"/>
          </a:xfrm>
          <a:effectLst/>
        </p:spPr>
        <p:txBody>
          <a:bodyPr lIns="0" tIns="0" rIns="0" bIns="0" anchor="ctr" anchorCtr="0"/>
          <a:lstStyle>
            <a:lvl1pPr algn="ctr">
              <a:lnSpc>
                <a:spcPct val="100000"/>
              </a:lnSpc>
              <a:defRPr sz="2265" b="1">
                <a:solidFill>
                  <a:schemeClr val="tx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CLICK TO EDIT TITLE</a:t>
            </a:r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23B7E61-3EBE-C7ED-49B4-31EF273BE11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/>
          <a:srcRect/>
          <a:stretch/>
        </p:blipFill>
        <p:spPr bwMode="auto">
          <a:xfrm>
            <a:off x="4538770" y="2545424"/>
            <a:ext cx="204941" cy="76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637768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851" userDrawn="1">
          <p15:clr>
            <a:srgbClr val="FBAE40"/>
          </p15:clr>
        </p15:guide>
        <p15:guide id="2" pos="1511" userDrawn="1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EAD_0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10E8A5A6-1E99-EFD4-8FB8-6E63CD521A5B}"/>
              </a:ext>
            </a:extLst>
          </p:cNvPr>
          <p:cNvSpPr/>
          <p:nvPr userDrawn="1"/>
        </p:nvSpPr>
        <p:spPr>
          <a:xfrm rot="10800000" flipH="1" flipV="1">
            <a:off x="2274815" y="-9523"/>
            <a:ext cx="2536083" cy="2727407"/>
          </a:xfrm>
          <a:custGeom>
            <a:avLst/>
            <a:gdLst>
              <a:gd name="connsiteX0" fmla="*/ 7133428 w 24806298"/>
              <a:gd name="connsiteY0" fmla="*/ 0 h 18060850"/>
              <a:gd name="connsiteX1" fmla="*/ 24806298 w 24806298"/>
              <a:gd name="connsiteY1" fmla="*/ 0 h 18060850"/>
              <a:gd name="connsiteX2" fmla="*/ 24806298 w 24806298"/>
              <a:gd name="connsiteY2" fmla="*/ 18060850 h 18060850"/>
              <a:gd name="connsiteX3" fmla="*/ 0 w 24806298"/>
              <a:gd name="connsiteY3" fmla="*/ 18060850 h 18060850"/>
              <a:gd name="connsiteX4" fmla="*/ 4181148 w 24806298"/>
              <a:gd name="connsiteY4" fmla="*/ 4534725 h 18060850"/>
              <a:gd name="connsiteX5" fmla="*/ 6983810 w 24806298"/>
              <a:gd name="connsiteY5" fmla="*/ 121391 h 18060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806298" h="18060850">
                <a:moveTo>
                  <a:pt x="7133428" y="0"/>
                </a:moveTo>
                <a:lnTo>
                  <a:pt x="24806298" y="0"/>
                </a:lnTo>
                <a:lnTo>
                  <a:pt x="24806298" y="18060850"/>
                </a:lnTo>
                <a:lnTo>
                  <a:pt x="0" y="18060850"/>
                </a:lnTo>
                <a:lnTo>
                  <a:pt x="4181148" y="4534725"/>
                </a:lnTo>
                <a:cubicBezTo>
                  <a:pt x="4646900" y="2786992"/>
                  <a:pt x="5641940" y="1255425"/>
                  <a:pt x="6983810" y="121391"/>
                </a:cubicBezTo>
                <a:close/>
              </a:path>
            </a:pathLst>
          </a:custGeom>
          <a:solidFill>
            <a:srgbClr val="B01530"/>
          </a:solidFill>
          <a:ln w="12700">
            <a:miter lim="400000"/>
          </a:ln>
        </p:spPr>
        <p:txBody>
          <a:bodyPr wrap="square" lIns="6902" rIns="6902" anchor="ctr">
            <a:noAutofit/>
          </a:bodyPr>
          <a:lstStyle/>
          <a:p>
            <a:endParaRPr sz="272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6" name="Afbeelding 9">
            <a:extLst>
              <a:ext uri="{FF2B5EF4-FFF2-40B4-BE49-F238E27FC236}">
                <a16:creationId xmlns:a16="http://schemas.microsoft.com/office/drawing/2014/main" id="{BCC5F790-9E3D-4FFB-0626-6F1D9BEBFEF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1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6206" b="16206"/>
          <a:stretch/>
        </p:blipFill>
        <p:spPr>
          <a:xfrm>
            <a:off x="-80" y="0"/>
            <a:ext cx="4799013" cy="2700338"/>
          </a:xfrm>
          <a:prstGeom prst="rect">
            <a:avLst/>
          </a:prstGeom>
        </p:spPr>
      </p:pic>
      <p:pic>
        <p:nvPicPr>
          <p:cNvPr id="7" name="Immagine 6" descr="Immagine che contiene bianco, bianco e nero, nero&#10;&#10;Descrizione generata automaticamente">
            <a:extLst>
              <a:ext uri="{FF2B5EF4-FFF2-40B4-BE49-F238E27FC236}">
                <a16:creationId xmlns:a16="http://schemas.microsoft.com/office/drawing/2014/main" id="{CA588C35-A74E-2773-8B21-6FA9FC0683A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0" y="-9523"/>
            <a:ext cx="4810898" cy="2727407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AD594AB0-9A73-4933-C5A4-059C1499A7B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275" y="551019"/>
            <a:ext cx="4558463" cy="1606324"/>
          </a:xfrm>
          <a:effectLst/>
        </p:spPr>
        <p:txBody>
          <a:bodyPr lIns="0" tIns="0" rIns="0" bIns="0" anchor="ctr" anchorCtr="0"/>
          <a:lstStyle>
            <a:lvl1pPr algn="ctr">
              <a:lnSpc>
                <a:spcPct val="100000"/>
              </a:lnSpc>
              <a:defRPr sz="2265" b="1">
                <a:solidFill>
                  <a:schemeClr val="tx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CLICK TO EDIT TITLE</a:t>
            </a:r>
            <a:endParaRPr lang="en-US"/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B0BFA74C-160C-9C77-B4FE-D48B94E250D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/>
          <a:srcRect/>
          <a:stretch/>
        </p:blipFill>
        <p:spPr bwMode="auto">
          <a:xfrm>
            <a:off x="4538770" y="2545424"/>
            <a:ext cx="204941" cy="76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2760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851" userDrawn="1">
          <p15:clr>
            <a:srgbClr val="FBAE40"/>
          </p15:clr>
        </p15:guide>
        <p15:guide id="2" pos="1511" userDrawn="1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EAD_02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9">
            <a:extLst>
              <a:ext uri="{FF2B5EF4-FFF2-40B4-BE49-F238E27FC236}">
                <a16:creationId xmlns:a16="http://schemas.microsoft.com/office/drawing/2014/main" id="{3144F4E9-545C-CF16-E242-C0C2D4ECBAB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1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6206" b="16206"/>
          <a:stretch/>
        </p:blipFill>
        <p:spPr>
          <a:xfrm>
            <a:off x="0" y="0"/>
            <a:ext cx="4799013" cy="2700338"/>
          </a:xfrm>
          <a:prstGeom prst="rect">
            <a:avLst/>
          </a:prstGeom>
        </p:spPr>
      </p:pic>
      <p:pic>
        <p:nvPicPr>
          <p:cNvPr id="3" name="Immagine 2" descr="Immagine che contiene rosso, schermata, Elementi grafici, Carminio&#10;&#10;Descrizione generata automaticamente">
            <a:extLst>
              <a:ext uri="{FF2B5EF4-FFF2-40B4-BE49-F238E27FC236}">
                <a16:creationId xmlns:a16="http://schemas.microsoft.com/office/drawing/2014/main" id="{F9F8E0AB-9272-449F-C8C7-A02F38DB6A6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4798986" cy="2700338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884DA0C1-DD0A-F685-C9B9-140F99A725D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95" y="551019"/>
            <a:ext cx="4558463" cy="1606324"/>
          </a:xfrm>
          <a:effectLst/>
        </p:spPr>
        <p:txBody>
          <a:bodyPr lIns="0" tIns="0" rIns="0" bIns="0" anchor="ctr" anchorCtr="0"/>
          <a:lstStyle>
            <a:lvl1pPr algn="ctr">
              <a:lnSpc>
                <a:spcPct val="100000"/>
              </a:lnSpc>
              <a:defRPr sz="2265" b="1">
                <a:solidFill>
                  <a:schemeClr val="accent3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CLICK TO EDIT TITLE</a:t>
            </a:r>
            <a:endParaRPr lang="en-US"/>
          </a:p>
        </p:txBody>
      </p:sp>
      <p:pic>
        <p:nvPicPr>
          <p:cNvPr id="9" name="Picture 2" descr="Barilla (company) - Wikipedia">
            <a:extLst>
              <a:ext uri="{FF2B5EF4-FFF2-40B4-BE49-F238E27FC236}">
                <a16:creationId xmlns:a16="http://schemas.microsoft.com/office/drawing/2014/main" id="{8DA02312-3B21-8320-5460-1CF11FDB491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8770" y="2545423"/>
            <a:ext cx="204941" cy="76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266E1AF0-D15E-6B91-2B69-96D59A4B30F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6353" t="-2708" b="4574"/>
          <a:stretch/>
        </p:blipFill>
        <p:spPr>
          <a:xfrm rot="10800000">
            <a:off x="4435652" y="0"/>
            <a:ext cx="363361" cy="498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549195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851" userDrawn="1">
          <p15:clr>
            <a:srgbClr val="FBAE40"/>
          </p15:clr>
        </p15:guide>
        <p15:guide id="2" pos="1511" userDrawn="1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+SUBTITLE_03">
    <p:bg>
      <p:bgPr>
        <a:gradFill>
          <a:gsLst>
            <a:gs pos="11000">
              <a:schemeClr val="accent3"/>
            </a:gs>
            <a:gs pos="88000">
              <a:schemeClr val="bg2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6">
            <a:extLst>
              <a:ext uri="{FF2B5EF4-FFF2-40B4-BE49-F238E27FC236}">
                <a16:creationId xmlns:a16="http://schemas.microsoft.com/office/drawing/2014/main" id="{FE8235E2-DAD0-38F7-5F29-77887AAAB45A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6206" b="16206"/>
          <a:stretch/>
        </p:blipFill>
        <p:spPr>
          <a:xfrm>
            <a:off x="0" y="0"/>
            <a:ext cx="4799013" cy="2700338"/>
          </a:xfrm>
          <a:prstGeom prst="rect">
            <a:avLst/>
          </a:prstGeom>
        </p:spPr>
      </p:pic>
      <p:sp>
        <p:nvSpPr>
          <p:cNvPr id="2" name="Picture Placeholder 9">
            <a:extLst>
              <a:ext uri="{FF2B5EF4-FFF2-40B4-BE49-F238E27FC236}">
                <a16:creationId xmlns:a16="http://schemas.microsoft.com/office/drawing/2014/main" id="{8A842FDC-EDAC-BEC1-C8C2-A3EF80F4589F}"/>
              </a:ext>
            </a:extLst>
          </p:cNvPr>
          <p:cNvSpPr>
            <a:spLocks noGrp="1" noChangeAspect="1"/>
          </p:cNvSpPr>
          <p:nvPr>
            <p:ph type="pic" sz="quarter" idx="12"/>
          </p:nvPr>
        </p:nvSpPr>
        <p:spPr>
          <a:xfrm>
            <a:off x="-134644" y="0"/>
            <a:ext cx="5141213" cy="2762403"/>
          </a:xfrm>
          <a:custGeom>
            <a:avLst/>
            <a:gdLst>
              <a:gd name="connsiteX0" fmla="*/ 5610737 w 46940787"/>
              <a:gd name="connsiteY0" fmla="*/ 0 h 17881600"/>
              <a:gd name="connsiteX1" fmla="*/ 46940787 w 46940787"/>
              <a:gd name="connsiteY1" fmla="*/ 0 h 17881600"/>
              <a:gd name="connsiteX2" fmla="*/ 46940787 w 46940787"/>
              <a:gd name="connsiteY2" fmla="*/ 9034111 h 17881600"/>
              <a:gd name="connsiteX3" fmla="*/ 46940563 w 46940787"/>
              <a:gd name="connsiteY3" fmla="*/ 9034771 h 17881600"/>
              <a:gd name="connsiteX4" fmla="*/ 44877775 w 46940787"/>
              <a:gd name="connsiteY4" fmla="*/ 13556140 h 17881600"/>
              <a:gd name="connsiteX5" fmla="*/ 44870663 w 46940787"/>
              <a:gd name="connsiteY5" fmla="*/ 13556140 h 17881600"/>
              <a:gd name="connsiteX6" fmla="*/ 40348095 w 46940787"/>
              <a:gd name="connsiteY6" fmla="*/ 17860346 h 17881600"/>
              <a:gd name="connsiteX7" fmla="*/ 40301755 w 46940787"/>
              <a:gd name="connsiteY7" fmla="*/ 17881600 h 17881600"/>
              <a:gd name="connsiteX8" fmla="*/ 0 w 46940787"/>
              <a:gd name="connsiteY8" fmla="*/ 17881600 h 17881600"/>
              <a:gd name="connsiteX9" fmla="*/ 0 w 46940787"/>
              <a:gd name="connsiteY9" fmla="*/ 11119716 h 17881600"/>
              <a:gd name="connsiteX10" fmla="*/ 1952035 w 46940787"/>
              <a:gd name="connsiteY10" fmla="*/ 4800335 h 17881600"/>
              <a:gd name="connsiteX11" fmla="*/ 5547508 w 46940787"/>
              <a:gd name="connsiteY11" fmla="*/ 36233 h 1788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6940787" h="17881600">
                <a:moveTo>
                  <a:pt x="5610737" y="0"/>
                </a:moveTo>
                <a:lnTo>
                  <a:pt x="46940787" y="0"/>
                </a:lnTo>
                <a:lnTo>
                  <a:pt x="46940787" y="9034111"/>
                </a:lnTo>
                <a:lnTo>
                  <a:pt x="46940563" y="9034771"/>
                </a:lnTo>
                <a:cubicBezTo>
                  <a:pt x="46461835" y="10380426"/>
                  <a:pt x="45796555" y="11891784"/>
                  <a:pt x="44877775" y="13556140"/>
                </a:cubicBezTo>
                <a:lnTo>
                  <a:pt x="44870663" y="13556140"/>
                </a:lnTo>
                <a:cubicBezTo>
                  <a:pt x="43855963" y="15424975"/>
                  <a:pt x="42271375" y="16938798"/>
                  <a:pt x="40348095" y="17860346"/>
                </a:cubicBezTo>
                <a:lnTo>
                  <a:pt x="40301755" y="17881600"/>
                </a:lnTo>
                <a:lnTo>
                  <a:pt x="0" y="17881600"/>
                </a:lnTo>
                <a:lnTo>
                  <a:pt x="0" y="11119716"/>
                </a:lnTo>
                <a:lnTo>
                  <a:pt x="1952035" y="4800335"/>
                </a:lnTo>
                <a:cubicBezTo>
                  <a:pt x="2491051" y="2784076"/>
                  <a:pt x="3801341" y="1084432"/>
                  <a:pt x="5547508" y="36233"/>
                </a:cubicBezTo>
                <a:close/>
              </a:path>
            </a:pathLst>
          </a:custGeom>
          <a:solidFill>
            <a:srgbClr val="EFF3F6"/>
          </a:solidFill>
          <a:ln>
            <a:noFill/>
          </a:ln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815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it-IT"/>
              <a:t>Fare clic sull'icona per inserire un'immagine</a:t>
            </a:r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C130C58-E908-F214-874E-825B2457C15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95" y="513478"/>
            <a:ext cx="4558463" cy="877158"/>
          </a:xfrm>
          <a:effectLst>
            <a:outerShdw blurRad="508000" algn="ctr" rotWithShape="0">
              <a:prstClr val="black">
                <a:alpha val="40000"/>
              </a:prstClr>
            </a:outerShdw>
          </a:effectLst>
        </p:spPr>
        <p:txBody>
          <a:bodyPr lIns="0" tIns="0" rIns="0" bIns="0" anchor="b" anchorCtr="0"/>
          <a:lstStyle>
            <a:lvl1pPr algn="ctr">
              <a:lnSpc>
                <a:spcPct val="70000"/>
              </a:lnSpc>
              <a:defRPr sz="1661" b="1">
                <a:solidFill>
                  <a:schemeClr val="accent3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CLICK TO EDIT TITLE</a:t>
            </a:r>
            <a:endParaRPr lang="en-US"/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4091645D-90CF-0ECC-95D2-261EB2108A5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20195" y="1479462"/>
            <a:ext cx="4558463" cy="226441"/>
          </a:xfrm>
          <a:effectLst>
            <a:outerShdw blurRad="508000" algn="ctr" rotWithShape="0">
              <a:prstClr val="black">
                <a:alpha val="40000"/>
              </a:prstClr>
            </a:outerShdw>
          </a:effectLst>
        </p:spPr>
        <p:txBody>
          <a:bodyPr lIns="0" tIns="0" rIns="0" bIns="0"/>
          <a:lstStyle>
            <a:lvl1pPr marL="0" indent="0" algn="ctr">
              <a:lnSpc>
                <a:spcPct val="90000"/>
              </a:lnSpc>
              <a:spcBef>
                <a:spcPts val="0"/>
              </a:spcBef>
              <a:buNone/>
              <a:defRPr sz="906" b="1" i="0">
                <a:solidFill>
                  <a:schemeClr val="accent3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  <a:lvl2pPr marL="179974" indent="0">
              <a:buNone/>
              <a:defRPr>
                <a:solidFill>
                  <a:schemeClr val="accent3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3"/>
                </a:solidFill>
              </a:defRPr>
            </a:lvl4pPr>
            <a:lvl5pPr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pic>
        <p:nvPicPr>
          <p:cNvPr id="3" name="Picture 2" descr="Barilla (company) - Wikipedia">
            <a:extLst>
              <a:ext uri="{FF2B5EF4-FFF2-40B4-BE49-F238E27FC236}">
                <a16:creationId xmlns:a16="http://schemas.microsoft.com/office/drawing/2014/main" id="{2C1B1B8B-D798-121F-B646-39E58208018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8770" y="2545423"/>
            <a:ext cx="204941" cy="76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2907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851" userDrawn="1">
          <p15:clr>
            <a:srgbClr val="FBAE40"/>
          </p15:clr>
        </p15:guide>
        <p15:guide id="2" pos="1511" userDrawn="1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+SUBTITLE_04">
    <p:bg>
      <p:bgPr>
        <a:gradFill>
          <a:gsLst>
            <a:gs pos="11000">
              <a:schemeClr val="accent3"/>
            </a:gs>
            <a:gs pos="88000">
              <a:schemeClr val="bg2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1558CB73-4B9F-CF10-B5B7-02123177A4E6}"/>
              </a:ext>
            </a:extLst>
          </p:cNvPr>
          <p:cNvSpPr>
            <a:spLocks noGrp="1" noChangeAspect="1"/>
          </p:cNvSpPr>
          <p:nvPr>
            <p:ph type="pic" sz="quarter" idx="12"/>
          </p:nvPr>
        </p:nvSpPr>
        <p:spPr>
          <a:xfrm>
            <a:off x="-134644" y="0"/>
            <a:ext cx="5141213" cy="2762403"/>
          </a:xfrm>
          <a:custGeom>
            <a:avLst/>
            <a:gdLst>
              <a:gd name="connsiteX0" fmla="*/ 5610737 w 46940787"/>
              <a:gd name="connsiteY0" fmla="*/ 0 h 17881600"/>
              <a:gd name="connsiteX1" fmla="*/ 46940787 w 46940787"/>
              <a:gd name="connsiteY1" fmla="*/ 0 h 17881600"/>
              <a:gd name="connsiteX2" fmla="*/ 46940787 w 46940787"/>
              <a:gd name="connsiteY2" fmla="*/ 9034111 h 17881600"/>
              <a:gd name="connsiteX3" fmla="*/ 46940563 w 46940787"/>
              <a:gd name="connsiteY3" fmla="*/ 9034771 h 17881600"/>
              <a:gd name="connsiteX4" fmla="*/ 44877775 w 46940787"/>
              <a:gd name="connsiteY4" fmla="*/ 13556140 h 17881600"/>
              <a:gd name="connsiteX5" fmla="*/ 44870663 w 46940787"/>
              <a:gd name="connsiteY5" fmla="*/ 13556140 h 17881600"/>
              <a:gd name="connsiteX6" fmla="*/ 40348095 w 46940787"/>
              <a:gd name="connsiteY6" fmla="*/ 17860346 h 17881600"/>
              <a:gd name="connsiteX7" fmla="*/ 40301755 w 46940787"/>
              <a:gd name="connsiteY7" fmla="*/ 17881600 h 17881600"/>
              <a:gd name="connsiteX8" fmla="*/ 0 w 46940787"/>
              <a:gd name="connsiteY8" fmla="*/ 17881600 h 17881600"/>
              <a:gd name="connsiteX9" fmla="*/ 0 w 46940787"/>
              <a:gd name="connsiteY9" fmla="*/ 11119716 h 17881600"/>
              <a:gd name="connsiteX10" fmla="*/ 1952035 w 46940787"/>
              <a:gd name="connsiteY10" fmla="*/ 4800335 h 17881600"/>
              <a:gd name="connsiteX11" fmla="*/ 5547508 w 46940787"/>
              <a:gd name="connsiteY11" fmla="*/ 36233 h 1788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6940787" h="17881600">
                <a:moveTo>
                  <a:pt x="5610737" y="0"/>
                </a:moveTo>
                <a:lnTo>
                  <a:pt x="46940787" y="0"/>
                </a:lnTo>
                <a:lnTo>
                  <a:pt x="46940787" y="9034111"/>
                </a:lnTo>
                <a:lnTo>
                  <a:pt x="46940563" y="9034771"/>
                </a:lnTo>
                <a:cubicBezTo>
                  <a:pt x="46461835" y="10380426"/>
                  <a:pt x="45796555" y="11891784"/>
                  <a:pt x="44877775" y="13556140"/>
                </a:cubicBezTo>
                <a:lnTo>
                  <a:pt x="44870663" y="13556140"/>
                </a:lnTo>
                <a:cubicBezTo>
                  <a:pt x="43855963" y="15424975"/>
                  <a:pt x="42271375" y="16938798"/>
                  <a:pt x="40348095" y="17860346"/>
                </a:cubicBezTo>
                <a:lnTo>
                  <a:pt x="40301755" y="17881600"/>
                </a:lnTo>
                <a:lnTo>
                  <a:pt x="0" y="17881600"/>
                </a:lnTo>
                <a:lnTo>
                  <a:pt x="0" y="11119716"/>
                </a:lnTo>
                <a:lnTo>
                  <a:pt x="1952035" y="4800335"/>
                </a:lnTo>
                <a:cubicBezTo>
                  <a:pt x="2491051" y="2784076"/>
                  <a:pt x="3801341" y="1084432"/>
                  <a:pt x="5547508" y="36233"/>
                </a:cubicBezTo>
                <a:close/>
              </a:path>
            </a:pathLst>
          </a:custGeom>
          <a:solidFill>
            <a:srgbClr val="EFF3F6"/>
          </a:solidFill>
          <a:ln>
            <a:noFill/>
          </a:ln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815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it-IT"/>
              <a:t>Fare clic sull'icona per inserire un'immagine</a:t>
            </a:r>
            <a:endParaRPr lang="en-US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B783682E-2D00-48C8-5B7C-2FE908BDACB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95" y="513478"/>
            <a:ext cx="4558463" cy="877158"/>
          </a:xfrm>
          <a:effectLst>
            <a:outerShdw blurRad="508000" algn="ctr" rotWithShape="0">
              <a:prstClr val="black">
                <a:alpha val="40000"/>
              </a:prstClr>
            </a:outerShdw>
          </a:effectLst>
        </p:spPr>
        <p:txBody>
          <a:bodyPr lIns="0" tIns="0" rIns="0" bIns="0" anchor="b" anchorCtr="0"/>
          <a:lstStyle>
            <a:lvl1pPr algn="ctr">
              <a:lnSpc>
                <a:spcPct val="70000"/>
              </a:lnSpc>
              <a:defRPr sz="1661" b="1">
                <a:solidFill>
                  <a:schemeClr val="accent3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CLICK TO EDIT TITLE</a:t>
            </a:r>
            <a:endParaRPr lang="en-US"/>
          </a:p>
        </p:txBody>
      </p:sp>
      <p:sp>
        <p:nvSpPr>
          <p:cNvPr id="12" name="Text Placeholder 12">
            <a:extLst>
              <a:ext uri="{FF2B5EF4-FFF2-40B4-BE49-F238E27FC236}">
                <a16:creationId xmlns:a16="http://schemas.microsoft.com/office/drawing/2014/main" id="{EC72CE05-AE15-9EF3-D343-A0D2BA9E7DA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20195" y="1479462"/>
            <a:ext cx="4558463" cy="226441"/>
          </a:xfrm>
          <a:effectLst>
            <a:outerShdw blurRad="508000" algn="ctr" rotWithShape="0">
              <a:prstClr val="black">
                <a:alpha val="40000"/>
              </a:prstClr>
            </a:outerShdw>
          </a:effectLst>
        </p:spPr>
        <p:txBody>
          <a:bodyPr lIns="0" tIns="0" rIns="0" bIns="0"/>
          <a:lstStyle>
            <a:lvl1pPr marL="0" indent="0" algn="ctr">
              <a:lnSpc>
                <a:spcPct val="90000"/>
              </a:lnSpc>
              <a:spcBef>
                <a:spcPts val="0"/>
              </a:spcBef>
              <a:buNone/>
              <a:defRPr sz="906" b="0" i="0">
                <a:solidFill>
                  <a:schemeClr val="accent3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  <a:lvl2pPr marL="179974" indent="0">
              <a:buNone/>
              <a:defRPr>
                <a:solidFill>
                  <a:schemeClr val="accent3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3"/>
                </a:solidFill>
              </a:defRPr>
            </a:lvl4pPr>
            <a:lvl5pPr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pic>
        <p:nvPicPr>
          <p:cNvPr id="4" name="Picture 3" descr="Barilla (company) - Wikipedia">
            <a:extLst>
              <a:ext uri="{FF2B5EF4-FFF2-40B4-BE49-F238E27FC236}">
                <a16:creationId xmlns:a16="http://schemas.microsoft.com/office/drawing/2014/main" id="{ACC13E95-BDDB-3783-ED07-39AA741C200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8770" y="2545423"/>
            <a:ext cx="204941" cy="76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3938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851" userDrawn="1">
          <p15:clr>
            <a:srgbClr val="FBAE40"/>
          </p15:clr>
        </p15:guide>
        <p15:guide id="2" pos="1511" userDrawn="1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+SUBTITLE_05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3">
            <a:extLst>
              <a:ext uri="{FF2B5EF4-FFF2-40B4-BE49-F238E27FC236}">
                <a16:creationId xmlns:a16="http://schemas.microsoft.com/office/drawing/2014/main" id="{212A665E-14D1-4698-F0AA-34A7D9A375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6206" b="16206"/>
          <a:stretch/>
        </p:blipFill>
        <p:spPr>
          <a:xfrm>
            <a:off x="0" y="0"/>
            <a:ext cx="4799013" cy="2700338"/>
          </a:xfrm>
          <a:prstGeom prst="rect">
            <a:avLst/>
          </a:prstGeom>
        </p:spPr>
      </p:pic>
      <p:sp>
        <p:nvSpPr>
          <p:cNvPr id="5" name="Picture Placeholder 9">
            <a:extLst>
              <a:ext uri="{FF2B5EF4-FFF2-40B4-BE49-F238E27FC236}">
                <a16:creationId xmlns:a16="http://schemas.microsoft.com/office/drawing/2014/main" id="{542E0461-45CB-0DEF-1761-3E494E714CEE}"/>
              </a:ext>
            </a:extLst>
          </p:cNvPr>
          <p:cNvSpPr>
            <a:spLocks noGrp="1" noChangeAspect="1"/>
          </p:cNvSpPr>
          <p:nvPr>
            <p:ph type="pic" sz="quarter" idx="12"/>
          </p:nvPr>
        </p:nvSpPr>
        <p:spPr>
          <a:xfrm>
            <a:off x="-134644" y="0"/>
            <a:ext cx="5141213" cy="2762403"/>
          </a:xfrm>
          <a:custGeom>
            <a:avLst/>
            <a:gdLst>
              <a:gd name="connsiteX0" fmla="*/ 5610737 w 46940787"/>
              <a:gd name="connsiteY0" fmla="*/ 0 h 17881600"/>
              <a:gd name="connsiteX1" fmla="*/ 46940787 w 46940787"/>
              <a:gd name="connsiteY1" fmla="*/ 0 h 17881600"/>
              <a:gd name="connsiteX2" fmla="*/ 46940787 w 46940787"/>
              <a:gd name="connsiteY2" fmla="*/ 9034111 h 17881600"/>
              <a:gd name="connsiteX3" fmla="*/ 46940563 w 46940787"/>
              <a:gd name="connsiteY3" fmla="*/ 9034771 h 17881600"/>
              <a:gd name="connsiteX4" fmla="*/ 44877775 w 46940787"/>
              <a:gd name="connsiteY4" fmla="*/ 13556140 h 17881600"/>
              <a:gd name="connsiteX5" fmla="*/ 44870663 w 46940787"/>
              <a:gd name="connsiteY5" fmla="*/ 13556140 h 17881600"/>
              <a:gd name="connsiteX6" fmla="*/ 40348095 w 46940787"/>
              <a:gd name="connsiteY6" fmla="*/ 17860346 h 17881600"/>
              <a:gd name="connsiteX7" fmla="*/ 40301755 w 46940787"/>
              <a:gd name="connsiteY7" fmla="*/ 17881600 h 17881600"/>
              <a:gd name="connsiteX8" fmla="*/ 0 w 46940787"/>
              <a:gd name="connsiteY8" fmla="*/ 17881600 h 17881600"/>
              <a:gd name="connsiteX9" fmla="*/ 0 w 46940787"/>
              <a:gd name="connsiteY9" fmla="*/ 11119716 h 17881600"/>
              <a:gd name="connsiteX10" fmla="*/ 1952035 w 46940787"/>
              <a:gd name="connsiteY10" fmla="*/ 4800335 h 17881600"/>
              <a:gd name="connsiteX11" fmla="*/ 5547508 w 46940787"/>
              <a:gd name="connsiteY11" fmla="*/ 36233 h 1788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6940787" h="17881600">
                <a:moveTo>
                  <a:pt x="5610737" y="0"/>
                </a:moveTo>
                <a:lnTo>
                  <a:pt x="46940787" y="0"/>
                </a:lnTo>
                <a:lnTo>
                  <a:pt x="46940787" y="9034111"/>
                </a:lnTo>
                <a:lnTo>
                  <a:pt x="46940563" y="9034771"/>
                </a:lnTo>
                <a:cubicBezTo>
                  <a:pt x="46461835" y="10380426"/>
                  <a:pt x="45796555" y="11891784"/>
                  <a:pt x="44877775" y="13556140"/>
                </a:cubicBezTo>
                <a:lnTo>
                  <a:pt x="44870663" y="13556140"/>
                </a:lnTo>
                <a:cubicBezTo>
                  <a:pt x="43855963" y="15424975"/>
                  <a:pt x="42271375" y="16938798"/>
                  <a:pt x="40348095" y="17860346"/>
                </a:cubicBezTo>
                <a:lnTo>
                  <a:pt x="40301755" y="17881600"/>
                </a:lnTo>
                <a:lnTo>
                  <a:pt x="0" y="17881600"/>
                </a:lnTo>
                <a:lnTo>
                  <a:pt x="0" y="11119716"/>
                </a:lnTo>
                <a:lnTo>
                  <a:pt x="1952035" y="4800335"/>
                </a:lnTo>
                <a:cubicBezTo>
                  <a:pt x="2491051" y="2784076"/>
                  <a:pt x="3801341" y="1084432"/>
                  <a:pt x="5547508" y="36233"/>
                </a:cubicBezTo>
                <a:close/>
              </a:path>
            </a:pathLst>
          </a:custGeom>
          <a:solidFill>
            <a:srgbClr val="EFF3F6"/>
          </a:solidFill>
          <a:ln>
            <a:noFill/>
          </a:ln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815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it-IT"/>
              <a:t>Fare clic sull'icona per inserire un'immagine</a:t>
            </a:r>
            <a:endParaRPr lang="en-US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18AC5007-1B19-6452-26C2-2738A3ACA7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95" y="513478"/>
            <a:ext cx="4558463" cy="877158"/>
          </a:xfrm>
          <a:effectLst>
            <a:outerShdw blurRad="508000" algn="ctr" rotWithShape="0">
              <a:prstClr val="black">
                <a:alpha val="40000"/>
              </a:prstClr>
            </a:outerShdw>
          </a:effectLst>
        </p:spPr>
        <p:txBody>
          <a:bodyPr lIns="0" tIns="0" rIns="0" bIns="0" anchor="b" anchorCtr="0"/>
          <a:lstStyle>
            <a:lvl1pPr algn="ctr">
              <a:lnSpc>
                <a:spcPct val="70000"/>
              </a:lnSpc>
              <a:defRPr sz="1661" b="1">
                <a:solidFill>
                  <a:schemeClr val="accent3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CLICK TO EDIT TITLE</a:t>
            </a:r>
            <a:endParaRPr lang="en-US"/>
          </a:p>
        </p:txBody>
      </p:sp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41A74C55-446B-7839-EB04-A2D58D60DB4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20195" y="1479462"/>
            <a:ext cx="4558463" cy="226441"/>
          </a:xfrm>
          <a:effectLst>
            <a:outerShdw blurRad="508000" algn="ctr" rotWithShape="0">
              <a:prstClr val="black">
                <a:alpha val="40000"/>
              </a:prstClr>
            </a:outerShdw>
          </a:effectLst>
        </p:spPr>
        <p:txBody>
          <a:bodyPr lIns="0" tIns="0" rIns="0" bIns="0"/>
          <a:lstStyle>
            <a:lvl1pPr marL="0" indent="0" algn="ctr">
              <a:lnSpc>
                <a:spcPct val="90000"/>
              </a:lnSpc>
              <a:spcBef>
                <a:spcPts val="0"/>
              </a:spcBef>
              <a:buNone/>
              <a:defRPr sz="906" b="0" i="0">
                <a:solidFill>
                  <a:schemeClr val="accent3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  <a:lvl2pPr marL="179974" indent="0">
              <a:buNone/>
              <a:defRPr>
                <a:solidFill>
                  <a:schemeClr val="accent3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3"/>
                </a:solidFill>
              </a:defRPr>
            </a:lvl4pPr>
            <a:lvl5pPr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9265EFB-DEB2-4E93-2282-2FF83A4C7BE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/>
          <a:srcRect/>
          <a:stretch/>
        </p:blipFill>
        <p:spPr bwMode="auto">
          <a:xfrm>
            <a:off x="4538770" y="2545424"/>
            <a:ext cx="204941" cy="76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8050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851" userDrawn="1">
          <p15:clr>
            <a:srgbClr val="FBAE40"/>
          </p15:clr>
        </p15:guide>
        <p15:guide id="2" pos="1511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03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9">
            <a:extLst>
              <a:ext uri="{FF2B5EF4-FFF2-40B4-BE49-F238E27FC236}">
                <a16:creationId xmlns:a16="http://schemas.microsoft.com/office/drawing/2014/main" id="{BF97475E-7CF2-A3F8-441E-4F5C369F82C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6206" b="16206"/>
          <a:stretch/>
        </p:blipFill>
        <p:spPr>
          <a:xfrm>
            <a:off x="0" y="4761"/>
            <a:ext cx="4799013" cy="2700338"/>
          </a:xfrm>
          <a:prstGeom prst="rect">
            <a:avLst/>
          </a:prstGeom>
          <a:noFill/>
        </p:spPr>
      </p:pic>
      <p:pic>
        <p:nvPicPr>
          <p:cNvPr id="5" name="Picture 10">
            <a:extLst>
              <a:ext uri="{FF2B5EF4-FFF2-40B4-BE49-F238E27FC236}">
                <a16:creationId xmlns:a16="http://schemas.microsoft.com/office/drawing/2014/main" id="{D761928C-9B46-DD98-FEEC-9E86AB47A5E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9671" y="-9523"/>
            <a:ext cx="493058" cy="664827"/>
          </a:xfrm>
          <a:custGeom>
            <a:avLst/>
            <a:gdLst>
              <a:gd name="connsiteX0" fmla="*/ 0 w 4917357"/>
              <a:gd name="connsiteY0" fmla="*/ 0 h 4402474"/>
              <a:gd name="connsiteX1" fmla="*/ 4917357 w 4917357"/>
              <a:gd name="connsiteY1" fmla="*/ 0 h 4402474"/>
              <a:gd name="connsiteX2" fmla="*/ 4744910 w 4917357"/>
              <a:gd name="connsiteY2" fmla="*/ 244877 h 4402474"/>
              <a:gd name="connsiteX3" fmla="*/ 182369 w 4917357"/>
              <a:gd name="connsiteY3" fmla="*/ 4303769 h 4402474"/>
              <a:gd name="connsiteX4" fmla="*/ 0 w 4917357"/>
              <a:gd name="connsiteY4" fmla="*/ 4402474 h 4402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17357" h="4402474">
                <a:moveTo>
                  <a:pt x="0" y="0"/>
                </a:moveTo>
                <a:lnTo>
                  <a:pt x="4917357" y="0"/>
                </a:lnTo>
                <a:lnTo>
                  <a:pt x="4744910" y="244877"/>
                </a:lnTo>
                <a:cubicBezTo>
                  <a:pt x="3535466" y="1903560"/>
                  <a:pt x="1979305" y="3292086"/>
                  <a:pt x="182369" y="4303769"/>
                </a:cubicBezTo>
                <a:lnTo>
                  <a:pt x="0" y="4402474"/>
                </a:lnTo>
                <a:close/>
              </a:path>
            </a:pathLst>
          </a:custGeom>
          <a:ln w="12700">
            <a:miter lim="400000"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295965A-1DE1-1E40-E8C6-518E48177F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95" y="551019"/>
            <a:ext cx="4558463" cy="1606324"/>
          </a:xfrm>
          <a:effectLst/>
        </p:spPr>
        <p:txBody>
          <a:bodyPr lIns="0" tIns="0" rIns="0" bIns="0" anchor="ctr" anchorCtr="0"/>
          <a:lstStyle>
            <a:lvl1pPr algn="ctr">
              <a:lnSpc>
                <a:spcPct val="100000"/>
              </a:lnSpc>
              <a:defRPr sz="2265" b="1">
                <a:solidFill>
                  <a:srgbClr val="B1153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CLICK TO EDIT TITLE</a:t>
            </a:r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FD068AC-D0A8-5FAE-B555-DE0D5DDFB4A5}"/>
              </a:ext>
            </a:extLst>
          </p:cNvPr>
          <p:cNvSpPr txBox="1"/>
          <p:nvPr userDrawn="1"/>
        </p:nvSpPr>
        <p:spPr>
          <a:xfrm>
            <a:off x="3806692" y="-95597"/>
            <a:ext cx="184731" cy="1077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sz="100"/>
          </a:p>
        </p:txBody>
      </p:sp>
      <p:pic>
        <p:nvPicPr>
          <p:cNvPr id="4" name="Picture 11" descr="Barilla (company) - Wikipedia">
            <a:extLst>
              <a:ext uri="{FF2B5EF4-FFF2-40B4-BE49-F238E27FC236}">
                <a16:creationId xmlns:a16="http://schemas.microsoft.com/office/drawing/2014/main" id="{42E8E239-8E78-08CD-F338-6D3866D5876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8770" y="2545423"/>
            <a:ext cx="204941" cy="76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293303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851" userDrawn="1">
          <p15:clr>
            <a:srgbClr val="FBAE40"/>
          </p15:clr>
        </p15:guide>
        <p15:guide id="2" pos="1511" userDrawn="1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G+TITLE_03">
    <p:bg>
      <p:bgPr>
        <a:gradFill>
          <a:gsLst>
            <a:gs pos="11000">
              <a:schemeClr val="accent3"/>
            </a:gs>
            <a:gs pos="88000">
              <a:schemeClr val="bg2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>
            <a:extLst>
              <a:ext uri="{FF2B5EF4-FFF2-40B4-BE49-F238E27FC236}">
                <a16:creationId xmlns:a16="http://schemas.microsoft.com/office/drawing/2014/main" id="{C975F7C8-1C97-420B-E13F-F416E6807486}"/>
              </a:ext>
            </a:extLst>
          </p:cNvPr>
          <p:cNvSpPr/>
          <p:nvPr/>
        </p:nvSpPr>
        <p:spPr>
          <a:xfrm flipH="1" flipV="1">
            <a:off x="0" y="-4760"/>
            <a:ext cx="1843739" cy="2705099"/>
          </a:xfrm>
          <a:custGeom>
            <a:avLst/>
            <a:gdLst>
              <a:gd name="connsiteX0" fmla="*/ 18034244 w 18034244"/>
              <a:gd name="connsiteY0" fmla="*/ 17913127 h 17913127"/>
              <a:gd name="connsiteX1" fmla="*/ 0 w 18034244"/>
              <a:gd name="connsiteY1" fmla="*/ 17913127 h 17913127"/>
              <a:gd name="connsiteX2" fmla="*/ 5537241 w 18034244"/>
              <a:gd name="connsiteY2" fmla="*/ 0 h 17913127"/>
              <a:gd name="connsiteX3" fmla="*/ 18034244 w 18034244"/>
              <a:gd name="connsiteY3" fmla="*/ 0 h 179131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034244" h="17913127">
                <a:moveTo>
                  <a:pt x="18034244" y="17913127"/>
                </a:moveTo>
                <a:lnTo>
                  <a:pt x="0" y="17913127"/>
                </a:lnTo>
                <a:lnTo>
                  <a:pt x="5537241" y="0"/>
                </a:lnTo>
                <a:lnTo>
                  <a:pt x="18034244" y="0"/>
                </a:lnTo>
                <a:close/>
              </a:path>
            </a:pathLst>
          </a:custGeom>
          <a:gradFill>
            <a:gsLst>
              <a:gs pos="11000">
                <a:schemeClr val="accent3"/>
              </a:gs>
              <a:gs pos="88000">
                <a:schemeClr val="bg2">
                  <a:lumMod val="20000"/>
                  <a:lumOff val="80000"/>
                </a:schemeClr>
              </a:gs>
            </a:gsLst>
            <a:lin ang="5400000" scaled="1"/>
          </a:gradFill>
          <a:ln w="12700">
            <a:miter lim="400000"/>
          </a:ln>
        </p:spPr>
        <p:txBody>
          <a:bodyPr wrap="square" lIns="6902" rIns="6902" anchor="ctr">
            <a:noAutofit/>
          </a:bodyPr>
          <a:lstStyle/>
          <a:p>
            <a:endParaRPr sz="272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CA722924-03AA-3208-4372-D2CC9AABE4B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707905" cy="2401146"/>
          </a:xfrm>
          <a:custGeom>
            <a:avLst/>
            <a:gdLst>
              <a:gd name="connsiteX0" fmla="*/ 0 w 26486944"/>
              <a:gd name="connsiteY0" fmla="*/ 0 h 15900352"/>
              <a:gd name="connsiteX1" fmla="*/ 26486944 w 26486944"/>
              <a:gd name="connsiteY1" fmla="*/ 0 h 15900352"/>
              <a:gd name="connsiteX2" fmla="*/ 26470696 w 26486944"/>
              <a:gd name="connsiteY2" fmla="*/ 264277 h 15900352"/>
              <a:gd name="connsiteX3" fmla="*/ 23105938 w 26486944"/>
              <a:gd name="connsiteY3" fmla="*/ 10346315 h 15900352"/>
              <a:gd name="connsiteX4" fmla="*/ 13773416 w 26486944"/>
              <a:gd name="connsiteY4" fmla="*/ 15900352 h 15900352"/>
              <a:gd name="connsiteX5" fmla="*/ 0 w 26486944"/>
              <a:gd name="connsiteY5" fmla="*/ 15900352 h 15900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6486944" h="15900352">
                <a:moveTo>
                  <a:pt x="0" y="0"/>
                </a:moveTo>
                <a:lnTo>
                  <a:pt x="26486944" y="0"/>
                </a:lnTo>
                <a:lnTo>
                  <a:pt x="26470696" y="264277"/>
                </a:lnTo>
                <a:cubicBezTo>
                  <a:pt x="26312952" y="2410728"/>
                  <a:pt x="25589412" y="5847854"/>
                  <a:pt x="23105938" y="10346315"/>
                </a:cubicBezTo>
                <a:cubicBezTo>
                  <a:pt x="21307670" y="13657002"/>
                  <a:pt x="17806606" y="15900352"/>
                  <a:pt x="13773416" y="15900352"/>
                </a:cubicBezTo>
                <a:lnTo>
                  <a:pt x="0" y="15900352"/>
                </a:lnTo>
                <a:close/>
              </a:path>
            </a:pathLst>
          </a:custGeom>
          <a:solidFill>
            <a:srgbClr val="EFF3F6"/>
          </a:solidFill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664">
                <a:solidFill>
                  <a:schemeClr val="accent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it-IT"/>
              <a:t>Fare clic sull'icona per inserire un'immagine</a:t>
            </a:r>
            <a:endParaRPr lang="en-US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3DA58A10-FD17-2CC8-AFEE-9FEB2C4F638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595537" y="351797"/>
            <a:ext cx="1904408" cy="1837845"/>
          </a:xfrm>
          <a:effectLst/>
        </p:spPr>
        <p:txBody>
          <a:bodyPr lIns="0" tIns="0" rIns="0" bIns="0" anchor="ctr" anchorCtr="0"/>
          <a:lstStyle>
            <a:lvl1pPr algn="ctr">
              <a:lnSpc>
                <a:spcPct val="100000"/>
              </a:lnSpc>
              <a:defRPr sz="1208" b="1">
                <a:solidFill>
                  <a:schemeClr val="tx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CLICK TO EDIT TITLE</a:t>
            </a:r>
            <a:endParaRPr lang="en-US"/>
          </a:p>
        </p:txBody>
      </p:sp>
      <p:pic>
        <p:nvPicPr>
          <p:cNvPr id="6" name="Picture 3" descr="Barilla (company) - Wikipedia">
            <a:extLst>
              <a:ext uri="{FF2B5EF4-FFF2-40B4-BE49-F238E27FC236}">
                <a16:creationId xmlns:a16="http://schemas.microsoft.com/office/drawing/2014/main" id="{FEC544FC-C234-73AC-C9E7-C18B1099D88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8770" y="2545423"/>
            <a:ext cx="204941" cy="76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5873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857" userDrawn="1">
          <p15:clr>
            <a:srgbClr val="FBAE40"/>
          </p15:clr>
        </p15:guide>
        <p15:guide id="2" pos="1511" userDrawn="1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+IMG_01">
    <p:bg>
      <p:bgPr>
        <a:blipFill dpi="0" rotWithShape="1">
          <a:blip r:embed="rId2"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DD15DFC4-C618-B36F-7D7B-11A550073B7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944825" y="0"/>
            <a:ext cx="2854188" cy="2392341"/>
          </a:xfrm>
          <a:custGeom>
            <a:avLst/>
            <a:gdLst>
              <a:gd name="connsiteX0" fmla="*/ 4729430 w 27917786"/>
              <a:gd name="connsiteY0" fmla="*/ 0 h 15842050"/>
              <a:gd name="connsiteX1" fmla="*/ 27917786 w 27917786"/>
              <a:gd name="connsiteY1" fmla="*/ 0 h 15842050"/>
              <a:gd name="connsiteX2" fmla="*/ 27917786 w 27917786"/>
              <a:gd name="connsiteY2" fmla="*/ 11493554 h 15842050"/>
              <a:gd name="connsiteX3" fmla="*/ 27846894 w 27917786"/>
              <a:gd name="connsiteY3" fmla="*/ 11597858 h 15842050"/>
              <a:gd name="connsiteX4" fmla="*/ 19503462 w 27917786"/>
              <a:gd name="connsiteY4" fmla="*/ 15842050 h 15842050"/>
              <a:gd name="connsiteX5" fmla="*/ 765468 w 27917786"/>
              <a:gd name="connsiteY5" fmla="*/ 15842050 h 15842050"/>
              <a:gd name="connsiteX6" fmla="*/ 0 w 27917786"/>
              <a:gd name="connsiteY6" fmla="*/ 15079716 h 15842050"/>
              <a:gd name="connsiteX7" fmla="*/ 38046 w 27917786"/>
              <a:gd name="connsiteY7" fmla="*/ 14840070 h 15842050"/>
              <a:gd name="connsiteX8" fmla="*/ 168922 w 27917786"/>
              <a:gd name="connsiteY8" fmla="*/ 14408902 h 15842050"/>
              <a:gd name="connsiteX9" fmla="*/ 4162138 w 27917786"/>
              <a:gd name="connsiteY9" fmla="*/ 1490732 h 15842050"/>
              <a:gd name="connsiteX10" fmla="*/ 4611036 w 27917786"/>
              <a:gd name="connsiteY10" fmla="*/ 234872 h 15842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7917786" h="15842050">
                <a:moveTo>
                  <a:pt x="4729430" y="0"/>
                </a:moveTo>
                <a:lnTo>
                  <a:pt x="27917786" y="0"/>
                </a:lnTo>
                <a:lnTo>
                  <a:pt x="27917786" y="11493554"/>
                </a:lnTo>
                <a:lnTo>
                  <a:pt x="27846894" y="11597858"/>
                </a:lnTo>
                <a:cubicBezTo>
                  <a:pt x="25970282" y="14171968"/>
                  <a:pt x="22934946" y="15842050"/>
                  <a:pt x="19503462" y="15842050"/>
                </a:cubicBezTo>
                <a:lnTo>
                  <a:pt x="765468" y="15842050"/>
                </a:lnTo>
                <a:cubicBezTo>
                  <a:pt x="339364" y="15842050"/>
                  <a:pt x="0" y="15500512"/>
                  <a:pt x="0" y="15079716"/>
                </a:cubicBezTo>
                <a:cubicBezTo>
                  <a:pt x="0" y="14996690"/>
                  <a:pt x="13696" y="14915552"/>
                  <a:pt x="38046" y="14840070"/>
                </a:cubicBezTo>
                <a:lnTo>
                  <a:pt x="168922" y="14408902"/>
                </a:lnTo>
                <a:lnTo>
                  <a:pt x="4162138" y="1490732"/>
                </a:lnTo>
                <a:cubicBezTo>
                  <a:pt x="4277796" y="1056730"/>
                  <a:pt x="4428502" y="637042"/>
                  <a:pt x="4611036" y="234872"/>
                </a:cubicBezTo>
                <a:close/>
              </a:path>
            </a:pathLst>
          </a:custGeom>
          <a:solidFill>
            <a:srgbClr val="EFF3F6"/>
          </a:solidFill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664">
                <a:solidFill>
                  <a:schemeClr val="accent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it-IT"/>
              <a:t>Fare clic sull'icona per inserire un'immagine</a:t>
            </a:r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0A68B84-BCFB-8F76-890F-E046C57E9DD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9523"/>
            <a:ext cx="493058" cy="664827"/>
          </a:xfrm>
          <a:custGeom>
            <a:avLst/>
            <a:gdLst>
              <a:gd name="connsiteX0" fmla="*/ 0 w 4917357"/>
              <a:gd name="connsiteY0" fmla="*/ 0 h 4402474"/>
              <a:gd name="connsiteX1" fmla="*/ 4917357 w 4917357"/>
              <a:gd name="connsiteY1" fmla="*/ 0 h 4402474"/>
              <a:gd name="connsiteX2" fmla="*/ 4744910 w 4917357"/>
              <a:gd name="connsiteY2" fmla="*/ 244877 h 4402474"/>
              <a:gd name="connsiteX3" fmla="*/ 182369 w 4917357"/>
              <a:gd name="connsiteY3" fmla="*/ 4303769 h 4402474"/>
              <a:gd name="connsiteX4" fmla="*/ 0 w 4917357"/>
              <a:gd name="connsiteY4" fmla="*/ 4402474 h 4402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17357" h="4402474">
                <a:moveTo>
                  <a:pt x="0" y="0"/>
                </a:moveTo>
                <a:lnTo>
                  <a:pt x="4917357" y="0"/>
                </a:lnTo>
                <a:lnTo>
                  <a:pt x="4744910" y="244877"/>
                </a:lnTo>
                <a:cubicBezTo>
                  <a:pt x="3535466" y="1903560"/>
                  <a:pt x="1979305" y="3292086"/>
                  <a:pt x="182369" y="4303769"/>
                </a:cubicBezTo>
                <a:lnTo>
                  <a:pt x="0" y="4402474"/>
                </a:lnTo>
                <a:close/>
              </a:path>
            </a:pathLst>
          </a:custGeom>
          <a:ln w="12700">
            <a:miter lim="400000"/>
          </a:ln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D0802EA2-3C2B-CB98-C473-7B8F4FCC8F3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3171" y="351797"/>
            <a:ext cx="1904408" cy="1837845"/>
          </a:xfrm>
          <a:effectLst/>
        </p:spPr>
        <p:txBody>
          <a:bodyPr lIns="0" tIns="0" rIns="0" bIns="0" anchor="ctr" anchorCtr="0"/>
          <a:lstStyle>
            <a:lvl1pPr algn="ctr">
              <a:lnSpc>
                <a:spcPct val="100000"/>
              </a:lnSpc>
              <a:defRPr sz="1208" b="1">
                <a:solidFill>
                  <a:schemeClr val="tx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CLICK TO EDIT TITLE</a:t>
            </a:r>
            <a:endParaRPr lang="en-US"/>
          </a:p>
        </p:txBody>
      </p:sp>
      <p:pic>
        <p:nvPicPr>
          <p:cNvPr id="4" name="Picture 3" descr="Barilla (company) - Wikipedia">
            <a:extLst>
              <a:ext uri="{FF2B5EF4-FFF2-40B4-BE49-F238E27FC236}">
                <a16:creationId xmlns:a16="http://schemas.microsoft.com/office/drawing/2014/main" id="{60FEEB9A-B0DA-467D-7524-F2FFC8D617A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8770" y="2545423"/>
            <a:ext cx="204941" cy="76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magine 1">
            <a:extLst>
              <a:ext uri="{FF2B5EF4-FFF2-40B4-BE49-F238E27FC236}">
                <a16:creationId xmlns:a16="http://schemas.microsoft.com/office/drawing/2014/main" id="{FFDB9EBD-C2EC-19D8-06A8-26AA2D087F1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17744" b="31061"/>
          <a:stretch/>
        </p:blipFill>
        <p:spPr>
          <a:xfrm>
            <a:off x="0" y="2280349"/>
            <a:ext cx="383080" cy="419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7355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851" userDrawn="1">
          <p15:clr>
            <a:srgbClr val="FBAE40"/>
          </p15:clr>
        </p15:guide>
        <p15:guide id="2" pos="1511" userDrawn="1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+IMG_03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CBA351F9-1663-378F-321D-B7B900D56F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24686" y="-9523"/>
            <a:ext cx="574327" cy="2709861"/>
          </a:xfrm>
          <a:custGeom>
            <a:avLst/>
            <a:gdLst>
              <a:gd name="connsiteX0" fmla="*/ 5579792 w 5733944"/>
              <a:gd name="connsiteY0" fmla="*/ 0 h 18060855"/>
              <a:gd name="connsiteX1" fmla="*/ 5733944 w 5733944"/>
              <a:gd name="connsiteY1" fmla="*/ 0 h 18060855"/>
              <a:gd name="connsiteX2" fmla="*/ 5733944 w 5733944"/>
              <a:gd name="connsiteY2" fmla="*/ 18060855 h 18060855"/>
              <a:gd name="connsiteX3" fmla="*/ 0 w 5733944"/>
              <a:gd name="connsiteY3" fmla="*/ 18060855 h 18060855"/>
              <a:gd name="connsiteX4" fmla="*/ 20544 w 5733944"/>
              <a:gd name="connsiteY4" fmla="*/ 17993945 h 18060855"/>
              <a:gd name="connsiteX5" fmla="*/ 5561480 w 5733944"/>
              <a:gd name="connsiteY5" fmla="*/ 63281 h 18060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733944" h="18060855">
                <a:moveTo>
                  <a:pt x="5579792" y="0"/>
                </a:moveTo>
                <a:lnTo>
                  <a:pt x="5733944" y="0"/>
                </a:lnTo>
                <a:lnTo>
                  <a:pt x="5733944" y="18060855"/>
                </a:lnTo>
                <a:lnTo>
                  <a:pt x="0" y="18060855"/>
                </a:lnTo>
                <a:lnTo>
                  <a:pt x="20544" y="17993945"/>
                </a:lnTo>
                <a:lnTo>
                  <a:pt x="5561480" y="63281"/>
                </a:lnTo>
                <a:close/>
              </a:path>
            </a:pathLst>
          </a:custGeom>
          <a:ln w="12700">
            <a:miter lim="400000"/>
          </a:ln>
        </p:spPr>
      </p:pic>
      <p:sp>
        <p:nvSpPr>
          <p:cNvPr id="13" name="Freeform 12">
            <a:extLst>
              <a:ext uri="{FF2B5EF4-FFF2-40B4-BE49-F238E27FC236}">
                <a16:creationId xmlns:a16="http://schemas.microsoft.com/office/drawing/2014/main" id="{FA6A2A9C-9C07-7E7B-66D2-CD9DE159ED95}"/>
              </a:ext>
            </a:extLst>
          </p:cNvPr>
          <p:cNvSpPr/>
          <p:nvPr/>
        </p:nvSpPr>
        <p:spPr>
          <a:xfrm flipH="1" flipV="1">
            <a:off x="0" y="0"/>
            <a:ext cx="2983469" cy="2709861"/>
          </a:xfrm>
          <a:custGeom>
            <a:avLst/>
            <a:gdLst>
              <a:gd name="connsiteX0" fmla="*/ 29182330 w 29182330"/>
              <a:gd name="connsiteY0" fmla="*/ 18060855 h 18060855"/>
              <a:gd name="connsiteX1" fmla="*/ 0 w 29182330"/>
              <a:gd name="connsiteY1" fmla="*/ 18060855 h 18060855"/>
              <a:gd name="connsiteX2" fmla="*/ 5582906 w 29182330"/>
              <a:gd name="connsiteY2" fmla="*/ 0 h 18060855"/>
              <a:gd name="connsiteX3" fmla="*/ 29182330 w 29182330"/>
              <a:gd name="connsiteY3" fmla="*/ 0 h 18060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182330" h="18060855">
                <a:moveTo>
                  <a:pt x="29182330" y="18060855"/>
                </a:moveTo>
                <a:lnTo>
                  <a:pt x="0" y="18060855"/>
                </a:lnTo>
                <a:lnTo>
                  <a:pt x="5582906" y="0"/>
                </a:lnTo>
                <a:lnTo>
                  <a:pt x="29182330" y="0"/>
                </a:lnTo>
                <a:close/>
              </a:path>
            </a:pathLst>
          </a:custGeom>
          <a:gradFill>
            <a:gsLst>
              <a:gs pos="11000">
                <a:schemeClr val="accent3"/>
              </a:gs>
              <a:gs pos="88000">
                <a:schemeClr val="bg2">
                  <a:lumMod val="20000"/>
                  <a:lumOff val="80000"/>
                </a:schemeClr>
              </a:gs>
            </a:gsLst>
            <a:lin ang="5400000" scaled="1"/>
          </a:gradFill>
          <a:ln w="12700">
            <a:miter lim="400000"/>
          </a:ln>
        </p:spPr>
        <p:txBody>
          <a:bodyPr wrap="square" lIns="6902" rIns="6902" anchor="ctr">
            <a:noAutofit/>
          </a:bodyPr>
          <a:lstStyle/>
          <a:p>
            <a:endParaRPr sz="272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DD15DFC4-C618-B36F-7D7B-11A550073B7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944825" y="0"/>
            <a:ext cx="2854188" cy="2392341"/>
          </a:xfrm>
          <a:custGeom>
            <a:avLst/>
            <a:gdLst>
              <a:gd name="connsiteX0" fmla="*/ 4729430 w 27917786"/>
              <a:gd name="connsiteY0" fmla="*/ 0 h 15842050"/>
              <a:gd name="connsiteX1" fmla="*/ 27917786 w 27917786"/>
              <a:gd name="connsiteY1" fmla="*/ 0 h 15842050"/>
              <a:gd name="connsiteX2" fmla="*/ 27917786 w 27917786"/>
              <a:gd name="connsiteY2" fmla="*/ 11493554 h 15842050"/>
              <a:gd name="connsiteX3" fmla="*/ 27846894 w 27917786"/>
              <a:gd name="connsiteY3" fmla="*/ 11597858 h 15842050"/>
              <a:gd name="connsiteX4" fmla="*/ 19503462 w 27917786"/>
              <a:gd name="connsiteY4" fmla="*/ 15842050 h 15842050"/>
              <a:gd name="connsiteX5" fmla="*/ 765468 w 27917786"/>
              <a:gd name="connsiteY5" fmla="*/ 15842050 h 15842050"/>
              <a:gd name="connsiteX6" fmla="*/ 0 w 27917786"/>
              <a:gd name="connsiteY6" fmla="*/ 15079716 h 15842050"/>
              <a:gd name="connsiteX7" fmla="*/ 38046 w 27917786"/>
              <a:gd name="connsiteY7" fmla="*/ 14840070 h 15842050"/>
              <a:gd name="connsiteX8" fmla="*/ 168922 w 27917786"/>
              <a:gd name="connsiteY8" fmla="*/ 14408902 h 15842050"/>
              <a:gd name="connsiteX9" fmla="*/ 4162138 w 27917786"/>
              <a:gd name="connsiteY9" fmla="*/ 1490732 h 15842050"/>
              <a:gd name="connsiteX10" fmla="*/ 4611036 w 27917786"/>
              <a:gd name="connsiteY10" fmla="*/ 234872 h 15842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7917786" h="15842050">
                <a:moveTo>
                  <a:pt x="4729430" y="0"/>
                </a:moveTo>
                <a:lnTo>
                  <a:pt x="27917786" y="0"/>
                </a:lnTo>
                <a:lnTo>
                  <a:pt x="27917786" y="11493554"/>
                </a:lnTo>
                <a:lnTo>
                  <a:pt x="27846894" y="11597858"/>
                </a:lnTo>
                <a:cubicBezTo>
                  <a:pt x="25970282" y="14171968"/>
                  <a:pt x="22934946" y="15842050"/>
                  <a:pt x="19503462" y="15842050"/>
                </a:cubicBezTo>
                <a:lnTo>
                  <a:pt x="765468" y="15842050"/>
                </a:lnTo>
                <a:cubicBezTo>
                  <a:pt x="339364" y="15842050"/>
                  <a:pt x="0" y="15500512"/>
                  <a:pt x="0" y="15079716"/>
                </a:cubicBezTo>
                <a:cubicBezTo>
                  <a:pt x="0" y="14996690"/>
                  <a:pt x="13696" y="14915552"/>
                  <a:pt x="38046" y="14840070"/>
                </a:cubicBezTo>
                <a:lnTo>
                  <a:pt x="168922" y="14408902"/>
                </a:lnTo>
                <a:lnTo>
                  <a:pt x="4162138" y="1490732"/>
                </a:lnTo>
                <a:cubicBezTo>
                  <a:pt x="4277796" y="1056730"/>
                  <a:pt x="4428502" y="637042"/>
                  <a:pt x="4611036" y="234872"/>
                </a:cubicBezTo>
                <a:close/>
              </a:path>
            </a:pathLst>
          </a:custGeom>
          <a:solidFill>
            <a:srgbClr val="EFF3F6"/>
          </a:solidFill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664">
                <a:solidFill>
                  <a:schemeClr val="accent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it-IT"/>
              <a:t>Fare clic sull'icona per inserire un'immagine</a:t>
            </a:r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791CB05-6519-299F-7DFC-AAF334828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9523"/>
            <a:ext cx="493058" cy="664827"/>
          </a:xfrm>
          <a:custGeom>
            <a:avLst/>
            <a:gdLst>
              <a:gd name="connsiteX0" fmla="*/ 0 w 4917357"/>
              <a:gd name="connsiteY0" fmla="*/ 0 h 4402474"/>
              <a:gd name="connsiteX1" fmla="*/ 4917357 w 4917357"/>
              <a:gd name="connsiteY1" fmla="*/ 0 h 4402474"/>
              <a:gd name="connsiteX2" fmla="*/ 4744910 w 4917357"/>
              <a:gd name="connsiteY2" fmla="*/ 244877 h 4402474"/>
              <a:gd name="connsiteX3" fmla="*/ 182369 w 4917357"/>
              <a:gd name="connsiteY3" fmla="*/ 4303769 h 4402474"/>
              <a:gd name="connsiteX4" fmla="*/ 0 w 4917357"/>
              <a:gd name="connsiteY4" fmla="*/ 4402474 h 4402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17357" h="4402474">
                <a:moveTo>
                  <a:pt x="0" y="0"/>
                </a:moveTo>
                <a:lnTo>
                  <a:pt x="4917357" y="0"/>
                </a:lnTo>
                <a:lnTo>
                  <a:pt x="4744910" y="244877"/>
                </a:lnTo>
                <a:cubicBezTo>
                  <a:pt x="3535466" y="1903560"/>
                  <a:pt x="1979305" y="3292086"/>
                  <a:pt x="182369" y="4303769"/>
                </a:cubicBezTo>
                <a:lnTo>
                  <a:pt x="0" y="4402474"/>
                </a:lnTo>
                <a:close/>
              </a:path>
            </a:pathLst>
          </a:custGeom>
          <a:ln w="12700">
            <a:miter lim="400000"/>
          </a:ln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4AFCE7F4-8791-6C38-AF1E-895AA90D41B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3171" y="351797"/>
            <a:ext cx="1904408" cy="1837845"/>
          </a:xfrm>
          <a:effectLst/>
        </p:spPr>
        <p:txBody>
          <a:bodyPr lIns="0" tIns="0" rIns="0" bIns="0" anchor="ctr" anchorCtr="0"/>
          <a:lstStyle>
            <a:lvl1pPr algn="ctr">
              <a:lnSpc>
                <a:spcPct val="100000"/>
              </a:lnSpc>
              <a:defRPr sz="1208" b="1">
                <a:solidFill>
                  <a:schemeClr val="tx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CLICK TO EDIT TITLE</a:t>
            </a:r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5521541-ECB6-FD03-93A4-C39513ACD3B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/>
          <a:srcRect/>
          <a:stretch/>
        </p:blipFill>
        <p:spPr bwMode="auto">
          <a:xfrm>
            <a:off x="4538770" y="2545424"/>
            <a:ext cx="204941" cy="76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3D557B3D-823E-58D3-3FF5-BC36E62B734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17744" b="31061"/>
          <a:stretch/>
        </p:blipFill>
        <p:spPr>
          <a:xfrm>
            <a:off x="0" y="2280349"/>
            <a:ext cx="383080" cy="419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7390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851" userDrawn="1">
          <p15:clr>
            <a:srgbClr val="FBAE40"/>
          </p15:clr>
        </p15:guide>
        <p15:guide id="2" pos="1511" userDrawn="1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+IMG_04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>
            <a:extLst>
              <a:ext uri="{FF2B5EF4-FFF2-40B4-BE49-F238E27FC236}">
                <a16:creationId xmlns:a16="http://schemas.microsoft.com/office/drawing/2014/main" id="{15FCCD0A-2A03-EA61-D2A7-65E5C184886C}"/>
              </a:ext>
            </a:extLst>
          </p:cNvPr>
          <p:cNvSpPr/>
          <p:nvPr/>
        </p:nvSpPr>
        <p:spPr>
          <a:xfrm rot="10800000" flipH="1" flipV="1">
            <a:off x="-9671" y="-9523"/>
            <a:ext cx="1959132" cy="2709861"/>
          </a:xfrm>
          <a:custGeom>
            <a:avLst/>
            <a:gdLst>
              <a:gd name="connsiteX0" fmla="*/ 0 w 19162935"/>
              <a:gd name="connsiteY0" fmla="*/ 0 h 18060855"/>
              <a:gd name="connsiteX1" fmla="*/ 18980191 w 19162935"/>
              <a:gd name="connsiteY1" fmla="*/ 0 h 18060855"/>
              <a:gd name="connsiteX2" fmla="*/ 18989999 w 19162935"/>
              <a:gd name="connsiteY2" fmla="*/ 55717 h 18060855"/>
              <a:gd name="connsiteX3" fmla="*/ 15251807 w 19162935"/>
              <a:gd name="connsiteY3" fmla="*/ 17586359 h 18060855"/>
              <a:gd name="connsiteX4" fmla="*/ 15027161 w 19162935"/>
              <a:gd name="connsiteY4" fmla="*/ 18060855 h 18060855"/>
              <a:gd name="connsiteX5" fmla="*/ 0 w 19162935"/>
              <a:gd name="connsiteY5" fmla="*/ 18060855 h 18060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162935" h="18060855">
                <a:moveTo>
                  <a:pt x="0" y="0"/>
                </a:moveTo>
                <a:lnTo>
                  <a:pt x="18980191" y="0"/>
                </a:lnTo>
                <a:lnTo>
                  <a:pt x="18989999" y="55717"/>
                </a:lnTo>
                <a:cubicBezTo>
                  <a:pt x="19221149" y="1410264"/>
                  <a:pt x="19898371" y="7623183"/>
                  <a:pt x="15251807" y="17586359"/>
                </a:cubicBezTo>
                <a:lnTo>
                  <a:pt x="15027161" y="18060855"/>
                </a:lnTo>
                <a:lnTo>
                  <a:pt x="0" y="18060855"/>
                </a:lnTo>
                <a:close/>
              </a:path>
            </a:pathLst>
          </a:custGeom>
          <a:solidFill>
            <a:schemeClr val="bg2">
              <a:lumMod val="20000"/>
              <a:lumOff val="80000"/>
            </a:schemeClr>
          </a:solidFill>
          <a:ln w="12700">
            <a:miter lim="400000"/>
          </a:ln>
        </p:spPr>
        <p:txBody>
          <a:bodyPr wrap="square" lIns="6902" rIns="6902" anchor="ctr">
            <a:noAutofit/>
          </a:bodyPr>
          <a:lstStyle/>
          <a:p>
            <a:pPr marL="0" marR="0" lvl="0" indent="0" algn="l" defTabSz="6902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72" b="0" i="0" u="none" strike="noStrike" kern="1200" cap="none" spc="0" normalizeH="0" baseline="0" noProof="0">
              <a:ln>
                <a:noFill/>
              </a:ln>
              <a:solidFill>
                <a:srgbClr val="1F3971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FD919F0-2E53-19A0-5DA3-B6CAEB4EB7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24685" y="-9523"/>
            <a:ext cx="574328" cy="2709861"/>
          </a:xfrm>
          <a:custGeom>
            <a:avLst/>
            <a:gdLst>
              <a:gd name="connsiteX0" fmla="*/ 5579796 w 5733956"/>
              <a:gd name="connsiteY0" fmla="*/ 0 h 18060855"/>
              <a:gd name="connsiteX1" fmla="*/ 5733956 w 5733956"/>
              <a:gd name="connsiteY1" fmla="*/ 0 h 18060855"/>
              <a:gd name="connsiteX2" fmla="*/ 5733956 w 5733956"/>
              <a:gd name="connsiteY2" fmla="*/ 18060855 h 18060855"/>
              <a:gd name="connsiteX3" fmla="*/ 0 w 5733956"/>
              <a:gd name="connsiteY3" fmla="*/ 18060855 h 18060855"/>
              <a:gd name="connsiteX4" fmla="*/ 20548 w 5733956"/>
              <a:gd name="connsiteY4" fmla="*/ 17993943 h 18060855"/>
              <a:gd name="connsiteX5" fmla="*/ 5561484 w 5733956"/>
              <a:gd name="connsiteY5" fmla="*/ 63279 h 18060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733956" h="18060855">
                <a:moveTo>
                  <a:pt x="5579796" y="0"/>
                </a:moveTo>
                <a:lnTo>
                  <a:pt x="5733956" y="0"/>
                </a:lnTo>
                <a:lnTo>
                  <a:pt x="5733956" y="18060855"/>
                </a:lnTo>
                <a:lnTo>
                  <a:pt x="0" y="18060855"/>
                </a:lnTo>
                <a:lnTo>
                  <a:pt x="20548" y="17993943"/>
                </a:lnTo>
                <a:lnTo>
                  <a:pt x="5561484" y="63279"/>
                </a:lnTo>
                <a:close/>
              </a:path>
            </a:pathLst>
          </a:custGeom>
          <a:ln w="12700">
            <a:miter lim="400000"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A8AB0B7-835D-DAEE-5800-C661AA2FDDD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9671" y="-9523"/>
            <a:ext cx="502729" cy="664827"/>
          </a:xfrm>
          <a:custGeom>
            <a:avLst/>
            <a:gdLst>
              <a:gd name="connsiteX0" fmla="*/ 0 w 4917361"/>
              <a:gd name="connsiteY0" fmla="*/ 0 h 4402473"/>
              <a:gd name="connsiteX1" fmla="*/ 4917361 w 4917361"/>
              <a:gd name="connsiteY1" fmla="*/ 0 h 4402473"/>
              <a:gd name="connsiteX2" fmla="*/ 4744915 w 4917361"/>
              <a:gd name="connsiteY2" fmla="*/ 244875 h 4402473"/>
              <a:gd name="connsiteX3" fmla="*/ 182373 w 4917361"/>
              <a:gd name="connsiteY3" fmla="*/ 4303767 h 4402473"/>
              <a:gd name="connsiteX4" fmla="*/ 0 w 4917361"/>
              <a:gd name="connsiteY4" fmla="*/ 4402473 h 44024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17361" h="4402473">
                <a:moveTo>
                  <a:pt x="0" y="0"/>
                </a:moveTo>
                <a:lnTo>
                  <a:pt x="4917361" y="0"/>
                </a:lnTo>
                <a:lnTo>
                  <a:pt x="4744915" y="244875"/>
                </a:lnTo>
                <a:cubicBezTo>
                  <a:pt x="3535471" y="1903558"/>
                  <a:pt x="1979310" y="3292085"/>
                  <a:pt x="182373" y="4303767"/>
                </a:cubicBezTo>
                <a:lnTo>
                  <a:pt x="0" y="4402473"/>
                </a:lnTo>
                <a:close/>
              </a:path>
            </a:pathLst>
          </a:custGeom>
          <a:ln w="12700">
            <a:miter lim="400000"/>
          </a:ln>
        </p:spPr>
      </p:pic>
      <p:sp>
        <p:nvSpPr>
          <p:cNvPr id="24" name="Title 1">
            <a:extLst>
              <a:ext uri="{FF2B5EF4-FFF2-40B4-BE49-F238E27FC236}">
                <a16:creationId xmlns:a16="http://schemas.microsoft.com/office/drawing/2014/main" id="{0AC709B9-089D-3172-8E5C-294B8A12737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3171" y="351797"/>
            <a:ext cx="1653270" cy="1837845"/>
          </a:xfrm>
          <a:effectLst/>
        </p:spPr>
        <p:txBody>
          <a:bodyPr lIns="0" tIns="0" rIns="0" bIns="0" anchor="ctr" anchorCtr="0"/>
          <a:lstStyle>
            <a:lvl1pPr algn="ctr">
              <a:lnSpc>
                <a:spcPct val="100000"/>
              </a:lnSpc>
              <a:defRPr sz="1208" b="1">
                <a:solidFill>
                  <a:schemeClr val="tx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CLICK TO EDIT TITLE</a:t>
            </a:r>
            <a:endParaRPr lang="en-US"/>
          </a:p>
        </p:txBody>
      </p:sp>
      <p:sp>
        <p:nvSpPr>
          <p:cNvPr id="2" name="Picture Placeholder 24">
            <a:extLst>
              <a:ext uri="{FF2B5EF4-FFF2-40B4-BE49-F238E27FC236}">
                <a16:creationId xmlns:a16="http://schemas.microsoft.com/office/drawing/2014/main" id="{278BB7E4-9038-5630-BCEC-9BE03441D19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944825" y="0"/>
            <a:ext cx="2854188" cy="2392341"/>
          </a:xfrm>
          <a:custGeom>
            <a:avLst/>
            <a:gdLst>
              <a:gd name="connsiteX0" fmla="*/ 4729430 w 27917786"/>
              <a:gd name="connsiteY0" fmla="*/ 0 h 15842050"/>
              <a:gd name="connsiteX1" fmla="*/ 27917786 w 27917786"/>
              <a:gd name="connsiteY1" fmla="*/ 0 h 15842050"/>
              <a:gd name="connsiteX2" fmla="*/ 27917786 w 27917786"/>
              <a:gd name="connsiteY2" fmla="*/ 11493554 h 15842050"/>
              <a:gd name="connsiteX3" fmla="*/ 27846894 w 27917786"/>
              <a:gd name="connsiteY3" fmla="*/ 11597858 h 15842050"/>
              <a:gd name="connsiteX4" fmla="*/ 19503462 w 27917786"/>
              <a:gd name="connsiteY4" fmla="*/ 15842050 h 15842050"/>
              <a:gd name="connsiteX5" fmla="*/ 765468 w 27917786"/>
              <a:gd name="connsiteY5" fmla="*/ 15842050 h 15842050"/>
              <a:gd name="connsiteX6" fmla="*/ 0 w 27917786"/>
              <a:gd name="connsiteY6" fmla="*/ 15079716 h 15842050"/>
              <a:gd name="connsiteX7" fmla="*/ 38046 w 27917786"/>
              <a:gd name="connsiteY7" fmla="*/ 14840070 h 15842050"/>
              <a:gd name="connsiteX8" fmla="*/ 168922 w 27917786"/>
              <a:gd name="connsiteY8" fmla="*/ 14408902 h 15842050"/>
              <a:gd name="connsiteX9" fmla="*/ 4162138 w 27917786"/>
              <a:gd name="connsiteY9" fmla="*/ 1490732 h 15842050"/>
              <a:gd name="connsiteX10" fmla="*/ 4611036 w 27917786"/>
              <a:gd name="connsiteY10" fmla="*/ 234872 h 15842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7917786" h="15842050">
                <a:moveTo>
                  <a:pt x="4729430" y="0"/>
                </a:moveTo>
                <a:lnTo>
                  <a:pt x="27917786" y="0"/>
                </a:lnTo>
                <a:lnTo>
                  <a:pt x="27917786" y="11493554"/>
                </a:lnTo>
                <a:lnTo>
                  <a:pt x="27846894" y="11597858"/>
                </a:lnTo>
                <a:cubicBezTo>
                  <a:pt x="25970282" y="14171968"/>
                  <a:pt x="22934946" y="15842050"/>
                  <a:pt x="19503462" y="15842050"/>
                </a:cubicBezTo>
                <a:lnTo>
                  <a:pt x="765468" y="15842050"/>
                </a:lnTo>
                <a:cubicBezTo>
                  <a:pt x="339364" y="15842050"/>
                  <a:pt x="0" y="15500512"/>
                  <a:pt x="0" y="15079716"/>
                </a:cubicBezTo>
                <a:cubicBezTo>
                  <a:pt x="0" y="14996690"/>
                  <a:pt x="13696" y="14915552"/>
                  <a:pt x="38046" y="14840070"/>
                </a:cubicBezTo>
                <a:lnTo>
                  <a:pt x="168922" y="14408902"/>
                </a:lnTo>
                <a:lnTo>
                  <a:pt x="4162138" y="1490732"/>
                </a:lnTo>
                <a:cubicBezTo>
                  <a:pt x="4277796" y="1056730"/>
                  <a:pt x="4428502" y="637042"/>
                  <a:pt x="4611036" y="234872"/>
                </a:cubicBezTo>
                <a:close/>
              </a:path>
            </a:pathLst>
          </a:custGeom>
          <a:solidFill>
            <a:srgbClr val="EFF3F6"/>
          </a:solidFill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664">
                <a:solidFill>
                  <a:schemeClr val="accent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it-IT"/>
              <a:t>Fare clic sull'icona per inserire un'immagine</a:t>
            </a:r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0B05915-4E7F-F6E2-B098-FB9CCB6DEAA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/>
          <a:srcRect/>
          <a:stretch/>
        </p:blipFill>
        <p:spPr bwMode="auto">
          <a:xfrm>
            <a:off x="4538770" y="2545424"/>
            <a:ext cx="204941" cy="76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9ECC1F7A-8C90-C8C5-5A4D-E5A5C1E44E4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17744" b="31061"/>
          <a:stretch/>
        </p:blipFill>
        <p:spPr>
          <a:xfrm>
            <a:off x="0" y="2280349"/>
            <a:ext cx="383080" cy="419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5834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851" userDrawn="1">
          <p15:clr>
            <a:srgbClr val="FBAE40"/>
          </p15:clr>
        </p15:guide>
        <p15:guide id="2" pos="1511" userDrawn="1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+IMG_05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D020AF3D-9C7B-B7AB-F5B3-725149724B78}"/>
              </a:ext>
            </a:extLst>
          </p:cNvPr>
          <p:cNvSpPr/>
          <p:nvPr/>
        </p:nvSpPr>
        <p:spPr>
          <a:xfrm rot="10800000" flipH="1" flipV="1">
            <a:off x="-9671" y="-9523"/>
            <a:ext cx="1959132" cy="2709861"/>
          </a:xfrm>
          <a:custGeom>
            <a:avLst/>
            <a:gdLst>
              <a:gd name="connsiteX0" fmla="*/ 0 w 19162935"/>
              <a:gd name="connsiteY0" fmla="*/ 0 h 18060855"/>
              <a:gd name="connsiteX1" fmla="*/ 18980191 w 19162935"/>
              <a:gd name="connsiteY1" fmla="*/ 0 h 18060855"/>
              <a:gd name="connsiteX2" fmla="*/ 18989999 w 19162935"/>
              <a:gd name="connsiteY2" fmla="*/ 55717 h 18060855"/>
              <a:gd name="connsiteX3" fmla="*/ 15251807 w 19162935"/>
              <a:gd name="connsiteY3" fmla="*/ 17586359 h 18060855"/>
              <a:gd name="connsiteX4" fmla="*/ 15027161 w 19162935"/>
              <a:gd name="connsiteY4" fmla="*/ 18060855 h 18060855"/>
              <a:gd name="connsiteX5" fmla="*/ 0 w 19162935"/>
              <a:gd name="connsiteY5" fmla="*/ 18060855 h 18060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162935" h="18060855">
                <a:moveTo>
                  <a:pt x="0" y="0"/>
                </a:moveTo>
                <a:lnTo>
                  <a:pt x="18980191" y="0"/>
                </a:lnTo>
                <a:lnTo>
                  <a:pt x="18989999" y="55717"/>
                </a:lnTo>
                <a:cubicBezTo>
                  <a:pt x="19221149" y="1410264"/>
                  <a:pt x="19898371" y="7623183"/>
                  <a:pt x="15251807" y="17586359"/>
                </a:cubicBezTo>
                <a:lnTo>
                  <a:pt x="15027161" y="18060855"/>
                </a:lnTo>
                <a:lnTo>
                  <a:pt x="0" y="18060855"/>
                </a:lnTo>
                <a:close/>
              </a:path>
            </a:pathLst>
          </a:custGeom>
          <a:gradFill>
            <a:gsLst>
              <a:gs pos="11000">
                <a:schemeClr val="accent3"/>
              </a:gs>
              <a:gs pos="88000">
                <a:schemeClr val="bg2">
                  <a:lumMod val="20000"/>
                  <a:lumOff val="80000"/>
                </a:schemeClr>
              </a:gs>
            </a:gsLst>
            <a:lin ang="5400000" scaled="1"/>
          </a:gradFill>
          <a:ln w="12700">
            <a:miter lim="400000"/>
          </a:ln>
        </p:spPr>
        <p:txBody>
          <a:bodyPr wrap="square" lIns="6902" rIns="6902" anchor="ctr">
            <a:noAutofit/>
          </a:bodyPr>
          <a:lstStyle/>
          <a:p>
            <a:pPr marL="0" marR="0" lvl="0" indent="0" algn="l" defTabSz="6902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72" b="0" i="0" u="none" strike="noStrike" kern="1200" cap="none" spc="0" normalizeH="0" baseline="0" noProof="0">
              <a:ln>
                <a:noFill/>
              </a:ln>
              <a:solidFill>
                <a:srgbClr val="1F3971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7BD3FC8-E756-5720-F48A-225E64AD85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9671" y="-9523"/>
            <a:ext cx="502729" cy="664827"/>
          </a:xfrm>
          <a:custGeom>
            <a:avLst/>
            <a:gdLst>
              <a:gd name="connsiteX0" fmla="*/ 0 w 4917361"/>
              <a:gd name="connsiteY0" fmla="*/ 0 h 4402473"/>
              <a:gd name="connsiteX1" fmla="*/ 4917361 w 4917361"/>
              <a:gd name="connsiteY1" fmla="*/ 0 h 4402473"/>
              <a:gd name="connsiteX2" fmla="*/ 4744915 w 4917361"/>
              <a:gd name="connsiteY2" fmla="*/ 244875 h 4402473"/>
              <a:gd name="connsiteX3" fmla="*/ 182373 w 4917361"/>
              <a:gd name="connsiteY3" fmla="*/ 4303767 h 4402473"/>
              <a:gd name="connsiteX4" fmla="*/ 0 w 4917361"/>
              <a:gd name="connsiteY4" fmla="*/ 4402473 h 44024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17361" h="4402473">
                <a:moveTo>
                  <a:pt x="0" y="0"/>
                </a:moveTo>
                <a:lnTo>
                  <a:pt x="4917361" y="0"/>
                </a:lnTo>
                <a:lnTo>
                  <a:pt x="4744915" y="244875"/>
                </a:lnTo>
                <a:cubicBezTo>
                  <a:pt x="3535471" y="1903558"/>
                  <a:pt x="1979310" y="3292085"/>
                  <a:pt x="182373" y="4303767"/>
                </a:cubicBezTo>
                <a:lnTo>
                  <a:pt x="0" y="4402473"/>
                </a:lnTo>
                <a:close/>
              </a:path>
            </a:pathLst>
          </a:custGeom>
          <a:ln w="12700">
            <a:miter lim="400000"/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2F5CC15-4707-E1C8-4017-0DC0A985A7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24685" y="-9523"/>
            <a:ext cx="574328" cy="2709861"/>
          </a:xfrm>
          <a:custGeom>
            <a:avLst/>
            <a:gdLst>
              <a:gd name="connsiteX0" fmla="*/ 5579796 w 5733956"/>
              <a:gd name="connsiteY0" fmla="*/ 0 h 18060855"/>
              <a:gd name="connsiteX1" fmla="*/ 5733956 w 5733956"/>
              <a:gd name="connsiteY1" fmla="*/ 0 h 18060855"/>
              <a:gd name="connsiteX2" fmla="*/ 5733956 w 5733956"/>
              <a:gd name="connsiteY2" fmla="*/ 18060855 h 18060855"/>
              <a:gd name="connsiteX3" fmla="*/ 0 w 5733956"/>
              <a:gd name="connsiteY3" fmla="*/ 18060855 h 18060855"/>
              <a:gd name="connsiteX4" fmla="*/ 20548 w 5733956"/>
              <a:gd name="connsiteY4" fmla="*/ 17993943 h 18060855"/>
              <a:gd name="connsiteX5" fmla="*/ 5561484 w 5733956"/>
              <a:gd name="connsiteY5" fmla="*/ 63279 h 18060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733956" h="18060855">
                <a:moveTo>
                  <a:pt x="5579796" y="0"/>
                </a:moveTo>
                <a:lnTo>
                  <a:pt x="5733956" y="0"/>
                </a:lnTo>
                <a:lnTo>
                  <a:pt x="5733956" y="18060855"/>
                </a:lnTo>
                <a:lnTo>
                  <a:pt x="0" y="18060855"/>
                </a:lnTo>
                <a:lnTo>
                  <a:pt x="20548" y="17993943"/>
                </a:lnTo>
                <a:lnTo>
                  <a:pt x="5561484" y="63279"/>
                </a:lnTo>
                <a:close/>
              </a:path>
            </a:pathLst>
          </a:custGeom>
          <a:ln w="12700">
            <a:miter lim="400000"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7F4B0B0-BA10-9538-2E6F-DD3C32A1F7A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3171" y="351797"/>
            <a:ext cx="1653270" cy="1837845"/>
          </a:xfrm>
          <a:effectLst/>
        </p:spPr>
        <p:txBody>
          <a:bodyPr lIns="0" tIns="0" rIns="0" bIns="0" anchor="ctr" anchorCtr="0"/>
          <a:lstStyle>
            <a:lvl1pPr algn="ctr">
              <a:lnSpc>
                <a:spcPct val="100000"/>
              </a:lnSpc>
              <a:defRPr sz="1208" b="1">
                <a:solidFill>
                  <a:schemeClr val="tx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CLICK TO EDIT TITLE</a:t>
            </a:r>
            <a:endParaRPr lang="en-US"/>
          </a:p>
        </p:txBody>
      </p:sp>
      <p:sp>
        <p:nvSpPr>
          <p:cNvPr id="3" name="Picture Placeholder 24">
            <a:extLst>
              <a:ext uri="{FF2B5EF4-FFF2-40B4-BE49-F238E27FC236}">
                <a16:creationId xmlns:a16="http://schemas.microsoft.com/office/drawing/2014/main" id="{6E68F045-F4DA-D100-6B4F-CC85B505202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944825" y="0"/>
            <a:ext cx="2854188" cy="2392341"/>
          </a:xfrm>
          <a:custGeom>
            <a:avLst/>
            <a:gdLst>
              <a:gd name="connsiteX0" fmla="*/ 4729430 w 27917786"/>
              <a:gd name="connsiteY0" fmla="*/ 0 h 15842050"/>
              <a:gd name="connsiteX1" fmla="*/ 27917786 w 27917786"/>
              <a:gd name="connsiteY1" fmla="*/ 0 h 15842050"/>
              <a:gd name="connsiteX2" fmla="*/ 27917786 w 27917786"/>
              <a:gd name="connsiteY2" fmla="*/ 11493554 h 15842050"/>
              <a:gd name="connsiteX3" fmla="*/ 27846894 w 27917786"/>
              <a:gd name="connsiteY3" fmla="*/ 11597858 h 15842050"/>
              <a:gd name="connsiteX4" fmla="*/ 19503462 w 27917786"/>
              <a:gd name="connsiteY4" fmla="*/ 15842050 h 15842050"/>
              <a:gd name="connsiteX5" fmla="*/ 765468 w 27917786"/>
              <a:gd name="connsiteY5" fmla="*/ 15842050 h 15842050"/>
              <a:gd name="connsiteX6" fmla="*/ 0 w 27917786"/>
              <a:gd name="connsiteY6" fmla="*/ 15079716 h 15842050"/>
              <a:gd name="connsiteX7" fmla="*/ 38046 w 27917786"/>
              <a:gd name="connsiteY7" fmla="*/ 14840070 h 15842050"/>
              <a:gd name="connsiteX8" fmla="*/ 168922 w 27917786"/>
              <a:gd name="connsiteY8" fmla="*/ 14408902 h 15842050"/>
              <a:gd name="connsiteX9" fmla="*/ 4162138 w 27917786"/>
              <a:gd name="connsiteY9" fmla="*/ 1490732 h 15842050"/>
              <a:gd name="connsiteX10" fmla="*/ 4611036 w 27917786"/>
              <a:gd name="connsiteY10" fmla="*/ 234872 h 15842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7917786" h="15842050">
                <a:moveTo>
                  <a:pt x="4729430" y="0"/>
                </a:moveTo>
                <a:lnTo>
                  <a:pt x="27917786" y="0"/>
                </a:lnTo>
                <a:lnTo>
                  <a:pt x="27917786" y="11493554"/>
                </a:lnTo>
                <a:lnTo>
                  <a:pt x="27846894" y="11597858"/>
                </a:lnTo>
                <a:cubicBezTo>
                  <a:pt x="25970282" y="14171968"/>
                  <a:pt x="22934946" y="15842050"/>
                  <a:pt x="19503462" y="15842050"/>
                </a:cubicBezTo>
                <a:lnTo>
                  <a:pt x="765468" y="15842050"/>
                </a:lnTo>
                <a:cubicBezTo>
                  <a:pt x="339364" y="15842050"/>
                  <a:pt x="0" y="15500512"/>
                  <a:pt x="0" y="15079716"/>
                </a:cubicBezTo>
                <a:cubicBezTo>
                  <a:pt x="0" y="14996690"/>
                  <a:pt x="13696" y="14915552"/>
                  <a:pt x="38046" y="14840070"/>
                </a:cubicBezTo>
                <a:lnTo>
                  <a:pt x="168922" y="14408902"/>
                </a:lnTo>
                <a:lnTo>
                  <a:pt x="4162138" y="1490732"/>
                </a:lnTo>
                <a:cubicBezTo>
                  <a:pt x="4277796" y="1056730"/>
                  <a:pt x="4428502" y="637042"/>
                  <a:pt x="4611036" y="234872"/>
                </a:cubicBezTo>
                <a:close/>
              </a:path>
            </a:pathLst>
          </a:custGeom>
          <a:solidFill>
            <a:srgbClr val="EFF3F6"/>
          </a:solidFill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664">
                <a:solidFill>
                  <a:schemeClr val="accent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it-IT"/>
              <a:t>Fare clic sull'icona per inserire un'immagine</a:t>
            </a:r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60297AD-0990-08C0-7D22-420EFFA1520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/>
          <a:srcRect/>
          <a:stretch/>
        </p:blipFill>
        <p:spPr bwMode="auto">
          <a:xfrm>
            <a:off x="4538770" y="2545424"/>
            <a:ext cx="204941" cy="76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BCC374F6-361F-E1B9-6C41-C9D78748DCA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17744" b="31061"/>
          <a:stretch/>
        </p:blipFill>
        <p:spPr>
          <a:xfrm>
            <a:off x="0" y="2280349"/>
            <a:ext cx="383080" cy="419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8979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851" userDrawn="1">
          <p15:clr>
            <a:srgbClr val="FBAE40"/>
          </p15:clr>
        </p15:guide>
        <p15:guide id="2" pos="1511" userDrawn="1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+IMG_06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>
            <a:extLst>
              <a:ext uri="{FF2B5EF4-FFF2-40B4-BE49-F238E27FC236}">
                <a16:creationId xmlns:a16="http://schemas.microsoft.com/office/drawing/2014/main" id="{15FCCD0A-2A03-EA61-D2A7-65E5C184886C}"/>
              </a:ext>
            </a:extLst>
          </p:cNvPr>
          <p:cNvSpPr/>
          <p:nvPr/>
        </p:nvSpPr>
        <p:spPr>
          <a:xfrm rot="10800000" flipH="1" flipV="1">
            <a:off x="-9671" y="-9523"/>
            <a:ext cx="1959132" cy="2709861"/>
          </a:xfrm>
          <a:custGeom>
            <a:avLst/>
            <a:gdLst>
              <a:gd name="connsiteX0" fmla="*/ 0 w 19162935"/>
              <a:gd name="connsiteY0" fmla="*/ 0 h 18060855"/>
              <a:gd name="connsiteX1" fmla="*/ 18980191 w 19162935"/>
              <a:gd name="connsiteY1" fmla="*/ 0 h 18060855"/>
              <a:gd name="connsiteX2" fmla="*/ 18989999 w 19162935"/>
              <a:gd name="connsiteY2" fmla="*/ 55717 h 18060855"/>
              <a:gd name="connsiteX3" fmla="*/ 15251807 w 19162935"/>
              <a:gd name="connsiteY3" fmla="*/ 17586359 h 18060855"/>
              <a:gd name="connsiteX4" fmla="*/ 15027161 w 19162935"/>
              <a:gd name="connsiteY4" fmla="*/ 18060855 h 18060855"/>
              <a:gd name="connsiteX5" fmla="*/ 0 w 19162935"/>
              <a:gd name="connsiteY5" fmla="*/ 18060855 h 18060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162935" h="18060855">
                <a:moveTo>
                  <a:pt x="0" y="0"/>
                </a:moveTo>
                <a:lnTo>
                  <a:pt x="18980191" y="0"/>
                </a:lnTo>
                <a:lnTo>
                  <a:pt x="18989999" y="55717"/>
                </a:lnTo>
                <a:cubicBezTo>
                  <a:pt x="19221149" y="1410264"/>
                  <a:pt x="19898371" y="7623183"/>
                  <a:pt x="15251807" y="17586359"/>
                </a:cubicBezTo>
                <a:lnTo>
                  <a:pt x="15027161" y="18060855"/>
                </a:lnTo>
                <a:lnTo>
                  <a:pt x="0" y="18060855"/>
                </a:lnTo>
                <a:close/>
              </a:path>
            </a:pathLst>
          </a:custGeom>
          <a:solidFill>
            <a:schemeClr val="bg2">
              <a:lumMod val="20000"/>
              <a:lumOff val="80000"/>
            </a:schemeClr>
          </a:solidFill>
          <a:ln w="12700">
            <a:miter lim="400000"/>
          </a:ln>
        </p:spPr>
        <p:txBody>
          <a:bodyPr wrap="square" lIns="6902" rIns="6902" anchor="ctr">
            <a:noAutofit/>
          </a:bodyPr>
          <a:lstStyle/>
          <a:p>
            <a:pPr marL="0" marR="0" lvl="0" indent="0" algn="l" defTabSz="6902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72" b="0" i="0" u="none" strike="noStrike" kern="1200" cap="none" spc="0" normalizeH="0" baseline="0" noProof="0">
              <a:ln>
                <a:noFill/>
              </a:ln>
              <a:solidFill>
                <a:srgbClr val="1F3971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FD919F0-2E53-19A0-5DA3-B6CAEB4EB7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24685" y="-9523"/>
            <a:ext cx="574328" cy="2709861"/>
          </a:xfrm>
          <a:custGeom>
            <a:avLst/>
            <a:gdLst>
              <a:gd name="connsiteX0" fmla="*/ 5579796 w 5733956"/>
              <a:gd name="connsiteY0" fmla="*/ 0 h 18060855"/>
              <a:gd name="connsiteX1" fmla="*/ 5733956 w 5733956"/>
              <a:gd name="connsiteY1" fmla="*/ 0 h 18060855"/>
              <a:gd name="connsiteX2" fmla="*/ 5733956 w 5733956"/>
              <a:gd name="connsiteY2" fmla="*/ 18060855 h 18060855"/>
              <a:gd name="connsiteX3" fmla="*/ 0 w 5733956"/>
              <a:gd name="connsiteY3" fmla="*/ 18060855 h 18060855"/>
              <a:gd name="connsiteX4" fmla="*/ 20548 w 5733956"/>
              <a:gd name="connsiteY4" fmla="*/ 17993943 h 18060855"/>
              <a:gd name="connsiteX5" fmla="*/ 5561484 w 5733956"/>
              <a:gd name="connsiteY5" fmla="*/ 63279 h 18060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733956" h="18060855">
                <a:moveTo>
                  <a:pt x="5579796" y="0"/>
                </a:moveTo>
                <a:lnTo>
                  <a:pt x="5733956" y="0"/>
                </a:lnTo>
                <a:lnTo>
                  <a:pt x="5733956" y="18060855"/>
                </a:lnTo>
                <a:lnTo>
                  <a:pt x="0" y="18060855"/>
                </a:lnTo>
                <a:lnTo>
                  <a:pt x="20548" y="17993943"/>
                </a:lnTo>
                <a:lnTo>
                  <a:pt x="5561484" y="63279"/>
                </a:lnTo>
                <a:close/>
              </a:path>
            </a:pathLst>
          </a:custGeom>
          <a:ln w="12700">
            <a:miter lim="400000"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A8AB0B7-835D-DAEE-5800-C661AA2FDDD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9671" y="-9523"/>
            <a:ext cx="502729" cy="664827"/>
          </a:xfrm>
          <a:custGeom>
            <a:avLst/>
            <a:gdLst>
              <a:gd name="connsiteX0" fmla="*/ 0 w 4917361"/>
              <a:gd name="connsiteY0" fmla="*/ 0 h 4402473"/>
              <a:gd name="connsiteX1" fmla="*/ 4917361 w 4917361"/>
              <a:gd name="connsiteY1" fmla="*/ 0 h 4402473"/>
              <a:gd name="connsiteX2" fmla="*/ 4744915 w 4917361"/>
              <a:gd name="connsiteY2" fmla="*/ 244875 h 4402473"/>
              <a:gd name="connsiteX3" fmla="*/ 182373 w 4917361"/>
              <a:gd name="connsiteY3" fmla="*/ 4303767 h 4402473"/>
              <a:gd name="connsiteX4" fmla="*/ 0 w 4917361"/>
              <a:gd name="connsiteY4" fmla="*/ 4402473 h 44024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17361" h="4402473">
                <a:moveTo>
                  <a:pt x="0" y="0"/>
                </a:moveTo>
                <a:lnTo>
                  <a:pt x="4917361" y="0"/>
                </a:lnTo>
                <a:lnTo>
                  <a:pt x="4744915" y="244875"/>
                </a:lnTo>
                <a:cubicBezTo>
                  <a:pt x="3535471" y="1903558"/>
                  <a:pt x="1979310" y="3292085"/>
                  <a:pt x="182373" y="4303767"/>
                </a:cubicBezTo>
                <a:lnTo>
                  <a:pt x="0" y="4402473"/>
                </a:lnTo>
                <a:close/>
              </a:path>
            </a:pathLst>
          </a:custGeom>
          <a:ln w="12700">
            <a:miter lim="400000"/>
          </a:ln>
        </p:spPr>
      </p:pic>
      <p:sp>
        <p:nvSpPr>
          <p:cNvPr id="2" name="Picture Placeholder 24">
            <a:extLst>
              <a:ext uri="{FF2B5EF4-FFF2-40B4-BE49-F238E27FC236}">
                <a16:creationId xmlns:a16="http://schemas.microsoft.com/office/drawing/2014/main" id="{278BB7E4-9038-5630-BCEC-9BE03441D19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944825" y="0"/>
            <a:ext cx="2854188" cy="2392341"/>
          </a:xfrm>
          <a:custGeom>
            <a:avLst/>
            <a:gdLst>
              <a:gd name="connsiteX0" fmla="*/ 4729430 w 27917786"/>
              <a:gd name="connsiteY0" fmla="*/ 0 h 15842050"/>
              <a:gd name="connsiteX1" fmla="*/ 27917786 w 27917786"/>
              <a:gd name="connsiteY1" fmla="*/ 0 h 15842050"/>
              <a:gd name="connsiteX2" fmla="*/ 27917786 w 27917786"/>
              <a:gd name="connsiteY2" fmla="*/ 11493554 h 15842050"/>
              <a:gd name="connsiteX3" fmla="*/ 27846894 w 27917786"/>
              <a:gd name="connsiteY3" fmla="*/ 11597858 h 15842050"/>
              <a:gd name="connsiteX4" fmla="*/ 19503462 w 27917786"/>
              <a:gd name="connsiteY4" fmla="*/ 15842050 h 15842050"/>
              <a:gd name="connsiteX5" fmla="*/ 765468 w 27917786"/>
              <a:gd name="connsiteY5" fmla="*/ 15842050 h 15842050"/>
              <a:gd name="connsiteX6" fmla="*/ 0 w 27917786"/>
              <a:gd name="connsiteY6" fmla="*/ 15079716 h 15842050"/>
              <a:gd name="connsiteX7" fmla="*/ 38046 w 27917786"/>
              <a:gd name="connsiteY7" fmla="*/ 14840070 h 15842050"/>
              <a:gd name="connsiteX8" fmla="*/ 168922 w 27917786"/>
              <a:gd name="connsiteY8" fmla="*/ 14408902 h 15842050"/>
              <a:gd name="connsiteX9" fmla="*/ 4162138 w 27917786"/>
              <a:gd name="connsiteY9" fmla="*/ 1490732 h 15842050"/>
              <a:gd name="connsiteX10" fmla="*/ 4611036 w 27917786"/>
              <a:gd name="connsiteY10" fmla="*/ 234872 h 15842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7917786" h="15842050">
                <a:moveTo>
                  <a:pt x="4729430" y="0"/>
                </a:moveTo>
                <a:lnTo>
                  <a:pt x="27917786" y="0"/>
                </a:lnTo>
                <a:lnTo>
                  <a:pt x="27917786" y="11493554"/>
                </a:lnTo>
                <a:lnTo>
                  <a:pt x="27846894" y="11597858"/>
                </a:lnTo>
                <a:cubicBezTo>
                  <a:pt x="25970282" y="14171968"/>
                  <a:pt x="22934946" y="15842050"/>
                  <a:pt x="19503462" y="15842050"/>
                </a:cubicBezTo>
                <a:lnTo>
                  <a:pt x="765468" y="15842050"/>
                </a:lnTo>
                <a:cubicBezTo>
                  <a:pt x="339364" y="15842050"/>
                  <a:pt x="0" y="15500512"/>
                  <a:pt x="0" y="15079716"/>
                </a:cubicBezTo>
                <a:cubicBezTo>
                  <a:pt x="0" y="14996690"/>
                  <a:pt x="13696" y="14915552"/>
                  <a:pt x="38046" y="14840070"/>
                </a:cubicBezTo>
                <a:lnTo>
                  <a:pt x="168922" y="14408902"/>
                </a:lnTo>
                <a:lnTo>
                  <a:pt x="4162138" y="1490732"/>
                </a:lnTo>
                <a:cubicBezTo>
                  <a:pt x="4277796" y="1056730"/>
                  <a:pt x="4428502" y="637042"/>
                  <a:pt x="4611036" y="234872"/>
                </a:cubicBezTo>
                <a:close/>
              </a:path>
            </a:pathLst>
          </a:custGeom>
          <a:solidFill>
            <a:srgbClr val="EFF3F6"/>
          </a:solidFill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664">
                <a:solidFill>
                  <a:schemeClr val="accent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it-IT"/>
              <a:t>Fare clic sull'icona per inserire un'immagine</a:t>
            </a:r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0B05915-4E7F-F6E2-B098-FB9CCB6DEAA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/>
          <a:srcRect/>
          <a:stretch/>
        </p:blipFill>
        <p:spPr bwMode="auto">
          <a:xfrm>
            <a:off x="4538770" y="2545424"/>
            <a:ext cx="204941" cy="76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3E9632EE-142E-6A6E-FFAB-FC9057DE06D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54509" y="536046"/>
            <a:ext cx="1401959" cy="354219"/>
          </a:xfrm>
          <a:effectLst/>
        </p:spPr>
        <p:txBody>
          <a:bodyPr lIns="0" tIns="0" rIns="0" bIns="0" anchor="t" anchorCtr="0"/>
          <a:lstStyle>
            <a:lvl1pPr algn="l">
              <a:lnSpc>
                <a:spcPct val="100000"/>
              </a:lnSpc>
              <a:defRPr sz="1208" b="1">
                <a:solidFill>
                  <a:schemeClr val="tx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CLICK TO EDIT TITLE</a:t>
            </a:r>
            <a:endParaRPr lang="en-US"/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2769B786-6995-D67C-D0CE-E018FDF912C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54509" y="1019708"/>
            <a:ext cx="1401959" cy="1483842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755" b="0" i="0">
                <a:solidFill>
                  <a:schemeClr val="tx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  <a:lvl2pPr marL="179974" indent="0">
              <a:buNone/>
              <a:defRPr>
                <a:solidFill>
                  <a:schemeClr val="accent3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3"/>
                </a:solidFill>
              </a:defRPr>
            </a:lvl4pPr>
            <a:lvl5pPr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/>
              <a:t>Click to edit text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BFA0CB26-3D0E-61F7-8103-A9CD7CF3E0C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17744" b="31061"/>
          <a:stretch/>
        </p:blipFill>
        <p:spPr>
          <a:xfrm>
            <a:off x="0" y="2280349"/>
            <a:ext cx="383080" cy="419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3956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851" userDrawn="1">
          <p15:clr>
            <a:srgbClr val="FBAE40"/>
          </p15:clr>
        </p15:guide>
        <p15:guide id="2" pos="1511" userDrawn="1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-SECTION_01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Afbeelding 9">
            <a:extLst>
              <a:ext uri="{FF2B5EF4-FFF2-40B4-BE49-F238E27FC236}">
                <a16:creationId xmlns:a16="http://schemas.microsoft.com/office/drawing/2014/main" id="{F4804D4C-4871-4428-96FB-933CEE82A91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1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6206" b="16206"/>
          <a:stretch/>
        </p:blipFill>
        <p:spPr>
          <a:xfrm>
            <a:off x="11887" y="0"/>
            <a:ext cx="4799013" cy="2709861"/>
          </a:xfrm>
          <a:prstGeom prst="rect">
            <a:avLst/>
          </a:prstGeom>
        </p:spPr>
      </p:pic>
      <p:pic>
        <p:nvPicPr>
          <p:cNvPr id="4" name="Immagine 3" descr="Immagine che contiene bianco, bianco e nero, nero&#10;&#10;Descrizione generata automaticamente">
            <a:extLst>
              <a:ext uri="{FF2B5EF4-FFF2-40B4-BE49-F238E27FC236}">
                <a16:creationId xmlns:a16="http://schemas.microsoft.com/office/drawing/2014/main" id="{6A154A20-AA61-7D88-E82A-C88FA7A609D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-3341"/>
            <a:ext cx="4810898" cy="2727407"/>
          </a:xfrm>
          <a:prstGeom prst="rect">
            <a:avLst/>
          </a:prstGeom>
        </p:spPr>
      </p:pic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AD2C100D-C5F6-35A9-1E9A-60F9040946D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82845" y="587514"/>
            <a:ext cx="1726511" cy="1012242"/>
          </a:xfrm>
          <a:custGeom>
            <a:avLst/>
            <a:gdLst>
              <a:gd name="connsiteX0" fmla="*/ 3952635 w 16887590"/>
              <a:gd name="connsiteY0" fmla="*/ 0 h 6703052"/>
              <a:gd name="connsiteX1" fmla="*/ 15759543 w 16887590"/>
              <a:gd name="connsiteY1" fmla="*/ 0 h 6703052"/>
              <a:gd name="connsiteX2" fmla="*/ 16844127 w 16887590"/>
              <a:gd name="connsiteY2" fmla="*/ 884120 h 6703052"/>
              <a:gd name="connsiteX3" fmla="*/ 15800981 w 16887590"/>
              <a:gd name="connsiteY3" fmla="*/ 4925191 h 6703052"/>
              <a:gd name="connsiteX4" fmla="*/ 15798591 w 16887590"/>
              <a:gd name="connsiteY4" fmla="*/ 4925191 h 6703052"/>
              <a:gd name="connsiteX5" fmla="*/ 12815783 w 16887590"/>
              <a:gd name="connsiteY5" fmla="*/ 6703052 h 6703052"/>
              <a:gd name="connsiteX6" fmla="*/ 252618 w 16887590"/>
              <a:gd name="connsiteY6" fmla="*/ 6703052 h 6703052"/>
              <a:gd name="connsiteX7" fmla="*/ 0 w 16887590"/>
              <a:gd name="connsiteY7" fmla="*/ 6450757 h 6703052"/>
              <a:gd name="connsiteX8" fmla="*/ 11953 w 16887590"/>
              <a:gd name="connsiteY8" fmla="*/ 6372555 h 6703052"/>
              <a:gd name="connsiteX9" fmla="*/ 56580 w 16887590"/>
              <a:gd name="connsiteY9" fmla="*/ 6230425 h 6703052"/>
              <a:gd name="connsiteX10" fmla="*/ 1369078 w 16887590"/>
              <a:gd name="connsiteY10" fmla="*/ 1981435 h 6703052"/>
              <a:gd name="connsiteX11" fmla="*/ 3952635 w 16887590"/>
              <a:gd name="connsiteY11" fmla="*/ 0 h 67030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6887590" h="6703052">
                <a:moveTo>
                  <a:pt x="3952635" y="0"/>
                </a:moveTo>
                <a:lnTo>
                  <a:pt x="15759543" y="0"/>
                </a:lnTo>
                <a:cubicBezTo>
                  <a:pt x="16295061" y="0"/>
                  <a:pt x="16740529" y="379219"/>
                  <a:pt x="16844127" y="884120"/>
                </a:cubicBezTo>
                <a:cubicBezTo>
                  <a:pt x="16844127" y="884120"/>
                  <a:pt x="17213093" y="2367171"/>
                  <a:pt x="15800981" y="4925191"/>
                </a:cubicBezTo>
                <a:lnTo>
                  <a:pt x="15798591" y="4925191"/>
                </a:lnTo>
                <a:cubicBezTo>
                  <a:pt x="15224023" y="5983405"/>
                  <a:pt x="14105971" y="6703052"/>
                  <a:pt x="12815783" y="6703052"/>
                </a:cubicBezTo>
                <a:lnTo>
                  <a:pt x="252618" y="6703052"/>
                </a:lnTo>
                <a:cubicBezTo>
                  <a:pt x="112363" y="6703052"/>
                  <a:pt x="0" y="6588852"/>
                  <a:pt x="0" y="6450757"/>
                </a:cubicBezTo>
                <a:cubicBezTo>
                  <a:pt x="0" y="6423448"/>
                  <a:pt x="3984" y="6397070"/>
                  <a:pt x="11953" y="6372555"/>
                </a:cubicBezTo>
                <a:lnTo>
                  <a:pt x="56580" y="6230425"/>
                </a:lnTo>
                <a:lnTo>
                  <a:pt x="1369078" y="1981435"/>
                </a:lnTo>
                <a:cubicBezTo>
                  <a:pt x="1674291" y="839744"/>
                  <a:pt x="2715046" y="0"/>
                  <a:pt x="3952635" y="0"/>
                </a:cubicBezTo>
                <a:close/>
              </a:path>
            </a:pathLst>
          </a:custGeom>
          <a:solidFill>
            <a:srgbClr val="EFF3F6"/>
          </a:solidFill>
          <a:ln>
            <a:noFill/>
          </a:ln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483">
                <a:solidFill>
                  <a:schemeClr val="accent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it-IT"/>
              <a:t>Fare clic sull'icona per inserire un'immagine</a:t>
            </a:r>
            <a:endParaRPr lang="en-US"/>
          </a:p>
        </p:txBody>
      </p:sp>
      <p:sp>
        <p:nvSpPr>
          <p:cNvPr id="36" name="Picture Placeholder 35">
            <a:extLst>
              <a:ext uri="{FF2B5EF4-FFF2-40B4-BE49-F238E27FC236}">
                <a16:creationId xmlns:a16="http://schemas.microsoft.com/office/drawing/2014/main" id="{69E6E446-47E8-4CF4-0928-6EB8D6867D9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461430" y="587514"/>
            <a:ext cx="1726511" cy="1012242"/>
          </a:xfrm>
          <a:custGeom>
            <a:avLst/>
            <a:gdLst>
              <a:gd name="connsiteX0" fmla="*/ 3952635 w 16887590"/>
              <a:gd name="connsiteY0" fmla="*/ 0 h 6703052"/>
              <a:gd name="connsiteX1" fmla="*/ 15759543 w 16887590"/>
              <a:gd name="connsiteY1" fmla="*/ 0 h 6703052"/>
              <a:gd name="connsiteX2" fmla="*/ 16844127 w 16887590"/>
              <a:gd name="connsiteY2" fmla="*/ 884120 h 6703052"/>
              <a:gd name="connsiteX3" fmla="*/ 15800981 w 16887590"/>
              <a:gd name="connsiteY3" fmla="*/ 4925191 h 6703052"/>
              <a:gd name="connsiteX4" fmla="*/ 15798591 w 16887590"/>
              <a:gd name="connsiteY4" fmla="*/ 4925191 h 6703052"/>
              <a:gd name="connsiteX5" fmla="*/ 12815783 w 16887590"/>
              <a:gd name="connsiteY5" fmla="*/ 6703052 h 6703052"/>
              <a:gd name="connsiteX6" fmla="*/ 252618 w 16887590"/>
              <a:gd name="connsiteY6" fmla="*/ 6703052 h 6703052"/>
              <a:gd name="connsiteX7" fmla="*/ 0 w 16887590"/>
              <a:gd name="connsiteY7" fmla="*/ 6450757 h 6703052"/>
              <a:gd name="connsiteX8" fmla="*/ 11953 w 16887590"/>
              <a:gd name="connsiteY8" fmla="*/ 6372555 h 6703052"/>
              <a:gd name="connsiteX9" fmla="*/ 56580 w 16887590"/>
              <a:gd name="connsiteY9" fmla="*/ 6230425 h 6703052"/>
              <a:gd name="connsiteX10" fmla="*/ 1369078 w 16887590"/>
              <a:gd name="connsiteY10" fmla="*/ 1981435 h 6703052"/>
              <a:gd name="connsiteX11" fmla="*/ 3952635 w 16887590"/>
              <a:gd name="connsiteY11" fmla="*/ 0 h 67030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6887590" h="6703052">
                <a:moveTo>
                  <a:pt x="3952635" y="0"/>
                </a:moveTo>
                <a:lnTo>
                  <a:pt x="15759543" y="0"/>
                </a:lnTo>
                <a:cubicBezTo>
                  <a:pt x="16295061" y="0"/>
                  <a:pt x="16740529" y="379219"/>
                  <a:pt x="16844127" y="884120"/>
                </a:cubicBezTo>
                <a:cubicBezTo>
                  <a:pt x="16844127" y="884120"/>
                  <a:pt x="17213093" y="2367171"/>
                  <a:pt x="15800981" y="4925191"/>
                </a:cubicBezTo>
                <a:lnTo>
                  <a:pt x="15798591" y="4925191"/>
                </a:lnTo>
                <a:cubicBezTo>
                  <a:pt x="15224023" y="5983405"/>
                  <a:pt x="14105971" y="6703052"/>
                  <a:pt x="12815783" y="6703052"/>
                </a:cubicBezTo>
                <a:lnTo>
                  <a:pt x="252618" y="6703052"/>
                </a:lnTo>
                <a:cubicBezTo>
                  <a:pt x="112363" y="6703052"/>
                  <a:pt x="0" y="6588852"/>
                  <a:pt x="0" y="6450757"/>
                </a:cubicBezTo>
                <a:cubicBezTo>
                  <a:pt x="0" y="6423448"/>
                  <a:pt x="3984" y="6397070"/>
                  <a:pt x="11953" y="6372555"/>
                </a:cubicBezTo>
                <a:lnTo>
                  <a:pt x="56580" y="6230425"/>
                </a:lnTo>
                <a:lnTo>
                  <a:pt x="1369078" y="1981435"/>
                </a:lnTo>
                <a:cubicBezTo>
                  <a:pt x="1674291" y="839744"/>
                  <a:pt x="2715046" y="0"/>
                  <a:pt x="3952635" y="0"/>
                </a:cubicBezTo>
                <a:close/>
              </a:path>
            </a:pathLst>
          </a:custGeom>
          <a:solidFill>
            <a:srgbClr val="EFF3F6"/>
          </a:solidFill>
          <a:ln>
            <a:noFill/>
          </a:ln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483">
                <a:solidFill>
                  <a:schemeClr val="accent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it-IT"/>
              <a:t>Fare clic sull'icona per inserire un'immagine</a:t>
            </a:r>
            <a:endParaRPr lang="en-US"/>
          </a:p>
        </p:txBody>
      </p:sp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61701F04-C3A5-922E-7A87-802979AF39E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82845" y="1669236"/>
            <a:ext cx="1726511" cy="226441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755" b="1" i="0">
                <a:solidFill>
                  <a:srgbClr val="B1153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  <a:lvl2pPr marL="179974" indent="0">
              <a:buNone/>
              <a:defRPr>
                <a:solidFill>
                  <a:schemeClr val="accent3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3"/>
                </a:solidFill>
              </a:defRPr>
            </a:lvl4pPr>
            <a:lvl5pPr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/>
              <a:t>Click to edit text</a:t>
            </a:r>
          </a:p>
        </p:txBody>
      </p:sp>
      <p:sp>
        <p:nvSpPr>
          <p:cNvPr id="6" name="Text Placeholder 12">
            <a:extLst>
              <a:ext uri="{FF2B5EF4-FFF2-40B4-BE49-F238E27FC236}">
                <a16:creationId xmlns:a16="http://schemas.microsoft.com/office/drawing/2014/main" id="{0B234D4A-92C5-BB7A-3079-4E18926628D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82845" y="1965159"/>
            <a:ext cx="1726511" cy="572986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None/>
              <a:defRPr sz="453">
                <a:solidFill>
                  <a:schemeClr val="tx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  <a:lvl2pPr marL="179974" indent="0">
              <a:buNone/>
              <a:defRPr>
                <a:solidFill>
                  <a:schemeClr val="accent3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3"/>
                </a:solidFill>
              </a:defRPr>
            </a:lvl4pPr>
            <a:lvl5pPr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BDE8821D-EB3E-94B5-19B6-0F1FFFDC978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461430" y="1965159"/>
            <a:ext cx="1726511" cy="572986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None/>
              <a:defRPr sz="453">
                <a:solidFill>
                  <a:schemeClr val="tx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  <a:lvl2pPr marL="179974" indent="0">
              <a:buNone/>
              <a:defRPr>
                <a:solidFill>
                  <a:schemeClr val="accent3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3"/>
                </a:solidFill>
              </a:defRPr>
            </a:lvl4pPr>
            <a:lvl5pPr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/>
              <a:t>Click to edit</a:t>
            </a:r>
          </a:p>
          <a:p>
            <a:pPr lvl="0"/>
            <a:endParaRPr lang="en-US"/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A583232B-AE17-C746-2ECB-E7F40C3902C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461429" y="1669236"/>
            <a:ext cx="1726511" cy="226441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755" b="1" i="0">
                <a:solidFill>
                  <a:srgbClr val="B1153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  <a:lvl2pPr marL="179974" indent="0">
              <a:buNone/>
              <a:defRPr>
                <a:solidFill>
                  <a:schemeClr val="accent3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3"/>
                </a:solidFill>
              </a:defRPr>
            </a:lvl4pPr>
            <a:lvl5pPr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/>
              <a:t>Click to edit text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FA428AD1-D735-59BC-C65B-1E4F5CD646F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71135" y="162193"/>
            <a:ext cx="3856744" cy="358250"/>
          </a:xfrm>
          <a:effectLst/>
        </p:spPr>
        <p:txBody>
          <a:bodyPr lIns="0" tIns="0" rIns="0" bIns="0" anchor="ctr" anchorCtr="0"/>
          <a:lstStyle>
            <a:lvl1pPr algn="ctr">
              <a:lnSpc>
                <a:spcPct val="100000"/>
              </a:lnSpc>
              <a:defRPr sz="1661" b="1">
                <a:solidFill>
                  <a:schemeClr val="tx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CLICK TO EDIT TITLE</a:t>
            </a:r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E281790-8F98-10A9-822E-511A766F5B1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/>
          <a:srcRect/>
          <a:stretch/>
        </p:blipFill>
        <p:spPr bwMode="auto">
          <a:xfrm>
            <a:off x="4538770" y="2545424"/>
            <a:ext cx="204941" cy="76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magine 1">
            <a:extLst>
              <a:ext uri="{FF2B5EF4-FFF2-40B4-BE49-F238E27FC236}">
                <a16:creationId xmlns:a16="http://schemas.microsoft.com/office/drawing/2014/main" id="{285685B1-1A59-00E1-5A8D-596E4994F5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17744" b="31061"/>
          <a:stretch/>
        </p:blipFill>
        <p:spPr>
          <a:xfrm>
            <a:off x="0" y="2280349"/>
            <a:ext cx="383080" cy="419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1180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851" userDrawn="1">
          <p15:clr>
            <a:srgbClr val="FBAE40"/>
          </p15:clr>
        </p15:guide>
        <p15:guide id="2" pos="1511" userDrawn="1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-SECTION_04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9">
            <a:extLst>
              <a:ext uri="{FF2B5EF4-FFF2-40B4-BE49-F238E27FC236}">
                <a16:creationId xmlns:a16="http://schemas.microsoft.com/office/drawing/2014/main" id="{70ACB814-60FF-C1C5-E57D-19AB3FEBF1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6206" b="16206"/>
          <a:stretch/>
        </p:blipFill>
        <p:spPr>
          <a:xfrm>
            <a:off x="0" y="4761"/>
            <a:ext cx="4799013" cy="2700338"/>
          </a:xfrm>
          <a:prstGeom prst="rect">
            <a:avLst/>
          </a:prstGeom>
          <a:noFill/>
        </p:spPr>
      </p:pic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AD2C100D-C5F6-35A9-1E9A-60F9040946D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82845" y="587514"/>
            <a:ext cx="1726511" cy="1012242"/>
          </a:xfrm>
          <a:custGeom>
            <a:avLst/>
            <a:gdLst>
              <a:gd name="connsiteX0" fmla="*/ 3952635 w 16887590"/>
              <a:gd name="connsiteY0" fmla="*/ 0 h 6703052"/>
              <a:gd name="connsiteX1" fmla="*/ 15759543 w 16887590"/>
              <a:gd name="connsiteY1" fmla="*/ 0 h 6703052"/>
              <a:gd name="connsiteX2" fmla="*/ 16844127 w 16887590"/>
              <a:gd name="connsiteY2" fmla="*/ 884120 h 6703052"/>
              <a:gd name="connsiteX3" fmla="*/ 15800981 w 16887590"/>
              <a:gd name="connsiteY3" fmla="*/ 4925191 h 6703052"/>
              <a:gd name="connsiteX4" fmla="*/ 15798591 w 16887590"/>
              <a:gd name="connsiteY4" fmla="*/ 4925191 h 6703052"/>
              <a:gd name="connsiteX5" fmla="*/ 12815783 w 16887590"/>
              <a:gd name="connsiteY5" fmla="*/ 6703052 h 6703052"/>
              <a:gd name="connsiteX6" fmla="*/ 252618 w 16887590"/>
              <a:gd name="connsiteY6" fmla="*/ 6703052 h 6703052"/>
              <a:gd name="connsiteX7" fmla="*/ 0 w 16887590"/>
              <a:gd name="connsiteY7" fmla="*/ 6450757 h 6703052"/>
              <a:gd name="connsiteX8" fmla="*/ 11953 w 16887590"/>
              <a:gd name="connsiteY8" fmla="*/ 6372555 h 6703052"/>
              <a:gd name="connsiteX9" fmla="*/ 56580 w 16887590"/>
              <a:gd name="connsiteY9" fmla="*/ 6230425 h 6703052"/>
              <a:gd name="connsiteX10" fmla="*/ 1369078 w 16887590"/>
              <a:gd name="connsiteY10" fmla="*/ 1981435 h 6703052"/>
              <a:gd name="connsiteX11" fmla="*/ 3952635 w 16887590"/>
              <a:gd name="connsiteY11" fmla="*/ 0 h 67030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6887590" h="6703052">
                <a:moveTo>
                  <a:pt x="3952635" y="0"/>
                </a:moveTo>
                <a:lnTo>
                  <a:pt x="15759543" y="0"/>
                </a:lnTo>
                <a:cubicBezTo>
                  <a:pt x="16295061" y="0"/>
                  <a:pt x="16740529" y="379219"/>
                  <a:pt x="16844127" y="884120"/>
                </a:cubicBezTo>
                <a:cubicBezTo>
                  <a:pt x="16844127" y="884120"/>
                  <a:pt x="17213093" y="2367171"/>
                  <a:pt x="15800981" y="4925191"/>
                </a:cubicBezTo>
                <a:lnTo>
                  <a:pt x="15798591" y="4925191"/>
                </a:lnTo>
                <a:cubicBezTo>
                  <a:pt x="15224023" y="5983405"/>
                  <a:pt x="14105971" y="6703052"/>
                  <a:pt x="12815783" y="6703052"/>
                </a:cubicBezTo>
                <a:lnTo>
                  <a:pt x="252618" y="6703052"/>
                </a:lnTo>
                <a:cubicBezTo>
                  <a:pt x="112363" y="6703052"/>
                  <a:pt x="0" y="6588852"/>
                  <a:pt x="0" y="6450757"/>
                </a:cubicBezTo>
                <a:cubicBezTo>
                  <a:pt x="0" y="6423448"/>
                  <a:pt x="3984" y="6397070"/>
                  <a:pt x="11953" y="6372555"/>
                </a:cubicBezTo>
                <a:lnTo>
                  <a:pt x="56580" y="6230425"/>
                </a:lnTo>
                <a:lnTo>
                  <a:pt x="1369078" y="1981435"/>
                </a:lnTo>
                <a:cubicBezTo>
                  <a:pt x="1674291" y="839744"/>
                  <a:pt x="2715046" y="0"/>
                  <a:pt x="3952635" y="0"/>
                </a:cubicBezTo>
                <a:close/>
              </a:path>
            </a:pathLst>
          </a:custGeom>
          <a:solidFill>
            <a:srgbClr val="EFF3F6"/>
          </a:solidFill>
          <a:ln>
            <a:noFill/>
          </a:ln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483">
                <a:solidFill>
                  <a:schemeClr val="accent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it-IT"/>
              <a:t>Fare clic sull'icona per inserire un'immagine</a:t>
            </a:r>
            <a:endParaRPr lang="en-US"/>
          </a:p>
        </p:txBody>
      </p:sp>
      <p:sp>
        <p:nvSpPr>
          <p:cNvPr id="36" name="Picture Placeholder 35">
            <a:extLst>
              <a:ext uri="{FF2B5EF4-FFF2-40B4-BE49-F238E27FC236}">
                <a16:creationId xmlns:a16="http://schemas.microsoft.com/office/drawing/2014/main" id="{69E6E446-47E8-4CF4-0928-6EB8D6867D9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461430" y="587514"/>
            <a:ext cx="1726511" cy="1012242"/>
          </a:xfrm>
          <a:custGeom>
            <a:avLst/>
            <a:gdLst>
              <a:gd name="connsiteX0" fmla="*/ 3952635 w 16887590"/>
              <a:gd name="connsiteY0" fmla="*/ 0 h 6703052"/>
              <a:gd name="connsiteX1" fmla="*/ 15759543 w 16887590"/>
              <a:gd name="connsiteY1" fmla="*/ 0 h 6703052"/>
              <a:gd name="connsiteX2" fmla="*/ 16844127 w 16887590"/>
              <a:gd name="connsiteY2" fmla="*/ 884120 h 6703052"/>
              <a:gd name="connsiteX3" fmla="*/ 15800981 w 16887590"/>
              <a:gd name="connsiteY3" fmla="*/ 4925191 h 6703052"/>
              <a:gd name="connsiteX4" fmla="*/ 15798591 w 16887590"/>
              <a:gd name="connsiteY4" fmla="*/ 4925191 h 6703052"/>
              <a:gd name="connsiteX5" fmla="*/ 12815783 w 16887590"/>
              <a:gd name="connsiteY5" fmla="*/ 6703052 h 6703052"/>
              <a:gd name="connsiteX6" fmla="*/ 252618 w 16887590"/>
              <a:gd name="connsiteY6" fmla="*/ 6703052 h 6703052"/>
              <a:gd name="connsiteX7" fmla="*/ 0 w 16887590"/>
              <a:gd name="connsiteY7" fmla="*/ 6450757 h 6703052"/>
              <a:gd name="connsiteX8" fmla="*/ 11953 w 16887590"/>
              <a:gd name="connsiteY8" fmla="*/ 6372555 h 6703052"/>
              <a:gd name="connsiteX9" fmla="*/ 56580 w 16887590"/>
              <a:gd name="connsiteY9" fmla="*/ 6230425 h 6703052"/>
              <a:gd name="connsiteX10" fmla="*/ 1369078 w 16887590"/>
              <a:gd name="connsiteY10" fmla="*/ 1981435 h 6703052"/>
              <a:gd name="connsiteX11" fmla="*/ 3952635 w 16887590"/>
              <a:gd name="connsiteY11" fmla="*/ 0 h 67030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6887590" h="6703052">
                <a:moveTo>
                  <a:pt x="3952635" y="0"/>
                </a:moveTo>
                <a:lnTo>
                  <a:pt x="15759543" y="0"/>
                </a:lnTo>
                <a:cubicBezTo>
                  <a:pt x="16295061" y="0"/>
                  <a:pt x="16740529" y="379219"/>
                  <a:pt x="16844127" y="884120"/>
                </a:cubicBezTo>
                <a:cubicBezTo>
                  <a:pt x="16844127" y="884120"/>
                  <a:pt x="17213093" y="2367171"/>
                  <a:pt x="15800981" y="4925191"/>
                </a:cubicBezTo>
                <a:lnTo>
                  <a:pt x="15798591" y="4925191"/>
                </a:lnTo>
                <a:cubicBezTo>
                  <a:pt x="15224023" y="5983405"/>
                  <a:pt x="14105971" y="6703052"/>
                  <a:pt x="12815783" y="6703052"/>
                </a:cubicBezTo>
                <a:lnTo>
                  <a:pt x="252618" y="6703052"/>
                </a:lnTo>
                <a:cubicBezTo>
                  <a:pt x="112363" y="6703052"/>
                  <a:pt x="0" y="6588852"/>
                  <a:pt x="0" y="6450757"/>
                </a:cubicBezTo>
                <a:cubicBezTo>
                  <a:pt x="0" y="6423448"/>
                  <a:pt x="3984" y="6397070"/>
                  <a:pt x="11953" y="6372555"/>
                </a:cubicBezTo>
                <a:lnTo>
                  <a:pt x="56580" y="6230425"/>
                </a:lnTo>
                <a:lnTo>
                  <a:pt x="1369078" y="1981435"/>
                </a:lnTo>
                <a:cubicBezTo>
                  <a:pt x="1674291" y="839744"/>
                  <a:pt x="2715046" y="0"/>
                  <a:pt x="3952635" y="0"/>
                </a:cubicBezTo>
                <a:close/>
              </a:path>
            </a:pathLst>
          </a:custGeom>
          <a:solidFill>
            <a:srgbClr val="EFF3F6"/>
          </a:solidFill>
          <a:ln>
            <a:noFill/>
          </a:ln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483">
                <a:solidFill>
                  <a:schemeClr val="accent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it-IT"/>
              <a:t>Fare clic sull'icona per inserire un'immagine</a:t>
            </a:r>
            <a:endParaRPr lang="en-US"/>
          </a:p>
        </p:txBody>
      </p:sp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D56A1FD8-337B-57F3-D612-6E375AE20F9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82845" y="1669236"/>
            <a:ext cx="1726511" cy="226441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755" b="1" i="0">
                <a:solidFill>
                  <a:srgbClr val="B1153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  <a:lvl2pPr marL="179974" indent="0">
              <a:buNone/>
              <a:defRPr>
                <a:solidFill>
                  <a:schemeClr val="accent3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3"/>
                </a:solidFill>
              </a:defRPr>
            </a:lvl4pPr>
            <a:lvl5pPr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/>
              <a:t>Click to edit text</a:t>
            </a:r>
          </a:p>
        </p:txBody>
      </p:sp>
      <p:sp>
        <p:nvSpPr>
          <p:cNvPr id="6" name="Text Placeholder 12">
            <a:extLst>
              <a:ext uri="{FF2B5EF4-FFF2-40B4-BE49-F238E27FC236}">
                <a16:creationId xmlns:a16="http://schemas.microsoft.com/office/drawing/2014/main" id="{CDF85BD3-C496-817A-7B0F-B16E0B7F1B7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82845" y="1965159"/>
            <a:ext cx="1726511" cy="572986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None/>
              <a:defRPr sz="453">
                <a:solidFill>
                  <a:schemeClr val="tx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  <a:lvl2pPr marL="179974" indent="0">
              <a:buNone/>
              <a:defRPr>
                <a:solidFill>
                  <a:schemeClr val="accent3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3"/>
                </a:solidFill>
              </a:defRPr>
            </a:lvl4pPr>
            <a:lvl5pPr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7FF4A196-6847-4919-DA13-667885782CF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461430" y="1965159"/>
            <a:ext cx="1726511" cy="572986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None/>
              <a:defRPr sz="453">
                <a:solidFill>
                  <a:schemeClr val="tx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  <a:lvl2pPr marL="179974" indent="0">
              <a:buNone/>
              <a:defRPr>
                <a:solidFill>
                  <a:schemeClr val="accent3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3"/>
                </a:solidFill>
              </a:defRPr>
            </a:lvl4pPr>
            <a:lvl5pPr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/>
              <a:t>Click to edit</a:t>
            </a:r>
          </a:p>
          <a:p>
            <a:pPr lvl="0"/>
            <a:endParaRPr lang="en-US"/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9C43F7DD-9B54-713B-CF03-6E30EB81A2D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461429" y="1669236"/>
            <a:ext cx="1726511" cy="226441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755" b="1" i="0">
                <a:solidFill>
                  <a:srgbClr val="B1153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  <a:lvl2pPr marL="179974" indent="0">
              <a:buNone/>
              <a:defRPr>
                <a:solidFill>
                  <a:schemeClr val="accent3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3"/>
                </a:solidFill>
              </a:defRPr>
            </a:lvl4pPr>
            <a:lvl5pPr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/>
              <a:t>Click to edit text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77836FE-F771-756C-46CF-3AF4BD2850A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71135" y="162193"/>
            <a:ext cx="3856744" cy="358250"/>
          </a:xfrm>
          <a:effectLst/>
        </p:spPr>
        <p:txBody>
          <a:bodyPr lIns="0" tIns="0" rIns="0" bIns="0" anchor="ctr" anchorCtr="0"/>
          <a:lstStyle>
            <a:lvl1pPr algn="ctr">
              <a:lnSpc>
                <a:spcPct val="100000"/>
              </a:lnSpc>
              <a:defRPr sz="1661" b="1">
                <a:solidFill>
                  <a:schemeClr val="tx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CLICK TO EDIT TITLE</a:t>
            </a:r>
            <a:endParaRPr lang="en-US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65E985F3-BB9F-2F8B-DE59-B25A85C794A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502309" cy="665495"/>
          </a:xfrm>
          <a:prstGeom prst="rect">
            <a:avLst/>
          </a:prstGeom>
        </p:spPr>
      </p:pic>
      <p:pic>
        <p:nvPicPr>
          <p:cNvPr id="2" name="Picture 1" descr="Barilla (company) - Wikipedia">
            <a:extLst>
              <a:ext uri="{FF2B5EF4-FFF2-40B4-BE49-F238E27FC236}">
                <a16:creationId xmlns:a16="http://schemas.microsoft.com/office/drawing/2014/main" id="{93154452-38B0-1B72-523F-E951952B13E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8770" y="2545423"/>
            <a:ext cx="204941" cy="76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252397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851" userDrawn="1">
          <p15:clr>
            <a:srgbClr val="FBAE40"/>
          </p15:clr>
        </p15:guide>
        <p15:guide id="2" pos="1511" userDrawn="1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-SECTION_01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>
            <a:extLst>
              <a:ext uri="{FF2B5EF4-FFF2-40B4-BE49-F238E27FC236}">
                <a16:creationId xmlns:a16="http://schemas.microsoft.com/office/drawing/2014/main" id="{0DE72F8F-AE3A-EE79-60D2-6616FD0B50F1}"/>
              </a:ext>
            </a:extLst>
          </p:cNvPr>
          <p:cNvSpPr/>
          <p:nvPr/>
        </p:nvSpPr>
        <p:spPr>
          <a:xfrm rot="10800000" flipH="1" flipV="1">
            <a:off x="2274815" y="-9523"/>
            <a:ext cx="2536083" cy="2727407"/>
          </a:xfrm>
          <a:custGeom>
            <a:avLst/>
            <a:gdLst>
              <a:gd name="connsiteX0" fmla="*/ 7133428 w 24806298"/>
              <a:gd name="connsiteY0" fmla="*/ 0 h 18060850"/>
              <a:gd name="connsiteX1" fmla="*/ 24806298 w 24806298"/>
              <a:gd name="connsiteY1" fmla="*/ 0 h 18060850"/>
              <a:gd name="connsiteX2" fmla="*/ 24806298 w 24806298"/>
              <a:gd name="connsiteY2" fmla="*/ 18060850 h 18060850"/>
              <a:gd name="connsiteX3" fmla="*/ 0 w 24806298"/>
              <a:gd name="connsiteY3" fmla="*/ 18060850 h 18060850"/>
              <a:gd name="connsiteX4" fmla="*/ 4181148 w 24806298"/>
              <a:gd name="connsiteY4" fmla="*/ 4534725 h 18060850"/>
              <a:gd name="connsiteX5" fmla="*/ 6983810 w 24806298"/>
              <a:gd name="connsiteY5" fmla="*/ 121391 h 18060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806298" h="18060850">
                <a:moveTo>
                  <a:pt x="7133428" y="0"/>
                </a:moveTo>
                <a:lnTo>
                  <a:pt x="24806298" y="0"/>
                </a:lnTo>
                <a:lnTo>
                  <a:pt x="24806298" y="18060850"/>
                </a:lnTo>
                <a:lnTo>
                  <a:pt x="0" y="18060850"/>
                </a:lnTo>
                <a:lnTo>
                  <a:pt x="4181148" y="4534725"/>
                </a:lnTo>
                <a:cubicBezTo>
                  <a:pt x="4646900" y="2786992"/>
                  <a:pt x="5641940" y="1255425"/>
                  <a:pt x="6983810" y="121391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wrap="square" lIns="6902" rIns="6902" anchor="ctr">
            <a:noAutofit/>
          </a:bodyPr>
          <a:lstStyle/>
          <a:p>
            <a:endParaRPr sz="272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4" name="Afbeelding 9">
            <a:extLst>
              <a:ext uri="{FF2B5EF4-FFF2-40B4-BE49-F238E27FC236}">
                <a16:creationId xmlns:a16="http://schemas.microsoft.com/office/drawing/2014/main" id="{BB4BFC9F-DF33-2F37-4B68-D94959C7D5BC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1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6206" b="16206"/>
          <a:stretch/>
        </p:blipFill>
        <p:spPr>
          <a:xfrm>
            <a:off x="0" y="0"/>
            <a:ext cx="4799013" cy="2700338"/>
          </a:xfrm>
          <a:prstGeom prst="rect">
            <a:avLst/>
          </a:prstGeom>
        </p:spPr>
      </p:pic>
      <p:pic>
        <p:nvPicPr>
          <p:cNvPr id="5" name="Immagine 4" descr="Immagine che contiene bianco, bianco e nero, nero&#10;&#10;Descrizione generata automaticamente">
            <a:extLst>
              <a:ext uri="{FF2B5EF4-FFF2-40B4-BE49-F238E27FC236}">
                <a16:creationId xmlns:a16="http://schemas.microsoft.com/office/drawing/2014/main" id="{ACFE56E3-E17A-E25B-8560-BEF9A1DB0AF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-3341"/>
            <a:ext cx="4810898" cy="2727407"/>
          </a:xfrm>
          <a:prstGeom prst="rect">
            <a:avLst/>
          </a:prstGeom>
        </p:spPr>
      </p:pic>
      <p:sp>
        <p:nvSpPr>
          <p:cNvPr id="23" name="Text Placeholder 12">
            <a:extLst>
              <a:ext uri="{FF2B5EF4-FFF2-40B4-BE49-F238E27FC236}">
                <a16:creationId xmlns:a16="http://schemas.microsoft.com/office/drawing/2014/main" id="{8C2E0D91-67BB-FDA3-15BC-6A64009B38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54936" y="1669236"/>
            <a:ext cx="1316465" cy="226441"/>
          </a:xfrm>
        </p:spPr>
        <p:txBody>
          <a:bodyPr lIns="0" tIns="0" rIns="0" bIns="0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755" b="1" i="0">
                <a:solidFill>
                  <a:schemeClr val="tx2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  <a:lvl2pPr marL="179974" indent="0">
              <a:buNone/>
              <a:defRPr>
                <a:solidFill>
                  <a:schemeClr val="accent3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3"/>
                </a:solidFill>
              </a:defRPr>
            </a:lvl4pPr>
            <a:lvl5pPr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/>
              <a:t>Click to edit text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3553CB83-BF3A-12BD-2253-3346D0031B2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631693" y="1669236"/>
            <a:ext cx="1316465" cy="226441"/>
          </a:xfrm>
        </p:spPr>
        <p:txBody>
          <a:bodyPr lIns="0" tIns="0" rIns="0" bIns="0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755" b="1" i="0">
                <a:solidFill>
                  <a:schemeClr val="tx2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  <a:lvl2pPr marL="179974" indent="0">
              <a:buNone/>
              <a:defRPr>
                <a:solidFill>
                  <a:schemeClr val="accent3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3"/>
                </a:solidFill>
              </a:defRPr>
            </a:lvl4pPr>
            <a:lvl5pPr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/>
              <a:t>Click to edit text</a:t>
            </a:r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BAB5BF83-6428-3DD0-4EC7-B187FA91F17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108449" y="1669236"/>
            <a:ext cx="1316465" cy="226441"/>
          </a:xfrm>
        </p:spPr>
        <p:txBody>
          <a:bodyPr lIns="0" tIns="0" rIns="0" bIns="0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755" b="1" i="0">
                <a:solidFill>
                  <a:schemeClr val="tx2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  <a:lvl2pPr marL="179974" indent="0">
              <a:buNone/>
              <a:defRPr>
                <a:solidFill>
                  <a:schemeClr val="accent3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3"/>
                </a:solidFill>
              </a:defRPr>
            </a:lvl4pPr>
            <a:lvl5pPr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/>
              <a:t>Click to edit text</a:t>
            </a:r>
          </a:p>
        </p:txBody>
      </p:sp>
      <p:sp>
        <p:nvSpPr>
          <p:cNvPr id="13" name="Picture Placeholder 30">
            <a:extLst>
              <a:ext uri="{FF2B5EF4-FFF2-40B4-BE49-F238E27FC236}">
                <a16:creationId xmlns:a16="http://schemas.microsoft.com/office/drawing/2014/main" id="{36E5FEDB-7EBD-D782-0967-70C01D7F111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54936" y="654533"/>
            <a:ext cx="1534318" cy="899561"/>
          </a:xfrm>
          <a:custGeom>
            <a:avLst/>
            <a:gdLst>
              <a:gd name="connsiteX0" fmla="*/ 3952635 w 16887590"/>
              <a:gd name="connsiteY0" fmla="*/ 0 h 6703052"/>
              <a:gd name="connsiteX1" fmla="*/ 15759543 w 16887590"/>
              <a:gd name="connsiteY1" fmla="*/ 0 h 6703052"/>
              <a:gd name="connsiteX2" fmla="*/ 16844127 w 16887590"/>
              <a:gd name="connsiteY2" fmla="*/ 884120 h 6703052"/>
              <a:gd name="connsiteX3" fmla="*/ 15800981 w 16887590"/>
              <a:gd name="connsiteY3" fmla="*/ 4925191 h 6703052"/>
              <a:gd name="connsiteX4" fmla="*/ 15798591 w 16887590"/>
              <a:gd name="connsiteY4" fmla="*/ 4925191 h 6703052"/>
              <a:gd name="connsiteX5" fmla="*/ 12815783 w 16887590"/>
              <a:gd name="connsiteY5" fmla="*/ 6703052 h 6703052"/>
              <a:gd name="connsiteX6" fmla="*/ 252618 w 16887590"/>
              <a:gd name="connsiteY6" fmla="*/ 6703052 h 6703052"/>
              <a:gd name="connsiteX7" fmla="*/ 0 w 16887590"/>
              <a:gd name="connsiteY7" fmla="*/ 6450757 h 6703052"/>
              <a:gd name="connsiteX8" fmla="*/ 11953 w 16887590"/>
              <a:gd name="connsiteY8" fmla="*/ 6372555 h 6703052"/>
              <a:gd name="connsiteX9" fmla="*/ 56580 w 16887590"/>
              <a:gd name="connsiteY9" fmla="*/ 6230425 h 6703052"/>
              <a:gd name="connsiteX10" fmla="*/ 1369078 w 16887590"/>
              <a:gd name="connsiteY10" fmla="*/ 1981435 h 6703052"/>
              <a:gd name="connsiteX11" fmla="*/ 3952635 w 16887590"/>
              <a:gd name="connsiteY11" fmla="*/ 0 h 67030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6887590" h="6703052">
                <a:moveTo>
                  <a:pt x="3952635" y="0"/>
                </a:moveTo>
                <a:lnTo>
                  <a:pt x="15759543" y="0"/>
                </a:lnTo>
                <a:cubicBezTo>
                  <a:pt x="16295061" y="0"/>
                  <a:pt x="16740529" y="379219"/>
                  <a:pt x="16844127" y="884120"/>
                </a:cubicBezTo>
                <a:cubicBezTo>
                  <a:pt x="16844127" y="884120"/>
                  <a:pt x="17213093" y="2367171"/>
                  <a:pt x="15800981" y="4925191"/>
                </a:cubicBezTo>
                <a:lnTo>
                  <a:pt x="15798591" y="4925191"/>
                </a:lnTo>
                <a:cubicBezTo>
                  <a:pt x="15224023" y="5983405"/>
                  <a:pt x="14105971" y="6703052"/>
                  <a:pt x="12815783" y="6703052"/>
                </a:cubicBezTo>
                <a:lnTo>
                  <a:pt x="252618" y="6703052"/>
                </a:lnTo>
                <a:cubicBezTo>
                  <a:pt x="112363" y="6703052"/>
                  <a:pt x="0" y="6588852"/>
                  <a:pt x="0" y="6450757"/>
                </a:cubicBezTo>
                <a:cubicBezTo>
                  <a:pt x="0" y="6423448"/>
                  <a:pt x="3984" y="6397070"/>
                  <a:pt x="11953" y="6372555"/>
                </a:cubicBezTo>
                <a:lnTo>
                  <a:pt x="56580" y="6230425"/>
                </a:lnTo>
                <a:lnTo>
                  <a:pt x="1369078" y="1981435"/>
                </a:lnTo>
                <a:cubicBezTo>
                  <a:pt x="1674291" y="839744"/>
                  <a:pt x="2715046" y="0"/>
                  <a:pt x="3952635" y="0"/>
                </a:cubicBezTo>
                <a:close/>
              </a:path>
            </a:pathLst>
          </a:custGeom>
          <a:solidFill>
            <a:srgbClr val="EFF3F6"/>
          </a:solidFill>
          <a:ln>
            <a:noFill/>
          </a:ln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483">
                <a:solidFill>
                  <a:schemeClr val="accent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it-IT"/>
              <a:t>Fare clic sull'icona per inserire un'immagine</a:t>
            </a:r>
            <a:endParaRPr lang="en-US"/>
          </a:p>
        </p:txBody>
      </p:sp>
      <p:sp>
        <p:nvSpPr>
          <p:cNvPr id="14" name="Picture Placeholder 30">
            <a:extLst>
              <a:ext uri="{FF2B5EF4-FFF2-40B4-BE49-F238E27FC236}">
                <a16:creationId xmlns:a16="http://schemas.microsoft.com/office/drawing/2014/main" id="{A0CFA95E-1A93-C865-6947-B968EACE39D7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1631692" y="654533"/>
            <a:ext cx="1534318" cy="899561"/>
          </a:xfrm>
          <a:custGeom>
            <a:avLst/>
            <a:gdLst>
              <a:gd name="connsiteX0" fmla="*/ 3952635 w 16887590"/>
              <a:gd name="connsiteY0" fmla="*/ 0 h 6703052"/>
              <a:gd name="connsiteX1" fmla="*/ 15759543 w 16887590"/>
              <a:gd name="connsiteY1" fmla="*/ 0 h 6703052"/>
              <a:gd name="connsiteX2" fmla="*/ 16844127 w 16887590"/>
              <a:gd name="connsiteY2" fmla="*/ 884120 h 6703052"/>
              <a:gd name="connsiteX3" fmla="*/ 15800981 w 16887590"/>
              <a:gd name="connsiteY3" fmla="*/ 4925191 h 6703052"/>
              <a:gd name="connsiteX4" fmla="*/ 15798591 w 16887590"/>
              <a:gd name="connsiteY4" fmla="*/ 4925191 h 6703052"/>
              <a:gd name="connsiteX5" fmla="*/ 12815783 w 16887590"/>
              <a:gd name="connsiteY5" fmla="*/ 6703052 h 6703052"/>
              <a:gd name="connsiteX6" fmla="*/ 252618 w 16887590"/>
              <a:gd name="connsiteY6" fmla="*/ 6703052 h 6703052"/>
              <a:gd name="connsiteX7" fmla="*/ 0 w 16887590"/>
              <a:gd name="connsiteY7" fmla="*/ 6450757 h 6703052"/>
              <a:gd name="connsiteX8" fmla="*/ 11953 w 16887590"/>
              <a:gd name="connsiteY8" fmla="*/ 6372555 h 6703052"/>
              <a:gd name="connsiteX9" fmla="*/ 56580 w 16887590"/>
              <a:gd name="connsiteY9" fmla="*/ 6230425 h 6703052"/>
              <a:gd name="connsiteX10" fmla="*/ 1369078 w 16887590"/>
              <a:gd name="connsiteY10" fmla="*/ 1981435 h 6703052"/>
              <a:gd name="connsiteX11" fmla="*/ 3952635 w 16887590"/>
              <a:gd name="connsiteY11" fmla="*/ 0 h 67030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6887590" h="6703052">
                <a:moveTo>
                  <a:pt x="3952635" y="0"/>
                </a:moveTo>
                <a:lnTo>
                  <a:pt x="15759543" y="0"/>
                </a:lnTo>
                <a:cubicBezTo>
                  <a:pt x="16295061" y="0"/>
                  <a:pt x="16740529" y="379219"/>
                  <a:pt x="16844127" y="884120"/>
                </a:cubicBezTo>
                <a:cubicBezTo>
                  <a:pt x="16844127" y="884120"/>
                  <a:pt x="17213093" y="2367171"/>
                  <a:pt x="15800981" y="4925191"/>
                </a:cubicBezTo>
                <a:lnTo>
                  <a:pt x="15798591" y="4925191"/>
                </a:lnTo>
                <a:cubicBezTo>
                  <a:pt x="15224023" y="5983405"/>
                  <a:pt x="14105971" y="6703052"/>
                  <a:pt x="12815783" y="6703052"/>
                </a:cubicBezTo>
                <a:lnTo>
                  <a:pt x="252618" y="6703052"/>
                </a:lnTo>
                <a:cubicBezTo>
                  <a:pt x="112363" y="6703052"/>
                  <a:pt x="0" y="6588852"/>
                  <a:pt x="0" y="6450757"/>
                </a:cubicBezTo>
                <a:cubicBezTo>
                  <a:pt x="0" y="6423448"/>
                  <a:pt x="3984" y="6397070"/>
                  <a:pt x="11953" y="6372555"/>
                </a:cubicBezTo>
                <a:lnTo>
                  <a:pt x="56580" y="6230425"/>
                </a:lnTo>
                <a:lnTo>
                  <a:pt x="1369078" y="1981435"/>
                </a:lnTo>
                <a:cubicBezTo>
                  <a:pt x="1674291" y="839744"/>
                  <a:pt x="2715046" y="0"/>
                  <a:pt x="3952635" y="0"/>
                </a:cubicBezTo>
                <a:close/>
              </a:path>
            </a:pathLst>
          </a:custGeom>
          <a:solidFill>
            <a:srgbClr val="EFF3F6"/>
          </a:solidFill>
          <a:ln>
            <a:noFill/>
          </a:ln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483">
                <a:solidFill>
                  <a:schemeClr val="accent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it-IT"/>
              <a:t>Fare clic sull'icona per inserire un'immagine</a:t>
            </a:r>
            <a:endParaRPr lang="en-US"/>
          </a:p>
        </p:txBody>
      </p:sp>
      <p:sp>
        <p:nvSpPr>
          <p:cNvPr id="15" name="Picture Placeholder 30">
            <a:extLst>
              <a:ext uri="{FF2B5EF4-FFF2-40B4-BE49-F238E27FC236}">
                <a16:creationId xmlns:a16="http://schemas.microsoft.com/office/drawing/2014/main" id="{B2F18783-8E8E-12C9-11D4-A1A20EF846FE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3108449" y="654533"/>
            <a:ext cx="1534318" cy="899561"/>
          </a:xfrm>
          <a:custGeom>
            <a:avLst/>
            <a:gdLst>
              <a:gd name="connsiteX0" fmla="*/ 3952635 w 16887590"/>
              <a:gd name="connsiteY0" fmla="*/ 0 h 6703052"/>
              <a:gd name="connsiteX1" fmla="*/ 15759543 w 16887590"/>
              <a:gd name="connsiteY1" fmla="*/ 0 h 6703052"/>
              <a:gd name="connsiteX2" fmla="*/ 16844127 w 16887590"/>
              <a:gd name="connsiteY2" fmla="*/ 884120 h 6703052"/>
              <a:gd name="connsiteX3" fmla="*/ 15800981 w 16887590"/>
              <a:gd name="connsiteY3" fmla="*/ 4925191 h 6703052"/>
              <a:gd name="connsiteX4" fmla="*/ 15798591 w 16887590"/>
              <a:gd name="connsiteY4" fmla="*/ 4925191 h 6703052"/>
              <a:gd name="connsiteX5" fmla="*/ 12815783 w 16887590"/>
              <a:gd name="connsiteY5" fmla="*/ 6703052 h 6703052"/>
              <a:gd name="connsiteX6" fmla="*/ 252618 w 16887590"/>
              <a:gd name="connsiteY6" fmla="*/ 6703052 h 6703052"/>
              <a:gd name="connsiteX7" fmla="*/ 0 w 16887590"/>
              <a:gd name="connsiteY7" fmla="*/ 6450757 h 6703052"/>
              <a:gd name="connsiteX8" fmla="*/ 11953 w 16887590"/>
              <a:gd name="connsiteY8" fmla="*/ 6372555 h 6703052"/>
              <a:gd name="connsiteX9" fmla="*/ 56580 w 16887590"/>
              <a:gd name="connsiteY9" fmla="*/ 6230425 h 6703052"/>
              <a:gd name="connsiteX10" fmla="*/ 1369078 w 16887590"/>
              <a:gd name="connsiteY10" fmla="*/ 1981435 h 6703052"/>
              <a:gd name="connsiteX11" fmla="*/ 3952635 w 16887590"/>
              <a:gd name="connsiteY11" fmla="*/ 0 h 67030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6887590" h="6703052">
                <a:moveTo>
                  <a:pt x="3952635" y="0"/>
                </a:moveTo>
                <a:lnTo>
                  <a:pt x="15759543" y="0"/>
                </a:lnTo>
                <a:cubicBezTo>
                  <a:pt x="16295061" y="0"/>
                  <a:pt x="16740529" y="379219"/>
                  <a:pt x="16844127" y="884120"/>
                </a:cubicBezTo>
                <a:cubicBezTo>
                  <a:pt x="16844127" y="884120"/>
                  <a:pt x="17213093" y="2367171"/>
                  <a:pt x="15800981" y="4925191"/>
                </a:cubicBezTo>
                <a:lnTo>
                  <a:pt x="15798591" y="4925191"/>
                </a:lnTo>
                <a:cubicBezTo>
                  <a:pt x="15224023" y="5983405"/>
                  <a:pt x="14105971" y="6703052"/>
                  <a:pt x="12815783" y="6703052"/>
                </a:cubicBezTo>
                <a:lnTo>
                  <a:pt x="252618" y="6703052"/>
                </a:lnTo>
                <a:cubicBezTo>
                  <a:pt x="112363" y="6703052"/>
                  <a:pt x="0" y="6588852"/>
                  <a:pt x="0" y="6450757"/>
                </a:cubicBezTo>
                <a:cubicBezTo>
                  <a:pt x="0" y="6423448"/>
                  <a:pt x="3984" y="6397070"/>
                  <a:pt x="11953" y="6372555"/>
                </a:cubicBezTo>
                <a:lnTo>
                  <a:pt x="56580" y="6230425"/>
                </a:lnTo>
                <a:lnTo>
                  <a:pt x="1369078" y="1981435"/>
                </a:lnTo>
                <a:cubicBezTo>
                  <a:pt x="1674291" y="839744"/>
                  <a:pt x="2715046" y="0"/>
                  <a:pt x="3952635" y="0"/>
                </a:cubicBezTo>
                <a:close/>
              </a:path>
            </a:pathLst>
          </a:custGeom>
          <a:solidFill>
            <a:srgbClr val="EFF3F6"/>
          </a:solidFill>
          <a:ln>
            <a:noFill/>
          </a:ln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483">
                <a:solidFill>
                  <a:schemeClr val="accent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it-IT"/>
              <a:t>Fare clic sull'icona per inserire un'immagine</a:t>
            </a:r>
            <a:endParaRPr lang="en-US"/>
          </a:p>
        </p:txBody>
      </p:sp>
      <p:sp>
        <p:nvSpPr>
          <p:cNvPr id="6" name="Text Placeholder 12">
            <a:extLst>
              <a:ext uri="{FF2B5EF4-FFF2-40B4-BE49-F238E27FC236}">
                <a16:creationId xmlns:a16="http://schemas.microsoft.com/office/drawing/2014/main" id="{30090F03-8A23-E837-4884-06440D6C413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54936" y="1960814"/>
            <a:ext cx="1316465" cy="577331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None/>
              <a:defRPr sz="453">
                <a:solidFill>
                  <a:schemeClr val="tx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  <a:lvl2pPr marL="179974" indent="0">
              <a:buNone/>
              <a:defRPr sz="453">
                <a:solidFill>
                  <a:schemeClr val="tx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3"/>
                </a:solidFill>
              </a:defRPr>
            </a:lvl4pPr>
            <a:lvl5pPr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0"/>
            <a:r>
              <a:rPr lang="it-IT"/>
              <a:t>Secondo livello</a:t>
            </a:r>
          </a:p>
        </p:txBody>
      </p:sp>
      <p:sp>
        <p:nvSpPr>
          <p:cNvPr id="9" name="Text Placeholder 12">
            <a:extLst>
              <a:ext uri="{FF2B5EF4-FFF2-40B4-BE49-F238E27FC236}">
                <a16:creationId xmlns:a16="http://schemas.microsoft.com/office/drawing/2014/main" id="{FB9A2917-B6A9-18F6-9956-5E5AF2CFAAE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631693" y="1960814"/>
            <a:ext cx="1316465" cy="577331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None/>
              <a:defRPr sz="453">
                <a:solidFill>
                  <a:schemeClr val="tx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  <a:lvl2pPr marL="179974" indent="0">
              <a:buNone/>
              <a:defRPr sz="453">
                <a:solidFill>
                  <a:schemeClr val="tx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3"/>
                </a:solidFill>
              </a:defRPr>
            </a:lvl4pPr>
            <a:lvl5pPr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0"/>
            <a:r>
              <a:rPr lang="it-IT"/>
              <a:t>Secondo livello</a:t>
            </a:r>
          </a:p>
        </p:txBody>
      </p:sp>
      <p:sp>
        <p:nvSpPr>
          <p:cNvPr id="12" name="Text Placeholder 12">
            <a:extLst>
              <a:ext uri="{FF2B5EF4-FFF2-40B4-BE49-F238E27FC236}">
                <a16:creationId xmlns:a16="http://schemas.microsoft.com/office/drawing/2014/main" id="{05C9A488-DA5D-B2BA-9975-31DCDB68E4FA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108449" y="1960814"/>
            <a:ext cx="1316465" cy="577331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None/>
              <a:defRPr sz="453">
                <a:solidFill>
                  <a:schemeClr val="tx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  <a:lvl2pPr marL="179974" indent="0">
              <a:buNone/>
              <a:defRPr sz="453">
                <a:solidFill>
                  <a:schemeClr val="tx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3"/>
                </a:solidFill>
              </a:defRPr>
            </a:lvl4pPr>
            <a:lvl5pPr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0"/>
            <a:r>
              <a:rPr lang="it-IT"/>
              <a:t>Secondo livello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0953B5FA-8757-EC85-94D6-3DD6F161AB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7350" y="162193"/>
            <a:ext cx="3856744" cy="358250"/>
          </a:xfrm>
          <a:effectLst/>
        </p:spPr>
        <p:txBody>
          <a:bodyPr lIns="0" tIns="0" rIns="0" bIns="0" anchor="ctr" anchorCtr="0"/>
          <a:lstStyle>
            <a:lvl1pPr algn="ctr">
              <a:lnSpc>
                <a:spcPct val="100000"/>
              </a:lnSpc>
              <a:defRPr sz="1661" b="1">
                <a:solidFill>
                  <a:schemeClr val="tx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CLICK TO EDIT TITLE</a:t>
            </a:r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5E9B85A-E6DB-D705-2F48-726AA41EC97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/>
          <a:srcRect/>
          <a:stretch/>
        </p:blipFill>
        <p:spPr bwMode="auto">
          <a:xfrm>
            <a:off x="4538770" y="2545424"/>
            <a:ext cx="204941" cy="76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8069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851" userDrawn="1">
          <p15:clr>
            <a:srgbClr val="FBAE40"/>
          </p15:clr>
        </p15:guide>
        <p15:guide id="2" pos="1511" userDrawn="1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-SECTION_03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9">
            <a:extLst>
              <a:ext uri="{FF2B5EF4-FFF2-40B4-BE49-F238E27FC236}">
                <a16:creationId xmlns:a16="http://schemas.microsoft.com/office/drawing/2014/main" id="{9E71A957-0D47-3E2A-4C3A-AF2C6C0D3BC0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1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6206" b="16206"/>
          <a:stretch/>
        </p:blipFill>
        <p:spPr>
          <a:xfrm>
            <a:off x="0" y="0"/>
            <a:ext cx="4799013" cy="2700338"/>
          </a:xfrm>
          <a:prstGeom prst="rect">
            <a:avLst/>
          </a:prstGeom>
          <a:gradFill>
            <a:gsLst>
              <a:gs pos="11000">
                <a:schemeClr val="accent3"/>
              </a:gs>
              <a:gs pos="88000">
                <a:schemeClr val="bg2">
                  <a:lumMod val="20000"/>
                  <a:lumOff val="80000"/>
                </a:schemeClr>
              </a:gs>
            </a:gsLst>
            <a:lin ang="5400000" scaled="1"/>
          </a:gradFill>
        </p:spPr>
      </p:pic>
      <p:pic>
        <p:nvPicPr>
          <p:cNvPr id="2" name="Immagine 1" descr="Immagine che contiene rosso, schermata, Elementi grafici, Carminio&#10;&#10;Descrizione generata automaticamente">
            <a:extLst>
              <a:ext uri="{FF2B5EF4-FFF2-40B4-BE49-F238E27FC236}">
                <a16:creationId xmlns:a16="http://schemas.microsoft.com/office/drawing/2014/main" id="{87A9D63A-5A4D-74D7-E331-28B2E4B7096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4798986" cy="2700338"/>
          </a:xfrm>
          <a:prstGeom prst="rect">
            <a:avLst/>
          </a:prstGeom>
        </p:spPr>
      </p:pic>
      <p:sp>
        <p:nvSpPr>
          <p:cNvPr id="13" name="Picture Placeholder 30">
            <a:extLst>
              <a:ext uri="{FF2B5EF4-FFF2-40B4-BE49-F238E27FC236}">
                <a16:creationId xmlns:a16="http://schemas.microsoft.com/office/drawing/2014/main" id="{36E5FEDB-7EBD-D782-0967-70C01D7F111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54936" y="654533"/>
            <a:ext cx="1534318" cy="899561"/>
          </a:xfrm>
          <a:custGeom>
            <a:avLst/>
            <a:gdLst>
              <a:gd name="connsiteX0" fmla="*/ 3952635 w 16887590"/>
              <a:gd name="connsiteY0" fmla="*/ 0 h 6703052"/>
              <a:gd name="connsiteX1" fmla="*/ 15759543 w 16887590"/>
              <a:gd name="connsiteY1" fmla="*/ 0 h 6703052"/>
              <a:gd name="connsiteX2" fmla="*/ 16844127 w 16887590"/>
              <a:gd name="connsiteY2" fmla="*/ 884120 h 6703052"/>
              <a:gd name="connsiteX3" fmla="*/ 15800981 w 16887590"/>
              <a:gd name="connsiteY3" fmla="*/ 4925191 h 6703052"/>
              <a:gd name="connsiteX4" fmla="*/ 15798591 w 16887590"/>
              <a:gd name="connsiteY4" fmla="*/ 4925191 h 6703052"/>
              <a:gd name="connsiteX5" fmla="*/ 12815783 w 16887590"/>
              <a:gd name="connsiteY5" fmla="*/ 6703052 h 6703052"/>
              <a:gd name="connsiteX6" fmla="*/ 252618 w 16887590"/>
              <a:gd name="connsiteY6" fmla="*/ 6703052 h 6703052"/>
              <a:gd name="connsiteX7" fmla="*/ 0 w 16887590"/>
              <a:gd name="connsiteY7" fmla="*/ 6450757 h 6703052"/>
              <a:gd name="connsiteX8" fmla="*/ 11953 w 16887590"/>
              <a:gd name="connsiteY8" fmla="*/ 6372555 h 6703052"/>
              <a:gd name="connsiteX9" fmla="*/ 56580 w 16887590"/>
              <a:gd name="connsiteY9" fmla="*/ 6230425 h 6703052"/>
              <a:gd name="connsiteX10" fmla="*/ 1369078 w 16887590"/>
              <a:gd name="connsiteY10" fmla="*/ 1981435 h 6703052"/>
              <a:gd name="connsiteX11" fmla="*/ 3952635 w 16887590"/>
              <a:gd name="connsiteY11" fmla="*/ 0 h 67030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6887590" h="6703052">
                <a:moveTo>
                  <a:pt x="3952635" y="0"/>
                </a:moveTo>
                <a:lnTo>
                  <a:pt x="15759543" y="0"/>
                </a:lnTo>
                <a:cubicBezTo>
                  <a:pt x="16295061" y="0"/>
                  <a:pt x="16740529" y="379219"/>
                  <a:pt x="16844127" y="884120"/>
                </a:cubicBezTo>
                <a:cubicBezTo>
                  <a:pt x="16844127" y="884120"/>
                  <a:pt x="17213093" y="2367171"/>
                  <a:pt x="15800981" y="4925191"/>
                </a:cubicBezTo>
                <a:lnTo>
                  <a:pt x="15798591" y="4925191"/>
                </a:lnTo>
                <a:cubicBezTo>
                  <a:pt x="15224023" y="5983405"/>
                  <a:pt x="14105971" y="6703052"/>
                  <a:pt x="12815783" y="6703052"/>
                </a:cubicBezTo>
                <a:lnTo>
                  <a:pt x="252618" y="6703052"/>
                </a:lnTo>
                <a:cubicBezTo>
                  <a:pt x="112363" y="6703052"/>
                  <a:pt x="0" y="6588852"/>
                  <a:pt x="0" y="6450757"/>
                </a:cubicBezTo>
                <a:cubicBezTo>
                  <a:pt x="0" y="6423448"/>
                  <a:pt x="3984" y="6397070"/>
                  <a:pt x="11953" y="6372555"/>
                </a:cubicBezTo>
                <a:lnTo>
                  <a:pt x="56580" y="6230425"/>
                </a:lnTo>
                <a:lnTo>
                  <a:pt x="1369078" y="1981435"/>
                </a:lnTo>
                <a:cubicBezTo>
                  <a:pt x="1674291" y="839744"/>
                  <a:pt x="2715046" y="0"/>
                  <a:pt x="3952635" y="0"/>
                </a:cubicBezTo>
                <a:close/>
              </a:path>
            </a:pathLst>
          </a:custGeom>
          <a:solidFill>
            <a:srgbClr val="EFF3F6"/>
          </a:solidFill>
          <a:ln>
            <a:noFill/>
          </a:ln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483">
                <a:solidFill>
                  <a:schemeClr val="accent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it-IT"/>
              <a:t>Fare clic sull'icona per inserire un'immagine</a:t>
            </a:r>
            <a:endParaRPr lang="en-US"/>
          </a:p>
        </p:txBody>
      </p:sp>
      <p:sp>
        <p:nvSpPr>
          <p:cNvPr id="14" name="Picture Placeholder 30">
            <a:extLst>
              <a:ext uri="{FF2B5EF4-FFF2-40B4-BE49-F238E27FC236}">
                <a16:creationId xmlns:a16="http://schemas.microsoft.com/office/drawing/2014/main" id="{A0CFA95E-1A93-C865-6947-B968EACE39D7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1631692" y="654533"/>
            <a:ext cx="1534318" cy="899561"/>
          </a:xfrm>
          <a:custGeom>
            <a:avLst/>
            <a:gdLst>
              <a:gd name="connsiteX0" fmla="*/ 3952635 w 16887590"/>
              <a:gd name="connsiteY0" fmla="*/ 0 h 6703052"/>
              <a:gd name="connsiteX1" fmla="*/ 15759543 w 16887590"/>
              <a:gd name="connsiteY1" fmla="*/ 0 h 6703052"/>
              <a:gd name="connsiteX2" fmla="*/ 16844127 w 16887590"/>
              <a:gd name="connsiteY2" fmla="*/ 884120 h 6703052"/>
              <a:gd name="connsiteX3" fmla="*/ 15800981 w 16887590"/>
              <a:gd name="connsiteY3" fmla="*/ 4925191 h 6703052"/>
              <a:gd name="connsiteX4" fmla="*/ 15798591 w 16887590"/>
              <a:gd name="connsiteY4" fmla="*/ 4925191 h 6703052"/>
              <a:gd name="connsiteX5" fmla="*/ 12815783 w 16887590"/>
              <a:gd name="connsiteY5" fmla="*/ 6703052 h 6703052"/>
              <a:gd name="connsiteX6" fmla="*/ 252618 w 16887590"/>
              <a:gd name="connsiteY6" fmla="*/ 6703052 h 6703052"/>
              <a:gd name="connsiteX7" fmla="*/ 0 w 16887590"/>
              <a:gd name="connsiteY7" fmla="*/ 6450757 h 6703052"/>
              <a:gd name="connsiteX8" fmla="*/ 11953 w 16887590"/>
              <a:gd name="connsiteY8" fmla="*/ 6372555 h 6703052"/>
              <a:gd name="connsiteX9" fmla="*/ 56580 w 16887590"/>
              <a:gd name="connsiteY9" fmla="*/ 6230425 h 6703052"/>
              <a:gd name="connsiteX10" fmla="*/ 1369078 w 16887590"/>
              <a:gd name="connsiteY10" fmla="*/ 1981435 h 6703052"/>
              <a:gd name="connsiteX11" fmla="*/ 3952635 w 16887590"/>
              <a:gd name="connsiteY11" fmla="*/ 0 h 67030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6887590" h="6703052">
                <a:moveTo>
                  <a:pt x="3952635" y="0"/>
                </a:moveTo>
                <a:lnTo>
                  <a:pt x="15759543" y="0"/>
                </a:lnTo>
                <a:cubicBezTo>
                  <a:pt x="16295061" y="0"/>
                  <a:pt x="16740529" y="379219"/>
                  <a:pt x="16844127" y="884120"/>
                </a:cubicBezTo>
                <a:cubicBezTo>
                  <a:pt x="16844127" y="884120"/>
                  <a:pt x="17213093" y="2367171"/>
                  <a:pt x="15800981" y="4925191"/>
                </a:cubicBezTo>
                <a:lnTo>
                  <a:pt x="15798591" y="4925191"/>
                </a:lnTo>
                <a:cubicBezTo>
                  <a:pt x="15224023" y="5983405"/>
                  <a:pt x="14105971" y="6703052"/>
                  <a:pt x="12815783" y="6703052"/>
                </a:cubicBezTo>
                <a:lnTo>
                  <a:pt x="252618" y="6703052"/>
                </a:lnTo>
                <a:cubicBezTo>
                  <a:pt x="112363" y="6703052"/>
                  <a:pt x="0" y="6588852"/>
                  <a:pt x="0" y="6450757"/>
                </a:cubicBezTo>
                <a:cubicBezTo>
                  <a:pt x="0" y="6423448"/>
                  <a:pt x="3984" y="6397070"/>
                  <a:pt x="11953" y="6372555"/>
                </a:cubicBezTo>
                <a:lnTo>
                  <a:pt x="56580" y="6230425"/>
                </a:lnTo>
                <a:lnTo>
                  <a:pt x="1369078" y="1981435"/>
                </a:lnTo>
                <a:cubicBezTo>
                  <a:pt x="1674291" y="839744"/>
                  <a:pt x="2715046" y="0"/>
                  <a:pt x="3952635" y="0"/>
                </a:cubicBezTo>
                <a:close/>
              </a:path>
            </a:pathLst>
          </a:custGeom>
          <a:solidFill>
            <a:srgbClr val="EFF3F6"/>
          </a:solidFill>
          <a:ln>
            <a:noFill/>
          </a:ln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483">
                <a:solidFill>
                  <a:schemeClr val="accent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it-IT"/>
              <a:t>Fare clic sull'icona per inserire un'immagine</a:t>
            </a:r>
            <a:endParaRPr lang="en-US"/>
          </a:p>
        </p:txBody>
      </p:sp>
      <p:sp>
        <p:nvSpPr>
          <p:cNvPr id="15" name="Picture Placeholder 30">
            <a:extLst>
              <a:ext uri="{FF2B5EF4-FFF2-40B4-BE49-F238E27FC236}">
                <a16:creationId xmlns:a16="http://schemas.microsoft.com/office/drawing/2014/main" id="{B2F18783-8E8E-12C9-11D4-A1A20EF846FE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3108449" y="654533"/>
            <a:ext cx="1534318" cy="899561"/>
          </a:xfrm>
          <a:custGeom>
            <a:avLst/>
            <a:gdLst>
              <a:gd name="connsiteX0" fmla="*/ 3952635 w 16887590"/>
              <a:gd name="connsiteY0" fmla="*/ 0 h 6703052"/>
              <a:gd name="connsiteX1" fmla="*/ 15759543 w 16887590"/>
              <a:gd name="connsiteY1" fmla="*/ 0 h 6703052"/>
              <a:gd name="connsiteX2" fmla="*/ 16844127 w 16887590"/>
              <a:gd name="connsiteY2" fmla="*/ 884120 h 6703052"/>
              <a:gd name="connsiteX3" fmla="*/ 15800981 w 16887590"/>
              <a:gd name="connsiteY3" fmla="*/ 4925191 h 6703052"/>
              <a:gd name="connsiteX4" fmla="*/ 15798591 w 16887590"/>
              <a:gd name="connsiteY4" fmla="*/ 4925191 h 6703052"/>
              <a:gd name="connsiteX5" fmla="*/ 12815783 w 16887590"/>
              <a:gd name="connsiteY5" fmla="*/ 6703052 h 6703052"/>
              <a:gd name="connsiteX6" fmla="*/ 252618 w 16887590"/>
              <a:gd name="connsiteY6" fmla="*/ 6703052 h 6703052"/>
              <a:gd name="connsiteX7" fmla="*/ 0 w 16887590"/>
              <a:gd name="connsiteY7" fmla="*/ 6450757 h 6703052"/>
              <a:gd name="connsiteX8" fmla="*/ 11953 w 16887590"/>
              <a:gd name="connsiteY8" fmla="*/ 6372555 h 6703052"/>
              <a:gd name="connsiteX9" fmla="*/ 56580 w 16887590"/>
              <a:gd name="connsiteY9" fmla="*/ 6230425 h 6703052"/>
              <a:gd name="connsiteX10" fmla="*/ 1369078 w 16887590"/>
              <a:gd name="connsiteY10" fmla="*/ 1981435 h 6703052"/>
              <a:gd name="connsiteX11" fmla="*/ 3952635 w 16887590"/>
              <a:gd name="connsiteY11" fmla="*/ 0 h 67030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6887590" h="6703052">
                <a:moveTo>
                  <a:pt x="3952635" y="0"/>
                </a:moveTo>
                <a:lnTo>
                  <a:pt x="15759543" y="0"/>
                </a:lnTo>
                <a:cubicBezTo>
                  <a:pt x="16295061" y="0"/>
                  <a:pt x="16740529" y="379219"/>
                  <a:pt x="16844127" y="884120"/>
                </a:cubicBezTo>
                <a:cubicBezTo>
                  <a:pt x="16844127" y="884120"/>
                  <a:pt x="17213093" y="2367171"/>
                  <a:pt x="15800981" y="4925191"/>
                </a:cubicBezTo>
                <a:lnTo>
                  <a:pt x="15798591" y="4925191"/>
                </a:lnTo>
                <a:cubicBezTo>
                  <a:pt x="15224023" y="5983405"/>
                  <a:pt x="14105971" y="6703052"/>
                  <a:pt x="12815783" y="6703052"/>
                </a:cubicBezTo>
                <a:lnTo>
                  <a:pt x="252618" y="6703052"/>
                </a:lnTo>
                <a:cubicBezTo>
                  <a:pt x="112363" y="6703052"/>
                  <a:pt x="0" y="6588852"/>
                  <a:pt x="0" y="6450757"/>
                </a:cubicBezTo>
                <a:cubicBezTo>
                  <a:pt x="0" y="6423448"/>
                  <a:pt x="3984" y="6397070"/>
                  <a:pt x="11953" y="6372555"/>
                </a:cubicBezTo>
                <a:lnTo>
                  <a:pt x="56580" y="6230425"/>
                </a:lnTo>
                <a:lnTo>
                  <a:pt x="1369078" y="1981435"/>
                </a:lnTo>
                <a:cubicBezTo>
                  <a:pt x="1674291" y="839744"/>
                  <a:pt x="2715046" y="0"/>
                  <a:pt x="3952635" y="0"/>
                </a:cubicBezTo>
                <a:close/>
              </a:path>
            </a:pathLst>
          </a:custGeom>
          <a:solidFill>
            <a:srgbClr val="EFF3F6"/>
          </a:solidFill>
          <a:ln>
            <a:noFill/>
          </a:ln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483">
                <a:solidFill>
                  <a:schemeClr val="accent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it-IT"/>
              <a:t>Fare clic sull'icona per inserire un'immagine</a:t>
            </a:r>
            <a:endParaRPr lang="en-US"/>
          </a:p>
        </p:txBody>
      </p:sp>
      <p:sp>
        <p:nvSpPr>
          <p:cNvPr id="6" name="Text Placeholder 12">
            <a:extLst>
              <a:ext uri="{FF2B5EF4-FFF2-40B4-BE49-F238E27FC236}">
                <a16:creationId xmlns:a16="http://schemas.microsoft.com/office/drawing/2014/main" id="{33D808E7-5AE2-894C-907D-1D5035CE7C8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54936" y="1669236"/>
            <a:ext cx="1316465" cy="226441"/>
          </a:xfrm>
        </p:spPr>
        <p:txBody>
          <a:bodyPr lIns="0" tIns="0" rIns="0" bIns="0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755" b="1" i="0">
                <a:solidFill>
                  <a:schemeClr val="accent3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  <a:lvl2pPr marL="179974" indent="0">
              <a:buNone/>
              <a:defRPr>
                <a:solidFill>
                  <a:schemeClr val="accent3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3"/>
                </a:solidFill>
              </a:defRPr>
            </a:lvl4pPr>
            <a:lvl5pPr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/>
              <a:t>Click to edit text</a:t>
            </a:r>
          </a:p>
        </p:txBody>
      </p:sp>
      <p:sp>
        <p:nvSpPr>
          <p:cNvPr id="9" name="Text Placeholder 12">
            <a:extLst>
              <a:ext uri="{FF2B5EF4-FFF2-40B4-BE49-F238E27FC236}">
                <a16:creationId xmlns:a16="http://schemas.microsoft.com/office/drawing/2014/main" id="{47A3EA5A-004A-8635-962D-AAD9D042F30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54936" y="1960814"/>
            <a:ext cx="1316465" cy="577331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None/>
              <a:defRPr sz="453">
                <a:solidFill>
                  <a:schemeClr val="accent3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  <a:lvl2pPr marL="179974" indent="0">
              <a:buNone/>
              <a:defRPr sz="453">
                <a:solidFill>
                  <a:schemeClr val="accent3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3"/>
                </a:solidFill>
              </a:defRPr>
            </a:lvl4pPr>
            <a:lvl5pPr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0"/>
            <a:r>
              <a:rPr lang="it-IT"/>
              <a:t>Secondo livello</a:t>
            </a:r>
          </a:p>
        </p:txBody>
      </p:sp>
      <p:sp>
        <p:nvSpPr>
          <p:cNvPr id="12" name="Text Placeholder 12">
            <a:extLst>
              <a:ext uri="{FF2B5EF4-FFF2-40B4-BE49-F238E27FC236}">
                <a16:creationId xmlns:a16="http://schemas.microsoft.com/office/drawing/2014/main" id="{AE55C952-0263-7A39-8CBE-AB3AC1CECAC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631693" y="1669236"/>
            <a:ext cx="1316465" cy="226441"/>
          </a:xfrm>
        </p:spPr>
        <p:txBody>
          <a:bodyPr lIns="0" tIns="0" rIns="0" bIns="0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755" b="1" i="0">
                <a:solidFill>
                  <a:schemeClr val="accent3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  <a:lvl2pPr marL="179974" indent="0">
              <a:buNone/>
              <a:defRPr>
                <a:solidFill>
                  <a:schemeClr val="accent3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3"/>
                </a:solidFill>
              </a:defRPr>
            </a:lvl4pPr>
            <a:lvl5pPr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/>
              <a:t>Click to edit text</a:t>
            </a:r>
          </a:p>
        </p:txBody>
      </p:sp>
      <p:sp>
        <p:nvSpPr>
          <p:cNvPr id="16" name="Text Placeholder 12">
            <a:extLst>
              <a:ext uri="{FF2B5EF4-FFF2-40B4-BE49-F238E27FC236}">
                <a16:creationId xmlns:a16="http://schemas.microsoft.com/office/drawing/2014/main" id="{79F2905F-AB47-7A20-5639-8C6B9200E3B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631693" y="1960814"/>
            <a:ext cx="1316465" cy="577331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None/>
              <a:defRPr sz="453">
                <a:solidFill>
                  <a:schemeClr val="accent3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  <a:lvl2pPr marL="179974" indent="0">
              <a:buNone/>
              <a:defRPr sz="453">
                <a:solidFill>
                  <a:schemeClr val="accent3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3"/>
                </a:solidFill>
              </a:defRPr>
            </a:lvl4pPr>
            <a:lvl5pPr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0"/>
            <a:r>
              <a:rPr lang="it-IT"/>
              <a:t>Secondo livello</a:t>
            </a:r>
          </a:p>
        </p:txBody>
      </p:sp>
      <p:sp>
        <p:nvSpPr>
          <p:cNvPr id="17" name="Text Placeholder 12">
            <a:extLst>
              <a:ext uri="{FF2B5EF4-FFF2-40B4-BE49-F238E27FC236}">
                <a16:creationId xmlns:a16="http://schemas.microsoft.com/office/drawing/2014/main" id="{7E765563-F0A0-EACD-B3FF-39E0DCA200E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108449" y="1669236"/>
            <a:ext cx="1316465" cy="226441"/>
          </a:xfrm>
        </p:spPr>
        <p:txBody>
          <a:bodyPr lIns="0" tIns="0" rIns="0" bIns="0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755" b="1" i="0">
                <a:solidFill>
                  <a:schemeClr val="accent3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  <a:lvl2pPr marL="179974" indent="0">
              <a:buNone/>
              <a:defRPr>
                <a:solidFill>
                  <a:schemeClr val="accent3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3"/>
                </a:solidFill>
              </a:defRPr>
            </a:lvl4pPr>
            <a:lvl5pPr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/>
              <a:t>Click to edit text</a:t>
            </a:r>
          </a:p>
        </p:txBody>
      </p:sp>
      <p:sp>
        <p:nvSpPr>
          <p:cNvPr id="18" name="Text Placeholder 12">
            <a:extLst>
              <a:ext uri="{FF2B5EF4-FFF2-40B4-BE49-F238E27FC236}">
                <a16:creationId xmlns:a16="http://schemas.microsoft.com/office/drawing/2014/main" id="{DF113E41-DA0B-877F-F6DE-C6F58FB636D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108449" y="1960814"/>
            <a:ext cx="1316465" cy="577331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None/>
              <a:defRPr sz="453">
                <a:solidFill>
                  <a:schemeClr val="accent3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  <a:lvl2pPr marL="179974" indent="0">
              <a:buNone/>
              <a:defRPr sz="453">
                <a:solidFill>
                  <a:schemeClr val="accent3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3"/>
                </a:solidFill>
              </a:defRPr>
            </a:lvl4pPr>
            <a:lvl5pPr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0"/>
            <a:r>
              <a:rPr lang="it-IT"/>
              <a:t>Secondo livello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62DD0FB2-E2FF-E344-08BD-2E500A4B4C2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71015" y="162193"/>
            <a:ext cx="3856744" cy="358250"/>
          </a:xfrm>
          <a:effectLst/>
        </p:spPr>
        <p:txBody>
          <a:bodyPr lIns="0" tIns="0" rIns="0" bIns="0" anchor="ctr" anchorCtr="0"/>
          <a:lstStyle>
            <a:lvl1pPr algn="ctr">
              <a:lnSpc>
                <a:spcPct val="100000"/>
              </a:lnSpc>
              <a:defRPr sz="1661" b="1">
                <a:solidFill>
                  <a:schemeClr val="accent3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CLICK TO EDIT TITLE</a:t>
            </a:r>
            <a:endParaRPr lang="en-US"/>
          </a:p>
        </p:txBody>
      </p:sp>
      <p:pic>
        <p:nvPicPr>
          <p:cNvPr id="8" name="Picture 7" descr="Barilla (company) - Wikipedia">
            <a:extLst>
              <a:ext uri="{FF2B5EF4-FFF2-40B4-BE49-F238E27FC236}">
                <a16:creationId xmlns:a16="http://schemas.microsoft.com/office/drawing/2014/main" id="{E65B532B-D833-4045-8094-22BA34559C1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8770" y="2545423"/>
            <a:ext cx="204941" cy="76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1F316F4F-79BF-00BC-015B-17CF248F0A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6353" t="-2708" b="4574"/>
          <a:stretch/>
        </p:blipFill>
        <p:spPr>
          <a:xfrm rot="10800000">
            <a:off x="4435652" y="0"/>
            <a:ext cx="363361" cy="498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6268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851" userDrawn="1">
          <p15:clr>
            <a:srgbClr val="FBAE40"/>
          </p15:clr>
        </p15:guide>
        <p15:guide id="2" pos="1511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04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uppo 15">
            <a:extLst>
              <a:ext uri="{FF2B5EF4-FFF2-40B4-BE49-F238E27FC236}">
                <a16:creationId xmlns:a16="http://schemas.microsoft.com/office/drawing/2014/main" id="{B86609E0-E1CF-B335-FEF7-15D172596CCD}"/>
              </a:ext>
            </a:extLst>
          </p:cNvPr>
          <p:cNvGrpSpPr/>
          <p:nvPr userDrawn="1"/>
        </p:nvGrpSpPr>
        <p:grpSpPr>
          <a:xfrm>
            <a:off x="-10778" y="0"/>
            <a:ext cx="4820569" cy="2700338"/>
            <a:chOff x="4417777" y="-2798001"/>
            <a:chExt cx="31932478" cy="17881601"/>
          </a:xfrm>
        </p:grpSpPr>
        <p:pic>
          <p:nvPicPr>
            <p:cNvPr id="4" name="Afbeelding 6">
              <a:extLst>
                <a:ext uri="{FF2B5EF4-FFF2-40B4-BE49-F238E27FC236}">
                  <a16:creationId xmlns:a16="http://schemas.microsoft.com/office/drawing/2014/main" id="{97EC1ABE-D58F-643E-10A3-D8BFAAD2439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16206" b="16206"/>
            <a:stretch/>
          </p:blipFill>
          <p:spPr>
            <a:xfrm>
              <a:off x="4489172" y="-2798001"/>
              <a:ext cx="31789688" cy="17881601"/>
            </a:xfrm>
            <a:prstGeom prst="rect">
              <a:avLst/>
            </a:prstGeom>
          </p:spPr>
        </p:pic>
        <p:sp>
          <p:nvSpPr>
            <p:cNvPr id="2" name="Freeform 1">
              <a:extLst>
                <a:ext uri="{FF2B5EF4-FFF2-40B4-BE49-F238E27FC236}">
                  <a16:creationId xmlns:a16="http://schemas.microsoft.com/office/drawing/2014/main" id="{72FE280D-4170-707A-9D45-CE2A7658A45E}"/>
                </a:ext>
              </a:extLst>
            </p:cNvPr>
            <p:cNvSpPr/>
            <p:nvPr/>
          </p:nvSpPr>
          <p:spPr>
            <a:xfrm>
              <a:off x="4417777" y="-2798001"/>
              <a:ext cx="31932478" cy="17881601"/>
            </a:xfrm>
            <a:custGeom>
              <a:avLst/>
              <a:gdLst>
                <a:gd name="connsiteX0" fmla="*/ 36574761 w 47151633"/>
                <a:gd name="connsiteY0" fmla="*/ 0 h 18060852"/>
                <a:gd name="connsiteX1" fmla="*/ 47151633 w 47151633"/>
                <a:gd name="connsiteY1" fmla="*/ 0 h 18060852"/>
                <a:gd name="connsiteX2" fmla="*/ 47151633 w 47151633"/>
                <a:gd name="connsiteY2" fmla="*/ 18060852 h 18060852"/>
                <a:gd name="connsiteX3" fmla="*/ 28182195 w 47151633"/>
                <a:gd name="connsiteY3" fmla="*/ 18060852 h 18060852"/>
                <a:gd name="connsiteX4" fmla="*/ 31810015 w 47151633"/>
                <a:gd name="connsiteY4" fmla="*/ 6321191 h 18060852"/>
                <a:gd name="connsiteX5" fmla="*/ 36220497 w 47151633"/>
                <a:gd name="connsiteY5" fmla="*/ 222601 h 18060852"/>
                <a:gd name="connsiteX6" fmla="*/ 0 w 47151633"/>
                <a:gd name="connsiteY6" fmla="*/ 0 h 18060852"/>
                <a:gd name="connsiteX7" fmla="*/ 17751043 w 47151633"/>
                <a:gd name="connsiteY7" fmla="*/ 0 h 18060852"/>
                <a:gd name="connsiteX8" fmla="*/ 17744049 w 47151633"/>
                <a:gd name="connsiteY8" fmla="*/ 87703 h 18060852"/>
                <a:gd name="connsiteX9" fmla="*/ 13513450 w 47151633"/>
                <a:gd name="connsiteY9" fmla="*/ 12584506 h 18060852"/>
                <a:gd name="connsiteX10" fmla="*/ 13513450 w 47151633"/>
                <a:gd name="connsiteY10" fmla="*/ 12585730 h 18060852"/>
                <a:gd name="connsiteX11" fmla="*/ 8297845 w 47151633"/>
                <a:gd name="connsiteY11" fmla="*/ 17883044 h 18060852"/>
                <a:gd name="connsiteX12" fmla="*/ 7969277 w 47151633"/>
                <a:gd name="connsiteY12" fmla="*/ 18060852 h 18060852"/>
                <a:gd name="connsiteX13" fmla="*/ 0 w 47151633"/>
                <a:gd name="connsiteY13" fmla="*/ 18060852 h 180608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7151633" h="18060852">
                  <a:moveTo>
                    <a:pt x="36574761" y="0"/>
                  </a:moveTo>
                  <a:lnTo>
                    <a:pt x="47151633" y="0"/>
                  </a:lnTo>
                  <a:lnTo>
                    <a:pt x="47151633" y="18060852"/>
                  </a:lnTo>
                  <a:lnTo>
                    <a:pt x="28182195" y="18060852"/>
                  </a:lnTo>
                  <a:lnTo>
                    <a:pt x="31810015" y="6321191"/>
                  </a:lnTo>
                  <a:cubicBezTo>
                    <a:pt x="32486203" y="3785717"/>
                    <a:pt x="34083169" y="1626559"/>
                    <a:pt x="36220497" y="222601"/>
                  </a:cubicBezTo>
                  <a:close/>
                  <a:moveTo>
                    <a:pt x="0" y="0"/>
                  </a:moveTo>
                  <a:lnTo>
                    <a:pt x="17751043" y="0"/>
                  </a:lnTo>
                  <a:lnTo>
                    <a:pt x="17744049" y="87703"/>
                  </a:lnTo>
                  <a:cubicBezTo>
                    <a:pt x="17510487" y="2809463"/>
                    <a:pt x="16562062" y="7063611"/>
                    <a:pt x="13513450" y="12584506"/>
                  </a:cubicBezTo>
                  <a:lnTo>
                    <a:pt x="13513450" y="12585730"/>
                  </a:lnTo>
                  <a:cubicBezTo>
                    <a:pt x="12307933" y="14805953"/>
                    <a:pt x="10495499" y="16645919"/>
                    <a:pt x="8297845" y="17883044"/>
                  </a:cubicBezTo>
                  <a:lnTo>
                    <a:pt x="7969277" y="18060852"/>
                  </a:lnTo>
                  <a:lnTo>
                    <a:pt x="0" y="18060852"/>
                  </a:ln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wrap="square" lIns="45719" rIns="45719" anchor="ctr">
              <a:noAutofit/>
            </a:bodyPr>
            <a:lstStyle/>
            <a:p>
              <a:endParaRPr sz="272"/>
            </a:p>
          </p:txBody>
        </p:sp>
      </p:grpSp>
      <p:sp>
        <p:nvSpPr>
          <p:cNvPr id="3" name="Title 1">
            <a:extLst>
              <a:ext uri="{FF2B5EF4-FFF2-40B4-BE49-F238E27FC236}">
                <a16:creationId xmlns:a16="http://schemas.microsoft.com/office/drawing/2014/main" id="{3B8C4259-8ACE-3E42-05E6-A74C26D2E79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95" y="551019"/>
            <a:ext cx="4558463" cy="1606324"/>
          </a:xfrm>
          <a:effectLst/>
        </p:spPr>
        <p:txBody>
          <a:bodyPr lIns="0" tIns="0" rIns="0" bIns="0" anchor="ctr" anchorCtr="0"/>
          <a:lstStyle>
            <a:lvl1pPr algn="ctr">
              <a:lnSpc>
                <a:spcPct val="100000"/>
              </a:lnSpc>
              <a:defRPr sz="2265" b="1">
                <a:solidFill>
                  <a:schemeClr val="accent3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CLICK TO EDIT TITLE</a:t>
            </a:r>
            <a:endParaRPr lang="en-US"/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15D53C18-7B38-0C0F-4594-28819CB3463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/>
          <a:srcRect/>
          <a:stretch/>
        </p:blipFill>
        <p:spPr bwMode="auto">
          <a:xfrm>
            <a:off x="4538770" y="2545424"/>
            <a:ext cx="204941" cy="76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DC906D5B-D228-E350-466C-3DECC875036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6353" t="-2708" b="4574"/>
          <a:stretch/>
        </p:blipFill>
        <p:spPr>
          <a:xfrm rot="10800000">
            <a:off x="4435652" y="0"/>
            <a:ext cx="363361" cy="498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8991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851" userDrawn="1">
          <p15:clr>
            <a:srgbClr val="FBAE40"/>
          </p15:clr>
        </p15:guide>
        <p15:guide id="2" pos="1511" userDrawn="1">
          <p15:clr>
            <a:srgbClr val="FBAE40"/>
          </p15:clr>
        </p15:guide>
      </p15:sldGuideLst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+IMG_var01_01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>
            <a:extLst>
              <a:ext uri="{FF2B5EF4-FFF2-40B4-BE49-F238E27FC236}">
                <a16:creationId xmlns:a16="http://schemas.microsoft.com/office/drawing/2014/main" id="{F80D181C-6ECC-A0E1-23FE-BF7D73CC1BE0}"/>
              </a:ext>
            </a:extLst>
          </p:cNvPr>
          <p:cNvSpPr/>
          <p:nvPr userDrawn="1"/>
        </p:nvSpPr>
        <p:spPr>
          <a:xfrm rot="10800000" flipH="1" flipV="1">
            <a:off x="-9671" y="-9523"/>
            <a:ext cx="2409100" cy="2709861"/>
          </a:xfrm>
          <a:custGeom>
            <a:avLst/>
            <a:gdLst>
              <a:gd name="connsiteX0" fmla="*/ 0 w 23564232"/>
              <a:gd name="connsiteY0" fmla="*/ 0 h 18060854"/>
              <a:gd name="connsiteX1" fmla="*/ 23381488 w 23564232"/>
              <a:gd name="connsiteY1" fmla="*/ 0 h 18060854"/>
              <a:gd name="connsiteX2" fmla="*/ 23391296 w 23564232"/>
              <a:gd name="connsiteY2" fmla="*/ 55721 h 18060854"/>
              <a:gd name="connsiteX3" fmla="*/ 19653102 w 23564232"/>
              <a:gd name="connsiteY3" fmla="*/ 17586362 h 18060854"/>
              <a:gd name="connsiteX4" fmla="*/ 19428458 w 23564232"/>
              <a:gd name="connsiteY4" fmla="*/ 18060854 h 18060854"/>
              <a:gd name="connsiteX5" fmla="*/ 0 w 23564232"/>
              <a:gd name="connsiteY5" fmla="*/ 18060854 h 18060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564232" h="18060854">
                <a:moveTo>
                  <a:pt x="0" y="0"/>
                </a:moveTo>
                <a:lnTo>
                  <a:pt x="23381488" y="0"/>
                </a:lnTo>
                <a:lnTo>
                  <a:pt x="23391296" y="55721"/>
                </a:lnTo>
                <a:cubicBezTo>
                  <a:pt x="23622446" y="1410267"/>
                  <a:pt x="24299668" y="7623186"/>
                  <a:pt x="19653102" y="17586362"/>
                </a:cubicBezTo>
                <a:lnTo>
                  <a:pt x="19428458" y="18060854"/>
                </a:lnTo>
                <a:lnTo>
                  <a:pt x="0" y="18060854"/>
                </a:lnTo>
                <a:close/>
              </a:path>
            </a:pathLst>
          </a:custGeom>
          <a:gradFill>
            <a:gsLst>
              <a:gs pos="11000">
                <a:schemeClr val="accent3"/>
              </a:gs>
              <a:gs pos="88000">
                <a:schemeClr val="bg2">
                  <a:lumMod val="20000"/>
                  <a:lumOff val="80000"/>
                </a:schemeClr>
              </a:gs>
            </a:gsLst>
            <a:lin ang="5400000" scaled="1"/>
          </a:gradFill>
          <a:ln w="12700">
            <a:miter lim="400000"/>
          </a:ln>
        </p:spPr>
        <p:txBody>
          <a:bodyPr wrap="square" lIns="6902" rIns="6902" anchor="ctr">
            <a:noAutofit/>
          </a:bodyPr>
          <a:lstStyle/>
          <a:p>
            <a:pPr marL="0" marR="0" lvl="0" indent="0" algn="l" defTabSz="6902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72" b="0" i="0" u="none" strike="noStrike" kern="1200" cap="none" spc="0" normalizeH="0" baseline="0" noProof="0">
              <a:ln>
                <a:noFill/>
              </a:ln>
              <a:solidFill>
                <a:srgbClr val="1F3971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48892CA-3109-2044-D2AC-58D8D3EAA15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982230" y="0"/>
            <a:ext cx="2816783" cy="2700338"/>
          </a:xfrm>
          <a:custGeom>
            <a:avLst/>
            <a:gdLst>
              <a:gd name="connsiteX0" fmla="*/ 3909038 w 27551914"/>
              <a:gd name="connsiteY0" fmla="*/ 0 h 17881599"/>
              <a:gd name="connsiteX1" fmla="*/ 27551914 w 27551914"/>
              <a:gd name="connsiteY1" fmla="*/ 0 h 17881599"/>
              <a:gd name="connsiteX2" fmla="*/ 27551914 w 27551914"/>
              <a:gd name="connsiteY2" fmla="*/ 17881599 h 17881599"/>
              <a:gd name="connsiteX3" fmla="*/ 0 w 27551914"/>
              <a:gd name="connsiteY3" fmla="*/ 17881599 h 17881599"/>
              <a:gd name="connsiteX4" fmla="*/ 169634 w 27551914"/>
              <a:gd name="connsiteY4" fmla="*/ 17523299 h 17881599"/>
              <a:gd name="connsiteX5" fmla="*/ 3921896 w 27551914"/>
              <a:gd name="connsiteY5" fmla="*/ 77932 h 17881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551914" h="17881599">
                <a:moveTo>
                  <a:pt x="3909038" y="0"/>
                </a:moveTo>
                <a:lnTo>
                  <a:pt x="27551914" y="0"/>
                </a:lnTo>
                <a:lnTo>
                  <a:pt x="27551914" y="17881599"/>
                </a:lnTo>
                <a:lnTo>
                  <a:pt x="0" y="17881599"/>
                </a:lnTo>
                <a:lnTo>
                  <a:pt x="169634" y="17523299"/>
                </a:lnTo>
                <a:cubicBezTo>
                  <a:pt x="4725090" y="7755479"/>
                  <a:pt x="4163486" y="1592290"/>
                  <a:pt x="3921896" y="77932"/>
                </a:cubicBezTo>
                <a:close/>
              </a:path>
            </a:pathLst>
          </a:custGeom>
          <a:solidFill>
            <a:srgbClr val="EFF3F6"/>
          </a:solidFill>
          <a:ln>
            <a:noFill/>
          </a:ln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664">
                <a:solidFill>
                  <a:schemeClr val="accent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it-IT"/>
              <a:t>Fare clic sull'icona per inserire un'immagine</a:t>
            </a:r>
            <a:endParaRPr lang="en-US"/>
          </a:p>
        </p:txBody>
      </p:sp>
      <p:pic>
        <p:nvPicPr>
          <p:cNvPr id="6" name="Picture 10">
            <a:extLst>
              <a:ext uri="{FF2B5EF4-FFF2-40B4-BE49-F238E27FC236}">
                <a16:creationId xmlns:a16="http://schemas.microsoft.com/office/drawing/2014/main" id="{A11D30A9-5DA3-4A4B-439B-0D8DB552F98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9671" y="-9523"/>
            <a:ext cx="493058" cy="664827"/>
          </a:xfrm>
          <a:custGeom>
            <a:avLst/>
            <a:gdLst>
              <a:gd name="connsiteX0" fmla="*/ 0 w 4917357"/>
              <a:gd name="connsiteY0" fmla="*/ 0 h 4402474"/>
              <a:gd name="connsiteX1" fmla="*/ 4917357 w 4917357"/>
              <a:gd name="connsiteY1" fmla="*/ 0 h 4402474"/>
              <a:gd name="connsiteX2" fmla="*/ 4744910 w 4917357"/>
              <a:gd name="connsiteY2" fmla="*/ 244877 h 4402474"/>
              <a:gd name="connsiteX3" fmla="*/ 182369 w 4917357"/>
              <a:gd name="connsiteY3" fmla="*/ 4303769 h 4402474"/>
              <a:gd name="connsiteX4" fmla="*/ 0 w 4917357"/>
              <a:gd name="connsiteY4" fmla="*/ 4402474 h 4402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17357" h="4402474">
                <a:moveTo>
                  <a:pt x="0" y="0"/>
                </a:moveTo>
                <a:lnTo>
                  <a:pt x="4917357" y="0"/>
                </a:lnTo>
                <a:lnTo>
                  <a:pt x="4744910" y="244877"/>
                </a:lnTo>
                <a:cubicBezTo>
                  <a:pt x="3535466" y="1903560"/>
                  <a:pt x="1979305" y="3292086"/>
                  <a:pt x="182369" y="4303769"/>
                </a:cubicBezTo>
                <a:lnTo>
                  <a:pt x="0" y="4402474"/>
                </a:lnTo>
                <a:close/>
              </a:path>
            </a:pathLst>
          </a:custGeom>
          <a:ln w="12700">
            <a:miter lim="400000"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D98FCF3-01D1-E4EE-F1E6-E21864EC77B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44143" y="351797"/>
            <a:ext cx="1904408" cy="1837845"/>
          </a:xfrm>
          <a:effectLst/>
        </p:spPr>
        <p:txBody>
          <a:bodyPr lIns="0" tIns="0" rIns="0" bIns="0" anchor="ctr" anchorCtr="0"/>
          <a:lstStyle>
            <a:lvl1pPr algn="ctr">
              <a:lnSpc>
                <a:spcPct val="100000"/>
              </a:lnSpc>
              <a:defRPr sz="1208" b="1">
                <a:solidFill>
                  <a:srgbClr val="B1153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CLICK TO EDIT TITLE</a:t>
            </a:r>
            <a:endParaRPr lang="en-US"/>
          </a:p>
        </p:txBody>
      </p:sp>
      <p:pic>
        <p:nvPicPr>
          <p:cNvPr id="4" name="Picture 1">
            <a:extLst>
              <a:ext uri="{FF2B5EF4-FFF2-40B4-BE49-F238E27FC236}">
                <a16:creationId xmlns:a16="http://schemas.microsoft.com/office/drawing/2014/main" id="{D35C507B-03FF-D5A5-D6BE-F527F77D43E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/>
          <a:srcRect/>
          <a:stretch/>
        </p:blipFill>
        <p:spPr bwMode="auto">
          <a:xfrm>
            <a:off x="4538770" y="2545424"/>
            <a:ext cx="204941" cy="76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110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851" userDrawn="1">
          <p15:clr>
            <a:srgbClr val="FBAE40"/>
          </p15:clr>
        </p15:guide>
        <p15:guide id="2" pos="1511" userDrawn="1">
          <p15:clr>
            <a:srgbClr val="FBAE40"/>
          </p15:clr>
        </p15:guide>
      </p15:sldGuideLst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+IMG_var01_03">
    <p:bg>
      <p:bgPr>
        <a:gradFill>
          <a:gsLst>
            <a:gs pos="11000">
              <a:schemeClr val="accent3"/>
            </a:gs>
            <a:gs pos="88000">
              <a:schemeClr val="bg2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B0317F0-C355-95E8-D772-75F96F2D49D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4149" y="-9523"/>
            <a:ext cx="502729" cy="664827"/>
          </a:xfrm>
          <a:custGeom>
            <a:avLst/>
            <a:gdLst>
              <a:gd name="connsiteX0" fmla="*/ 0 w 4917363"/>
              <a:gd name="connsiteY0" fmla="*/ 0 h 4402478"/>
              <a:gd name="connsiteX1" fmla="*/ 4917363 w 4917363"/>
              <a:gd name="connsiteY1" fmla="*/ 0 h 4402478"/>
              <a:gd name="connsiteX2" fmla="*/ 4744916 w 4917363"/>
              <a:gd name="connsiteY2" fmla="*/ 244878 h 4402478"/>
              <a:gd name="connsiteX3" fmla="*/ 182375 w 4917363"/>
              <a:gd name="connsiteY3" fmla="*/ 4303770 h 4402478"/>
              <a:gd name="connsiteX4" fmla="*/ 0 w 4917363"/>
              <a:gd name="connsiteY4" fmla="*/ 4402478 h 4402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17363" h="4402478">
                <a:moveTo>
                  <a:pt x="0" y="0"/>
                </a:moveTo>
                <a:lnTo>
                  <a:pt x="4917363" y="0"/>
                </a:lnTo>
                <a:lnTo>
                  <a:pt x="4744916" y="244878"/>
                </a:lnTo>
                <a:cubicBezTo>
                  <a:pt x="3535472" y="1903561"/>
                  <a:pt x="1979312" y="3292088"/>
                  <a:pt x="182375" y="4303770"/>
                </a:cubicBezTo>
                <a:lnTo>
                  <a:pt x="0" y="4402478"/>
                </a:lnTo>
                <a:close/>
              </a:path>
            </a:pathLst>
          </a:custGeom>
          <a:ln w="12700">
            <a:miter lim="400000"/>
          </a:ln>
        </p:spPr>
      </p:pic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48892CA-3109-2044-D2AC-58D8D3EAA15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982230" y="0"/>
            <a:ext cx="2816783" cy="2700338"/>
          </a:xfrm>
          <a:custGeom>
            <a:avLst/>
            <a:gdLst>
              <a:gd name="connsiteX0" fmla="*/ 3909038 w 27551914"/>
              <a:gd name="connsiteY0" fmla="*/ 0 h 17881599"/>
              <a:gd name="connsiteX1" fmla="*/ 27551914 w 27551914"/>
              <a:gd name="connsiteY1" fmla="*/ 0 h 17881599"/>
              <a:gd name="connsiteX2" fmla="*/ 27551914 w 27551914"/>
              <a:gd name="connsiteY2" fmla="*/ 17881599 h 17881599"/>
              <a:gd name="connsiteX3" fmla="*/ 0 w 27551914"/>
              <a:gd name="connsiteY3" fmla="*/ 17881599 h 17881599"/>
              <a:gd name="connsiteX4" fmla="*/ 169634 w 27551914"/>
              <a:gd name="connsiteY4" fmla="*/ 17523299 h 17881599"/>
              <a:gd name="connsiteX5" fmla="*/ 3921896 w 27551914"/>
              <a:gd name="connsiteY5" fmla="*/ 77932 h 17881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551914" h="17881599">
                <a:moveTo>
                  <a:pt x="3909038" y="0"/>
                </a:moveTo>
                <a:lnTo>
                  <a:pt x="27551914" y="0"/>
                </a:lnTo>
                <a:lnTo>
                  <a:pt x="27551914" y="17881599"/>
                </a:lnTo>
                <a:lnTo>
                  <a:pt x="0" y="17881599"/>
                </a:lnTo>
                <a:lnTo>
                  <a:pt x="169634" y="17523299"/>
                </a:lnTo>
                <a:cubicBezTo>
                  <a:pt x="4725090" y="7755479"/>
                  <a:pt x="4163486" y="1592290"/>
                  <a:pt x="3921896" y="77932"/>
                </a:cubicBezTo>
                <a:close/>
              </a:path>
            </a:pathLst>
          </a:custGeom>
          <a:solidFill>
            <a:srgbClr val="EFF3F6"/>
          </a:solidFill>
          <a:ln>
            <a:noFill/>
          </a:ln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664">
                <a:solidFill>
                  <a:schemeClr val="accent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it-IT"/>
              <a:t>Fare clic sull'icona per inserire un'immagine</a:t>
            </a:r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21E3A52-1FA4-BCF3-C723-55E410C88F1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54510" y="536046"/>
            <a:ext cx="1867840" cy="354219"/>
          </a:xfrm>
          <a:effectLst/>
        </p:spPr>
        <p:txBody>
          <a:bodyPr lIns="0" tIns="0" rIns="0" bIns="0" anchor="t" anchorCtr="0"/>
          <a:lstStyle>
            <a:lvl1pPr algn="l">
              <a:lnSpc>
                <a:spcPct val="100000"/>
              </a:lnSpc>
              <a:defRPr sz="1208" b="1">
                <a:solidFill>
                  <a:schemeClr val="tx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CLICK TO EDIT TITLE</a:t>
            </a:r>
            <a:endParaRPr lang="en-US"/>
          </a:p>
        </p:txBody>
      </p:sp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85726680-964D-70A7-FA7D-03DFBC2B31F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54509" y="903404"/>
            <a:ext cx="1867841" cy="1600145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755" b="0" i="0">
                <a:solidFill>
                  <a:schemeClr val="tx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  <a:lvl2pPr marL="179974" indent="0">
              <a:buNone/>
              <a:defRPr>
                <a:solidFill>
                  <a:schemeClr val="accent3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3"/>
                </a:solidFill>
              </a:defRPr>
            </a:lvl4pPr>
            <a:lvl5pPr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/>
              <a:t>Click to edit text</a:t>
            </a:r>
          </a:p>
        </p:txBody>
      </p:sp>
      <p:pic>
        <p:nvPicPr>
          <p:cNvPr id="6" name="Picture 1">
            <a:extLst>
              <a:ext uri="{FF2B5EF4-FFF2-40B4-BE49-F238E27FC236}">
                <a16:creationId xmlns:a16="http://schemas.microsoft.com/office/drawing/2014/main" id="{926B2F1F-8EA4-DDC9-226A-44468DD38BA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/>
          <a:srcRect/>
          <a:stretch/>
        </p:blipFill>
        <p:spPr bwMode="auto">
          <a:xfrm>
            <a:off x="4538770" y="2545424"/>
            <a:ext cx="204941" cy="76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4726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851" userDrawn="1">
          <p15:clr>
            <a:srgbClr val="FBAE40"/>
          </p15:clr>
        </p15:guide>
        <p15:guide id="2" pos="1511" userDrawn="1">
          <p15:clr>
            <a:srgbClr val="FBAE40"/>
          </p15:clr>
        </p15:guide>
      </p15:sldGuideLst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+TEXT_01">
    <p:bg>
      <p:bgPr>
        <a:gradFill>
          <a:gsLst>
            <a:gs pos="11000">
              <a:schemeClr val="accent3"/>
            </a:gs>
            <a:gs pos="88000">
              <a:schemeClr val="bg2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75814B-2898-EE8E-4C29-02DBA8155D7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4149" y="-9523"/>
            <a:ext cx="502729" cy="664827"/>
          </a:xfrm>
          <a:custGeom>
            <a:avLst/>
            <a:gdLst>
              <a:gd name="connsiteX0" fmla="*/ 0 w 4917361"/>
              <a:gd name="connsiteY0" fmla="*/ 0 h 4402476"/>
              <a:gd name="connsiteX1" fmla="*/ 4917361 w 4917361"/>
              <a:gd name="connsiteY1" fmla="*/ 0 h 4402476"/>
              <a:gd name="connsiteX2" fmla="*/ 4744914 w 4917361"/>
              <a:gd name="connsiteY2" fmla="*/ 244877 h 4402476"/>
              <a:gd name="connsiteX3" fmla="*/ 182374 w 4917361"/>
              <a:gd name="connsiteY3" fmla="*/ 4303769 h 4402476"/>
              <a:gd name="connsiteX4" fmla="*/ 0 w 4917361"/>
              <a:gd name="connsiteY4" fmla="*/ 4402476 h 44024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17361" h="4402476">
                <a:moveTo>
                  <a:pt x="0" y="0"/>
                </a:moveTo>
                <a:lnTo>
                  <a:pt x="4917361" y="0"/>
                </a:lnTo>
                <a:lnTo>
                  <a:pt x="4744914" y="244877"/>
                </a:lnTo>
                <a:cubicBezTo>
                  <a:pt x="3535471" y="1903560"/>
                  <a:pt x="1979310" y="3292086"/>
                  <a:pt x="182374" y="4303769"/>
                </a:cubicBezTo>
                <a:lnTo>
                  <a:pt x="0" y="4402476"/>
                </a:lnTo>
                <a:close/>
              </a:path>
            </a:pathLst>
          </a:custGeom>
          <a:ln w="12700">
            <a:miter lim="400000"/>
          </a:ln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70C26EC4-FCC9-8DC0-3FD1-2E79FCCDA7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54510" y="536046"/>
            <a:ext cx="3970176" cy="354219"/>
          </a:xfrm>
          <a:effectLst/>
        </p:spPr>
        <p:txBody>
          <a:bodyPr lIns="0" tIns="0" rIns="0" bIns="0" anchor="t" anchorCtr="0"/>
          <a:lstStyle>
            <a:lvl1pPr algn="l">
              <a:lnSpc>
                <a:spcPct val="100000"/>
              </a:lnSpc>
              <a:defRPr sz="1208" b="1">
                <a:solidFill>
                  <a:schemeClr val="tx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CLICK TO EDIT TITLE</a:t>
            </a:r>
            <a:endParaRPr lang="en-US"/>
          </a:p>
        </p:txBody>
      </p:sp>
      <p:sp>
        <p:nvSpPr>
          <p:cNvPr id="6" name="Text Placeholder 12">
            <a:extLst>
              <a:ext uri="{FF2B5EF4-FFF2-40B4-BE49-F238E27FC236}">
                <a16:creationId xmlns:a16="http://schemas.microsoft.com/office/drawing/2014/main" id="{1433A5AF-BB11-5DE3-6828-04EF002A691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54510" y="903404"/>
            <a:ext cx="3970176" cy="1600145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755" b="0" i="0">
                <a:solidFill>
                  <a:schemeClr val="tx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  <a:lvl2pPr marL="179974" indent="0">
              <a:buNone/>
              <a:defRPr>
                <a:solidFill>
                  <a:schemeClr val="accent3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3"/>
                </a:solidFill>
              </a:defRPr>
            </a:lvl4pPr>
            <a:lvl5pPr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/>
              <a:t>Click to edit text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95FC7BF-90FB-979C-0802-CB2198DBB09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/>
          <a:srcRect/>
          <a:stretch/>
        </p:blipFill>
        <p:spPr bwMode="auto">
          <a:xfrm>
            <a:off x="4538770" y="2545424"/>
            <a:ext cx="204941" cy="76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11" descr="Barilla (company) - Wikipedia">
            <a:extLst>
              <a:ext uri="{FF2B5EF4-FFF2-40B4-BE49-F238E27FC236}">
                <a16:creationId xmlns:a16="http://schemas.microsoft.com/office/drawing/2014/main" id="{A40A8BA0-B94D-66B2-EE11-973ED5602C5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8770" y="2545423"/>
            <a:ext cx="204941" cy="76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9717713D-14E3-7001-5E4E-8A213EF605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17744" b="31061"/>
          <a:stretch/>
        </p:blipFill>
        <p:spPr>
          <a:xfrm>
            <a:off x="0" y="2280349"/>
            <a:ext cx="383080" cy="419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250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851" userDrawn="1">
          <p15:clr>
            <a:srgbClr val="FBAE40"/>
          </p15:clr>
        </p15:guide>
        <p15:guide id="2" pos="1511" userDrawn="1">
          <p15:clr>
            <a:srgbClr val="FBAE40"/>
          </p15:clr>
        </p15:guide>
      </p15:sldGuideLst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LEFT_0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D020AF3D-9C7B-B7AB-F5B3-725149724B78}"/>
              </a:ext>
            </a:extLst>
          </p:cNvPr>
          <p:cNvSpPr/>
          <p:nvPr/>
        </p:nvSpPr>
        <p:spPr>
          <a:xfrm rot="10800000" flipH="1" flipV="1">
            <a:off x="-9671" y="-9523"/>
            <a:ext cx="1959132" cy="2709861"/>
          </a:xfrm>
          <a:custGeom>
            <a:avLst/>
            <a:gdLst>
              <a:gd name="connsiteX0" fmla="*/ 0 w 19162935"/>
              <a:gd name="connsiteY0" fmla="*/ 0 h 18060855"/>
              <a:gd name="connsiteX1" fmla="*/ 18980191 w 19162935"/>
              <a:gd name="connsiteY1" fmla="*/ 0 h 18060855"/>
              <a:gd name="connsiteX2" fmla="*/ 18989999 w 19162935"/>
              <a:gd name="connsiteY2" fmla="*/ 55717 h 18060855"/>
              <a:gd name="connsiteX3" fmla="*/ 15251807 w 19162935"/>
              <a:gd name="connsiteY3" fmla="*/ 17586359 h 18060855"/>
              <a:gd name="connsiteX4" fmla="*/ 15027161 w 19162935"/>
              <a:gd name="connsiteY4" fmla="*/ 18060855 h 18060855"/>
              <a:gd name="connsiteX5" fmla="*/ 0 w 19162935"/>
              <a:gd name="connsiteY5" fmla="*/ 18060855 h 18060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162935" h="18060855">
                <a:moveTo>
                  <a:pt x="0" y="0"/>
                </a:moveTo>
                <a:lnTo>
                  <a:pt x="18980191" y="0"/>
                </a:lnTo>
                <a:lnTo>
                  <a:pt x="18989999" y="55717"/>
                </a:lnTo>
                <a:cubicBezTo>
                  <a:pt x="19221149" y="1410264"/>
                  <a:pt x="19898371" y="7623183"/>
                  <a:pt x="15251807" y="17586359"/>
                </a:cubicBezTo>
                <a:lnTo>
                  <a:pt x="15027161" y="18060855"/>
                </a:lnTo>
                <a:lnTo>
                  <a:pt x="0" y="18060855"/>
                </a:lnTo>
                <a:close/>
              </a:path>
            </a:pathLst>
          </a:custGeom>
          <a:gradFill>
            <a:gsLst>
              <a:gs pos="11000">
                <a:schemeClr val="accent3"/>
              </a:gs>
              <a:gs pos="88000">
                <a:schemeClr val="bg2">
                  <a:lumMod val="20000"/>
                  <a:lumOff val="80000"/>
                </a:schemeClr>
              </a:gs>
            </a:gsLst>
            <a:lin ang="5400000" scaled="1"/>
          </a:gradFill>
          <a:ln w="12700">
            <a:miter lim="400000"/>
          </a:ln>
        </p:spPr>
        <p:txBody>
          <a:bodyPr wrap="square" lIns="6902" rIns="6902" anchor="ctr">
            <a:noAutofit/>
          </a:bodyPr>
          <a:lstStyle/>
          <a:p>
            <a:pPr marL="0" marR="0" lvl="0" indent="0" algn="l" defTabSz="6902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72" b="0" i="0" u="none" strike="noStrike" kern="1200" cap="none" spc="0" normalizeH="0" baseline="0" noProof="0">
              <a:ln>
                <a:noFill/>
              </a:ln>
              <a:solidFill>
                <a:srgbClr val="1F3971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7BD3FC8-E756-5720-F48A-225E64AD85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9671" y="-9523"/>
            <a:ext cx="502729" cy="664827"/>
          </a:xfrm>
          <a:custGeom>
            <a:avLst/>
            <a:gdLst>
              <a:gd name="connsiteX0" fmla="*/ 0 w 4917361"/>
              <a:gd name="connsiteY0" fmla="*/ 0 h 4402473"/>
              <a:gd name="connsiteX1" fmla="*/ 4917361 w 4917361"/>
              <a:gd name="connsiteY1" fmla="*/ 0 h 4402473"/>
              <a:gd name="connsiteX2" fmla="*/ 4744915 w 4917361"/>
              <a:gd name="connsiteY2" fmla="*/ 244875 h 4402473"/>
              <a:gd name="connsiteX3" fmla="*/ 182373 w 4917361"/>
              <a:gd name="connsiteY3" fmla="*/ 4303767 h 4402473"/>
              <a:gd name="connsiteX4" fmla="*/ 0 w 4917361"/>
              <a:gd name="connsiteY4" fmla="*/ 4402473 h 44024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17361" h="4402473">
                <a:moveTo>
                  <a:pt x="0" y="0"/>
                </a:moveTo>
                <a:lnTo>
                  <a:pt x="4917361" y="0"/>
                </a:lnTo>
                <a:lnTo>
                  <a:pt x="4744915" y="244875"/>
                </a:lnTo>
                <a:cubicBezTo>
                  <a:pt x="3535471" y="1903558"/>
                  <a:pt x="1979310" y="3292085"/>
                  <a:pt x="182373" y="4303767"/>
                </a:cubicBezTo>
                <a:lnTo>
                  <a:pt x="0" y="4402473"/>
                </a:lnTo>
                <a:close/>
              </a:path>
            </a:pathLst>
          </a:custGeom>
          <a:ln w="12700">
            <a:miter lim="400000"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7F4B0B0-BA10-9538-2E6F-DD3C32A1F7A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3171" y="351797"/>
            <a:ext cx="1653270" cy="1837845"/>
          </a:xfrm>
          <a:effectLst/>
        </p:spPr>
        <p:txBody>
          <a:bodyPr lIns="0" tIns="0" rIns="0" bIns="0" anchor="ctr" anchorCtr="0"/>
          <a:lstStyle>
            <a:lvl1pPr algn="ctr">
              <a:lnSpc>
                <a:spcPct val="100000"/>
              </a:lnSpc>
              <a:defRPr sz="1208" b="1">
                <a:solidFill>
                  <a:schemeClr val="tx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CLICK TO EDIT TITLE</a:t>
            </a:r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1A71AD7-5BAD-9D65-0BC6-0E1655C37E5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/>
          <a:srcRect/>
          <a:stretch/>
        </p:blipFill>
        <p:spPr bwMode="auto">
          <a:xfrm>
            <a:off x="4538770" y="2545424"/>
            <a:ext cx="204941" cy="76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04668292-2FA2-5E0B-8CC1-756D86088A7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6353" t="-2708" b="4574"/>
          <a:stretch/>
        </p:blipFill>
        <p:spPr>
          <a:xfrm rot="10800000">
            <a:off x="4435652" y="0"/>
            <a:ext cx="363361" cy="498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1722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851" userDrawn="1">
          <p15:clr>
            <a:srgbClr val="FBAE40"/>
          </p15:clr>
        </p15:guide>
        <p15:guide id="2" pos="1511" userDrawn="1">
          <p15:clr>
            <a:srgbClr val="FBAE40"/>
          </p15:clr>
        </p15:guide>
      </p15:sldGuideLst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LEFT_03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>
            <a:extLst>
              <a:ext uri="{FF2B5EF4-FFF2-40B4-BE49-F238E27FC236}">
                <a16:creationId xmlns:a16="http://schemas.microsoft.com/office/drawing/2014/main" id="{15FCCD0A-2A03-EA61-D2A7-65E5C184886C}"/>
              </a:ext>
            </a:extLst>
          </p:cNvPr>
          <p:cNvSpPr/>
          <p:nvPr/>
        </p:nvSpPr>
        <p:spPr>
          <a:xfrm rot="10800000" flipH="1" flipV="1">
            <a:off x="-9671" y="-9523"/>
            <a:ext cx="1959132" cy="2709861"/>
          </a:xfrm>
          <a:custGeom>
            <a:avLst/>
            <a:gdLst>
              <a:gd name="connsiteX0" fmla="*/ 0 w 19162935"/>
              <a:gd name="connsiteY0" fmla="*/ 0 h 18060855"/>
              <a:gd name="connsiteX1" fmla="*/ 18980191 w 19162935"/>
              <a:gd name="connsiteY1" fmla="*/ 0 h 18060855"/>
              <a:gd name="connsiteX2" fmla="*/ 18989999 w 19162935"/>
              <a:gd name="connsiteY2" fmla="*/ 55717 h 18060855"/>
              <a:gd name="connsiteX3" fmla="*/ 15251807 w 19162935"/>
              <a:gd name="connsiteY3" fmla="*/ 17586359 h 18060855"/>
              <a:gd name="connsiteX4" fmla="*/ 15027161 w 19162935"/>
              <a:gd name="connsiteY4" fmla="*/ 18060855 h 18060855"/>
              <a:gd name="connsiteX5" fmla="*/ 0 w 19162935"/>
              <a:gd name="connsiteY5" fmla="*/ 18060855 h 18060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162935" h="18060855">
                <a:moveTo>
                  <a:pt x="0" y="0"/>
                </a:moveTo>
                <a:lnTo>
                  <a:pt x="18980191" y="0"/>
                </a:lnTo>
                <a:lnTo>
                  <a:pt x="18989999" y="55717"/>
                </a:lnTo>
                <a:cubicBezTo>
                  <a:pt x="19221149" y="1410264"/>
                  <a:pt x="19898371" y="7623183"/>
                  <a:pt x="15251807" y="17586359"/>
                </a:cubicBezTo>
                <a:lnTo>
                  <a:pt x="15027161" y="18060855"/>
                </a:lnTo>
                <a:lnTo>
                  <a:pt x="0" y="18060855"/>
                </a:lnTo>
                <a:close/>
              </a:path>
            </a:pathLst>
          </a:custGeom>
          <a:solidFill>
            <a:schemeClr val="bg2">
              <a:lumMod val="20000"/>
              <a:lumOff val="80000"/>
            </a:schemeClr>
          </a:solidFill>
          <a:ln w="12700">
            <a:miter lim="400000"/>
          </a:ln>
        </p:spPr>
        <p:txBody>
          <a:bodyPr wrap="square" lIns="6902" rIns="6902" anchor="ctr">
            <a:noAutofit/>
          </a:bodyPr>
          <a:lstStyle/>
          <a:p>
            <a:pPr marL="0" marR="0" lvl="0" indent="0" algn="l" defTabSz="6902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72" b="0" i="0" u="none" strike="noStrike" kern="1200" cap="none" spc="0" normalizeH="0" baseline="0" noProof="0">
              <a:ln>
                <a:noFill/>
              </a:ln>
              <a:solidFill>
                <a:srgbClr val="1F3971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A8AB0B7-835D-DAEE-5800-C661AA2FDD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9671" y="-9523"/>
            <a:ext cx="502729" cy="664827"/>
          </a:xfrm>
          <a:custGeom>
            <a:avLst/>
            <a:gdLst>
              <a:gd name="connsiteX0" fmla="*/ 0 w 4917361"/>
              <a:gd name="connsiteY0" fmla="*/ 0 h 4402473"/>
              <a:gd name="connsiteX1" fmla="*/ 4917361 w 4917361"/>
              <a:gd name="connsiteY1" fmla="*/ 0 h 4402473"/>
              <a:gd name="connsiteX2" fmla="*/ 4744915 w 4917361"/>
              <a:gd name="connsiteY2" fmla="*/ 244875 h 4402473"/>
              <a:gd name="connsiteX3" fmla="*/ 182373 w 4917361"/>
              <a:gd name="connsiteY3" fmla="*/ 4303767 h 4402473"/>
              <a:gd name="connsiteX4" fmla="*/ 0 w 4917361"/>
              <a:gd name="connsiteY4" fmla="*/ 4402473 h 44024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17361" h="4402473">
                <a:moveTo>
                  <a:pt x="0" y="0"/>
                </a:moveTo>
                <a:lnTo>
                  <a:pt x="4917361" y="0"/>
                </a:lnTo>
                <a:lnTo>
                  <a:pt x="4744915" y="244875"/>
                </a:lnTo>
                <a:cubicBezTo>
                  <a:pt x="3535471" y="1903558"/>
                  <a:pt x="1979310" y="3292085"/>
                  <a:pt x="182373" y="4303767"/>
                </a:cubicBezTo>
                <a:lnTo>
                  <a:pt x="0" y="4402473"/>
                </a:lnTo>
                <a:close/>
              </a:path>
            </a:pathLst>
          </a:custGeom>
          <a:ln w="12700">
            <a:miter lim="400000"/>
          </a:ln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B56A335E-9C75-D631-7DD8-93699F96BB6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/>
          <a:srcRect/>
          <a:stretch/>
        </p:blipFill>
        <p:spPr bwMode="auto">
          <a:xfrm>
            <a:off x="4538770" y="2545424"/>
            <a:ext cx="204941" cy="76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70D21B42-D0FB-F79E-0308-44064F9B60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54509" y="536046"/>
            <a:ext cx="1401959" cy="354219"/>
          </a:xfrm>
          <a:effectLst/>
        </p:spPr>
        <p:txBody>
          <a:bodyPr lIns="0" tIns="0" rIns="0" bIns="0" anchor="t" anchorCtr="0"/>
          <a:lstStyle>
            <a:lvl1pPr algn="l">
              <a:lnSpc>
                <a:spcPct val="100000"/>
              </a:lnSpc>
              <a:defRPr sz="1208" b="1">
                <a:solidFill>
                  <a:schemeClr val="tx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CLICK TO EDIT TITLE</a:t>
            </a:r>
            <a:endParaRPr lang="en-US"/>
          </a:p>
        </p:txBody>
      </p:sp>
      <p:sp>
        <p:nvSpPr>
          <p:cNvPr id="6" name="Text Placeholder 12">
            <a:extLst>
              <a:ext uri="{FF2B5EF4-FFF2-40B4-BE49-F238E27FC236}">
                <a16:creationId xmlns:a16="http://schemas.microsoft.com/office/drawing/2014/main" id="{BCE76AD2-B8C1-72EA-7676-B8A74D65C18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54509" y="1019708"/>
            <a:ext cx="1401959" cy="1483842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755" b="0" i="0">
                <a:solidFill>
                  <a:schemeClr val="tx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  <a:lvl2pPr marL="179974" indent="0">
              <a:buNone/>
              <a:defRPr>
                <a:solidFill>
                  <a:schemeClr val="accent3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3"/>
                </a:solidFill>
              </a:defRPr>
            </a:lvl4pPr>
            <a:lvl5pPr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/>
              <a:t>Click to edit text</a:t>
            </a: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6413ACC7-3CD9-3EE6-9533-359BD7295E1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6353" t="-2708" b="4574"/>
          <a:stretch/>
        </p:blipFill>
        <p:spPr>
          <a:xfrm rot="10800000">
            <a:off x="4435652" y="0"/>
            <a:ext cx="363361" cy="498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1632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851" userDrawn="1">
          <p15:clr>
            <a:srgbClr val="FBAE40"/>
          </p15:clr>
        </p15:guide>
        <p15:guide id="2" pos="1511" userDrawn="1">
          <p15:clr>
            <a:srgbClr val="FBAE40"/>
          </p15:clr>
        </p15:guide>
      </p15:sldGuideLst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8992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05">
    <p:bg>
      <p:bgPr>
        <a:gradFill>
          <a:gsLst>
            <a:gs pos="11000">
              <a:schemeClr val="accent3"/>
            </a:gs>
            <a:gs pos="88000">
              <a:schemeClr val="bg2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9">
            <a:extLst>
              <a:ext uri="{FF2B5EF4-FFF2-40B4-BE49-F238E27FC236}">
                <a16:creationId xmlns:a16="http://schemas.microsoft.com/office/drawing/2014/main" id="{DFCFC20E-E8C8-A757-6223-AB23DFCD3DF3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1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6206" b="16206"/>
          <a:stretch/>
        </p:blipFill>
        <p:spPr>
          <a:xfrm>
            <a:off x="0" y="0"/>
            <a:ext cx="4799013" cy="2700338"/>
          </a:xfrm>
          <a:prstGeom prst="rect">
            <a:avLst/>
          </a:prstGeom>
        </p:spPr>
      </p:pic>
      <p:pic>
        <p:nvPicPr>
          <p:cNvPr id="3" name="Immagine 2" descr="Immagine che contiene schermata, Blu elettrico, blu&#10;&#10;Descrizione generata automaticamente">
            <a:extLst>
              <a:ext uri="{FF2B5EF4-FFF2-40B4-BE49-F238E27FC236}">
                <a16:creationId xmlns:a16="http://schemas.microsoft.com/office/drawing/2014/main" id="{DB390459-7D42-2348-936A-B719F8A234B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4799013" cy="2700353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77E41252-FAB5-1286-B41B-CAAE67496A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43759" y="1293400"/>
            <a:ext cx="4434899" cy="968014"/>
          </a:xfrm>
          <a:effectLst/>
        </p:spPr>
        <p:txBody>
          <a:bodyPr lIns="0" tIns="0" rIns="0" bIns="0" anchor="t" anchorCtr="0"/>
          <a:lstStyle>
            <a:lvl1pPr algn="l">
              <a:lnSpc>
                <a:spcPct val="100000"/>
              </a:lnSpc>
              <a:defRPr sz="1661" b="1">
                <a:solidFill>
                  <a:schemeClr val="accent3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SPEECH TITLE</a:t>
            </a:r>
            <a:endParaRPr lang="en-US"/>
          </a:p>
        </p:txBody>
      </p:sp>
      <p:sp>
        <p:nvSpPr>
          <p:cNvPr id="11" name="Segnaposto testo 5">
            <a:extLst>
              <a:ext uri="{FF2B5EF4-FFF2-40B4-BE49-F238E27FC236}">
                <a16:creationId xmlns:a16="http://schemas.microsoft.com/office/drawing/2014/main" id="{8E894005-09B1-32D1-6C42-6AFDC217AE3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43869" y="1123086"/>
            <a:ext cx="2155638" cy="128937"/>
          </a:xfrm>
        </p:spPr>
        <p:txBody>
          <a:bodyPr anchor="t"/>
          <a:lstStyle>
            <a:lvl1pPr marL="0" indent="0">
              <a:buNone/>
              <a:defRPr sz="483" b="1" spc="45">
                <a:solidFill>
                  <a:schemeClr val="accent3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  <a:lvl2pPr marL="179974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359948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539922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719896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it-IT"/>
              <a:t>JOB TITLE</a:t>
            </a:r>
          </a:p>
        </p:txBody>
      </p:sp>
      <p:sp>
        <p:nvSpPr>
          <p:cNvPr id="12" name="Segnaposto testo 5">
            <a:extLst>
              <a:ext uri="{FF2B5EF4-FFF2-40B4-BE49-F238E27FC236}">
                <a16:creationId xmlns:a16="http://schemas.microsoft.com/office/drawing/2014/main" id="{459E8E02-D737-1F49-BD80-3A09F250A8C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43759" y="883277"/>
            <a:ext cx="2155638" cy="216478"/>
          </a:xfrm>
        </p:spPr>
        <p:txBody>
          <a:bodyPr anchor="b"/>
          <a:lstStyle>
            <a:lvl1pPr marL="0" indent="0">
              <a:buNone/>
              <a:defRPr sz="906" b="1">
                <a:solidFill>
                  <a:schemeClr val="accent3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  <a:lvl2pPr marL="179974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359948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539922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719896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it-IT"/>
              <a:t>NAME SURNAME</a:t>
            </a:r>
          </a:p>
        </p:txBody>
      </p:sp>
      <p:sp>
        <p:nvSpPr>
          <p:cNvPr id="14" name="Segnaposto testo 5">
            <a:extLst>
              <a:ext uri="{FF2B5EF4-FFF2-40B4-BE49-F238E27FC236}">
                <a16:creationId xmlns:a16="http://schemas.microsoft.com/office/drawing/2014/main" id="{C82A4FAB-D3AE-C93E-C25C-D07A307BE78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409832" y="1123086"/>
            <a:ext cx="2268826" cy="128937"/>
          </a:xfrm>
        </p:spPr>
        <p:txBody>
          <a:bodyPr anchor="t"/>
          <a:lstStyle>
            <a:lvl1pPr marL="0" indent="0" algn="r">
              <a:buNone/>
              <a:defRPr sz="483" b="1" spc="45">
                <a:solidFill>
                  <a:schemeClr val="accent3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  <a:lvl2pPr marL="179974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359948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539922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719896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it-IT"/>
              <a:t>JOB TITLE</a:t>
            </a:r>
          </a:p>
        </p:txBody>
      </p:sp>
      <p:pic>
        <p:nvPicPr>
          <p:cNvPr id="4" name="Picture 3" descr="Barilla (company) - Wikipedia">
            <a:extLst>
              <a:ext uri="{FF2B5EF4-FFF2-40B4-BE49-F238E27FC236}">
                <a16:creationId xmlns:a16="http://schemas.microsoft.com/office/drawing/2014/main" id="{41F321ED-809B-0579-3649-F82E0E01482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8770" y="2545423"/>
            <a:ext cx="204941" cy="76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691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851" userDrawn="1">
          <p15:clr>
            <a:srgbClr val="FBAE40"/>
          </p15:clr>
        </p15:guide>
        <p15:guide id="2" pos="1511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EECH0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Afbeelding 9">
            <a:extLst>
              <a:ext uri="{FF2B5EF4-FFF2-40B4-BE49-F238E27FC236}">
                <a16:creationId xmlns:a16="http://schemas.microsoft.com/office/drawing/2014/main" id="{B862BBBC-B7AF-8D24-5A07-A3EDB6BDEE52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1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6206" b="16206"/>
          <a:stretch/>
        </p:blipFill>
        <p:spPr>
          <a:xfrm>
            <a:off x="0" y="0"/>
            <a:ext cx="4799013" cy="2700338"/>
          </a:xfrm>
          <a:prstGeom prst="rect">
            <a:avLst/>
          </a:prstGeom>
        </p:spPr>
      </p:pic>
      <p:sp>
        <p:nvSpPr>
          <p:cNvPr id="4" name="Freeform 7">
            <a:extLst>
              <a:ext uri="{FF2B5EF4-FFF2-40B4-BE49-F238E27FC236}">
                <a16:creationId xmlns:a16="http://schemas.microsoft.com/office/drawing/2014/main" id="{99523822-9758-E6E4-A350-029F5C3622E4}"/>
              </a:ext>
            </a:extLst>
          </p:cNvPr>
          <p:cNvSpPr/>
          <p:nvPr userDrawn="1"/>
        </p:nvSpPr>
        <p:spPr>
          <a:xfrm rot="10800000" flipH="1" flipV="1">
            <a:off x="2274815" y="0"/>
            <a:ext cx="2536083" cy="2717884"/>
          </a:xfrm>
          <a:custGeom>
            <a:avLst/>
            <a:gdLst>
              <a:gd name="connsiteX0" fmla="*/ 7133428 w 24806298"/>
              <a:gd name="connsiteY0" fmla="*/ 0 h 18060850"/>
              <a:gd name="connsiteX1" fmla="*/ 24806298 w 24806298"/>
              <a:gd name="connsiteY1" fmla="*/ 0 h 18060850"/>
              <a:gd name="connsiteX2" fmla="*/ 24806298 w 24806298"/>
              <a:gd name="connsiteY2" fmla="*/ 18060850 h 18060850"/>
              <a:gd name="connsiteX3" fmla="*/ 0 w 24806298"/>
              <a:gd name="connsiteY3" fmla="*/ 18060850 h 18060850"/>
              <a:gd name="connsiteX4" fmla="*/ 4181148 w 24806298"/>
              <a:gd name="connsiteY4" fmla="*/ 4534725 h 18060850"/>
              <a:gd name="connsiteX5" fmla="*/ 6983810 w 24806298"/>
              <a:gd name="connsiteY5" fmla="*/ 121391 h 18060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806298" h="18060850">
                <a:moveTo>
                  <a:pt x="7133428" y="0"/>
                </a:moveTo>
                <a:lnTo>
                  <a:pt x="24806298" y="0"/>
                </a:lnTo>
                <a:lnTo>
                  <a:pt x="24806298" y="18060850"/>
                </a:lnTo>
                <a:lnTo>
                  <a:pt x="0" y="18060850"/>
                </a:lnTo>
                <a:lnTo>
                  <a:pt x="4181148" y="4534725"/>
                </a:lnTo>
                <a:cubicBezTo>
                  <a:pt x="4646900" y="2786992"/>
                  <a:pt x="5641940" y="1255425"/>
                  <a:pt x="6983810" y="121391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wrap="square" lIns="6902" rIns="6902" anchor="ctr">
            <a:noAutofit/>
          </a:bodyPr>
          <a:lstStyle/>
          <a:p>
            <a:endParaRPr sz="272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E88702E4-B11A-1596-1ACD-C9FA8F1F8B2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/>
          <a:srcRect/>
          <a:stretch/>
        </p:blipFill>
        <p:spPr bwMode="auto">
          <a:xfrm>
            <a:off x="4538770" y="2545424"/>
            <a:ext cx="204941" cy="76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magine 1" descr="Immagine che contiene bianco, bianco e nero, nero&#10;&#10;Descrizione generata automaticamente">
            <a:extLst>
              <a:ext uri="{FF2B5EF4-FFF2-40B4-BE49-F238E27FC236}">
                <a16:creationId xmlns:a16="http://schemas.microsoft.com/office/drawing/2014/main" id="{F6D0A5BF-840A-7F3F-AB59-475B85F8FE5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4810898" cy="2727407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952502A3-9D0A-FC04-A4F6-D4A127CEECA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43759" y="1293400"/>
            <a:ext cx="4434899" cy="968014"/>
          </a:xfrm>
          <a:effectLst/>
        </p:spPr>
        <p:txBody>
          <a:bodyPr lIns="0" tIns="0" rIns="0" bIns="0" anchor="t" anchorCtr="0"/>
          <a:lstStyle>
            <a:lvl1pPr algn="l">
              <a:lnSpc>
                <a:spcPct val="100000"/>
              </a:lnSpc>
              <a:defRPr sz="1661" b="1">
                <a:solidFill>
                  <a:schemeClr val="tx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SPEECH TITLE</a:t>
            </a:r>
            <a:endParaRPr lang="en-US"/>
          </a:p>
        </p:txBody>
      </p:sp>
      <p:sp>
        <p:nvSpPr>
          <p:cNvPr id="6" name="Segnaposto testo 5">
            <a:extLst>
              <a:ext uri="{FF2B5EF4-FFF2-40B4-BE49-F238E27FC236}">
                <a16:creationId xmlns:a16="http://schemas.microsoft.com/office/drawing/2014/main" id="{533293C4-53E9-259D-AE64-A4E162A8834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43759" y="883277"/>
            <a:ext cx="2155638" cy="216478"/>
          </a:xfrm>
        </p:spPr>
        <p:txBody>
          <a:bodyPr anchor="b"/>
          <a:lstStyle>
            <a:lvl1pPr marL="0" indent="0">
              <a:buNone/>
              <a:defRPr sz="906" b="1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  <a:lvl2pPr marL="179974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359948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539922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719896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it-IT"/>
              <a:t>NAME SURNAME</a:t>
            </a:r>
          </a:p>
        </p:txBody>
      </p:sp>
      <p:sp>
        <p:nvSpPr>
          <p:cNvPr id="11" name="Segnaposto testo 5">
            <a:extLst>
              <a:ext uri="{FF2B5EF4-FFF2-40B4-BE49-F238E27FC236}">
                <a16:creationId xmlns:a16="http://schemas.microsoft.com/office/drawing/2014/main" id="{19934AC6-E7E7-3BE1-7535-32FF1C5C54A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43869" y="1123086"/>
            <a:ext cx="2155638" cy="128937"/>
          </a:xfrm>
        </p:spPr>
        <p:txBody>
          <a:bodyPr anchor="t"/>
          <a:lstStyle>
            <a:lvl1pPr marL="0" indent="0">
              <a:buNone/>
              <a:defRPr sz="483" b="1" spc="45">
                <a:solidFill>
                  <a:srgbClr val="B1153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  <a:lvl2pPr marL="179974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359948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539922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719896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it-IT"/>
              <a:t>JOB TITLE</a:t>
            </a:r>
          </a:p>
        </p:txBody>
      </p:sp>
      <p:sp>
        <p:nvSpPr>
          <p:cNvPr id="12" name="Segnaposto testo 5">
            <a:extLst>
              <a:ext uri="{FF2B5EF4-FFF2-40B4-BE49-F238E27FC236}">
                <a16:creationId xmlns:a16="http://schemas.microsoft.com/office/drawing/2014/main" id="{533FDCEE-C2A8-5E8E-7AC2-A8E49801FC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409832" y="1123086"/>
            <a:ext cx="2264489" cy="128937"/>
          </a:xfrm>
        </p:spPr>
        <p:txBody>
          <a:bodyPr anchor="t"/>
          <a:lstStyle>
            <a:lvl1pPr marL="0" indent="0" algn="r">
              <a:buNone/>
              <a:defRPr sz="483" b="1" spc="45">
                <a:solidFill>
                  <a:srgbClr val="B1153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  <a:lvl2pPr marL="179974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359948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539922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719896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it-IT"/>
              <a:t>JOB TITLE</a:t>
            </a:r>
          </a:p>
        </p:txBody>
      </p:sp>
    </p:spTree>
    <p:extLst>
      <p:ext uri="{BB962C8B-B14F-4D97-AF65-F5344CB8AC3E}">
        <p14:creationId xmlns:p14="http://schemas.microsoft.com/office/powerpoint/2010/main" val="3151724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851" userDrawn="1">
          <p15:clr>
            <a:srgbClr val="FBAE40"/>
          </p15:clr>
        </p15:guide>
        <p15:guide id="2" pos="1511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EECH02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9">
            <a:extLst>
              <a:ext uri="{FF2B5EF4-FFF2-40B4-BE49-F238E27FC236}">
                <a16:creationId xmlns:a16="http://schemas.microsoft.com/office/drawing/2014/main" id="{B4123D8D-F7D2-3075-D581-F512B78C802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6206" b="16206"/>
          <a:stretch/>
        </p:blipFill>
        <p:spPr>
          <a:xfrm>
            <a:off x="0" y="4761"/>
            <a:ext cx="4799013" cy="2700338"/>
          </a:xfrm>
          <a:prstGeom prst="rect">
            <a:avLst/>
          </a:prstGeom>
          <a:noFill/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295965A-1DE1-1E40-E8C6-518E48177F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95" y="1293400"/>
            <a:ext cx="4558463" cy="968014"/>
          </a:xfrm>
          <a:effectLst/>
        </p:spPr>
        <p:txBody>
          <a:bodyPr lIns="0" tIns="0" rIns="0" bIns="0" anchor="t" anchorCtr="0"/>
          <a:lstStyle>
            <a:lvl1pPr algn="l">
              <a:lnSpc>
                <a:spcPct val="100000"/>
              </a:lnSpc>
              <a:defRPr sz="1661" b="1">
                <a:solidFill>
                  <a:schemeClr val="tx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SPEECH TITLE</a:t>
            </a:r>
            <a:endParaRPr lang="en-US"/>
          </a:p>
        </p:txBody>
      </p:sp>
      <p:sp>
        <p:nvSpPr>
          <p:cNvPr id="7" name="Segnaposto testo 5">
            <a:extLst>
              <a:ext uri="{FF2B5EF4-FFF2-40B4-BE49-F238E27FC236}">
                <a16:creationId xmlns:a16="http://schemas.microsoft.com/office/drawing/2014/main" id="{D31B9CDB-12D2-6764-DD4C-494C2DE80F8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20195" y="883277"/>
            <a:ext cx="2279202" cy="216478"/>
          </a:xfrm>
        </p:spPr>
        <p:txBody>
          <a:bodyPr anchor="b"/>
          <a:lstStyle>
            <a:lvl1pPr marL="0" indent="0">
              <a:buNone/>
              <a:defRPr sz="906" b="1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  <a:lvl2pPr marL="179974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359948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539922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719896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it-IT"/>
              <a:t>NAME SURNAME</a:t>
            </a:r>
          </a:p>
        </p:txBody>
      </p:sp>
      <p:sp>
        <p:nvSpPr>
          <p:cNvPr id="9" name="Segnaposto testo 5">
            <a:extLst>
              <a:ext uri="{FF2B5EF4-FFF2-40B4-BE49-F238E27FC236}">
                <a16:creationId xmlns:a16="http://schemas.microsoft.com/office/drawing/2014/main" id="{032F609F-7BF4-1D4F-DCDA-D36DD246C2D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0195" y="1123086"/>
            <a:ext cx="2279312" cy="128937"/>
          </a:xfrm>
        </p:spPr>
        <p:txBody>
          <a:bodyPr anchor="t"/>
          <a:lstStyle>
            <a:lvl1pPr marL="0" indent="0">
              <a:buNone/>
              <a:defRPr sz="483" b="1" spc="45">
                <a:solidFill>
                  <a:srgbClr val="B1153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  <a:lvl2pPr marL="179974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359948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539922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719896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it-IT"/>
              <a:t>JOB TITLE</a:t>
            </a:r>
          </a:p>
        </p:txBody>
      </p:sp>
      <p:sp>
        <p:nvSpPr>
          <p:cNvPr id="11" name="Segnaposto testo 5">
            <a:extLst>
              <a:ext uri="{FF2B5EF4-FFF2-40B4-BE49-F238E27FC236}">
                <a16:creationId xmlns:a16="http://schemas.microsoft.com/office/drawing/2014/main" id="{627C0C2D-836D-E4FF-0FF8-09271E0A35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409832" y="1123086"/>
            <a:ext cx="2264489" cy="128937"/>
          </a:xfrm>
        </p:spPr>
        <p:txBody>
          <a:bodyPr anchor="t"/>
          <a:lstStyle>
            <a:lvl1pPr marL="0" indent="0" algn="r">
              <a:buNone/>
              <a:defRPr sz="483" b="1" spc="45">
                <a:solidFill>
                  <a:srgbClr val="B1153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  <a:lvl2pPr marL="179974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359948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539922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719896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it-IT"/>
              <a:t>JOB TITLE</a:t>
            </a:r>
          </a:p>
        </p:txBody>
      </p:sp>
      <p:pic>
        <p:nvPicPr>
          <p:cNvPr id="3" name="Picture 2" descr="Barilla (company) - Wikipedia">
            <a:extLst>
              <a:ext uri="{FF2B5EF4-FFF2-40B4-BE49-F238E27FC236}">
                <a16:creationId xmlns:a16="http://schemas.microsoft.com/office/drawing/2014/main" id="{E6E1435B-0C22-213D-C1AC-A94FEE465E4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8770" y="2545423"/>
            <a:ext cx="204941" cy="76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21629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851" userDrawn="1">
          <p15:clr>
            <a:srgbClr val="FBAE40"/>
          </p15:clr>
        </p15:guide>
        <p15:guide id="2" pos="1511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EECH03">
    <p:bg>
      <p:bgPr>
        <a:solidFill>
          <a:srgbClr val="FFFE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9">
            <a:extLst>
              <a:ext uri="{FF2B5EF4-FFF2-40B4-BE49-F238E27FC236}">
                <a16:creationId xmlns:a16="http://schemas.microsoft.com/office/drawing/2014/main" id="{DFCFC20E-E8C8-A757-6223-AB23DFCD3DF3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1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6206" b="16206"/>
          <a:stretch/>
        </p:blipFill>
        <p:spPr>
          <a:xfrm>
            <a:off x="0" y="0"/>
            <a:ext cx="4799013" cy="2700338"/>
          </a:xfrm>
          <a:prstGeom prst="rect">
            <a:avLst/>
          </a:prstGeom>
        </p:spPr>
      </p:pic>
      <p:pic>
        <p:nvPicPr>
          <p:cNvPr id="4" name="Immagine 3" descr="Immagine che contiene rosso, schermata, Elementi grafici, Carminio&#10;&#10;Descrizione generata automaticamente">
            <a:extLst>
              <a:ext uri="{FF2B5EF4-FFF2-40B4-BE49-F238E27FC236}">
                <a16:creationId xmlns:a16="http://schemas.microsoft.com/office/drawing/2014/main" id="{B9BBE6F6-7DD8-F43F-37E4-476D282F769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4798986" cy="2700338"/>
          </a:xfrm>
          <a:prstGeom prst="rect">
            <a:avLst/>
          </a:prstGeom>
        </p:spPr>
      </p:pic>
      <p:pic>
        <p:nvPicPr>
          <p:cNvPr id="3" name="Picture 2" descr="Barilla (company) - Wikipedia">
            <a:extLst>
              <a:ext uri="{FF2B5EF4-FFF2-40B4-BE49-F238E27FC236}">
                <a16:creationId xmlns:a16="http://schemas.microsoft.com/office/drawing/2014/main" id="{559CD7D7-A634-D549-98DE-50DF0512E3A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8770" y="2545423"/>
            <a:ext cx="204941" cy="76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2355756-14E3-4DF3-D83B-6DCB4694359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43759" y="1293400"/>
            <a:ext cx="4434899" cy="968014"/>
          </a:xfrm>
          <a:effectLst/>
        </p:spPr>
        <p:txBody>
          <a:bodyPr lIns="0" tIns="0" rIns="0" bIns="0" anchor="t" anchorCtr="0"/>
          <a:lstStyle>
            <a:lvl1pPr algn="l">
              <a:lnSpc>
                <a:spcPct val="100000"/>
              </a:lnSpc>
              <a:defRPr sz="1661" b="1">
                <a:solidFill>
                  <a:schemeClr val="accent3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SPEECH TITLE</a:t>
            </a:r>
            <a:endParaRPr lang="en-US"/>
          </a:p>
        </p:txBody>
      </p:sp>
      <p:sp>
        <p:nvSpPr>
          <p:cNvPr id="5" name="Segnaposto testo 5">
            <a:extLst>
              <a:ext uri="{FF2B5EF4-FFF2-40B4-BE49-F238E27FC236}">
                <a16:creationId xmlns:a16="http://schemas.microsoft.com/office/drawing/2014/main" id="{BC8773E7-E544-9A87-13CD-61050F90955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43759" y="883277"/>
            <a:ext cx="2155638" cy="216478"/>
          </a:xfrm>
        </p:spPr>
        <p:txBody>
          <a:bodyPr anchor="b"/>
          <a:lstStyle>
            <a:lvl1pPr marL="0" indent="0">
              <a:buNone/>
              <a:defRPr sz="906" b="1">
                <a:solidFill>
                  <a:schemeClr val="accent3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  <a:lvl2pPr marL="179974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359948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539922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719896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it-IT"/>
              <a:t>NAME SURNAME</a:t>
            </a:r>
          </a:p>
        </p:txBody>
      </p:sp>
      <p:sp>
        <p:nvSpPr>
          <p:cNvPr id="7" name="Segnaposto testo 5">
            <a:extLst>
              <a:ext uri="{FF2B5EF4-FFF2-40B4-BE49-F238E27FC236}">
                <a16:creationId xmlns:a16="http://schemas.microsoft.com/office/drawing/2014/main" id="{7EABFBAB-C775-D378-4FDB-BD436FCA70D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43869" y="1123086"/>
            <a:ext cx="2155638" cy="128937"/>
          </a:xfrm>
        </p:spPr>
        <p:txBody>
          <a:bodyPr anchor="t"/>
          <a:lstStyle>
            <a:lvl1pPr marL="0" indent="0">
              <a:buNone/>
              <a:defRPr sz="483" b="0" spc="45">
                <a:solidFill>
                  <a:schemeClr val="accent3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  <a:lvl2pPr marL="179974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359948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539922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719896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it-IT"/>
              <a:t>JOB TITLE</a:t>
            </a:r>
          </a:p>
        </p:txBody>
      </p:sp>
      <p:sp>
        <p:nvSpPr>
          <p:cNvPr id="10" name="Segnaposto testo 5">
            <a:extLst>
              <a:ext uri="{FF2B5EF4-FFF2-40B4-BE49-F238E27FC236}">
                <a16:creationId xmlns:a16="http://schemas.microsoft.com/office/drawing/2014/main" id="{6E29BE94-EB3B-48FB-9CC1-A0764C7A25A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409832" y="1123086"/>
            <a:ext cx="2268826" cy="128937"/>
          </a:xfrm>
        </p:spPr>
        <p:txBody>
          <a:bodyPr anchor="t"/>
          <a:lstStyle>
            <a:lvl1pPr marL="0" indent="0" algn="r">
              <a:buNone/>
              <a:defRPr sz="483" b="1" spc="45">
                <a:solidFill>
                  <a:schemeClr val="accent3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  <a:lvl2pPr marL="179974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359948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539922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719896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it-IT"/>
              <a:t>JOB TITLE</a:t>
            </a:r>
          </a:p>
        </p:txBody>
      </p:sp>
    </p:spTree>
    <p:extLst>
      <p:ext uri="{BB962C8B-B14F-4D97-AF65-F5344CB8AC3E}">
        <p14:creationId xmlns:p14="http://schemas.microsoft.com/office/powerpoint/2010/main" val="4025170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851" userDrawn="1">
          <p15:clr>
            <a:srgbClr val="FBAE40"/>
          </p15:clr>
        </p15:guide>
        <p15:guide id="2" pos="1511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EX_0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Afbeelding 9">
            <a:extLst>
              <a:ext uri="{FF2B5EF4-FFF2-40B4-BE49-F238E27FC236}">
                <a16:creationId xmlns:a16="http://schemas.microsoft.com/office/drawing/2014/main" id="{B862BBBC-B7AF-8D24-5A07-A3EDB6BDEE52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1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6206" b="16206"/>
          <a:stretch/>
        </p:blipFill>
        <p:spPr>
          <a:xfrm>
            <a:off x="0" y="0"/>
            <a:ext cx="4799013" cy="2700338"/>
          </a:xfrm>
          <a:prstGeom prst="rect">
            <a:avLst/>
          </a:prstGeom>
        </p:spPr>
      </p:pic>
      <p:pic>
        <p:nvPicPr>
          <p:cNvPr id="5" name="Immagine 4" descr="Immagine che contiene bianco, bianco e nero, nero&#10;&#10;Descrizione generata automaticamente">
            <a:extLst>
              <a:ext uri="{FF2B5EF4-FFF2-40B4-BE49-F238E27FC236}">
                <a16:creationId xmlns:a16="http://schemas.microsoft.com/office/drawing/2014/main" id="{7E858E3E-2D83-BE22-FBA2-6EF20C6E366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-3341"/>
            <a:ext cx="4810898" cy="2727407"/>
          </a:xfrm>
          <a:prstGeom prst="rect">
            <a:avLst/>
          </a:prstGeom>
        </p:spPr>
      </p:pic>
      <p:sp>
        <p:nvSpPr>
          <p:cNvPr id="2" name="Segnaposto testo 5">
            <a:extLst>
              <a:ext uri="{FF2B5EF4-FFF2-40B4-BE49-F238E27FC236}">
                <a16:creationId xmlns:a16="http://schemas.microsoft.com/office/drawing/2014/main" id="{92508DCE-B14A-D167-D60F-AA04BFA5D03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65960" y="207902"/>
            <a:ext cx="1833436" cy="142779"/>
          </a:xfrm>
        </p:spPr>
        <p:txBody>
          <a:bodyPr anchor="t"/>
          <a:lstStyle>
            <a:lvl1pPr marL="0" indent="0">
              <a:buNone/>
              <a:defRPr sz="725" b="1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  <a:lvl2pPr marL="179974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359948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539922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719896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it-IT"/>
              <a:t>INDEX</a:t>
            </a:r>
          </a:p>
        </p:txBody>
      </p:sp>
      <p:sp>
        <p:nvSpPr>
          <p:cNvPr id="4" name="Segnaposto testo 5">
            <a:extLst>
              <a:ext uri="{FF2B5EF4-FFF2-40B4-BE49-F238E27FC236}">
                <a16:creationId xmlns:a16="http://schemas.microsoft.com/office/drawing/2014/main" id="{82293E71-BA8C-3AA6-3A68-88A9E398BC2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65960" y="1021919"/>
            <a:ext cx="2128030" cy="128937"/>
          </a:xfrm>
        </p:spPr>
        <p:txBody>
          <a:bodyPr anchor="t"/>
          <a:lstStyle>
            <a:lvl1pPr marL="0" indent="0">
              <a:buNone/>
              <a:defRPr sz="725" b="1" spc="45">
                <a:solidFill>
                  <a:srgbClr val="B1153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  <a:lvl2pPr marL="179974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359948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539922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719896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it-IT"/>
              <a:t>PAGE TITLE</a:t>
            </a:r>
          </a:p>
        </p:txBody>
      </p:sp>
      <p:sp>
        <p:nvSpPr>
          <p:cNvPr id="7" name="Segnaposto testo 5">
            <a:extLst>
              <a:ext uri="{FF2B5EF4-FFF2-40B4-BE49-F238E27FC236}">
                <a16:creationId xmlns:a16="http://schemas.microsoft.com/office/drawing/2014/main" id="{12DDCD03-6155-A5D1-FF8B-E1D2011DF3E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93990" y="1021919"/>
            <a:ext cx="1708855" cy="128937"/>
          </a:xfrm>
        </p:spPr>
        <p:txBody>
          <a:bodyPr anchor="t"/>
          <a:lstStyle>
            <a:lvl1pPr marL="0" indent="0" algn="r">
              <a:buNone/>
              <a:defRPr sz="725" b="0" spc="45">
                <a:solidFill>
                  <a:srgbClr val="B1153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  <a:lvl2pPr marL="179974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359948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539922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719896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it-IT"/>
              <a:t>00</a:t>
            </a:r>
          </a:p>
        </p:txBody>
      </p:sp>
      <p:sp>
        <p:nvSpPr>
          <p:cNvPr id="13" name="Segnaposto testo 5">
            <a:extLst>
              <a:ext uri="{FF2B5EF4-FFF2-40B4-BE49-F238E27FC236}">
                <a16:creationId xmlns:a16="http://schemas.microsoft.com/office/drawing/2014/main" id="{4C6BCCD9-9B7D-4527-3DAC-442B9E8A083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65960" y="1261267"/>
            <a:ext cx="2128030" cy="128937"/>
          </a:xfrm>
        </p:spPr>
        <p:txBody>
          <a:bodyPr anchor="t"/>
          <a:lstStyle>
            <a:lvl1pPr marL="0" indent="0">
              <a:buNone/>
              <a:defRPr sz="725" b="1" spc="45">
                <a:solidFill>
                  <a:srgbClr val="B1153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  <a:lvl2pPr marL="179974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359948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539922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719896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it-IT"/>
              <a:t>PAGE TITLE</a:t>
            </a:r>
          </a:p>
        </p:txBody>
      </p:sp>
      <p:sp>
        <p:nvSpPr>
          <p:cNvPr id="14" name="Segnaposto testo 5">
            <a:extLst>
              <a:ext uri="{FF2B5EF4-FFF2-40B4-BE49-F238E27FC236}">
                <a16:creationId xmlns:a16="http://schemas.microsoft.com/office/drawing/2014/main" id="{3AB6125E-BE26-68D0-5B62-FE1BB5E2227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693990" y="1261267"/>
            <a:ext cx="1708855" cy="128937"/>
          </a:xfrm>
        </p:spPr>
        <p:txBody>
          <a:bodyPr anchor="t"/>
          <a:lstStyle>
            <a:lvl1pPr marL="0" indent="0" algn="r">
              <a:buNone/>
              <a:defRPr sz="725" b="0" spc="45">
                <a:solidFill>
                  <a:srgbClr val="B1153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  <a:lvl2pPr marL="179974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359948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539922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719896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it-IT"/>
              <a:t>00</a:t>
            </a:r>
          </a:p>
        </p:txBody>
      </p:sp>
      <p:sp>
        <p:nvSpPr>
          <p:cNvPr id="15" name="Segnaposto testo 5">
            <a:extLst>
              <a:ext uri="{FF2B5EF4-FFF2-40B4-BE49-F238E27FC236}">
                <a16:creationId xmlns:a16="http://schemas.microsoft.com/office/drawing/2014/main" id="{0F2CF3F2-2957-A682-9580-804A8DF3778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65960" y="1500615"/>
            <a:ext cx="2128030" cy="128937"/>
          </a:xfrm>
        </p:spPr>
        <p:txBody>
          <a:bodyPr anchor="t"/>
          <a:lstStyle>
            <a:lvl1pPr marL="0" indent="0">
              <a:buNone/>
              <a:defRPr sz="725" b="1" spc="45">
                <a:solidFill>
                  <a:srgbClr val="B1153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  <a:lvl2pPr marL="179974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359948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539922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719896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it-IT"/>
              <a:t>PAGE TITLE</a:t>
            </a:r>
          </a:p>
        </p:txBody>
      </p:sp>
      <p:sp>
        <p:nvSpPr>
          <p:cNvPr id="16" name="Segnaposto testo 5">
            <a:extLst>
              <a:ext uri="{FF2B5EF4-FFF2-40B4-BE49-F238E27FC236}">
                <a16:creationId xmlns:a16="http://schemas.microsoft.com/office/drawing/2014/main" id="{84A6C991-0497-B509-78A4-4761778D0F9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2693990" y="1500615"/>
            <a:ext cx="1708855" cy="128937"/>
          </a:xfrm>
        </p:spPr>
        <p:txBody>
          <a:bodyPr anchor="t"/>
          <a:lstStyle>
            <a:lvl1pPr marL="0" indent="0" algn="r">
              <a:buNone/>
              <a:defRPr sz="725" b="0" spc="45">
                <a:solidFill>
                  <a:srgbClr val="B1153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  <a:lvl2pPr marL="179974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359948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539922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719896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it-IT"/>
              <a:t>00</a:t>
            </a:r>
          </a:p>
        </p:txBody>
      </p:sp>
      <p:sp>
        <p:nvSpPr>
          <p:cNvPr id="17" name="Segnaposto testo 5">
            <a:extLst>
              <a:ext uri="{FF2B5EF4-FFF2-40B4-BE49-F238E27FC236}">
                <a16:creationId xmlns:a16="http://schemas.microsoft.com/office/drawing/2014/main" id="{35AC4AA8-9EF6-2D09-87E6-B4856C1457A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65960" y="1739963"/>
            <a:ext cx="2128030" cy="128937"/>
          </a:xfrm>
        </p:spPr>
        <p:txBody>
          <a:bodyPr anchor="t"/>
          <a:lstStyle>
            <a:lvl1pPr marL="0" indent="0">
              <a:buNone/>
              <a:defRPr sz="725" b="1" spc="45">
                <a:solidFill>
                  <a:srgbClr val="B1153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  <a:lvl2pPr marL="179974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359948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539922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719896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it-IT"/>
              <a:t>PAGE TITLE</a:t>
            </a:r>
          </a:p>
        </p:txBody>
      </p:sp>
      <p:sp>
        <p:nvSpPr>
          <p:cNvPr id="18" name="Segnaposto testo 5">
            <a:extLst>
              <a:ext uri="{FF2B5EF4-FFF2-40B4-BE49-F238E27FC236}">
                <a16:creationId xmlns:a16="http://schemas.microsoft.com/office/drawing/2014/main" id="{C16BC55B-6B7B-F3FE-7C58-D97FE875133B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693990" y="1739963"/>
            <a:ext cx="1708855" cy="128937"/>
          </a:xfrm>
        </p:spPr>
        <p:txBody>
          <a:bodyPr anchor="t"/>
          <a:lstStyle>
            <a:lvl1pPr marL="0" indent="0" algn="r">
              <a:buNone/>
              <a:defRPr sz="725" b="0" spc="45">
                <a:solidFill>
                  <a:srgbClr val="B1153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  <a:lvl2pPr marL="179974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359948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539922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719896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it-IT"/>
              <a:t>00</a:t>
            </a:r>
          </a:p>
        </p:txBody>
      </p:sp>
      <p:sp>
        <p:nvSpPr>
          <p:cNvPr id="19" name="Segnaposto testo 5">
            <a:extLst>
              <a:ext uri="{FF2B5EF4-FFF2-40B4-BE49-F238E27FC236}">
                <a16:creationId xmlns:a16="http://schemas.microsoft.com/office/drawing/2014/main" id="{BC6C1E83-B9EA-DA1D-9A5A-B257EE2466E4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65960" y="1979312"/>
            <a:ext cx="2128030" cy="128937"/>
          </a:xfrm>
        </p:spPr>
        <p:txBody>
          <a:bodyPr anchor="t"/>
          <a:lstStyle>
            <a:lvl1pPr marL="0" indent="0">
              <a:buNone/>
              <a:defRPr sz="725" b="1" spc="45">
                <a:solidFill>
                  <a:srgbClr val="B1153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  <a:lvl2pPr marL="179974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359948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539922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719896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it-IT"/>
              <a:t>PAGE TITLE</a:t>
            </a:r>
          </a:p>
        </p:txBody>
      </p:sp>
      <p:sp>
        <p:nvSpPr>
          <p:cNvPr id="20" name="Segnaposto testo 5">
            <a:extLst>
              <a:ext uri="{FF2B5EF4-FFF2-40B4-BE49-F238E27FC236}">
                <a16:creationId xmlns:a16="http://schemas.microsoft.com/office/drawing/2014/main" id="{BB0AB8D8-43A1-BBF4-5ECD-68D7D954C1D5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2693990" y="1979312"/>
            <a:ext cx="1708855" cy="128937"/>
          </a:xfrm>
        </p:spPr>
        <p:txBody>
          <a:bodyPr anchor="t"/>
          <a:lstStyle>
            <a:lvl1pPr marL="0" indent="0" algn="r">
              <a:buNone/>
              <a:defRPr sz="725" b="0" spc="45">
                <a:solidFill>
                  <a:srgbClr val="B1153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  <a:lvl2pPr marL="179974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359948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539922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719896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it-IT"/>
              <a:t>00</a:t>
            </a:r>
          </a:p>
        </p:txBody>
      </p:sp>
      <p:sp>
        <p:nvSpPr>
          <p:cNvPr id="21" name="Segnaposto testo 5">
            <a:extLst>
              <a:ext uri="{FF2B5EF4-FFF2-40B4-BE49-F238E27FC236}">
                <a16:creationId xmlns:a16="http://schemas.microsoft.com/office/drawing/2014/main" id="{B10D08C4-01AC-E358-99CE-917FD99533C6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65960" y="2218660"/>
            <a:ext cx="2128030" cy="128937"/>
          </a:xfrm>
        </p:spPr>
        <p:txBody>
          <a:bodyPr anchor="t"/>
          <a:lstStyle>
            <a:lvl1pPr marL="0" indent="0">
              <a:buNone/>
              <a:defRPr sz="725" b="1" spc="45">
                <a:solidFill>
                  <a:srgbClr val="B1153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  <a:lvl2pPr marL="179974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359948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539922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719896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it-IT"/>
              <a:t>PAGE TITLE</a:t>
            </a:r>
          </a:p>
        </p:txBody>
      </p:sp>
      <p:sp>
        <p:nvSpPr>
          <p:cNvPr id="22" name="Segnaposto testo 5">
            <a:extLst>
              <a:ext uri="{FF2B5EF4-FFF2-40B4-BE49-F238E27FC236}">
                <a16:creationId xmlns:a16="http://schemas.microsoft.com/office/drawing/2014/main" id="{4AFDE697-F4F1-2397-BF0B-D1C5A8500166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2693990" y="2218660"/>
            <a:ext cx="1708855" cy="128937"/>
          </a:xfrm>
        </p:spPr>
        <p:txBody>
          <a:bodyPr anchor="t"/>
          <a:lstStyle>
            <a:lvl1pPr marL="0" indent="0" algn="r">
              <a:buNone/>
              <a:defRPr sz="725" b="0" spc="45">
                <a:solidFill>
                  <a:srgbClr val="B1153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  <a:lvl2pPr marL="179974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359948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539922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719896" indent="0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it-IT"/>
              <a:t>00</a:t>
            </a:r>
          </a:p>
        </p:txBody>
      </p:sp>
      <p:sp>
        <p:nvSpPr>
          <p:cNvPr id="23" name="Segnaposto testo 28">
            <a:extLst>
              <a:ext uri="{FF2B5EF4-FFF2-40B4-BE49-F238E27FC236}">
                <a16:creationId xmlns:a16="http://schemas.microsoft.com/office/drawing/2014/main" id="{EDAA7DFF-45DD-F7EA-7E47-5FB8A724180D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565960" y="368228"/>
            <a:ext cx="3836885" cy="579911"/>
          </a:xfrm>
        </p:spPr>
        <p:txBody>
          <a:bodyPr/>
          <a:lstStyle>
            <a:lvl1pPr marL="0" indent="0">
              <a:buNone/>
              <a:defRPr sz="1661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it-IT"/>
              <a:t>SPEECH TITLE LOREM IPSUM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9BED06C8-8F6D-10E7-7D48-A07579438E3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/>
          <a:srcRect/>
          <a:stretch/>
        </p:blipFill>
        <p:spPr bwMode="auto">
          <a:xfrm>
            <a:off x="4538770" y="2545424"/>
            <a:ext cx="204941" cy="76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5616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851" userDrawn="1">
          <p15:clr>
            <a:srgbClr val="FBAE40"/>
          </p15:clr>
        </p15:guide>
        <p15:guide id="2" pos="1511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theme" Target="../theme/theme1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29932" y="143768"/>
            <a:ext cx="4139149" cy="521941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nl-NL"/>
              <a:t>CLICK TO EDIT TITLE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9932" y="718840"/>
            <a:ext cx="4139149" cy="171334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pPr lvl="0"/>
            <a:r>
              <a:rPr lang="nl-NL"/>
              <a:t>Click </a:t>
            </a:r>
            <a:r>
              <a:rPr lang="nl-NL" err="1"/>
              <a:t>to</a:t>
            </a:r>
            <a:r>
              <a:rPr lang="nl-NL"/>
              <a:t> </a:t>
            </a:r>
            <a:r>
              <a:rPr lang="nl-NL" err="1"/>
              <a:t>edit</a:t>
            </a:r>
            <a:endParaRPr lang="nl-NL"/>
          </a:p>
          <a:p>
            <a:pPr lvl="0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82043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43" r:id="rId3"/>
    <p:sldLayoutId id="2147483771" r:id="rId4"/>
    <p:sldLayoutId id="2147483763" r:id="rId5"/>
    <p:sldLayoutId id="2147483761" r:id="rId6"/>
    <p:sldLayoutId id="2147483760" r:id="rId7"/>
    <p:sldLayoutId id="2147483762" r:id="rId8"/>
    <p:sldLayoutId id="2147483765" r:id="rId9"/>
    <p:sldLayoutId id="2147483764" r:id="rId10"/>
    <p:sldLayoutId id="2147483751" r:id="rId11"/>
    <p:sldLayoutId id="2147483754" r:id="rId12"/>
    <p:sldLayoutId id="2147483753" r:id="rId13"/>
    <p:sldLayoutId id="2147483714" r:id="rId14"/>
    <p:sldLayoutId id="2147483715" r:id="rId15"/>
    <p:sldLayoutId id="2147483713" r:id="rId16"/>
    <p:sldLayoutId id="2147483717" r:id="rId17"/>
    <p:sldLayoutId id="2147483716" r:id="rId18"/>
    <p:sldLayoutId id="2147483766" r:id="rId19"/>
    <p:sldLayoutId id="2147483768" r:id="rId20"/>
    <p:sldLayoutId id="2147483718" r:id="rId21"/>
    <p:sldLayoutId id="2147483759" r:id="rId22"/>
    <p:sldLayoutId id="2147483744" r:id="rId23"/>
    <p:sldLayoutId id="2147483780" r:id="rId24"/>
    <p:sldLayoutId id="2147483778" r:id="rId25"/>
    <p:sldLayoutId id="2147483779" r:id="rId26"/>
    <p:sldLayoutId id="2147483720" r:id="rId27"/>
    <p:sldLayoutId id="2147483721" r:id="rId28"/>
    <p:sldLayoutId id="2147483772" r:id="rId29"/>
    <p:sldLayoutId id="2147483724" r:id="rId30"/>
    <p:sldLayoutId id="2147483727" r:id="rId31"/>
    <p:sldLayoutId id="2147483726" r:id="rId32"/>
    <p:sldLayoutId id="2147483742" r:id="rId33"/>
    <p:sldLayoutId id="2147483741" r:id="rId34"/>
    <p:sldLayoutId id="2147483776" r:id="rId35"/>
    <p:sldLayoutId id="2147483729" r:id="rId36"/>
    <p:sldLayoutId id="2147483730" r:id="rId37"/>
    <p:sldLayoutId id="2147483732" r:id="rId38"/>
    <p:sldLayoutId id="2147483733" r:id="rId39"/>
    <p:sldLayoutId id="2147483738" r:id="rId40"/>
    <p:sldLayoutId id="2147483739" r:id="rId41"/>
    <p:sldLayoutId id="2147483740" r:id="rId42"/>
    <p:sldLayoutId id="2147483757" r:id="rId43"/>
    <p:sldLayoutId id="2147483775" r:id="rId44"/>
    <p:sldLayoutId id="2147483746" r:id="rId45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359948" rtl="0" eaLnBrk="1" latinLnBrk="0" hangingPunct="1">
        <a:lnSpc>
          <a:spcPct val="100000"/>
        </a:lnSpc>
        <a:spcBef>
          <a:spcPct val="0"/>
        </a:spcBef>
        <a:buNone/>
        <a:defRPr sz="1661" b="1" kern="1200" cap="all" baseline="0">
          <a:solidFill>
            <a:schemeClr val="tx1"/>
          </a:solidFill>
          <a:latin typeface="Arial" panose="020B0604020202020204" pitchFamily="34" charset="0"/>
          <a:ea typeface="Tahoma" panose="020B0604030504040204" pitchFamily="34" charset="0"/>
          <a:cs typeface="Arial" panose="020B0604020202020204" pitchFamily="34" charset="0"/>
        </a:defRPr>
      </a:lvl1pPr>
    </p:titleStyle>
    <p:bodyStyle>
      <a:lvl1pPr marL="0" indent="0" algn="l" defTabSz="359948" rtl="0" eaLnBrk="1" latinLnBrk="0" hangingPunct="1">
        <a:lnSpc>
          <a:spcPct val="100000"/>
        </a:lnSpc>
        <a:spcBef>
          <a:spcPts val="394"/>
        </a:spcBef>
        <a:buFont typeface="Arial" panose="020B0604020202020204" pitchFamily="34" charset="0"/>
        <a:buNone/>
        <a:defRPr sz="755" kern="1200">
          <a:solidFill>
            <a:schemeClr val="tx1"/>
          </a:solidFill>
          <a:latin typeface="Arial" panose="020B0604020202020204" pitchFamily="34" charset="0"/>
          <a:ea typeface="Tahoma" panose="020B0604030504040204" pitchFamily="34" charset="0"/>
          <a:cs typeface="Arial" panose="020B0604020202020204" pitchFamily="34" charset="0"/>
        </a:defRPr>
      </a:lvl1pPr>
      <a:lvl2pPr marL="269961" indent="-89987" algn="l" defTabSz="359948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sz="945" kern="1200">
          <a:solidFill>
            <a:schemeClr val="tx1"/>
          </a:solidFill>
          <a:latin typeface="+mn-lt"/>
          <a:ea typeface="+mn-ea"/>
          <a:cs typeface="Poppins" pitchFamily="2" charset="77"/>
        </a:defRPr>
      </a:lvl2pPr>
      <a:lvl3pPr marL="449935" indent="-89987" algn="l" defTabSz="359948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sz="787" kern="1200">
          <a:solidFill>
            <a:schemeClr val="tx1"/>
          </a:solidFill>
          <a:latin typeface="+mn-lt"/>
          <a:ea typeface="+mn-ea"/>
          <a:cs typeface="Poppins" pitchFamily="2" charset="77"/>
        </a:defRPr>
      </a:lvl3pPr>
      <a:lvl4pPr marL="629909" indent="-89987" algn="l" defTabSz="359948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sz="709" kern="1200">
          <a:solidFill>
            <a:schemeClr val="tx1"/>
          </a:solidFill>
          <a:latin typeface="+mn-lt"/>
          <a:ea typeface="+mn-ea"/>
          <a:cs typeface="Poppins" pitchFamily="2" charset="77"/>
        </a:defRPr>
      </a:lvl4pPr>
      <a:lvl5pPr marL="809884" indent="-89987" algn="l" defTabSz="359948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sz="709" kern="1200">
          <a:solidFill>
            <a:schemeClr val="tx1"/>
          </a:solidFill>
          <a:latin typeface="+mn-lt"/>
          <a:ea typeface="+mn-ea"/>
          <a:cs typeface="Poppins" pitchFamily="2" charset="77"/>
        </a:defRPr>
      </a:lvl5pPr>
      <a:lvl6pPr marL="989858" indent="-89987" algn="l" defTabSz="359948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sz="709" kern="1200">
          <a:solidFill>
            <a:schemeClr val="tx1"/>
          </a:solidFill>
          <a:latin typeface="+mn-lt"/>
          <a:ea typeface="+mn-ea"/>
          <a:cs typeface="+mn-cs"/>
        </a:defRPr>
      </a:lvl6pPr>
      <a:lvl7pPr marL="1169832" indent="-89987" algn="l" defTabSz="359948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sz="709" kern="1200">
          <a:solidFill>
            <a:schemeClr val="tx1"/>
          </a:solidFill>
          <a:latin typeface="+mn-lt"/>
          <a:ea typeface="+mn-ea"/>
          <a:cs typeface="+mn-cs"/>
        </a:defRPr>
      </a:lvl7pPr>
      <a:lvl8pPr marL="1349806" indent="-89987" algn="l" defTabSz="359948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sz="709" kern="1200">
          <a:solidFill>
            <a:schemeClr val="tx1"/>
          </a:solidFill>
          <a:latin typeface="+mn-lt"/>
          <a:ea typeface="+mn-ea"/>
          <a:cs typeface="+mn-cs"/>
        </a:defRPr>
      </a:lvl8pPr>
      <a:lvl9pPr marL="1529780" indent="-89987" algn="l" defTabSz="359948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sz="70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59948" rtl="0" eaLnBrk="1" latinLnBrk="0" hangingPunct="1">
        <a:defRPr sz="709" kern="1200">
          <a:solidFill>
            <a:schemeClr val="tx1"/>
          </a:solidFill>
          <a:latin typeface="+mn-lt"/>
          <a:ea typeface="+mn-ea"/>
          <a:cs typeface="+mn-cs"/>
        </a:defRPr>
      </a:lvl1pPr>
      <a:lvl2pPr marL="179974" algn="l" defTabSz="359948" rtl="0" eaLnBrk="1" latinLnBrk="0" hangingPunct="1">
        <a:defRPr sz="709" kern="1200">
          <a:solidFill>
            <a:schemeClr val="tx1"/>
          </a:solidFill>
          <a:latin typeface="+mn-lt"/>
          <a:ea typeface="+mn-ea"/>
          <a:cs typeface="+mn-cs"/>
        </a:defRPr>
      </a:lvl2pPr>
      <a:lvl3pPr marL="359948" algn="l" defTabSz="359948" rtl="0" eaLnBrk="1" latinLnBrk="0" hangingPunct="1">
        <a:defRPr sz="709" kern="1200">
          <a:solidFill>
            <a:schemeClr val="tx1"/>
          </a:solidFill>
          <a:latin typeface="+mn-lt"/>
          <a:ea typeface="+mn-ea"/>
          <a:cs typeface="+mn-cs"/>
        </a:defRPr>
      </a:lvl3pPr>
      <a:lvl4pPr marL="539922" algn="l" defTabSz="359948" rtl="0" eaLnBrk="1" latinLnBrk="0" hangingPunct="1">
        <a:defRPr sz="709" kern="1200">
          <a:solidFill>
            <a:schemeClr val="tx1"/>
          </a:solidFill>
          <a:latin typeface="+mn-lt"/>
          <a:ea typeface="+mn-ea"/>
          <a:cs typeface="+mn-cs"/>
        </a:defRPr>
      </a:lvl4pPr>
      <a:lvl5pPr marL="719896" algn="l" defTabSz="359948" rtl="0" eaLnBrk="1" latinLnBrk="0" hangingPunct="1">
        <a:defRPr sz="709" kern="1200">
          <a:solidFill>
            <a:schemeClr val="tx1"/>
          </a:solidFill>
          <a:latin typeface="+mn-lt"/>
          <a:ea typeface="+mn-ea"/>
          <a:cs typeface="+mn-cs"/>
        </a:defRPr>
      </a:lvl5pPr>
      <a:lvl6pPr marL="899871" algn="l" defTabSz="359948" rtl="0" eaLnBrk="1" latinLnBrk="0" hangingPunct="1">
        <a:defRPr sz="709" kern="1200">
          <a:solidFill>
            <a:schemeClr val="tx1"/>
          </a:solidFill>
          <a:latin typeface="+mn-lt"/>
          <a:ea typeface="+mn-ea"/>
          <a:cs typeface="+mn-cs"/>
        </a:defRPr>
      </a:lvl6pPr>
      <a:lvl7pPr marL="1079845" algn="l" defTabSz="359948" rtl="0" eaLnBrk="1" latinLnBrk="0" hangingPunct="1">
        <a:defRPr sz="709" kern="1200">
          <a:solidFill>
            <a:schemeClr val="tx1"/>
          </a:solidFill>
          <a:latin typeface="+mn-lt"/>
          <a:ea typeface="+mn-ea"/>
          <a:cs typeface="+mn-cs"/>
        </a:defRPr>
      </a:lvl7pPr>
      <a:lvl8pPr marL="1259819" algn="l" defTabSz="359948" rtl="0" eaLnBrk="1" latinLnBrk="0" hangingPunct="1">
        <a:defRPr sz="709" kern="1200">
          <a:solidFill>
            <a:schemeClr val="tx1"/>
          </a:solidFill>
          <a:latin typeface="+mn-lt"/>
          <a:ea typeface="+mn-ea"/>
          <a:cs typeface="+mn-cs"/>
        </a:defRPr>
      </a:lvl8pPr>
      <a:lvl9pPr marL="1439793" algn="l" defTabSz="359948" rtl="0" eaLnBrk="1" latinLnBrk="0" hangingPunct="1">
        <a:defRPr sz="70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851" userDrawn="1">
          <p15:clr>
            <a:srgbClr val="F26B43"/>
          </p15:clr>
        </p15:guide>
        <p15:guide id="2" pos="151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g"/><Relationship Id="rId3" Type="http://schemas.openxmlformats.org/officeDocument/2006/relationships/image" Target="../media/image18.png"/><Relationship Id="rId7" Type="http://schemas.openxmlformats.org/officeDocument/2006/relationships/image" Target="../media/image22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1.svg"/><Relationship Id="rId5" Type="http://schemas.openxmlformats.org/officeDocument/2006/relationships/image" Target="../media/image20.png"/><Relationship Id="rId4" Type="http://schemas.openxmlformats.org/officeDocument/2006/relationships/image" Target="../media/image19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tiff"/><Relationship Id="rId7" Type="http://schemas.openxmlformats.org/officeDocument/2006/relationships/image" Target="../media/image54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5.xml"/><Relationship Id="rId6" Type="http://schemas.openxmlformats.org/officeDocument/2006/relationships/image" Target="../media/image40.png"/><Relationship Id="rId5" Type="http://schemas.openxmlformats.org/officeDocument/2006/relationships/image" Target="../media/image33.png"/><Relationship Id="rId10" Type="http://schemas.openxmlformats.org/officeDocument/2006/relationships/image" Target="../media/image46.png"/><Relationship Id="rId4" Type="http://schemas.openxmlformats.org/officeDocument/2006/relationships/image" Target="../media/image17.png"/><Relationship Id="rId9" Type="http://schemas.openxmlformats.org/officeDocument/2006/relationships/image" Target="../media/image7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gif"/><Relationship Id="rId3" Type="http://schemas.openxmlformats.org/officeDocument/2006/relationships/image" Target="../media/image34.tiff"/><Relationship Id="rId7" Type="http://schemas.openxmlformats.org/officeDocument/2006/relationships/image" Target="../media/image47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5.xml"/><Relationship Id="rId6" Type="http://schemas.openxmlformats.org/officeDocument/2006/relationships/image" Target="../media/image40.png"/><Relationship Id="rId11" Type="http://schemas.openxmlformats.org/officeDocument/2006/relationships/image" Target="../media/image50.png"/><Relationship Id="rId5" Type="http://schemas.openxmlformats.org/officeDocument/2006/relationships/image" Target="../media/image33.png"/><Relationship Id="rId10" Type="http://schemas.openxmlformats.org/officeDocument/2006/relationships/image" Target="../media/image80.png"/><Relationship Id="rId4" Type="http://schemas.openxmlformats.org/officeDocument/2006/relationships/image" Target="../media/image17.png"/><Relationship Id="rId9" Type="http://schemas.openxmlformats.org/officeDocument/2006/relationships/image" Target="../media/image49.gi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image" Target="../media/image34.tiff"/><Relationship Id="rId7" Type="http://schemas.openxmlformats.org/officeDocument/2006/relationships/image" Target="../media/image5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5.xml"/><Relationship Id="rId6" Type="http://schemas.openxmlformats.org/officeDocument/2006/relationships/image" Target="../media/image40.png"/><Relationship Id="rId5" Type="http://schemas.openxmlformats.org/officeDocument/2006/relationships/image" Target="../media/image33.png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tif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5.xml"/><Relationship Id="rId6" Type="http://schemas.openxmlformats.org/officeDocument/2006/relationships/image" Target="../media/image40.png"/><Relationship Id="rId5" Type="http://schemas.openxmlformats.org/officeDocument/2006/relationships/image" Target="../media/image33.png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54.png"/><Relationship Id="rId5" Type="http://schemas.openxmlformats.org/officeDocument/2006/relationships/image" Target="../media/image33.png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g"/><Relationship Id="rId13" Type="http://schemas.openxmlformats.org/officeDocument/2006/relationships/image" Target="../media/image23.jpg"/><Relationship Id="rId3" Type="http://schemas.openxmlformats.org/officeDocument/2006/relationships/image" Target="../media/image25.jpg"/><Relationship Id="rId7" Type="http://schemas.openxmlformats.org/officeDocument/2006/relationships/image" Target="../media/image29.png"/><Relationship Id="rId12" Type="http://schemas.openxmlformats.org/officeDocument/2006/relationships/image" Target="../media/image17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5.xml"/><Relationship Id="rId6" Type="http://schemas.openxmlformats.org/officeDocument/2006/relationships/image" Target="../media/image28.jpg"/><Relationship Id="rId11" Type="http://schemas.openxmlformats.org/officeDocument/2006/relationships/image" Target="../media/image18.png"/><Relationship Id="rId5" Type="http://schemas.openxmlformats.org/officeDocument/2006/relationships/image" Target="../media/image27.jpg"/><Relationship Id="rId10" Type="http://schemas.openxmlformats.org/officeDocument/2006/relationships/image" Target="../media/image32.png"/><Relationship Id="rId4" Type="http://schemas.openxmlformats.org/officeDocument/2006/relationships/image" Target="../media/image26.jpg"/><Relationship Id="rId9" Type="http://schemas.openxmlformats.org/officeDocument/2006/relationships/image" Target="../media/image31.png"/><Relationship Id="rId14" Type="http://schemas.openxmlformats.org/officeDocument/2006/relationships/image" Target="../media/image33.png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13" Type="http://schemas.openxmlformats.org/officeDocument/2006/relationships/diagramQuickStyle" Target="../diagrams/quickStyle1.xml"/><Relationship Id="rId3" Type="http://schemas.openxmlformats.org/officeDocument/2006/relationships/image" Target="../media/image34.tiff"/><Relationship Id="rId7" Type="http://schemas.openxmlformats.org/officeDocument/2006/relationships/image" Target="../media/image36.png"/><Relationship Id="rId12" Type="http://schemas.openxmlformats.org/officeDocument/2006/relationships/diagramLayout" Target="../diagrams/layout1.xml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40.png"/><Relationship Id="rId1" Type="http://schemas.openxmlformats.org/officeDocument/2006/relationships/slideLayout" Target="../slideLayouts/slideLayout45.xml"/><Relationship Id="rId6" Type="http://schemas.openxmlformats.org/officeDocument/2006/relationships/image" Target="../media/image33.png"/><Relationship Id="rId11" Type="http://schemas.openxmlformats.org/officeDocument/2006/relationships/diagramData" Target="../diagrams/data1.xml"/><Relationship Id="rId5" Type="http://schemas.openxmlformats.org/officeDocument/2006/relationships/image" Target="../media/image17.png"/><Relationship Id="rId15" Type="http://schemas.microsoft.com/office/2007/relationships/diagramDrawing" Target="../diagrams/drawing1.xml"/><Relationship Id="rId10" Type="http://schemas.openxmlformats.org/officeDocument/2006/relationships/image" Target="../media/image38.svg"/><Relationship Id="rId4" Type="http://schemas.openxmlformats.org/officeDocument/2006/relationships/image" Target="../media/image35.png"/><Relationship Id="rId9" Type="http://schemas.openxmlformats.org/officeDocument/2006/relationships/image" Target="../media/image37.png"/><Relationship Id="rId14" Type="http://schemas.openxmlformats.org/officeDocument/2006/relationships/diagramColors" Target="../diagrams/colors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tiff"/><Relationship Id="rId7" Type="http://schemas.openxmlformats.org/officeDocument/2006/relationships/image" Target="../media/image4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5.xml"/><Relationship Id="rId6" Type="http://schemas.openxmlformats.org/officeDocument/2006/relationships/image" Target="../media/image40.png"/><Relationship Id="rId5" Type="http://schemas.openxmlformats.org/officeDocument/2006/relationships/image" Target="../media/image33.png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tiff"/><Relationship Id="rId7" Type="http://schemas.openxmlformats.org/officeDocument/2006/relationships/image" Target="../media/image4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5.xml"/><Relationship Id="rId6" Type="http://schemas.openxmlformats.org/officeDocument/2006/relationships/image" Target="../media/image40.png"/><Relationship Id="rId5" Type="http://schemas.openxmlformats.org/officeDocument/2006/relationships/image" Target="../media/image33.pn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13" Type="http://schemas.openxmlformats.org/officeDocument/2006/relationships/image" Target="../media/image58.png"/><Relationship Id="rId3" Type="http://schemas.openxmlformats.org/officeDocument/2006/relationships/image" Target="../media/image34.tiff"/><Relationship Id="rId7" Type="http://schemas.openxmlformats.org/officeDocument/2006/relationships/image" Target="../media/image43.png"/><Relationship Id="rId12" Type="http://schemas.openxmlformats.org/officeDocument/2006/relationships/image" Target="../media/image5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5.xml"/><Relationship Id="rId6" Type="http://schemas.openxmlformats.org/officeDocument/2006/relationships/image" Target="../media/image40.png"/><Relationship Id="rId11" Type="http://schemas.openxmlformats.org/officeDocument/2006/relationships/image" Target="../media/image56.png"/><Relationship Id="rId5" Type="http://schemas.openxmlformats.org/officeDocument/2006/relationships/image" Target="../media/image33.png"/><Relationship Id="rId15" Type="http://schemas.openxmlformats.org/officeDocument/2006/relationships/image" Target="../media/image59.png"/><Relationship Id="rId10" Type="http://schemas.openxmlformats.org/officeDocument/2006/relationships/image" Target="../media/image55.png"/><Relationship Id="rId4" Type="http://schemas.openxmlformats.org/officeDocument/2006/relationships/image" Target="../media/image17.png"/><Relationship Id="rId9" Type="http://schemas.openxmlformats.org/officeDocument/2006/relationships/image" Target="../media/image45.png"/><Relationship Id="rId14" Type="http://schemas.openxmlformats.org/officeDocument/2006/relationships/image" Target="../media/image58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0.png"/><Relationship Id="rId13" Type="http://schemas.openxmlformats.org/officeDocument/2006/relationships/image" Target="../media/image64.png"/><Relationship Id="rId3" Type="http://schemas.openxmlformats.org/officeDocument/2006/relationships/image" Target="../media/image34.tiff"/><Relationship Id="rId7" Type="http://schemas.openxmlformats.org/officeDocument/2006/relationships/image" Target="../media/image520.png"/><Relationship Id="rId12" Type="http://schemas.openxmlformats.org/officeDocument/2006/relationships/image" Target="../media/image6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5.xml"/><Relationship Id="rId6" Type="http://schemas.openxmlformats.org/officeDocument/2006/relationships/image" Target="../media/image40.png"/><Relationship Id="rId11" Type="http://schemas.openxmlformats.org/officeDocument/2006/relationships/image" Target="../media/image62.png"/><Relationship Id="rId5" Type="http://schemas.openxmlformats.org/officeDocument/2006/relationships/image" Target="../media/image33.png"/><Relationship Id="rId10" Type="http://schemas.openxmlformats.org/officeDocument/2006/relationships/image" Target="../media/image61.png"/><Relationship Id="rId4" Type="http://schemas.openxmlformats.org/officeDocument/2006/relationships/image" Target="../media/image17.png"/><Relationship Id="rId9" Type="http://schemas.openxmlformats.org/officeDocument/2006/relationships/image" Target="../media/image60.png"/><Relationship Id="rId14" Type="http://schemas.openxmlformats.org/officeDocument/2006/relationships/image" Target="../media/image6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3" Type="http://schemas.openxmlformats.org/officeDocument/2006/relationships/image" Target="../media/image34.tiff"/><Relationship Id="rId7" Type="http://schemas.openxmlformats.org/officeDocument/2006/relationships/image" Target="../media/image6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5.xml"/><Relationship Id="rId6" Type="http://schemas.openxmlformats.org/officeDocument/2006/relationships/image" Target="../media/image40.png"/><Relationship Id="rId5" Type="http://schemas.openxmlformats.org/officeDocument/2006/relationships/image" Target="../media/image33.png"/><Relationship Id="rId4" Type="http://schemas.openxmlformats.org/officeDocument/2006/relationships/image" Target="../media/image17.png"/><Relationship Id="rId9" Type="http://schemas.openxmlformats.org/officeDocument/2006/relationships/image" Target="../media/image6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13" Type="http://schemas.openxmlformats.org/officeDocument/2006/relationships/image" Target="../media/image74.png"/><Relationship Id="rId3" Type="http://schemas.openxmlformats.org/officeDocument/2006/relationships/image" Target="../media/image34.tiff"/><Relationship Id="rId7" Type="http://schemas.openxmlformats.org/officeDocument/2006/relationships/image" Target="../media/image66.png"/><Relationship Id="rId12" Type="http://schemas.openxmlformats.org/officeDocument/2006/relationships/image" Target="../media/image7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5.xml"/><Relationship Id="rId6" Type="http://schemas.openxmlformats.org/officeDocument/2006/relationships/image" Target="../media/image40.png"/><Relationship Id="rId11" Type="http://schemas.openxmlformats.org/officeDocument/2006/relationships/image" Target="../media/image72.png"/><Relationship Id="rId5" Type="http://schemas.openxmlformats.org/officeDocument/2006/relationships/image" Target="../media/image33.png"/><Relationship Id="rId10" Type="http://schemas.openxmlformats.org/officeDocument/2006/relationships/image" Target="../media/image71.png"/><Relationship Id="rId4" Type="http://schemas.openxmlformats.org/officeDocument/2006/relationships/image" Target="../media/image17.png"/><Relationship Id="rId9" Type="http://schemas.openxmlformats.org/officeDocument/2006/relationships/image" Target="../media/image7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egnaposto testo 31">
            <a:extLst>
              <a:ext uri="{FF2B5EF4-FFF2-40B4-BE49-F238E27FC236}">
                <a16:creationId xmlns:a16="http://schemas.microsoft.com/office/drawing/2014/main" id="{BD100D0D-BD86-85F9-3AA8-6ADF98948CC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89894" y="1518040"/>
            <a:ext cx="1755809" cy="285565"/>
          </a:xfrm>
        </p:spPr>
        <p:txBody>
          <a:bodyPr/>
          <a:lstStyle/>
          <a:p>
            <a:pPr>
              <a:lnSpc>
                <a:spcPct val="100000"/>
              </a:lnSpc>
              <a:spcAft>
                <a:spcPts val="200"/>
              </a:spcAft>
            </a:pPr>
            <a:r>
              <a:rPr lang="it-IT" sz="800" dirty="0">
                <a:latin typeface="Cambria" panose="02040503050406030204" pitchFamily="18" charset="0"/>
                <a:ea typeface="Cambria" panose="02040503050406030204" pitchFamily="18" charset="0"/>
              </a:rPr>
              <a:t>Gaetano Adduci</a:t>
            </a:r>
          </a:p>
          <a:p>
            <a:pPr>
              <a:lnSpc>
                <a:spcPct val="100000"/>
              </a:lnSpc>
              <a:spcAft>
                <a:spcPts val="200"/>
              </a:spcAft>
            </a:pPr>
            <a:r>
              <a:rPr lang="it-IT" sz="800" dirty="0">
                <a:latin typeface="Cambria" panose="02040503050406030204" pitchFamily="18" charset="0"/>
                <a:ea typeface="Cambria" panose="02040503050406030204" pitchFamily="18" charset="0"/>
              </a:rPr>
              <a:t>gaetano.adduci@dimes.unical.it</a:t>
            </a:r>
          </a:p>
        </p:txBody>
      </p:sp>
      <p:sp>
        <p:nvSpPr>
          <p:cNvPr id="33" name="Segnaposto testo 32">
            <a:extLst>
              <a:ext uri="{FF2B5EF4-FFF2-40B4-BE49-F238E27FC236}">
                <a16:creationId xmlns:a16="http://schemas.microsoft.com/office/drawing/2014/main" id="{FD1EC970-6317-A0D9-0530-0B831A0A654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35644" y="1895044"/>
            <a:ext cx="2415282" cy="535907"/>
          </a:xfrm>
        </p:spPr>
        <p:txBody>
          <a:bodyPr/>
          <a:lstStyle/>
          <a:p>
            <a:pPr marL="171450" indent="-171450">
              <a:buFont typeface="Wingdings" panose="05000000000000000000" pitchFamily="2" charset="2"/>
              <a:buChar char="§"/>
            </a:pPr>
            <a:r>
              <a:rPr lang="it-IT" sz="800" i="1" dirty="0"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Master Degree in Chemical Engineering, DIMES, Università della Calabria, 2019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it-IT" sz="800" i="1" dirty="0"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PhD </a:t>
            </a:r>
            <a:r>
              <a:rPr lang="it-IT" sz="800" i="1" noProof="1"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Student</a:t>
            </a:r>
            <a:r>
              <a:rPr lang="it-IT" sz="800" i="1" dirty="0"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 in Information and </a:t>
            </a:r>
            <a:r>
              <a:rPr lang="it-IT" sz="800" i="1" noProof="1"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Communication</a:t>
            </a:r>
            <a:r>
              <a:rPr lang="it-IT" sz="800" i="1" dirty="0"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 Technologies, DIMES, Università della Calabria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B9304A7-53A5-F2ED-9203-D4C2788475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5492" y="695443"/>
            <a:ext cx="3048533" cy="613717"/>
          </a:xfrm>
        </p:spPr>
        <p:txBody>
          <a:bodyPr/>
          <a:lstStyle/>
          <a:p>
            <a:pPr algn="l"/>
            <a:r>
              <a:rPr lang="en-US" sz="1600" i="1" dirty="0">
                <a:solidFill>
                  <a:srgbClr val="B0153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Modeling and simulating the pasta drying process via </a:t>
            </a:r>
            <a:r>
              <a:rPr lang="en-US" sz="1600" i="1" noProof="1">
                <a:solidFill>
                  <a:srgbClr val="B0153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comsol</a:t>
            </a:r>
            <a:r>
              <a:rPr lang="en-US" sz="1600" i="1" dirty="0">
                <a:solidFill>
                  <a:srgbClr val="B0153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1600" i="1" noProof="1">
                <a:solidFill>
                  <a:srgbClr val="B0153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multiphysics</a:t>
            </a:r>
          </a:p>
        </p:txBody>
      </p:sp>
      <p:sp>
        <p:nvSpPr>
          <p:cNvPr id="6" name="Segnaposto testo 4">
            <a:extLst>
              <a:ext uri="{FF2B5EF4-FFF2-40B4-BE49-F238E27FC236}">
                <a16:creationId xmlns:a16="http://schemas.microsoft.com/office/drawing/2014/main" id="{DDCEB6DD-9283-74A6-074B-1248D81B8324}"/>
              </a:ext>
            </a:extLst>
          </p:cNvPr>
          <p:cNvSpPr txBox="1">
            <a:spLocks/>
          </p:cNvSpPr>
          <p:nvPr/>
        </p:nvSpPr>
        <p:spPr>
          <a:xfrm>
            <a:off x="254862" y="2230888"/>
            <a:ext cx="2264489" cy="128894"/>
          </a:xfrm>
          <a:prstGeom prst="rect">
            <a:avLst/>
          </a:prstGeom>
        </p:spPr>
        <p:txBody>
          <a:bodyPr/>
          <a:lstStyle>
            <a:lvl1pPr marL="0" indent="0" algn="l" defTabSz="2383764" rtl="0" eaLnBrk="1" latinLnBrk="0" hangingPunct="1">
              <a:lnSpc>
                <a:spcPct val="100000"/>
              </a:lnSpc>
              <a:spcBef>
                <a:spcPts val="2606"/>
              </a:spcBef>
              <a:buFont typeface="Arial" panose="020B0604020202020204" pitchFamily="34" charset="0"/>
              <a:buNone/>
              <a:defRPr sz="5000" kern="1200">
                <a:solidFill>
                  <a:schemeClr val="tx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  <a:lvl2pPr marL="1787824" indent="-595941" algn="l" defTabSz="2383764" rtl="0" eaLnBrk="1" latinLnBrk="0" hangingPunct="1">
              <a:lnSpc>
                <a:spcPct val="90000"/>
              </a:lnSpc>
              <a:spcBef>
                <a:spcPts val="1304"/>
              </a:spcBef>
              <a:buFont typeface="Arial" panose="020B0604020202020204" pitchFamily="34" charset="0"/>
              <a:buChar char="•"/>
              <a:defRPr sz="6258" kern="1200">
                <a:solidFill>
                  <a:schemeClr val="tx1"/>
                </a:solidFill>
                <a:latin typeface="+mn-lt"/>
                <a:ea typeface="+mn-ea"/>
                <a:cs typeface="Poppins" pitchFamily="2" charset="77"/>
              </a:defRPr>
            </a:lvl2pPr>
            <a:lvl3pPr marL="2979703" indent="-595941" algn="l" defTabSz="2383764" rtl="0" eaLnBrk="1" latinLnBrk="0" hangingPunct="1">
              <a:lnSpc>
                <a:spcPct val="90000"/>
              </a:lnSpc>
              <a:spcBef>
                <a:spcPts val="1304"/>
              </a:spcBef>
              <a:buFont typeface="Arial" panose="020B0604020202020204" pitchFamily="34" charset="0"/>
              <a:buChar char="•"/>
              <a:defRPr sz="5215" kern="1200">
                <a:solidFill>
                  <a:schemeClr val="tx1"/>
                </a:solidFill>
                <a:latin typeface="+mn-lt"/>
                <a:ea typeface="+mn-ea"/>
                <a:cs typeface="Poppins" pitchFamily="2" charset="77"/>
              </a:defRPr>
            </a:lvl3pPr>
            <a:lvl4pPr marL="4171583" indent="-595941" algn="l" defTabSz="2383764" rtl="0" eaLnBrk="1" latinLnBrk="0" hangingPunct="1">
              <a:lnSpc>
                <a:spcPct val="90000"/>
              </a:lnSpc>
              <a:spcBef>
                <a:spcPts val="1304"/>
              </a:spcBef>
              <a:buFont typeface="Arial" panose="020B0604020202020204" pitchFamily="34" charset="0"/>
              <a:buChar char="•"/>
              <a:defRPr sz="4693" kern="1200">
                <a:solidFill>
                  <a:schemeClr val="tx1"/>
                </a:solidFill>
                <a:latin typeface="+mn-lt"/>
                <a:ea typeface="+mn-ea"/>
                <a:cs typeface="Poppins" pitchFamily="2" charset="77"/>
              </a:defRPr>
            </a:lvl4pPr>
            <a:lvl5pPr marL="5363467" indent="-595941" algn="l" defTabSz="2383764" rtl="0" eaLnBrk="1" latinLnBrk="0" hangingPunct="1">
              <a:lnSpc>
                <a:spcPct val="90000"/>
              </a:lnSpc>
              <a:spcBef>
                <a:spcPts val="1304"/>
              </a:spcBef>
              <a:buFont typeface="Arial" panose="020B0604020202020204" pitchFamily="34" charset="0"/>
              <a:buChar char="•"/>
              <a:defRPr sz="4693" kern="1200">
                <a:solidFill>
                  <a:schemeClr val="tx1"/>
                </a:solidFill>
                <a:latin typeface="+mn-lt"/>
                <a:ea typeface="+mn-ea"/>
                <a:cs typeface="Poppins" pitchFamily="2" charset="77"/>
              </a:defRPr>
            </a:lvl5pPr>
            <a:lvl6pPr marL="6555349" indent="-595941" algn="l" defTabSz="2383764" rtl="0" eaLnBrk="1" latinLnBrk="0" hangingPunct="1">
              <a:lnSpc>
                <a:spcPct val="90000"/>
              </a:lnSpc>
              <a:spcBef>
                <a:spcPts val="1304"/>
              </a:spcBef>
              <a:buFont typeface="Arial" panose="020B0604020202020204" pitchFamily="34" charset="0"/>
              <a:buChar char="•"/>
              <a:defRPr sz="469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747230" indent="-595941" algn="l" defTabSz="2383764" rtl="0" eaLnBrk="1" latinLnBrk="0" hangingPunct="1">
              <a:lnSpc>
                <a:spcPct val="90000"/>
              </a:lnSpc>
              <a:spcBef>
                <a:spcPts val="1304"/>
              </a:spcBef>
              <a:buFont typeface="Arial" panose="020B0604020202020204" pitchFamily="34" charset="0"/>
              <a:buChar char="•"/>
              <a:defRPr sz="469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8939115" indent="-595941" algn="l" defTabSz="2383764" rtl="0" eaLnBrk="1" latinLnBrk="0" hangingPunct="1">
              <a:lnSpc>
                <a:spcPct val="90000"/>
              </a:lnSpc>
              <a:spcBef>
                <a:spcPts val="1304"/>
              </a:spcBef>
              <a:buFont typeface="Arial" panose="020B0604020202020204" pitchFamily="34" charset="0"/>
              <a:buChar char="•"/>
              <a:defRPr sz="469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0130994" indent="-595941" algn="l" defTabSz="2383764" rtl="0" eaLnBrk="1" latinLnBrk="0" hangingPunct="1">
              <a:lnSpc>
                <a:spcPct val="90000"/>
              </a:lnSpc>
              <a:spcBef>
                <a:spcPts val="1304"/>
              </a:spcBef>
              <a:buFont typeface="Arial" panose="020B0604020202020204" pitchFamily="34" charset="0"/>
              <a:buChar char="•"/>
              <a:defRPr sz="469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544">
                <a:solidFill>
                  <a:schemeClr val="bg2"/>
                </a:solidFill>
              </a:rPr>
              <a:t>DATE</a:t>
            </a: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F2F2DCD6-A0D0-40B6-765E-C500519D3C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408" y="34712"/>
            <a:ext cx="1131084" cy="585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Immagine 48" descr="Immagine che contiene testo, Carattere, schermata, Elementi grafici&#10;&#10;Descrizione generata automaticamente">
            <a:extLst>
              <a:ext uri="{FF2B5EF4-FFF2-40B4-BE49-F238E27FC236}">
                <a16:creationId xmlns:a16="http://schemas.microsoft.com/office/drawing/2014/main" id="{476F5F4F-8E25-945A-03B0-7F0BFE5C43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1195" y="73224"/>
            <a:ext cx="1187401" cy="519911"/>
          </a:xfrm>
          <a:prstGeom prst="rect">
            <a:avLst/>
          </a:prstGeom>
        </p:spPr>
      </p:pic>
      <p:pic>
        <p:nvPicPr>
          <p:cNvPr id="10" name="Immagine 9" descr="Immagine che contiene testo, logo, schermata, Blu elettrico&#10;&#10;Descrizione generata automaticamente">
            <a:extLst>
              <a:ext uri="{FF2B5EF4-FFF2-40B4-BE49-F238E27FC236}">
                <a16:creationId xmlns:a16="http://schemas.microsoft.com/office/drawing/2014/main" id="{49E552D8-6863-1C30-61CF-C231DC04B6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44299" y="0"/>
            <a:ext cx="1131084" cy="655381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3" name="Elemento grafico 12" descr="Cassetta postale con riempimento a tinta unita">
            <a:extLst>
              <a:ext uri="{FF2B5EF4-FFF2-40B4-BE49-F238E27FC236}">
                <a16:creationId xmlns:a16="http://schemas.microsoft.com/office/drawing/2014/main" id="{7C4D70E1-FDD0-B1A6-E7DA-96307AD6836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18501" y="1607876"/>
            <a:ext cx="246335" cy="246335"/>
          </a:xfrm>
          <a:prstGeom prst="rect">
            <a:avLst/>
          </a:prstGeom>
        </p:spPr>
      </p:pic>
      <p:pic>
        <p:nvPicPr>
          <p:cNvPr id="14" name="Picture Placeholder 11" descr="A field of wheat with blue sky&#10;&#10;Description automatically generated">
            <a:extLst>
              <a:ext uri="{FF2B5EF4-FFF2-40B4-BE49-F238E27FC236}">
                <a16:creationId xmlns:a16="http://schemas.microsoft.com/office/drawing/2014/main" id="{744A8FFD-5A92-202D-D842-533AB86792E0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7"/>
          <a:srcRect t="27480" b="27480"/>
          <a:stretch>
            <a:fillRect/>
          </a:stretch>
        </p:blipFill>
        <p:spPr>
          <a:xfrm>
            <a:off x="2932235" y="1384376"/>
            <a:ext cx="1594044" cy="1019483"/>
          </a:xfrm>
          <a:ln w="19050">
            <a:solidFill>
              <a:srgbClr val="00347B"/>
            </a:solidFill>
          </a:ln>
          <a:effectLst/>
        </p:spPr>
      </p:pic>
      <p:pic>
        <p:nvPicPr>
          <p:cNvPr id="20" name="Picture Placeholder 11">
            <a:extLst>
              <a:ext uri="{FF2B5EF4-FFF2-40B4-BE49-F238E27FC236}">
                <a16:creationId xmlns:a16="http://schemas.microsoft.com/office/drawing/2014/main" id="{376BD88B-942F-3D0B-F7ED-4037F453D4C7}"/>
              </a:ext>
            </a:extLst>
          </p:cNvPr>
          <p:cNvPicPr>
            <a:picLocks noChangeAspect="1"/>
          </p:cNvPicPr>
          <p:nvPr/>
        </p:nvPicPr>
        <p:blipFill>
          <a:blip r:embed="rId8">
            <a:alphaModFix/>
          </a:blip>
          <a:stretch/>
        </p:blipFill>
        <p:spPr>
          <a:xfrm>
            <a:off x="659289" y="497230"/>
            <a:ext cx="758639" cy="101948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09575E9B-D0CD-DEC6-59FA-DE22CA83B9DC}"/>
              </a:ext>
            </a:extLst>
          </p:cNvPr>
          <p:cNvSpPr txBox="1"/>
          <p:nvPr/>
        </p:nvSpPr>
        <p:spPr>
          <a:xfrm>
            <a:off x="1100504" y="2433605"/>
            <a:ext cx="26287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>
                <a:solidFill>
                  <a:srgbClr val="B0153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COMSOL Conference, Firenze, October 2024</a:t>
            </a:r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2C5C9DA5-930E-A566-9F05-FF173A078C24}"/>
              </a:ext>
            </a:extLst>
          </p:cNvPr>
          <p:cNvSpPr/>
          <p:nvPr/>
        </p:nvSpPr>
        <p:spPr>
          <a:xfrm>
            <a:off x="4481810" y="2519799"/>
            <a:ext cx="307286" cy="123245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92421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Segnaposto immagine 5" descr="Immagine che contiene aria aperta, cielo, raccolto/taglio, grano&#10;&#10;Descrizione generata automaticamente">
            <a:extLst>
              <a:ext uri="{FF2B5EF4-FFF2-40B4-BE49-F238E27FC236}">
                <a16:creationId xmlns:a16="http://schemas.microsoft.com/office/drawing/2014/main" id="{CBBCF941-7B7B-D0F7-8780-D9906A726D95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0000"/>
          </a:blip>
          <a:srcRect t="9643" b="9643"/>
          <a:stretch>
            <a:fillRect/>
          </a:stretch>
        </p:blipFill>
        <p:spPr>
          <a:xfrm>
            <a:off x="0" y="0"/>
            <a:ext cx="4799013" cy="2700338"/>
          </a:xfrm>
          <a:custGeom>
            <a:avLst/>
            <a:gdLst>
              <a:gd name="connsiteX0" fmla="*/ 5610737 w 46940787"/>
              <a:gd name="connsiteY0" fmla="*/ 0 h 17881600"/>
              <a:gd name="connsiteX1" fmla="*/ 46940787 w 46940787"/>
              <a:gd name="connsiteY1" fmla="*/ 0 h 17881600"/>
              <a:gd name="connsiteX2" fmla="*/ 46940787 w 46940787"/>
              <a:gd name="connsiteY2" fmla="*/ 9034111 h 17881600"/>
              <a:gd name="connsiteX3" fmla="*/ 46940563 w 46940787"/>
              <a:gd name="connsiteY3" fmla="*/ 9034771 h 17881600"/>
              <a:gd name="connsiteX4" fmla="*/ 44877775 w 46940787"/>
              <a:gd name="connsiteY4" fmla="*/ 13556140 h 17881600"/>
              <a:gd name="connsiteX5" fmla="*/ 44870663 w 46940787"/>
              <a:gd name="connsiteY5" fmla="*/ 13556140 h 17881600"/>
              <a:gd name="connsiteX6" fmla="*/ 40348095 w 46940787"/>
              <a:gd name="connsiteY6" fmla="*/ 17860346 h 17881600"/>
              <a:gd name="connsiteX7" fmla="*/ 40301755 w 46940787"/>
              <a:gd name="connsiteY7" fmla="*/ 17881600 h 17881600"/>
              <a:gd name="connsiteX8" fmla="*/ 0 w 46940787"/>
              <a:gd name="connsiteY8" fmla="*/ 17881600 h 17881600"/>
              <a:gd name="connsiteX9" fmla="*/ 0 w 46940787"/>
              <a:gd name="connsiteY9" fmla="*/ 11119716 h 17881600"/>
              <a:gd name="connsiteX10" fmla="*/ 1952035 w 46940787"/>
              <a:gd name="connsiteY10" fmla="*/ 4800335 h 17881600"/>
              <a:gd name="connsiteX11" fmla="*/ 5547508 w 46940787"/>
              <a:gd name="connsiteY11" fmla="*/ 36233 h 1788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6940787" h="17881600">
                <a:moveTo>
                  <a:pt x="5610737" y="0"/>
                </a:moveTo>
                <a:lnTo>
                  <a:pt x="46940787" y="0"/>
                </a:lnTo>
                <a:lnTo>
                  <a:pt x="46940787" y="9034111"/>
                </a:lnTo>
                <a:lnTo>
                  <a:pt x="46940563" y="9034771"/>
                </a:lnTo>
                <a:cubicBezTo>
                  <a:pt x="46461835" y="10380426"/>
                  <a:pt x="45796555" y="11891784"/>
                  <a:pt x="44877775" y="13556140"/>
                </a:cubicBezTo>
                <a:lnTo>
                  <a:pt x="44870663" y="13556140"/>
                </a:lnTo>
                <a:cubicBezTo>
                  <a:pt x="43855963" y="15424975"/>
                  <a:pt x="42271375" y="16938798"/>
                  <a:pt x="40348095" y="17860346"/>
                </a:cubicBezTo>
                <a:lnTo>
                  <a:pt x="40301755" y="17881600"/>
                </a:lnTo>
                <a:lnTo>
                  <a:pt x="0" y="17881600"/>
                </a:lnTo>
                <a:lnTo>
                  <a:pt x="0" y="11119716"/>
                </a:lnTo>
                <a:lnTo>
                  <a:pt x="1952035" y="4800335"/>
                </a:lnTo>
                <a:cubicBezTo>
                  <a:pt x="2491051" y="2784076"/>
                  <a:pt x="3801341" y="1084432"/>
                  <a:pt x="5547508" y="36233"/>
                </a:cubicBezTo>
                <a:close/>
              </a:path>
            </a:pathLst>
          </a:custGeom>
        </p:spPr>
      </p:pic>
      <p:sp>
        <p:nvSpPr>
          <p:cNvPr id="23" name="Rettangolo 22">
            <a:extLst>
              <a:ext uri="{FF2B5EF4-FFF2-40B4-BE49-F238E27FC236}">
                <a16:creationId xmlns:a16="http://schemas.microsoft.com/office/drawing/2014/main" id="{DBCF4B75-D2B2-27E4-FD43-F8BD34273685}"/>
              </a:ext>
            </a:extLst>
          </p:cNvPr>
          <p:cNvSpPr/>
          <p:nvPr/>
        </p:nvSpPr>
        <p:spPr>
          <a:xfrm>
            <a:off x="0" y="2490998"/>
            <a:ext cx="4799013" cy="20933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2F9733A4-DDAC-10E2-30E0-4F2DE294836B}"/>
              </a:ext>
            </a:extLst>
          </p:cNvPr>
          <p:cNvSpPr txBox="1"/>
          <p:nvPr/>
        </p:nvSpPr>
        <p:spPr>
          <a:xfrm>
            <a:off x="1251322" y="2502410"/>
            <a:ext cx="229829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600" dirty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Gaetano Adduci – COMSOL Conference, Firenze, October 2024 </a:t>
            </a:r>
          </a:p>
        </p:txBody>
      </p:sp>
      <p:pic>
        <p:nvPicPr>
          <p:cNvPr id="25" name="Picture 4">
            <a:extLst>
              <a:ext uri="{FF2B5EF4-FFF2-40B4-BE49-F238E27FC236}">
                <a16:creationId xmlns:a16="http://schemas.microsoft.com/office/drawing/2014/main" id="{07DC51B0-4385-917E-A19A-0326F22F0F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2785" y="2462080"/>
            <a:ext cx="532843" cy="275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A99D52AE-936C-828F-847C-506AC1F825AC}"/>
              </a:ext>
            </a:extLst>
          </p:cNvPr>
          <p:cNvSpPr txBox="1"/>
          <p:nvPr/>
        </p:nvSpPr>
        <p:spPr>
          <a:xfrm>
            <a:off x="250572" y="110466"/>
            <a:ext cx="429786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t-IT" sz="1200" b="1" i="1" dirty="0">
                <a:solidFill>
                  <a:srgbClr val="B0153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6. System Geometry</a:t>
            </a:r>
          </a:p>
        </p:txBody>
      </p:sp>
      <p:pic>
        <p:nvPicPr>
          <p:cNvPr id="71" name="Immagine 70">
            <a:extLst>
              <a:ext uri="{FF2B5EF4-FFF2-40B4-BE49-F238E27FC236}">
                <a16:creationId xmlns:a16="http://schemas.microsoft.com/office/drawing/2014/main" id="{2766F1FC-0CCA-B4D2-705B-4E747DAC2DD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0103" y="2565503"/>
            <a:ext cx="748052" cy="68987"/>
          </a:xfrm>
          <a:prstGeom prst="rect">
            <a:avLst/>
          </a:prstGeom>
        </p:spPr>
      </p:pic>
      <p:pic>
        <p:nvPicPr>
          <p:cNvPr id="38" name="Immagine 37" descr="Immagine che contiene schermata, Rettangolo, linea, Elementi grafici&#10;&#10;Descrizione generata automaticamente">
            <a:extLst>
              <a:ext uri="{FF2B5EF4-FFF2-40B4-BE49-F238E27FC236}">
                <a16:creationId xmlns:a16="http://schemas.microsoft.com/office/drawing/2014/main" id="{17727765-1253-CB9C-B698-17AA0BFA956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2710" y="90121"/>
            <a:ext cx="609559" cy="609559"/>
          </a:xfrm>
          <a:prstGeom prst="rect">
            <a:avLst/>
          </a:prstGeom>
        </p:spPr>
      </p:pic>
      <p:cxnSp>
        <p:nvCxnSpPr>
          <p:cNvPr id="4" name="Connettore 2 3">
            <a:extLst>
              <a:ext uri="{FF2B5EF4-FFF2-40B4-BE49-F238E27FC236}">
                <a16:creationId xmlns:a16="http://schemas.microsoft.com/office/drawing/2014/main" id="{85F25D01-29FD-A2F7-F747-0B57CE49B031}"/>
              </a:ext>
            </a:extLst>
          </p:cNvPr>
          <p:cNvCxnSpPr/>
          <p:nvPr/>
        </p:nvCxnSpPr>
        <p:spPr>
          <a:xfrm>
            <a:off x="496735" y="1206617"/>
            <a:ext cx="496684" cy="0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A4BA80B9-B0CE-4493-D51C-FCCF47EC0F6C}"/>
                  </a:ext>
                </a:extLst>
              </p:cNvPr>
              <p:cNvSpPr txBox="1"/>
              <p:nvPr/>
            </p:nvSpPr>
            <p:spPr>
              <a:xfrm>
                <a:off x="596368" y="992103"/>
                <a:ext cx="297417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7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7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it-IT" sz="7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𝑖𝑛</m:t>
                          </m:r>
                        </m:sub>
                      </m:sSub>
                    </m:oMath>
                  </m:oMathPara>
                </a14:m>
                <a:endParaRPr lang="it-IT" sz="700" dirty="0"/>
              </a:p>
            </p:txBody>
          </p:sp>
        </mc:Choice>
        <mc:Fallback xmlns=""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A4BA80B9-B0CE-4493-D51C-FCCF47EC0F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6368" y="992103"/>
                <a:ext cx="297417" cy="20005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CasellaDiTesto 5">
            <a:extLst>
              <a:ext uri="{FF2B5EF4-FFF2-40B4-BE49-F238E27FC236}">
                <a16:creationId xmlns:a16="http://schemas.microsoft.com/office/drawing/2014/main" id="{33532382-67F4-6134-2FD2-F6E4331EC7BB}"/>
              </a:ext>
            </a:extLst>
          </p:cNvPr>
          <p:cNvSpPr txBox="1"/>
          <p:nvPr/>
        </p:nvSpPr>
        <p:spPr>
          <a:xfrm>
            <a:off x="459946" y="1851649"/>
            <a:ext cx="39760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§"/>
            </a:pPr>
            <a:r>
              <a:rPr lang="it-IT" sz="800" dirty="0">
                <a:latin typeface="Cambria" panose="02040503050406030204" pitchFamily="18" charset="0"/>
                <a:ea typeface="Cambria" panose="02040503050406030204" pitchFamily="18" charset="0"/>
              </a:rPr>
              <a:t>Basic geometry </a:t>
            </a:r>
            <a:r>
              <a:rPr lang="it-IT" sz="800" dirty="0" err="1">
                <a:latin typeface="Cambria" panose="02040503050406030204" pitchFamily="18" charset="0"/>
                <a:ea typeface="Cambria" panose="02040503050406030204" pitchFamily="18" charset="0"/>
              </a:rPr>
              <a:t>equivalent</a:t>
            </a:r>
            <a:r>
              <a:rPr lang="it-IT" sz="800" dirty="0">
                <a:latin typeface="Cambria" panose="02040503050406030204" pitchFamily="18" charset="0"/>
                <a:ea typeface="Cambria" panose="02040503050406030204" pitchFamily="18" charset="0"/>
              </a:rPr>
              <a:t> to a </a:t>
            </a:r>
            <a:r>
              <a:rPr lang="it-IT" sz="800" b="1" dirty="0">
                <a:latin typeface="Cambria" panose="02040503050406030204" pitchFamily="18" charset="0"/>
                <a:ea typeface="Cambria" panose="02040503050406030204" pitchFamily="18" charset="0"/>
              </a:rPr>
              <a:t>‘’Tortiglione’’ pasta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it-IT" sz="800" dirty="0">
                <a:latin typeface="Cambria" panose="02040503050406030204" pitchFamily="18" charset="0"/>
                <a:ea typeface="Cambria" panose="02040503050406030204" pitchFamily="18" charset="0"/>
              </a:rPr>
              <a:t>Better </a:t>
            </a:r>
            <a:r>
              <a:rPr lang="it-IT" sz="800" dirty="0" err="1">
                <a:latin typeface="Cambria" panose="02040503050406030204" pitchFamily="18" charset="0"/>
                <a:ea typeface="Cambria" panose="02040503050406030204" pitchFamily="18" charset="0"/>
              </a:rPr>
              <a:t>understanding</a:t>
            </a:r>
            <a:r>
              <a:rPr lang="it-IT" sz="800" dirty="0">
                <a:latin typeface="Cambria" panose="02040503050406030204" pitchFamily="18" charset="0"/>
                <a:ea typeface="Cambria" panose="02040503050406030204" pitchFamily="18" charset="0"/>
              </a:rPr>
              <a:t> of </a:t>
            </a:r>
            <a:r>
              <a:rPr lang="it-IT" sz="800" b="1" dirty="0" err="1">
                <a:latin typeface="Cambria" panose="02040503050406030204" pitchFamily="18" charset="0"/>
                <a:ea typeface="Cambria" panose="02040503050406030204" pitchFamily="18" charset="0"/>
              </a:rPr>
              <a:t>transport</a:t>
            </a:r>
            <a:r>
              <a:rPr lang="it-IT" sz="800" b="1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it-IT" sz="800" b="1" dirty="0" err="1">
                <a:latin typeface="Cambria" panose="02040503050406030204" pitchFamily="18" charset="0"/>
                <a:ea typeface="Cambria" panose="02040503050406030204" pitchFamily="18" charset="0"/>
              </a:rPr>
              <a:t>phenomena</a:t>
            </a:r>
            <a:r>
              <a:rPr lang="it-IT" sz="8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it-IT" sz="800" dirty="0" err="1">
                <a:latin typeface="Cambria" panose="02040503050406030204" pitchFamily="18" charset="0"/>
                <a:ea typeface="Cambria" panose="02040503050406030204" pitchFamily="18" charset="0"/>
              </a:rPr>
              <a:t>propagating</a:t>
            </a:r>
            <a:r>
              <a:rPr lang="it-IT" sz="800" dirty="0">
                <a:latin typeface="Cambria" panose="02040503050406030204" pitchFamily="18" charset="0"/>
                <a:ea typeface="Cambria" panose="02040503050406030204" pitchFamily="18" charset="0"/>
              </a:rPr>
              <a:t> close to </a:t>
            </a:r>
            <a:r>
              <a:rPr lang="it-IT" sz="800" b="1" dirty="0">
                <a:latin typeface="Cambria" panose="02040503050406030204" pitchFamily="18" charset="0"/>
                <a:ea typeface="Cambria" panose="02040503050406030204" pitchFamily="18" charset="0"/>
              </a:rPr>
              <a:t>the </a:t>
            </a:r>
            <a:r>
              <a:rPr lang="it-IT" sz="800" b="1" dirty="0" err="1">
                <a:latin typeface="Cambria" panose="02040503050406030204" pitchFamily="18" charset="0"/>
                <a:ea typeface="Cambria" panose="02040503050406030204" pitchFamily="18" charset="0"/>
              </a:rPr>
              <a:t>interface</a:t>
            </a:r>
            <a:endParaRPr lang="it-IT" sz="800" b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it-IT" sz="800" b="1" dirty="0" err="1">
                <a:latin typeface="Cambria" panose="02040503050406030204" pitchFamily="18" charset="0"/>
                <a:ea typeface="Cambria" panose="02040503050406030204" pitchFamily="18" charset="0"/>
              </a:rPr>
              <a:t>Facilitated</a:t>
            </a:r>
            <a:r>
              <a:rPr lang="it-IT" sz="800" b="1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it-IT" sz="800" b="1" dirty="0" err="1">
                <a:latin typeface="Cambria" panose="02040503050406030204" pitchFamily="18" charset="0"/>
                <a:ea typeface="Cambria" panose="02040503050406030204" pitchFamily="18" charset="0"/>
              </a:rPr>
              <a:t>structural</a:t>
            </a:r>
            <a:r>
              <a:rPr lang="it-IT" sz="800" b="1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it-IT" sz="800" b="1" dirty="0" err="1">
                <a:latin typeface="Cambria" panose="02040503050406030204" pitchFamily="18" charset="0"/>
                <a:ea typeface="Cambria" panose="02040503050406030204" pitchFamily="18" charset="0"/>
              </a:rPr>
              <a:t>analysis</a:t>
            </a:r>
            <a:endParaRPr lang="it-IT" sz="8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asellaDiTesto 7">
                <a:extLst>
                  <a:ext uri="{FF2B5EF4-FFF2-40B4-BE49-F238E27FC236}">
                    <a16:creationId xmlns:a16="http://schemas.microsoft.com/office/drawing/2014/main" id="{F994A545-7029-99A3-3320-1661062ADB35}"/>
                  </a:ext>
                </a:extLst>
              </p:cNvPr>
              <p:cNvSpPr txBox="1"/>
              <p:nvPr/>
            </p:nvSpPr>
            <p:spPr>
              <a:xfrm>
                <a:off x="3524886" y="1186854"/>
                <a:ext cx="1066800" cy="3686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it-IT" sz="800" i="1" smtClean="0"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sz="800" b="0" i="1" smtClean="0"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𝑉</m:t>
                          </m:r>
                        </m:num>
                        <m:den>
                          <m:sSub>
                            <m:sSubPr>
                              <m:ctrlPr>
                                <a:rPr lang="it-IT" sz="800" i="1" smtClean="0"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800" b="0" i="1" smtClean="0"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it-IT" sz="800" b="0" i="1" smtClean="0"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</a:rPr>
                                <m:t>𝑒𝑥𝑝</m:t>
                              </m:r>
                            </m:sub>
                          </m:sSub>
                        </m:den>
                      </m:f>
                      <m:r>
                        <a:rPr lang="it-IT" sz="800" b="0" i="1" smtClean="0"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  </m:t>
                      </m:r>
                      <m:r>
                        <a:rPr lang="it-IT" sz="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⟺  </m:t>
                      </m:r>
                      <m:f>
                        <m:fPr>
                          <m:ctrlPr>
                            <a:rPr lang="it-IT" sz="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sz="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𝑆</m:t>
                          </m:r>
                        </m:num>
                        <m:den>
                          <m:sSub>
                            <m:sSubPr>
                              <m:ctrlPr>
                                <a:rPr lang="it-IT" sz="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it-IT" sz="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𝑒𝑥𝑝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it-IT" sz="800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8" name="CasellaDiTesto 7">
                <a:extLst>
                  <a:ext uri="{FF2B5EF4-FFF2-40B4-BE49-F238E27FC236}">
                    <a16:creationId xmlns:a16="http://schemas.microsoft.com/office/drawing/2014/main" id="{F994A545-7029-99A3-3320-1661062ADB3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24886" y="1186854"/>
                <a:ext cx="1066800" cy="368627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CasellaDiTesto 8">
            <a:extLst>
              <a:ext uri="{FF2B5EF4-FFF2-40B4-BE49-F238E27FC236}">
                <a16:creationId xmlns:a16="http://schemas.microsoft.com/office/drawing/2014/main" id="{5958D53F-23AC-8C89-D605-05085822C749}"/>
              </a:ext>
            </a:extLst>
          </p:cNvPr>
          <p:cNvSpPr txBox="1"/>
          <p:nvPr/>
        </p:nvSpPr>
        <p:spPr>
          <a:xfrm>
            <a:off x="3648174" y="896363"/>
            <a:ext cx="357051" cy="215444"/>
          </a:xfrm>
          <a:prstGeom prst="rect">
            <a:avLst/>
          </a:prstGeom>
          <a:noFill/>
          <a:ln>
            <a:solidFill>
              <a:srgbClr val="B0153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800" i="1" dirty="0">
                <a:solidFill>
                  <a:srgbClr val="B0153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3D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90067C53-6A83-C5A9-6F21-44C63B57BE15}"/>
              </a:ext>
            </a:extLst>
          </p:cNvPr>
          <p:cNvSpPr txBox="1"/>
          <p:nvPr/>
        </p:nvSpPr>
        <p:spPr>
          <a:xfrm>
            <a:off x="4093121" y="896363"/>
            <a:ext cx="357051" cy="215444"/>
          </a:xfrm>
          <a:prstGeom prst="rect">
            <a:avLst/>
          </a:prstGeom>
          <a:noFill/>
          <a:ln>
            <a:solidFill>
              <a:srgbClr val="B0153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800" i="1" dirty="0">
                <a:solidFill>
                  <a:srgbClr val="B0153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2D</a:t>
            </a:r>
          </a:p>
        </p:txBody>
      </p:sp>
      <p:pic>
        <p:nvPicPr>
          <p:cNvPr id="16" name="Immagine 15">
            <a:extLst>
              <a:ext uri="{FF2B5EF4-FFF2-40B4-BE49-F238E27FC236}">
                <a16:creationId xmlns:a16="http://schemas.microsoft.com/office/drawing/2014/main" id="{3AF57399-9E7A-CC9B-D683-2525EB4A0F6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55301" y="310105"/>
            <a:ext cx="2391617" cy="1795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773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Segnaposto immagine 5" descr="Immagine che contiene aria aperta, cielo, raccolto/taglio, grano&#10;&#10;Descrizione generata automaticamente">
            <a:extLst>
              <a:ext uri="{FF2B5EF4-FFF2-40B4-BE49-F238E27FC236}">
                <a16:creationId xmlns:a16="http://schemas.microsoft.com/office/drawing/2014/main" id="{AB508013-8CB1-73DA-DCA8-6AE50651E38C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0000"/>
          </a:blip>
          <a:srcRect t="9643" b="9643"/>
          <a:stretch>
            <a:fillRect/>
          </a:stretch>
        </p:blipFill>
        <p:spPr>
          <a:xfrm>
            <a:off x="0" y="0"/>
            <a:ext cx="4799013" cy="2700338"/>
          </a:xfrm>
          <a:custGeom>
            <a:avLst/>
            <a:gdLst>
              <a:gd name="connsiteX0" fmla="*/ 5610737 w 46940787"/>
              <a:gd name="connsiteY0" fmla="*/ 0 h 17881600"/>
              <a:gd name="connsiteX1" fmla="*/ 46940787 w 46940787"/>
              <a:gd name="connsiteY1" fmla="*/ 0 h 17881600"/>
              <a:gd name="connsiteX2" fmla="*/ 46940787 w 46940787"/>
              <a:gd name="connsiteY2" fmla="*/ 9034111 h 17881600"/>
              <a:gd name="connsiteX3" fmla="*/ 46940563 w 46940787"/>
              <a:gd name="connsiteY3" fmla="*/ 9034771 h 17881600"/>
              <a:gd name="connsiteX4" fmla="*/ 44877775 w 46940787"/>
              <a:gd name="connsiteY4" fmla="*/ 13556140 h 17881600"/>
              <a:gd name="connsiteX5" fmla="*/ 44870663 w 46940787"/>
              <a:gd name="connsiteY5" fmla="*/ 13556140 h 17881600"/>
              <a:gd name="connsiteX6" fmla="*/ 40348095 w 46940787"/>
              <a:gd name="connsiteY6" fmla="*/ 17860346 h 17881600"/>
              <a:gd name="connsiteX7" fmla="*/ 40301755 w 46940787"/>
              <a:gd name="connsiteY7" fmla="*/ 17881600 h 17881600"/>
              <a:gd name="connsiteX8" fmla="*/ 0 w 46940787"/>
              <a:gd name="connsiteY8" fmla="*/ 17881600 h 17881600"/>
              <a:gd name="connsiteX9" fmla="*/ 0 w 46940787"/>
              <a:gd name="connsiteY9" fmla="*/ 11119716 h 17881600"/>
              <a:gd name="connsiteX10" fmla="*/ 1952035 w 46940787"/>
              <a:gd name="connsiteY10" fmla="*/ 4800335 h 17881600"/>
              <a:gd name="connsiteX11" fmla="*/ 5547508 w 46940787"/>
              <a:gd name="connsiteY11" fmla="*/ 36233 h 1788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6940787" h="17881600">
                <a:moveTo>
                  <a:pt x="5610737" y="0"/>
                </a:moveTo>
                <a:lnTo>
                  <a:pt x="46940787" y="0"/>
                </a:lnTo>
                <a:lnTo>
                  <a:pt x="46940787" y="9034111"/>
                </a:lnTo>
                <a:lnTo>
                  <a:pt x="46940563" y="9034771"/>
                </a:lnTo>
                <a:cubicBezTo>
                  <a:pt x="46461835" y="10380426"/>
                  <a:pt x="45796555" y="11891784"/>
                  <a:pt x="44877775" y="13556140"/>
                </a:cubicBezTo>
                <a:lnTo>
                  <a:pt x="44870663" y="13556140"/>
                </a:lnTo>
                <a:cubicBezTo>
                  <a:pt x="43855963" y="15424975"/>
                  <a:pt x="42271375" y="16938798"/>
                  <a:pt x="40348095" y="17860346"/>
                </a:cubicBezTo>
                <a:lnTo>
                  <a:pt x="40301755" y="17881600"/>
                </a:lnTo>
                <a:lnTo>
                  <a:pt x="0" y="17881600"/>
                </a:lnTo>
                <a:lnTo>
                  <a:pt x="0" y="11119716"/>
                </a:lnTo>
                <a:lnTo>
                  <a:pt x="1952035" y="4800335"/>
                </a:lnTo>
                <a:cubicBezTo>
                  <a:pt x="2491051" y="2784076"/>
                  <a:pt x="3801341" y="1084432"/>
                  <a:pt x="5547508" y="36233"/>
                </a:cubicBezTo>
                <a:close/>
              </a:path>
            </a:pathLst>
          </a:custGeom>
        </p:spPr>
      </p:pic>
      <p:sp>
        <p:nvSpPr>
          <p:cNvPr id="23" name="Rettangolo 22">
            <a:extLst>
              <a:ext uri="{FF2B5EF4-FFF2-40B4-BE49-F238E27FC236}">
                <a16:creationId xmlns:a16="http://schemas.microsoft.com/office/drawing/2014/main" id="{DBCF4B75-D2B2-27E4-FD43-F8BD34273685}"/>
              </a:ext>
            </a:extLst>
          </p:cNvPr>
          <p:cNvSpPr/>
          <p:nvPr/>
        </p:nvSpPr>
        <p:spPr>
          <a:xfrm>
            <a:off x="0" y="2490998"/>
            <a:ext cx="4799013" cy="20933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2F9733A4-DDAC-10E2-30E0-4F2DE294836B}"/>
              </a:ext>
            </a:extLst>
          </p:cNvPr>
          <p:cNvSpPr txBox="1"/>
          <p:nvPr/>
        </p:nvSpPr>
        <p:spPr>
          <a:xfrm>
            <a:off x="1251322" y="2502410"/>
            <a:ext cx="229829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600" dirty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Gaetano Adduci – COMSOL Conference, Firenze, October 2024 </a:t>
            </a:r>
          </a:p>
        </p:txBody>
      </p:sp>
      <p:pic>
        <p:nvPicPr>
          <p:cNvPr id="25" name="Picture 4">
            <a:extLst>
              <a:ext uri="{FF2B5EF4-FFF2-40B4-BE49-F238E27FC236}">
                <a16:creationId xmlns:a16="http://schemas.microsoft.com/office/drawing/2014/main" id="{07DC51B0-4385-917E-A19A-0326F22F0F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2785" y="2462080"/>
            <a:ext cx="532843" cy="275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A99D52AE-936C-828F-847C-506AC1F825AC}"/>
              </a:ext>
            </a:extLst>
          </p:cNvPr>
          <p:cNvSpPr txBox="1"/>
          <p:nvPr/>
        </p:nvSpPr>
        <p:spPr>
          <a:xfrm>
            <a:off x="250572" y="110466"/>
            <a:ext cx="429786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t-IT" sz="1200" b="1" i="1" dirty="0">
                <a:solidFill>
                  <a:srgbClr val="B0153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7. </a:t>
            </a:r>
            <a:r>
              <a:rPr lang="it-IT" sz="1200" b="1" i="1" dirty="0" err="1">
                <a:solidFill>
                  <a:srgbClr val="B0153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Results</a:t>
            </a:r>
            <a:r>
              <a:rPr lang="it-IT" sz="1200" b="1" i="1" dirty="0">
                <a:solidFill>
                  <a:srgbClr val="B0153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(I)</a:t>
            </a:r>
          </a:p>
        </p:txBody>
      </p:sp>
      <p:pic>
        <p:nvPicPr>
          <p:cNvPr id="71" name="Immagine 70">
            <a:extLst>
              <a:ext uri="{FF2B5EF4-FFF2-40B4-BE49-F238E27FC236}">
                <a16:creationId xmlns:a16="http://schemas.microsoft.com/office/drawing/2014/main" id="{2766F1FC-0CCA-B4D2-705B-4E747DAC2DD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0103" y="2565503"/>
            <a:ext cx="748052" cy="68987"/>
          </a:xfrm>
          <a:prstGeom prst="rect">
            <a:avLst/>
          </a:prstGeom>
        </p:spPr>
      </p:pic>
      <p:pic>
        <p:nvPicPr>
          <p:cNvPr id="38" name="Immagine 37" descr="Immagine che contiene schermata, Rettangolo, linea, Elementi grafici&#10;&#10;Descrizione generata automaticamente">
            <a:extLst>
              <a:ext uri="{FF2B5EF4-FFF2-40B4-BE49-F238E27FC236}">
                <a16:creationId xmlns:a16="http://schemas.microsoft.com/office/drawing/2014/main" id="{17727765-1253-CB9C-B698-17AA0BFA956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2710" y="90121"/>
            <a:ext cx="609559" cy="609559"/>
          </a:xfrm>
          <a:prstGeom prst="rect">
            <a:avLst/>
          </a:prstGeom>
        </p:spPr>
      </p:pic>
      <p:pic>
        <p:nvPicPr>
          <p:cNvPr id="44" name="Immagine 43" descr="Immagine che contiene schermata, linea, Policromia, Elementi grafici&#10;&#10;Descrizione generata automaticamente">
            <a:extLst>
              <a:ext uri="{FF2B5EF4-FFF2-40B4-BE49-F238E27FC236}">
                <a16:creationId xmlns:a16="http://schemas.microsoft.com/office/drawing/2014/main" id="{31B5FC49-17C9-7183-F0F7-87D5948ADD6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807" y="728598"/>
            <a:ext cx="1512000" cy="1134000"/>
          </a:xfrm>
          <a:prstGeom prst="rect">
            <a:avLst/>
          </a:prstGeom>
        </p:spPr>
      </p:pic>
      <p:pic>
        <p:nvPicPr>
          <p:cNvPr id="46" name="Immagine 45" descr="Immagine che contiene schermata, linea, Policromia, viola&#10;&#10;Descrizione generata automaticamente">
            <a:extLst>
              <a:ext uri="{FF2B5EF4-FFF2-40B4-BE49-F238E27FC236}">
                <a16:creationId xmlns:a16="http://schemas.microsoft.com/office/drawing/2014/main" id="{DCD594D9-79EA-7826-B7DC-B276808AA78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643506" y="728598"/>
            <a:ext cx="1512000" cy="1134000"/>
          </a:xfrm>
          <a:prstGeom prst="rect">
            <a:avLst/>
          </a:prstGeom>
        </p:spPr>
      </p:pic>
      <p:pic>
        <p:nvPicPr>
          <p:cNvPr id="48" name="Immagine 47">
            <a:extLst>
              <a:ext uri="{FF2B5EF4-FFF2-40B4-BE49-F238E27FC236}">
                <a16:creationId xmlns:a16="http://schemas.microsoft.com/office/drawing/2014/main" id="{0E72B044-3941-8066-8B83-E9E203A7B48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203205" y="728598"/>
            <a:ext cx="1512000" cy="1134000"/>
          </a:xfrm>
          <a:prstGeom prst="rect">
            <a:avLst/>
          </a:prstGeom>
        </p:spPr>
      </p:pic>
      <p:sp>
        <p:nvSpPr>
          <p:cNvPr id="52" name="CasellaDiTesto 51">
            <a:extLst>
              <a:ext uri="{FF2B5EF4-FFF2-40B4-BE49-F238E27FC236}">
                <a16:creationId xmlns:a16="http://schemas.microsoft.com/office/drawing/2014/main" id="{4E52DBDE-796E-5F58-1EBC-46B7D60B7747}"/>
              </a:ext>
            </a:extLst>
          </p:cNvPr>
          <p:cNvSpPr txBox="1"/>
          <p:nvPr/>
        </p:nvSpPr>
        <p:spPr>
          <a:xfrm>
            <a:off x="1661225" y="2038298"/>
            <a:ext cx="16146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it-IT" sz="600" dirty="0" err="1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  <a:cs typeface="Telugu MN" pitchFamily="2" charset="0"/>
              </a:rPr>
              <a:t>Number</a:t>
            </a:r>
            <a:r>
              <a:rPr lang="it-IT" sz="600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  <a:cs typeface="Telugu MN" pitchFamily="2" charset="0"/>
              </a:rPr>
              <a:t> of </a:t>
            </a:r>
            <a:r>
              <a:rPr lang="it-IT" sz="600" dirty="0" err="1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  <a:cs typeface="Telugu MN" pitchFamily="2" charset="0"/>
              </a:rPr>
              <a:t>Elements</a:t>
            </a:r>
            <a:r>
              <a:rPr lang="it-IT" sz="600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  <a:cs typeface="Telugu MN" pitchFamily="2" charset="0"/>
              </a:rPr>
              <a:t> </a:t>
            </a:r>
            <a:r>
              <a:rPr lang="it-IT" sz="600" dirty="0">
                <a:solidFill>
                  <a:srgbClr val="B01530"/>
                </a:solidFill>
                <a:latin typeface="Cambria" panose="02040503050406030204" pitchFamily="18" charset="0"/>
                <a:ea typeface="Cambria" panose="02040503050406030204" pitchFamily="18" charset="0"/>
                <a:cs typeface="Telugu MN" pitchFamily="2" charset="0"/>
              </a:rPr>
              <a:t>12063</a:t>
            </a:r>
            <a:endParaRPr lang="it-IT" sz="600" dirty="0">
              <a:solidFill>
                <a:schemeClr val="accent1"/>
              </a:solidFill>
              <a:latin typeface="Cambria" panose="02040503050406030204" pitchFamily="18" charset="0"/>
              <a:ea typeface="Cambria" panose="02040503050406030204" pitchFamily="18" charset="0"/>
              <a:cs typeface="Telugu MN" pitchFamily="2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it-IT" sz="600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  <a:cs typeface="Telugu MN" pitchFamily="2" charset="0"/>
              </a:rPr>
              <a:t>Mesh </a:t>
            </a:r>
            <a:r>
              <a:rPr lang="it-IT" sz="600" dirty="0" err="1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  <a:cs typeface="Telugu MN" pitchFamily="2" charset="0"/>
              </a:rPr>
              <a:t>Vertices</a:t>
            </a:r>
            <a:r>
              <a:rPr lang="it-IT" sz="600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  <a:cs typeface="Telugu MN" pitchFamily="2" charset="0"/>
              </a:rPr>
              <a:t> </a:t>
            </a:r>
            <a:r>
              <a:rPr lang="it-IT" sz="600" dirty="0">
                <a:solidFill>
                  <a:srgbClr val="B01530"/>
                </a:solidFill>
                <a:latin typeface="Cambria" panose="02040503050406030204" pitchFamily="18" charset="0"/>
                <a:ea typeface="Cambria" panose="02040503050406030204" pitchFamily="18" charset="0"/>
                <a:cs typeface="Telugu MN" pitchFamily="2" charset="0"/>
              </a:rPr>
              <a:t>6599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3" name="CasellaDiTesto 52">
                <a:extLst>
                  <a:ext uri="{FF2B5EF4-FFF2-40B4-BE49-F238E27FC236}">
                    <a16:creationId xmlns:a16="http://schemas.microsoft.com/office/drawing/2014/main" id="{EE466988-02C6-BE00-CC56-765A130E61D9}"/>
                  </a:ext>
                </a:extLst>
              </p:cNvPr>
              <p:cNvSpPr txBox="1"/>
              <p:nvPr/>
            </p:nvSpPr>
            <p:spPr>
              <a:xfrm>
                <a:off x="3069603" y="2032123"/>
                <a:ext cx="154745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§"/>
                </a:pPr>
                <a:r>
                  <a:rPr lang="it-IT" sz="600" dirty="0">
                    <a:solidFill>
                      <a:schemeClr val="accent1"/>
                    </a:solidFill>
                    <a:latin typeface="Cambria" panose="02040503050406030204" pitchFamily="18" charset="0"/>
                    <a:ea typeface="Cambria" panose="02040503050406030204" pitchFamily="18" charset="0"/>
                    <a:cs typeface="Telugu MN" pitchFamily="2" charset="0"/>
                  </a:rPr>
                  <a:t>Mesh Area </a:t>
                </a:r>
                <a14:m>
                  <m:oMath xmlns:m="http://schemas.openxmlformats.org/officeDocument/2006/math">
                    <m:r>
                      <a:rPr lang="it-IT" sz="600" b="0" i="1" smtClean="0">
                        <a:solidFill>
                          <a:srgbClr val="B01530"/>
                        </a:solidFill>
                        <a:latin typeface="Cambria Math" panose="02040503050406030204" pitchFamily="18" charset="0"/>
                        <a:ea typeface="Cambria" panose="02040503050406030204" pitchFamily="18" charset="0"/>
                        <a:cs typeface="Telugu MN" pitchFamily="2" charset="0"/>
                      </a:rPr>
                      <m:t>9600 </m:t>
                    </m:r>
                    <m:sSup>
                      <m:sSupPr>
                        <m:ctrlPr>
                          <a:rPr lang="it-IT" sz="600" b="0" i="1" smtClean="0">
                            <a:solidFill>
                              <a:srgbClr val="B01530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pPr>
                      <m:e>
                        <m:r>
                          <a:rPr lang="it-IT" sz="600" b="0" i="1" smtClean="0">
                            <a:solidFill>
                              <a:srgbClr val="B01530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𝑚𝑚</m:t>
                        </m:r>
                      </m:e>
                      <m:sup>
                        <m:r>
                          <a:rPr lang="it-IT" sz="600" b="0" i="1" smtClean="0">
                            <a:solidFill>
                              <a:srgbClr val="B01530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it-IT" sz="600" dirty="0">
                  <a:solidFill>
                    <a:schemeClr val="accent1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elugu MN" pitchFamily="2" charset="0"/>
                </a:endParaRPr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r>
                  <a:rPr lang="it-IT" sz="600" dirty="0" err="1">
                    <a:solidFill>
                      <a:schemeClr val="accent1"/>
                    </a:solidFill>
                    <a:latin typeface="Cambria" panose="02040503050406030204" pitchFamily="18" charset="0"/>
                    <a:ea typeface="Cambria" panose="02040503050406030204" pitchFamily="18" charset="0"/>
                    <a:cs typeface="Telugu MN" pitchFamily="2" charset="0"/>
                  </a:rPr>
                  <a:t>Average</a:t>
                </a:r>
                <a:r>
                  <a:rPr lang="it-IT" sz="600" dirty="0">
                    <a:solidFill>
                      <a:schemeClr val="accent1"/>
                    </a:solidFill>
                    <a:latin typeface="Cambria" panose="02040503050406030204" pitchFamily="18" charset="0"/>
                    <a:ea typeface="Cambria" panose="02040503050406030204" pitchFamily="18" charset="0"/>
                    <a:cs typeface="Telugu MN" pitchFamily="2" charset="0"/>
                  </a:rPr>
                  <a:t> </a:t>
                </a:r>
                <a:r>
                  <a:rPr lang="it-IT" sz="600" dirty="0" err="1">
                    <a:solidFill>
                      <a:schemeClr val="accent1"/>
                    </a:solidFill>
                    <a:latin typeface="Cambria" panose="02040503050406030204" pitchFamily="18" charset="0"/>
                    <a:ea typeface="Cambria" panose="02040503050406030204" pitchFamily="18" charset="0"/>
                    <a:cs typeface="Telugu MN" pitchFamily="2" charset="0"/>
                  </a:rPr>
                  <a:t>Element</a:t>
                </a:r>
                <a:r>
                  <a:rPr lang="it-IT" sz="600" dirty="0">
                    <a:solidFill>
                      <a:schemeClr val="accent1"/>
                    </a:solidFill>
                    <a:latin typeface="Cambria" panose="02040503050406030204" pitchFamily="18" charset="0"/>
                    <a:ea typeface="Cambria" panose="02040503050406030204" pitchFamily="18" charset="0"/>
                    <a:cs typeface="Telugu MN" pitchFamily="2" charset="0"/>
                  </a:rPr>
                  <a:t> Quality </a:t>
                </a:r>
                <a:r>
                  <a:rPr lang="it-IT" sz="600" dirty="0">
                    <a:solidFill>
                      <a:srgbClr val="B01530"/>
                    </a:solidFill>
                    <a:latin typeface="Cambria" panose="02040503050406030204" pitchFamily="18" charset="0"/>
                    <a:ea typeface="Cambria" panose="02040503050406030204" pitchFamily="18" charset="0"/>
                    <a:cs typeface="Telugu MN" pitchFamily="2" charset="0"/>
                  </a:rPr>
                  <a:t>0.8663</a:t>
                </a:r>
              </a:p>
            </p:txBody>
          </p:sp>
        </mc:Choice>
        <mc:Fallback xmlns="">
          <p:sp>
            <p:nvSpPr>
              <p:cNvPr id="53" name="CasellaDiTesto 52">
                <a:extLst>
                  <a:ext uri="{FF2B5EF4-FFF2-40B4-BE49-F238E27FC236}">
                    <a16:creationId xmlns:a16="http://schemas.microsoft.com/office/drawing/2014/main" id="{EE466988-02C6-BE00-CC56-765A130E61D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9603" y="2032123"/>
                <a:ext cx="1547459" cy="276999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5" name="Immagine 54">
            <a:extLst>
              <a:ext uri="{FF2B5EF4-FFF2-40B4-BE49-F238E27FC236}">
                <a16:creationId xmlns:a16="http://schemas.microsoft.com/office/drawing/2014/main" id="{5B0CB04E-BF79-AAFE-F847-F1C4B405092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50572" y="1674424"/>
            <a:ext cx="1338644" cy="1004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411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egnaposto immagine 5" descr="Immagine che contiene aria aperta, cielo, raccolto/taglio, grano&#10;&#10;Descrizione generata automaticamente">
            <a:extLst>
              <a:ext uri="{FF2B5EF4-FFF2-40B4-BE49-F238E27FC236}">
                <a16:creationId xmlns:a16="http://schemas.microsoft.com/office/drawing/2014/main" id="{3B2CC003-0F95-5B75-2D99-225DF3FFF128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0000"/>
          </a:blip>
          <a:srcRect t="9643" b="9643"/>
          <a:stretch>
            <a:fillRect/>
          </a:stretch>
        </p:blipFill>
        <p:spPr>
          <a:xfrm>
            <a:off x="0" y="0"/>
            <a:ext cx="4799013" cy="2700338"/>
          </a:xfrm>
          <a:custGeom>
            <a:avLst/>
            <a:gdLst>
              <a:gd name="connsiteX0" fmla="*/ 5610737 w 46940787"/>
              <a:gd name="connsiteY0" fmla="*/ 0 h 17881600"/>
              <a:gd name="connsiteX1" fmla="*/ 46940787 w 46940787"/>
              <a:gd name="connsiteY1" fmla="*/ 0 h 17881600"/>
              <a:gd name="connsiteX2" fmla="*/ 46940787 w 46940787"/>
              <a:gd name="connsiteY2" fmla="*/ 9034111 h 17881600"/>
              <a:gd name="connsiteX3" fmla="*/ 46940563 w 46940787"/>
              <a:gd name="connsiteY3" fmla="*/ 9034771 h 17881600"/>
              <a:gd name="connsiteX4" fmla="*/ 44877775 w 46940787"/>
              <a:gd name="connsiteY4" fmla="*/ 13556140 h 17881600"/>
              <a:gd name="connsiteX5" fmla="*/ 44870663 w 46940787"/>
              <a:gd name="connsiteY5" fmla="*/ 13556140 h 17881600"/>
              <a:gd name="connsiteX6" fmla="*/ 40348095 w 46940787"/>
              <a:gd name="connsiteY6" fmla="*/ 17860346 h 17881600"/>
              <a:gd name="connsiteX7" fmla="*/ 40301755 w 46940787"/>
              <a:gd name="connsiteY7" fmla="*/ 17881600 h 17881600"/>
              <a:gd name="connsiteX8" fmla="*/ 0 w 46940787"/>
              <a:gd name="connsiteY8" fmla="*/ 17881600 h 17881600"/>
              <a:gd name="connsiteX9" fmla="*/ 0 w 46940787"/>
              <a:gd name="connsiteY9" fmla="*/ 11119716 h 17881600"/>
              <a:gd name="connsiteX10" fmla="*/ 1952035 w 46940787"/>
              <a:gd name="connsiteY10" fmla="*/ 4800335 h 17881600"/>
              <a:gd name="connsiteX11" fmla="*/ 5547508 w 46940787"/>
              <a:gd name="connsiteY11" fmla="*/ 36233 h 1788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6940787" h="17881600">
                <a:moveTo>
                  <a:pt x="5610737" y="0"/>
                </a:moveTo>
                <a:lnTo>
                  <a:pt x="46940787" y="0"/>
                </a:lnTo>
                <a:lnTo>
                  <a:pt x="46940787" y="9034111"/>
                </a:lnTo>
                <a:lnTo>
                  <a:pt x="46940563" y="9034771"/>
                </a:lnTo>
                <a:cubicBezTo>
                  <a:pt x="46461835" y="10380426"/>
                  <a:pt x="45796555" y="11891784"/>
                  <a:pt x="44877775" y="13556140"/>
                </a:cubicBezTo>
                <a:lnTo>
                  <a:pt x="44870663" y="13556140"/>
                </a:lnTo>
                <a:cubicBezTo>
                  <a:pt x="43855963" y="15424975"/>
                  <a:pt x="42271375" y="16938798"/>
                  <a:pt x="40348095" y="17860346"/>
                </a:cubicBezTo>
                <a:lnTo>
                  <a:pt x="40301755" y="17881600"/>
                </a:lnTo>
                <a:lnTo>
                  <a:pt x="0" y="17881600"/>
                </a:lnTo>
                <a:lnTo>
                  <a:pt x="0" y="11119716"/>
                </a:lnTo>
                <a:lnTo>
                  <a:pt x="1952035" y="4800335"/>
                </a:lnTo>
                <a:cubicBezTo>
                  <a:pt x="2491051" y="2784076"/>
                  <a:pt x="3801341" y="1084432"/>
                  <a:pt x="5547508" y="36233"/>
                </a:cubicBezTo>
                <a:close/>
              </a:path>
            </a:pathLst>
          </a:custGeom>
        </p:spPr>
      </p:pic>
      <p:sp>
        <p:nvSpPr>
          <p:cNvPr id="23" name="Rettangolo 22">
            <a:extLst>
              <a:ext uri="{FF2B5EF4-FFF2-40B4-BE49-F238E27FC236}">
                <a16:creationId xmlns:a16="http://schemas.microsoft.com/office/drawing/2014/main" id="{DBCF4B75-D2B2-27E4-FD43-F8BD34273685}"/>
              </a:ext>
            </a:extLst>
          </p:cNvPr>
          <p:cNvSpPr/>
          <p:nvPr/>
        </p:nvSpPr>
        <p:spPr>
          <a:xfrm>
            <a:off x="0" y="2490998"/>
            <a:ext cx="4799013" cy="20933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2F9733A4-DDAC-10E2-30E0-4F2DE294836B}"/>
              </a:ext>
            </a:extLst>
          </p:cNvPr>
          <p:cNvSpPr txBox="1"/>
          <p:nvPr/>
        </p:nvSpPr>
        <p:spPr>
          <a:xfrm>
            <a:off x="1251322" y="2502410"/>
            <a:ext cx="229829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600" dirty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Gaetano Adduci – COMSOL Conference, Firenze, October 2024 </a:t>
            </a:r>
          </a:p>
        </p:txBody>
      </p:sp>
      <p:pic>
        <p:nvPicPr>
          <p:cNvPr id="25" name="Picture 4">
            <a:extLst>
              <a:ext uri="{FF2B5EF4-FFF2-40B4-BE49-F238E27FC236}">
                <a16:creationId xmlns:a16="http://schemas.microsoft.com/office/drawing/2014/main" id="{07DC51B0-4385-917E-A19A-0326F22F0F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2785" y="2462080"/>
            <a:ext cx="532843" cy="275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A99D52AE-936C-828F-847C-506AC1F825AC}"/>
              </a:ext>
            </a:extLst>
          </p:cNvPr>
          <p:cNvSpPr txBox="1"/>
          <p:nvPr/>
        </p:nvSpPr>
        <p:spPr>
          <a:xfrm>
            <a:off x="250572" y="110466"/>
            <a:ext cx="429786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t-IT" sz="1200" b="1" i="1" dirty="0">
                <a:solidFill>
                  <a:srgbClr val="B0153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8. </a:t>
            </a:r>
            <a:r>
              <a:rPr lang="it-IT" sz="1200" b="1" i="1" dirty="0" err="1">
                <a:solidFill>
                  <a:srgbClr val="B0153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Results</a:t>
            </a:r>
            <a:r>
              <a:rPr lang="it-IT" sz="1200" b="1" i="1" dirty="0">
                <a:solidFill>
                  <a:srgbClr val="B0153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(II) and Model </a:t>
            </a:r>
            <a:r>
              <a:rPr lang="it-IT" sz="1200" b="1" i="1" dirty="0" err="1">
                <a:solidFill>
                  <a:srgbClr val="B0153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Validation</a:t>
            </a:r>
            <a:endParaRPr lang="it-IT" sz="1200" b="1" i="1" dirty="0">
              <a:solidFill>
                <a:srgbClr val="B0153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71" name="Immagine 70">
            <a:extLst>
              <a:ext uri="{FF2B5EF4-FFF2-40B4-BE49-F238E27FC236}">
                <a16:creationId xmlns:a16="http://schemas.microsoft.com/office/drawing/2014/main" id="{2766F1FC-0CCA-B4D2-705B-4E747DAC2DD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0103" y="2565503"/>
            <a:ext cx="748052" cy="68987"/>
          </a:xfrm>
          <a:prstGeom prst="rect">
            <a:avLst/>
          </a:prstGeom>
        </p:spPr>
      </p:pic>
      <p:pic>
        <p:nvPicPr>
          <p:cNvPr id="38" name="Immagine 37" descr="Immagine che contiene schermata, Rettangolo, linea, Elementi grafici&#10;&#10;Descrizione generata automaticamente">
            <a:extLst>
              <a:ext uri="{FF2B5EF4-FFF2-40B4-BE49-F238E27FC236}">
                <a16:creationId xmlns:a16="http://schemas.microsoft.com/office/drawing/2014/main" id="{17727765-1253-CB9C-B698-17AA0BFA956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2710" y="90121"/>
            <a:ext cx="609559" cy="609559"/>
          </a:xfrm>
          <a:prstGeom prst="rect">
            <a:avLst/>
          </a:prstGeom>
        </p:spPr>
      </p:pic>
      <p:pic>
        <p:nvPicPr>
          <p:cNvPr id="3" name="Immagine 2" descr="Immagine che contiene testo, schermata, linea, Carattere&#10;&#10;Descrizione generata automaticamente">
            <a:extLst>
              <a:ext uri="{FF2B5EF4-FFF2-40B4-BE49-F238E27FC236}">
                <a16:creationId xmlns:a16="http://schemas.microsoft.com/office/drawing/2014/main" id="{F8ACAD0C-DEC0-D4A4-F04F-E9541CE75A5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99506" y="744072"/>
            <a:ext cx="2194560" cy="1518523"/>
          </a:xfrm>
          <a:prstGeom prst="rect">
            <a:avLst/>
          </a:prstGeom>
        </p:spPr>
      </p:pic>
      <p:pic>
        <p:nvPicPr>
          <p:cNvPr id="4" name="Immagine 3" descr="Immagine che contiene testo, schermata, linea, Carattere&#10;&#10;Descrizione generata automaticamente">
            <a:extLst>
              <a:ext uri="{FF2B5EF4-FFF2-40B4-BE49-F238E27FC236}">
                <a16:creationId xmlns:a16="http://schemas.microsoft.com/office/drawing/2014/main" id="{F6669EC1-FB4C-4CD7-AA9D-04AACAF11A0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16133" y="744072"/>
            <a:ext cx="2183373" cy="15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1897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egnaposto immagine 5" descr="Immagine che contiene aria aperta, cielo, raccolto/taglio, grano&#10;&#10;Descrizione generata automaticamente">
            <a:extLst>
              <a:ext uri="{FF2B5EF4-FFF2-40B4-BE49-F238E27FC236}">
                <a16:creationId xmlns:a16="http://schemas.microsoft.com/office/drawing/2014/main" id="{E4FA4082-D0E7-9692-0977-1CF14F44C6B0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0000"/>
          </a:blip>
          <a:srcRect t="9643" b="9643"/>
          <a:stretch>
            <a:fillRect/>
          </a:stretch>
        </p:blipFill>
        <p:spPr>
          <a:xfrm>
            <a:off x="0" y="0"/>
            <a:ext cx="4799013" cy="2700338"/>
          </a:xfrm>
          <a:custGeom>
            <a:avLst/>
            <a:gdLst>
              <a:gd name="connsiteX0" fmla="*/ 5610737 w 46940787"/>
              <a:gd name="connsiteY0" fmla="*/ 0 h 17881600"/>
              <a:gd name="connsiteX1" fmla="*/ 46940787 w 46940787"/>
              <a:gd name="connsiteY1" fmla="*/ 0 h 17881600"/>
              <a:gd name="connsiteX2" fmla="*/ 46940787 w 46940787"/>
              <a:gd name="connsiteY2" fmla="*/ 9034111 h 17881600"/>
              <a:gd name="connsiteX3" fmla="*/ 46940563 w 46940787"/>
              <a:gd name="connsiteY3" fmla="*/ 9034771 h 17881600"/>
              <a:gd name="connsiteX4" fmla="*/ 44877775 w 46940787"/>
              <a:gd name="connsiteY4" fmla="*/ 13556140 h 17881600"/>
              <a:gd name="connsiteX5" fmla="*/ 44870663 w 46940787"/>
              <a:gd name="connsiteY5" fmla="*/ 13556140 h 17881600"/>
              <a:gd name="connsiteX6" fmla="*/ 40348095 w 46940787"/>
              <a:gd name="connsiteY6" fmla="*/ 17860346 h 17881600"/>
              <a:gd name="connsiteX7" fmla="*/ 40301755 w 46940787"/>
              <a:gd name="connsiteY7" fmla="*/ 17881600 h 17881600"/>
              <a:gd name="connsiteX8" fmla="*/ 0 w 46940787"/>
              <a:gd name="connsiteY8" fmla="*/ 17881600 h 17881600"/>
              <a:gd name="connsiteX9" fmla="*/ 0 w 46940787"/>
              <a:gd name="connsiteY9" fmla="*/ 11119716 h 17881600"/>
              <a:gd name="connsiteX10" fmla="*/ 1952035 w 46940787"/>
              <a:gd name="connsiteY10" fmla="*/ 4800335 h 17881600"/>
              <a:gd name="connsiteX11" fmla="*/ 5547508 w 46940787"/>
              <a:gd name="connsiteY11" fmla="*/ 36233 h 1788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6940787" h="17881600">
                <a:moveTo>
                  <a:pt x="5610737" y="0"/>
                </a:moveTo>
                <a:lnTo>
                  <a:pt x="46940787" y="0"/>
                </a:lnTo>
                <a:lnTo>
                  <a:pt x="46940787" y="9034111"/>
                </a:lnTo>
                <a:lnTo>
                  <a:pt x="46940563" y="9034771"/>
                </a:lnTo>
                <a:cubicBezTo>
                  <a:pt x="46461835" y="10380426"/>
                  <a:pt x="45796555" y="11891784"/>
                  <a:pt x="44877775" y="13556140"/>
                </a:cubicBezTo>
                <a:lnTo>
                  <a:pt x="44870663" y="13556140"/>
                </a:lnTo>
                <a:cubicBezTo>
                  <a:pt x="43855963" y="15424975"/>
                  <a:pt x="42271375" y="16938798"/>
                  <a:pt x="40348095" y="17860346"/>
                </a:cubicBezTo>
                <a:lnTo>
                  <a:pt x="40301755" y="17881600"/>
                </a:lnTo>
                <a:lnTo>
                  <a:pt x="0" y="17881600"/>
                </a:lnTo>
                <a:lnTo>
                  <a:pt x="0" y="11119716"/>
                </a:lnTo>
                <a:lnTo>
                  <a:pt x="1952035" y="4800335"/>
                </a:lnTo>
                <a:cubicBezTo>
                  <a:pt x="2491051" y="2784076"/>
                  <a:pt x="3801341" y="1084432"/>
                  <a:pt x="5547508" y="36233"/>
                </a:cubicBezTo>
                <a:close/>
              </a:path>
            </a:pathLst>
          </a:custGeom>
        </p:spPr>
      </p:pic>
      <p:sp>
        <p:nvSpPr>
          <p:cNvPr id="23" name="Rettangolo 22">
            <a:extLst>
              <a:ext uri="{FF2B5EF4-FFF2-40B4-BE49-F238E27FC236}">
                <a16:creationId xmlns:a16="http://schemas.microsoft.com/office/drawing/2014/main" id="{DBCF4B75-D2B2-27E4-FD43-F8BD34273685}"/>
              </a:ext>
            </a:extLst>
          </p:cNvPr>
          <p:cNvSpPr/>
          <p:nvPr/>
        </p:nvSpPr>
        <p:spPr>
          <a:xfrm>
            <a:off x="0" y="2490998"/>
            <a:ext cx="4799013" cy="20933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2F9733A4-DDAC-10E2-30E0-4F2DE294836B}"/>
              </a:ext>
            </a:extLst>
          </p:cNvPr>
          <p:cNvSpPr txBox="1"/>
          <p:nvPr/>
        </p:nvSpPr>
        <p:spPr>
          <a:xfrm>
            <a:off x="1251322" y="2502410"/>
            <a:ext cx="229829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600" dirty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Gaetano Adduci – COMSOL Conference, Firenze, October 2024 </a:t>
            </a:r>
          </a:p>
        </p:txBody>
      </p:sp>
      <p:pic>
        <p:nvPicPr>
          <p:cNvPr id="25" name="Picture 4">
            <a:extLst>
              <a:ext uri="{FF2B5EF4-FFF2-40B4-BE49-F238E27FC236}">
                <a16:creationId xmlns:a16="http://schemas.microsoft.com/office/drawing/2014/main" id="{07DC51B0-4385-917E-A19A-0326F22F0F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2785" y="2462080"/>
            <a:ext cx="532843" cy="275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A99D52AE-936C-828F-847C-506AC1F825AC}"/>
              </a:ext>
            </a:extLst>
          </p:cNvPr>
          <p:cNvSpPr txBox="1"/>
          <p:nvPr/>
        </p:nvSpPr>
        <p:spPr>
          <a:xfrm>
            <a:off x="250572" y="110466"/>
            <a:ext cx="429786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t-IT" sz="1200" b="1" i="1" dirty="0" err="1">
                <a:solidFill>
                  <a:srgbClr val="B0153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Conclusions</a:t>
            </a:r>
            <a:endParaRPr lang="it-IT" sz="1200" b="1" i="1" dirty="0">
              <a:solidFill>
                <a:srgbClr val="B0153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71" name="Immagine 70">
            <a:extLst>
              <a:ext uri="{FF2B5EF4-FFF2-40B4-BE49-F238E27FC236}">
                <a16:creationId xmlns:a16="http://schemas.microsoft.com/office/drawing/2014/main" id="{2766F1FC-0CCA-B4D2-705B-4E747DAC2DD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0103" y="2565503"/>
            <a:ext cx="748052" cy="68987"/>
          </a:xfrm>
          <a:prstGeom prst="rect">
            <a:avLst/>
          </a:prstGeom>
        </p:spPr>
      </p:pic>
      <p:pic>
        <p:nvPicPr>
          <p:cNvPr id="38" name="Immagine 37" descr="Immagine che contiene schermata, Rettangolo, linea, Elementi grafici&#10;&#10;Descrizione generata automaticamente">
            <a:extLst>
              <a:ext uri="{FF2B5EF4-FFF2-40B4-BE49-F238E27FC236}">
                <a16:creationId xmlns:a16="http://schemas.microsoft.com/office/drawing/2014/main" id="{17727765-1253-CB9C-B698-17AA0BFA956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2710" y="90121"/>
            <a:ext cx="609559" cy="609559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CAA2B0AE-456E-67D5-37A6-30696BB9ED93}"/>
              </a:ext>
            </a:extLst>
          </p:cNvPr>
          <p:cNvSpPr txBox="1"/>
          <p:nvPr/>
        </p:nvSpPr>
        <p:spPr>
          <a:xfrm>
            <a:off x="362729" y="699680"/>
            <a:ext cx="4213574" cy="1622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1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it-IT" sz="800" b="1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  <a:cs typeface="Telugu MN" pitchFamily="2" charset="0"/>
              </a:rPr>
              <a:t>Transport phenomena </a:t>
            </a:r>
            <a:r>
              <a:rPr lang="it-IT" sz="800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  <a:cs typeface="Telugu MN" pitchFamily="2" charset="0"/>
              </a:rPr>
              <a:t>within a drying chamber were first </a:t>
            </a:r>
            <a:r>
              <a:rPr lang="it-IT" sz="800" b="1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  <a:cs typeface="Telugu MN" pitchFamily="2" charset="0"/>
              </a:rPr>
              <a:t>modelled</a:t>
            </a:r>
            <a:r>
              <a:rPr lang="it-IT" sz="800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  <a:cs typeface="Telugu MN" pitchFamily="2" charset="0"/>
              </a:rPr>
              <a:t> and then </a:t>
            </a:r>
            <a:r>
              <a:rPr lang="it-IT" sz="800" b="1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  <a:cs typeface="Telugu MN" pitchFamily="2" charset="0"/>
              </a:rPr>
              <a:t>simulated</a:t>
            </a:r>
            <a:r>
              <a:rPr lang="it-IT" sz="800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  <a:cs typeface="Telugu MN" pitchFamily="2" charset="0"/>
              </a:rPr>
              <a:t> via COMSOL Multiphysics.</a:t>
            </a:r>
          </a:p>
          <a:p>
            <a:pPr marL="285750" indent="-285750">
              <a:lnSpc>
                <a:spcPts val="1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it-IT" sz="800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  <a:cs typeface="Telugu MN" pitchFamily="2" charset="0"/>
              </a:rPr>
              <a:t>COMSOL implementation of </a:t>
            </a:r>
            <a:r>
              <a:rPr lang="it-IT" sz="800" b="1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  <a:cs typeface="Telugu MN" pitchFamily="2" charset="0"/>
              </a:rPr>
              <a:t>2 tds interfaces</a:t>
            </a:r>
            <a:r>
              <a:rPr lang="it-IT" sz="800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  <a:cs typeface="Telugu MN" pitchFamily="2" charset="0"/>
              </a:rPr>
              <a:t>, each for each domain.</a:t>
            </a:r>
          </a:p>
          <a:p>
            <a:pPr marL="285750" marR="0" lvl="0" indent="-285750" algn="l" defTabSz="914400" rtl="0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elugu MN" pitchFamily="2" charset="0"/>
              </a:rPr>
              <a:t>The proposed model totally </a:t>
            </a:r>
            <a:r>
              <a: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elugu MN" pitchFamily="2" charset="0"/>
              </a:rPr>
              <a:t>disregards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elugu MN" pitchFamily="2" charset="0"/>
              </a:rPr>
              <a:t> the use of the </a:t>
            </a:r>
            <a:r>
              <a: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elugu MN" pitchFamily="2" charset="0"/>
              </a:rPr>
              <a:t>transport coefficients 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elugu MN" pitchFamily="2" charset="0"/>
              </a:rPr>
              <a:t>of mass and heat at the interface between the samples to be dried and the drying air.</a:t>
            </a:r>
            <a:endParaRPr lang="en-US" sz="800" dirty="0">
              <a:solidFill>
                <a:schemeClr val="accent1"/>
              </a:solidFill>
              <a:latin typeface="Cambria" panose="02040503050406030204" pitchFamily="18" charset="0"/>
              <a:ea typeface="Cambria" panose="02040503050406030204" pitchFamily="18" charset="0"/>
              <a:cs typeface="Telugu MN" pitchFamily="2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elugu MN" pitchFamily="2" charset="0"/>
              </a:rPr>
              <a:t>Glass transition </a:t>
            </a:r>
            <a:r>
              <a:rPr lang="en-US" sz="800" b="1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  <a:cs typeface="Telugu MN" pitchFamily="2" charset="0"/>
              </a:rPr>
              <a:t>p</a:t>
            </a:r>
            <a:r>
              <a:rPr kumimoji="0" lang="en-US" sz="800" b="1" i="0" u="none" strike="noStrike" kern="1200" cap="none" spc="0" normalizeH="0" baseline="0" noProof="0" dirty="0" err="1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elugu MN" pitchFamily="2" charset="0"/>
              </a:rPr>
              <a:t>henomena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elugu MN" pitchFamily="2" charset="0"/>
              </a:rPr>
              <a:t> were taken into account.</a:t>
            </a:r>
            <a:endParaRPr lang="en-US" sz="800" dirty="0">
              <a:solidFill>
                <a:schemeClr val="accent1"/>
              </a:solidFill>
              <a:latin typeface="Cambria" panose="02040503050406030204" pitchFamily="18" charset="0"/>
              <a:ea typeface="Cambria" panose="02040503050406030204" pitchFamily="18" charset="0"/>
              <a:cs typeface="Telugu MN" pitchFamily="2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800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  <a:cs typeface="Telugu MN" pitchFamily="2" charset="0"/>
              </a:rPr>
              <a:t>A </a:t>
            </a:r>
            <a:r>
              <a:rPr lang="en-US" sz="800" b="1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  <a:cs typeface="Telugu MN" pitchFamily="2" charset="0"/>
              </a:rPr>
              <a:t>structural analysis </a:t>
            </a:r>
            <a:r>
              <a:rPr lang="en-US" sz="800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  <a:cs typeface="Telugu MN" pitchFamily="2" charset="0"/>
              </a:rPr>
              <a:t>was conducted.</a:t>
            </a:r>
          </a:p>
          <a:p>
            <a:pPr marL="285750" marR="0" lvl="0" indent="-285750" algn="l" defTabSz="914400" rtl="0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it-IT" sz="800" dirty="0" err="1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  <a:cs typeface="Telugu MN" pitchFamily="2" charset="0"/>
              </a:rPr>
              <a:t>Simulations</a:t>
            </a:r>
            <a:r>
              <a:rPr lang="it-IT" sz="800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  <a:cs typeface="Telugu MN" pitchFamily="2" charset="0"/>
              </a:rPr>
              <a:t> </a:t>
            </a:r>
            <a:r>
              <a:rPr lang="it-IT" sz="800" b="1" dirty="0" err="1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  <a:cs typeface="Telugu MN" pitchFamily="2" charset="0"/>
              </a:rPr>
              <a:t>reflect</a:t>
            </a:r>
            <a:r>
              <a:rPr lang="it-IT" sz="800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  <a:cs typeface="Telugu MN" pitchFamily="2" charset="0"/>
              </a:rPr>
              <a:t> the </a:t>
            </a:r>
            <a:r>
              <a:rPr lang="it-IT" sz="800" dirty="0" err="1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  <a:cs typeface="Telugu MN" pitchFamily="2" charset="0"/>
              </a:rPr>
              <a:t>physics</a:t>
            </a:r>
            <a:r>
              <a:rPr lang="it-IT" sz="800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  <a:cs typeface="Telugu MN" pitchFamily="2" charset="0"/>
              </a:rPr>
              <a:t> </a:t>
            </a:r>
            <a:r>
              <a:rPr lang="it-IT" sz="800" dirty="0" err="1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  <a:cs typeface="Telugu MN" pitchFamily="2" charset="0"/>
              </a:rPr>
              <a:t>governing</a:t>
            </a:r>
            <a:r>
              <a:rPr lang="it-IT" sz="800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  <a:cs typeface="Telugu MN" pitchFamily="2" charset="0"/>
              </a:rPr>
              <a:t> the </a:t>
            </a:r>
            <a:r>
              <a:rPr lang="it-IT" sz="800" dirty="0" err="1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  <a:cs typeface="Telugu MN" pitchFamily="2" charset="0"/>
              </a:rPr>
              <a:t>process</a:t>
            </a:r>
            <a:r>
              <a:rPr lang="it-IT" sz="800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  <a:cs typeface="Telugu MN" pitchFamily="2" charset="0"/>
              </a:rPr>
              <a:t> by </a:t>
            </a:r>
            <a:r>
              <a:rPr lang="it-IT" sz="800" b="1" dirty="0" err="1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  <a:cs typeface="Telugu MN" pitchFamily="2" charset="0"/>
              </a:rPr>
              <a:t>closely</a:t>
            </a:r>
            <a:r>
              <a:rPr lang="it-IT" sz="800" b="1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  <a:cs typeface="Telugu MN" pitchFamily="2" charset="0"/>
              </a:rPr>
              <a:t> mirroring</a:t>
            </a:r>
            <a:r>
              <a:rPr lang="it-IT" sz="800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  <a:cs typeface="Telugu MN" pitchFamily="2" charset="0"/>
              </a:rPr>
              <a:t> the </a:t>
            </a:r>
            <a:r>
              <a:rPr lang="it-IT" sz="800" b="1" dirty="0" err="1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  <a:cs typeface="Telugu MN" pitchFamily="2" charset="0"/>
              </a:rPr>
              <a:t>validated</a:t>
            </a:r>
            <a:r>
              <a:rPr lang="it-IT" sz="800" b="1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  <a:cs typeface="Telugu MN" pitchFamily="2" charset="0"/>
              </a:rPr>
              <a:t> </a:t>
            </a:r>
            <a:r>
              <a:rPr lang="it-IT" sz="800" b="1" dirty="0" err="1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  <a:cs typeface="Telugu MN" pitchFamily="2" charset="0"/>
              </a:rPr>
              <a:t>tests</a:t>
            </a:r>
            <a:r>
              <a:rPr lang="it-IT" sz="800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  <a:cs typeface="Telugu MN" pitchFamily="2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53137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faces_blue.jpg">
            <a:extLst>
              <a:ext uri="{FF2B5EF4-FFF2-40B4-BE49-F238E27FC236}">
                <a16:creationId xmlns:a16="http://schemas.microsoft.com/office/drawing/2014/main" id="{EE5DB49B-59F8-5B54-C7A0-59F2EE508BD0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973" r="19973"/>
          <a:stretch/>
        </p:blipFill>
        <p:spPr>
          <a:xfrm>
            <a:off x="79513" y="644123"/>
            <a:ext cx="2545578" cy="1613967"/>
          </a:xfrm>
          <a:ln w="12700">
            <a:miter lim="400000"/>
          </a:ln>
        </p:spPr>
      </p:pic>
      <p:pic>
        <p:nvPicPr>
          <p:cNvPr id="13" name="Immagine 12" descr="Immagine che contiene schermata, Rettangolo, linea, Elementi grafici&#10;&#10;Descrizione generata automaticamente">
            <a:extLst>
              <a:ext uri="{FF2B5EF4-FFF2-40B4-BE49-F238E27FC236}">
                <a16:creationId xmlns:a16="http://schemas.microsoft.com/office/drawing/2014/main" id="{97CAF307-3CD4-4209-19EB-E95D4D6FE4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87448" y="14219"/>
            <a:ext cx="609559" cy="609559"/>
          </a:xfrm>
          <a:prstGeom prst="rect">
            <a:avLst/>
          </a:prstGeom>
        </p:spPr>
      </p:pic>
      <p:pic>
        <p:nvPicPr>
          <p:cNvPr id="14" name="Picture 4">
            <a:extLst>
              <a:ext uri="{FF2B5EF4-FFF2-40B4-BE49-F238E27FC236}">
                <a16:creationId xmlns:a16="http://schemas.microsoft.com/office/drawing/2014/main" id="{8B22888C-F297-3C2F-ABEE-9E09DA61BC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58" y="-14759"/>
            <a:ext cx="1317651" cy="682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Immagine 15">
            <a:extLst>
              <a:ext uri="{FF2B5EF4-FFF2-40B4-BE49-F238E27FC236}">
                <a16:creationId xmlns:a16="http://schemas.microsoft.com/office/drawing/2014/main" id="{50E41DFA-681B-B9D6-2D7B-A009EF0AF70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99883" y="2422484"/>
            <a:ext cx="1055228" cy="97315"/>
          </a:xfrm>
          <a:prstGeom prst="rect">
            <a:avLst/>
          </a:prstGeom>
        </p:spPr>
      </p:pic>
      <p:sp>
        <p:nvSpPr>
          <p:cNvPr id="17" name="Rettangolo 16">
            <a:extLst>
              <a:ext uri="{FF2B5EF4-FFF2-40B4-BE49-F238E27FC236}">
                <a16:creationId xmlns:a16="http://schemas.microsoft.com/office/drawing/2014/main" id="{642E6FFD-4A5C-C0DB-DF68-C874E19E3D98}"/>
              </a:ext>
            </a:extLst>
          </p:cNvPr>
          <p:cNvSpPr/>
          <p:nvPr/>
        </p:nvSpPr>
        <p:spPr>
          <a:xfrm>
            <a:off x="4481810" y="2519799"/>
            <a:ext cx="307286" cy="123245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5" name="Immagine 4" descr="Immagine che contiene testo, schermata&#10;&#10;Descrizione generata automaticamente">
            <a:extLst>
              <a:ext uri="{FF2B5EF4-FFF2-40B4-BE49-F238E27FC236}">
                <a16:creationId xmlns:a16="http://schemas.microsoft.com/office/drawing/2014/main" id="{EED0B2D0-BCE4-569C-27F1-6E752585813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20254" y="623778"/>
            <a:ext cx="2207737" cy="1840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8840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Immagine 52">
            <a:extLst>
              <a:ext uri="{FF2B5EF4-FFF2-40B4-BE49-F238E27FC236}">
                <a16:creationId xmlns:a16="http://schemas.microsoft.com/office/drawing/2014/main" id="{527C4FCC-F0E4-6C8B-2786-0EE67E9332FC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522" y="91236"/>
            <a:ext cx="4797968" cy="2517866"/>
          </a:xfrm>
          <a:prstGeom prst="rect">
            <a:avLst/>
          </a:prstGeom>
        </p:spPr>
      </p:pic>
      <p:sp>
        <p:nvSpPr>
          <p:cNvPr id="67" name="Rettangolo con due angoli in diagonale arrotondati 66">
            <a:extLst>
              <a:ext uri="{FF2B5EF4-FFF2-40B4-BE49-F238E27FC236}">
                <a16:creationId xmlns:a16="http://schemas.microsoft.com/office/drawing/2014/main" id="{15C4C602-899B-EFAE-B2F1-349A34CDCAB5}"/>
              </a:ext>
            </a:extLst>
          </p:cNvPr>
          <p:cNvSpPr/>
          <p:nvPr/>
        </p:nvSpPr>
        <p:spPr>
          <a:xfrm>
            <a:off x="222488" y="866213"/>
            <a:ext cx="1336522" cy="497571"/>
          </a:xfrm>
          <a:prstGeom prst="round2DiagRect">
            <a:avLst>
              <a:gd name="adj1" fmla="val 16667"/>
              <a:gd name="adj2" fmla="val 50000"/>
            </a:avLst>
          </a:prstGeom>
          <a:solidFill>
            <a:srgbClr val="B01530"/>
          </a:solidFill>
          <a:ln w="9525">
            <a:solidFill>
              <a:srgbClr val="00347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B0E96F6E-D49C-A09C-9776-897448A757D9}"/>
              </a:ext>
            </a:extLst>
          </p:cNvPr>
          <p:cNvSpPr txBox="1"/>
          <p:nvPr/>
        </p:nvSpPr>
        <p:spPr>
          <a:xfrm>
            <a:off x="255988" y="836411"/>
            <a:ext cx="1355970" cy="518091"/>
          </a:xfrm>
          <a:prstGeom prst="rect">
            <a:avLst/>
          </a:prstGeom>
          <a:noFill/>
          <a:ln w="9525">
            <a:noFill/>
          </a:ln>
        </p:spPr>
        <p:txBody>
          <a:bodyPr wrap="square" rtlCol="0">
            <a:spAutoFit/>
          </a:bodyPr>
          <a:lstStyle/>
          <a:p>
            <a:pPr>
              <a:spcAft>
                <a:spcPts val="200"/>
              </a:spcAft>
            </a:pPr>
            <a:r>
              <a:rPr lang="it-IT" sz="800" dirty="0">
                <a:solidFill>
                  <a:srgbClr val="FFFE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Stefano </a:t>
            </a:r>
            <a:r>
              <a:rPr lang="it-IT" sz="800" b="1" dirty="0">
                <a:solidFill>
                  <a:srgbClr val="FFFE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Rossi</a:t>
            </a:r>
          </a:p>
          <a:p>
            <a:r>
              <a:rPr lang="it-IT" sz="600" dirty="0">
                <a:solidFill>
                  <a:srgbClr val="FFFE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Global Pasta &amp; </a:t>
            </a:r>
            <a:r>
              <a:rPr lang="it-IT" sz="600" dirty="0" err="1">
                <a:solidFill>
                  <a:srgbClr val="FFFE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Milling</a:t>
            </a:r>
            <a:r>
              <a:rPr lang="it-IT" sz="600" dirty="0">
                <a:solidFill>
                  <a:srgbClr val="FFFE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Pasta </a:t>
            </a:r>
            <a:r>
              <a:rPr lang="it-IT" sz="600" dirty="0" err="1">
                <a:solidFill>
                  <a:srgbClr val="FFFE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Process</a:t>
            </a:r>
            <a:r>
              <a:rPr lang="it-IT" sz="600" dirty="0">
                <a:solidFill>
                  <a:srgbClr val="FFFE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&amp; Technology Development &amp; </a:t>
            </a:r>
            <a:r>
              <a:rPr lang="it-IT" sz="600" dirty="0" err="1">
                <a:solidFill>
                  <a:srgbClr val="FFFE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Digitalization</a:t>
            </a:r>
            <a:r>
              <a:rPr lang="it-IT" sz="600" dirty="0">
                <a:solidFill>
                  <a:srgbClr val="FFFE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it-IT" sz="600" dirty="0" err="1">
                <a:solidFill>
                  <a:srgbClr val="FFFE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at</a:t>
            </a:r>
            <a:r>
              <a:rPr lang="it-IT" sz="600" dirty="0">
                <a:solidFill>
                  <a:srgbClr val="FFFE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Barilla Group</a:t>
            </a:r>
          </a:p>
        </p:txBody>
      </p:sp>
      <p:sp>
        <p:nvSpPr>
          <p:cNvPr id="69" name="Rettangolo con due angoli in diagonale arrotondati 68">
            <a:extLst>
              <a:ext uri="{FF2B5EF4-FFF2-40B4-BE49-F238E27FC236}">
                <a16:creationId xmlns:a16="http://schemas.microsoft.com/office/drawing/2014/main" id="{41A7F0B8-9AB6-E132-18C7-D29BDADA4608}"/>
              </a:ext>
            </a:extLst>
          </p:cNvPr>
          <p:cNvSpPr/>
          <p:nvPr/>
        </p:nvSpPr>
        <p:spPr>
          <a:xfrm>
            <a:off x="2615741" y="850932"/>
            <a:ext cx="1336522" cy="497571"/>
          </a:xfrm>
          <a:prstGeom prst="round2DiagRect">
            <a:avLst>
              <a:gd name="adj1" fmla="val 16667"/>
              <a:gd name="adj2" fmla="val 50000"/>
            </a:avLst>
          </a:prstGeom>
          <a:solidFill>
            <a:srgbClr val="B01530"/>
          </a:solidFill>
          <a:ln w="9525">
            <a:solidFill>
              <a:srgbClr val="00347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562D6FCE-69FF-6D18-B651-3553060491A8}"/>
              </a:ext>
            </a:extLst>
          </p:cNvPr>
          <p:cNvSpPr txBox="1"/>
          <p:nvPr/>
        </p:nvSpPr>
        <p:spPr>
          <a:xfrm>
            <a:off x="2614675" y="833042"/>
            <a:ext cx="1355970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200"/>
              </a:spcAft>
            </a:pPr>
            <a:r>
              <a:rPr lang="it-IT" sz="800" dirty="0">
                <a:solidFill>
                  <a:srgbClr val="FFFE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Stefano </a:t>
            </a:r>
            <a:r>
              <a:rPr lang="it-IT" sz="800" b="1" dirty="0">
                <a:solidFill>
                  <a:srgbClr val="FFFE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Curcio</a:t>
            </a:r>
          </a:p>
          <a:p>
            <a:r>
              <a:rPr lang="it-IT" sz="600" dirty="0">
                <a:solidFill>
                  <a:srgbClr val="FFFE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Head of DIMES and </a:t>
            </a:r>
            <a:r>
              <a:rPr lang="it-IT" sz="600" dirty="0" err="1">
                <a:solidFill>
                  <a:srgbClr val="FFFE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Research</a:t>
            </a:r>
            <a:r>
              <a:rPr lang="it-IT" sz="600" dirty="0">
                <a:solidFill>
                  <a:srgbClr val="FFFE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Supervisor</a:t>
            </a:r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33D8FDDF-39FE-4F91-D742-3C338825FA1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246407" y="1515555"/>
            <a:ext cx="487722" cy="487722"/>
          </a:xfrm>
          <a:prstGeom prst="ellipse">
            <a:avLst/>
          </a:prstGeom>
          <a:ln w="9525">
            <a:solidFill>
              <a:srgbClr val="00347B"/>
            </a:solidFill>
          </a:ln>
          <a:effectLst/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D4371850-B03A-76DD-7164-F29D9412016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970922" y="1515555"/>
            <a:ext cx="487722" cy="487722"/>
          </a:xfrm>
          <a:prstGeom prst="ellipse">
            <a:avLst/>
          </a:prstGeom>
          <a:ln>
            <a:solidFill>
              <a:srgbClr val="00347B"/>
            </a:solidFill>
          </a:ln>
          <a:effectLst/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8A30C04C-C8EE-3FCC-0064-C9B13BC31E31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1695437" y="1515555"/>
            <a:ext cx="487722" cy="487722"/>
          </a:xfrm>
          <a:prstGeom prst="ellipse">
            <a:avLst/>
          </a:prstGeom>
          <a:ln w="9525">
            <a:solidFill>
              <a:schemeClr val="tx1"/>
            </a:solidFill>
          </a:ln>
          <a:effectLst/>
        </p:spPr>
      </p:pic>
      <p:pic>
        <p:nvPicPr>
          <p:cNvPr id="14" name="Immagine 13">
            <a:extLst>
              <a:ext uri="{FF2B5EF4-FFF2-40B4-BE49-F238E27FC236}">
                <a16:creationId xmlns:a16="http://schemas.microsoft.com/office/drawing/2014/main" id="{83DBCF1C-39EB-65FC-5468-60BC32C1C659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4054948" y="1515555"/>
            <a:ext cx="490933" cy="490933"/>
          </a:xfrm>
          <a:prstGeom prst="ellipse">
            <a:avLst/>
          </a:prstGeom>
          <a:ln>
            <a:solidFill>
              <a:srgbClr val="00347B"/>
            </a:solidFill>
          </a:ln>
          <a:effectLst/>
        </p:spPr>
      </p:pic>
      <p:pic>
        <p:nvPicPr>
          <p:cNvPr id="15" name="Immagine 14">
            <a:extLst>
              <a:ext uri="{FF2B5EF4-FFF2-40B4-BE49-F238E27FC236}">
                <a16:creationId xmlns:a16="http://schemas.microsoft.com/office/drawing/2014/main" id="{9D5D5AB3-FDA7-7179-AF75-16941F449AD5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3330684" y="1515555"/>
            <a:ext cx="487722" cy="487722"/>
          </a:xfrm>
          <a:prstGeom prst="ellipse">
            <a:avLst/>
          </a:prstGeom>
          <a:ln>
            <a:solidFill>
              <a:srgbClr val="00347B"/>
            </a:solidFill>
          </a:ln>
          <a:effectLst/>
        </p:spPr>
      </p:pic>
      <p:pic>
        <p:nvPicPr>
          <p:cNvPr id="2" name="Immagine 1">
            <a:extLst>
              <a:ext uri="{FF2B5EF4-FFF2-40B4-BE49-F238E27FC236}">
                <a16:creationId xmlns:a16="http://schemas.microsoft.com/office/drawing/2014/main" id="{399609EA-51C2-5BED-5666-4DA867F4A45A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/>
        </p:blipFill>
        <p:spPr>
          <a:xfrm>
            <a:off x="1691481" y="862447"/>
            <a:ext cx="487722" cy="487722"/>
          </a:xfrm>
          <a:prstGeom prst="ellipse">
            <a:avLst/>
          </a:prstGeom>
          <a:ln w="12700">
            <a:solidFill>
              <a:schemeClr val="tx1"/>
            </a:solidFill>
          </a:ln>
          <a:effectLst/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EF99D116-7D84-E07D-C501-8DA189D2A9EA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l="21875" r="21875"/>
          <a:stretch/>
        </p:blipFill>
        <p:spPr>
          <a:xfrm>
            <a:off x="4058159" y="862447"/>
            <a:ext cx="487722" cy="487722"/>
          </a:xfrm>
          <a:prstGeom prst="ellipse">
            <a:avLst/>
          </a:prstGeom>
          <a:ln>
            <a:solidFill>
              <a:srgbClr val="00347B"/>
            </a:solidFill>
          </a:ln>
          <a:effectLst/>
        </p:spPr>
      </p:pic>
      <p:pic>
        <p:nvPicPr>
          <p:cNvPr id="8" name="Picture 2">
            <a:extLst>
              <a:ext uri="{FF2B5EF4-FFF2-40B4-BE49-F238E27FC236}">
                <a16:creationId xmlns:a16="http://schemas.microsoft.com/office/drawing/2014/main" id="{6864B6A7-FBAD-FE7F-309C-34EFB5F456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296" y="466550"/>
            <a:ext cx="655411" cy="268589"/>
          </a:xfrm>
          <a:prstGeom prst="round2DiagRect">
            <a:avLst>
              <a:gd name="adj1" fmla="val 16667"/>
              <a:gd name="adj2" fmla="val 50000"/>
            </a:avLst>
          </a:prstGeom>
          <a:ln w="12700" cap="sq">
            <a:noFill/>
            <a:prstDash val="sysDash"/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Immagine 8" descr="Immagine che contiene testo, Carattere, schermata, Elementi grafici&#10;&#10;Descrizione generata automaticamente">
            <a:extLst>
              <a:ext uri="{FF2B5EF4-FFF2-40B4-BE49-F238E27FC236}">
                <a16:creationId xmlns:a16="http://schemas.microsoft.com/office/drawing/2014/main" id="{DC869FAF-8518-4E88-CF95-D7F3A3297C8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214809" y="448012"/>
            <a:ext cx="719472" cy="315025"/>
          </a:xfrm>
          <a:prstGeom prst="round2DiagRect">
            <a:avLst>
              <a:gd name="adj1" fmla="val 16667"/>
              <a:gd name="adj2" fmla="val 50000"/>
            </a:avLst>
          </a:prstGeom>
          <a:ln w="9525" cap="sq">
            <a:noFill/>
            <a:prstDash val="sysDash"/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E7678D8B-FF97-22D4-1DE2-B172D3B3C81E}"/>
              </a:ext>
            </a:extLst>
          </p:cNvPr>
          <p:cNvSpPr txBox="1"/>
          <p:nvPr/>
        </p:nvSpPr>
        <p:spPr>
          <a:xfrm>
            <a:off x="173157" y="2003277"/>
            <a:ext cx="797765" cy="4206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600" dirty="0">
                <a:latin typeface="Cambria" panose="02040503050406030204" pitchFamily="18" charset="0"/>
                <a:ea typeface="Cambria" panose="02040503050406030204" pitchFamily="18" charset="0"/>
              </a:rPr>
              <a:t>Emily </a:t>
            </a:r>
          </a:p>
          <a:p>
            <a:pPr>
              <a:spcAft>
                <a:spcPts val="400"/>
              </a:spcAft>
            </a:pPr>
            <a:r>
              <a:rPr lang="it-IT" sz="600" b="1" dirty="0">
                <a:latin typeface="Cambria" panose="02040503050406030204" pitchFamily="18" charset="0"/>
                <a:ea typeface="Cambria" panose="02040503050406030204" pitchFamily="18" charset="0"/>
              </a:rPr>
              <a:t>Cardaropoli</a:t>
            </a:r>
          </a:p>
          <a:p>
            <a:pPr>
              <a:spcAft>
                <a:spcPts val="400"/>
              </a:spcAft>
            </a:pPr>
            <a:r>
              <a:rPr lang="it-IT" sz="600" dirty="0">
                <a:latin typeface="Cambria" panose="02040503050406030204" pitchFamily="18" charset="0"/>
                <a:ea typeface="Cambria" panose="02040503050406030204" pitchFamily="18" charset="0"/>
              </a:rPr>
              <a:t>Food </a:t>
            </a:r>
            <a:r>
              <a:rPr lang="it-IT" sz="600" dirty="0" err="1">
                <a:latin typeface="Cambria" panose="02040503050406030204" pitchFamily="18" charset="0"/>
                <a:ea typeface="Cambria" panose="02040503050406030204" pitchFamily="18" charset="0"/>
              </a:rPr>
              <a:t>Engineer</a:t>
            </a:r>
            <a:endParaRPr lang="it-IT" sz="6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F6FACBF8-27BF-1E95-C797-48E94F633673}"/>
              </a:ext>
            </a:extLst>
          </p:cNvPr>
          <p:cNvSpPr txBox="1"/>
          <p:nvPr/>
        </p:nvSpPr>
        <p:spPr>
          <a:xfrm>
            <a:off x="869415" y="2003277"/>
            <a:ext cx="834353" cy="4206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600" dirty="0">
                <a:latin typeface="Cambria" panose="02040503050406030204" pitchFamily="18" charset="0"/>
                <a:ea typeface="Cambria" panose="02040503050406030204" pitchFamily="18" charset="0"/>
              </a:rPr>
              <a:t>Sara </a:t>
            </a:r>
          </a:p>
          <a:p>
            <a:pPr>
              <a:spcAft>
                <a:spcPts val="400"/>
              </a:spcAft>
            </a:pPr>
            <a:r>
              <a:rPr lang="it-IT" sz="600" b="1" dirty="0">
                <a:latin typeface="Cambria" panose="02040503050406030204" pitchFamily="18" charset="0"/>
                <a:ea typeface="Cambria" panose="02040503050406030204" pitchFamily="18" charset="0"/>
              </a:rPr>
              <a:t>Guadagnucci</a:t>
            </a:r>
          </a:p>
          <a:p>
            <a:pPr>
              <a:spcAft>
                <a:spcPts val="400"/>
              </a:spcAft>
            </a:pPr>
            <a:r>
              <a:rPr lang="it-IT" sz="600" dirty="0">
                <a:latin typeface="Cambria" panose="02040503050406030204" pitchFamily="18" charset="0"/>
                <a:ea typeface="Cambria" panose="02040503050406030204" pitchFamily="18" charset="0"/>
              </a:rPr>
              <a:t>Chemical </a:t>
            </a:r>
            <a:r>
              <a:rPr lang="it-IT" sz="600" dirty="0" err="1">
                <a:latin typeface="Cambria" panose="02040503050406030204" pitchFamily="18" charset="0"/>
                <a:ea typeface="Cambria" panose="02040503050406030204" pitchFamily="18" charset="0"/>
              </a:rPr>
              <a:t>Engineer</a:t>
            </a:r>
            <a:endParaRPr lang="it-IT" sz="6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3F150864-3DEF-470A-D356-37546CCB6414}"/>
              </a:ext>
            </a:extLst>
          </p:cNvPr>
          <p:cNvSpPr txBox="1"/>
          <p:nvPr/>
        </p:nvSpPr>
        <p:spPr>
          <a:xfrm>
            <a:off x="4009226" y="2003277"/>
            <a:ext cx="834353" cy="4206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400"/>
              </a:spcAft>
            </a:pPr>
            <a:r>
              <a:rPr lang="it-IT" sz="600" dirty="0">
                <a:latin typeface="Cambria" panose="02040503050406030204" pitchFamily="18" charset="0"/>
                <a:ea typeface="Cambria" panose="02040503050406030204" pitchFamily="18" charset="0"/>
              </a:rPr>
              <a:t>Francesco </a:t>
            </a:r>
            <a:r>
              <a:rPr lang="it-IT" sz="600" b="1" dirty="0">
                <a:latin typeface="Cambria" panose="02040503050406030204" pitchFamily="18" charset="0"/>
                <a:ea typeface="Cambria" panose="02040503050406030204" pitchFamily="18" charset="0"/>
              </a:rPr>
              <a:t>Petrosino</a:t>
            </a:r>
          </a:p>
          <a:p>
            <a:pPr>
              <a:spcAft>
                <a:spcPts val="400"/>
              </a:spcAft>
            </a:pPr>
            <a:r>
              <a:rPr lang="it-IT" sz="600" dirty="0">
                <a:latin typeface="Cambria" panose="02040503050406030204" pitchFamily="18" charset="0"/>
                <a:ea typeface="Cambria" panose="02040503050406030204" pitchFamily="18" charset="0"/>
              </a:rPr>
              <a:t>Chemical </a:t>
            </a:r>
            <a:r>
              <a:rPr lang="it-IT" sz="600" dirty="0" err="1">
                <a:latin typeface="Cambria" panose="02040503050406030204" pitchFamily="18" charset="0"/>
                <a:ea typeface="Cambria" panose="02040503050406030204" pitchFamily="18" charset="0"/>
              </a:rPr>
              <a:t>Engineer</a:t>
            </a:r>
            <a:endParaRPr lang="it-IT" sz="6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653DAB98-C187-503D-0607-9FD022AF6E1E}"/>
              </a:ext>
            </a:extLst>
          </p:cNvPr>
          <p:cNvSpPr txBox="1"/>
          <p:nvPr/>
        </p:nvSpPr>
        <p:spPr>
          <a:xfrm>
            <a:off x="2605027" y="2003277"/>
            <a:ext cx="834353" cy="4206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600" dirty="0">
                <a:latin typeface="Cambria" panose="02040503050406030204" pitchFamily="18" charset="0"/>
                <a:ea typeface="Cambria" panose="02040503050406030204" pitchFamily="18" charset="0"/>
              </a:rPr>
              <a:t>Gaetano </a:t>
            </a:r>
          </a:p>
          <a:p>
            <a:pPr>
              <a:spcAft>
                <a:spcPts val="400"/>
              </a:spcAft>
            </a:pPr>
            <a:r>
              <a:rPr lang="it-IT" sz="600" b="1" dirty="0">
                <a:latin typeface="Cambria" panose="02040503050406030204" pitchFamily="18" charset="0"/>
                <a:ea typeface="Cambria" panose="02040503050406030204" pitchFamily="18" charset="0"/>
              </a:rPr>
              <a:t>Adduci</a:t>
            </a:r>
          </a:p>
          <a:p>
            <a:pPr>
              <a:spcAft>
                <a:spcPts val="400"/>
              </a:spcAft>
            </a:pPr>
            <a:r>
              <a:rPr lang="it-IT" sz="600" dirty="0">
                <a:latin typeface="Cambria" panose="02040503050406030204" pitchFamily="18" charset="0"/>
                <a:ea typeface="Cambria" panose="02040503050406030204" pitchFamily="18" charset="0"/>
              </a:rPr>
              <a:t>Chemical </a:t>
            </a:r>
            <a:r>
              <a:rPr lang="it-IT" sz="600" dirty="0" err="1">
                <a:latin typeface="Cambria" panose="02040503050406030204" pitchFamily="18" charset="0"/>
                <a:ea typeface="Cambria" panose="02040503050406030204" pitchFamily="18" charset="0"/>
              </a:rPr>
              <a:t>Engineer</a:t>
            </a:r>
            <a:endParaRPr lang="it-IT" sz="6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4056A2BB-9B5C-DB37-CA55-E0ABC2B27C8F}"/>
              </a:ext>
            </a:extLst>
          </p:cNvPr>
          <p:cNvSpPr txBox="1"/>
          <p:nvPr/>
        </p:nvSpPr>
        <p:spPr>
          <a:xfrm>
            <a:off x="3293840" y="2003277"/>
            <a:ext cx="834353" cy="4206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600" dirty="0">
                <a:latin typeface="Cambria" panose="02040503050406030204" pitchFamily="18" charset="0"/>
                <a:ea typeface="Cambria" panose="02040503050406030204" pitchFamily="18" charset="0"/>
              </a:rPr>
              <a:t>Gerardo </a:t>
            </a:r>
          </a:p>
          <a:p>
            <a:pPr>
              <a:spcAft>
                <a:spcPts val="400"/>
              </a:spcAft>
            </a:pPr>
            <a:r>
              <a:rPr lang="it-IT" sz="600" b="1" dirty="0">
                <a:latin typeface="Cambria" panose="02040503050406030204" pitchFamily="18" charset="0"/>
                <a:ea typeface="Cambria" panose="02040503050406030204" pitchFamily="18" charset="0"/>
              </a:rPr>
              <a:t>Coppola</a:t>
            </a:r>
          </a:p>
          <a:p>
            <a:pPr>
              <a:spcAft>
                <a:spcPts val="400"/>
              </a:spcAft>
            </a:pPr>
            <a:r>
              <a:rPr lang="it-IT" sz="600" dirty="0">
                <a:latin typeface="Cambria" panose="02040503050406030204" pitchFamily="18" charset="0"/>
                <a:ea typeface="Cambria" panose="02040503050406030204" pitchFamily="18" charset="0"/>
              </a:rPr>
              <a:t>Chemical </a:t>
            </a:r>
            <a:r>
              <a:rPr lang="it-IT" sz="600" dirty="0" err="1">
                <a:latin typeface="Cambria" panose="02040503050406030204" pitchFamily="18" charset="0"/>
                <a:ea typeface="Cambria" panose="02040503050406030204" pitchFamily="18" charset="0"/>
              </a:rPr>
              <a:t>Engineer</a:t>
            </a:r>
            <a:endParaRPr lang="it-IT" sz="6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0069CE4B-7F84-1673-BA66-DCC4FF86B33D}"/>
              </a:ext>
            </a:extLst>
          </p:cNvPr>
          <p:cNvSpPr txBox="1"/>
          <p:nvPr/>
        </p:nvSpPr>
        <p:spPr>
          <a:xfrm>
            <a:off x="1659735" y="2003277"/>
            <a:ext cx="834353" cy="512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600" dirty="0">
                <a:latin typeface="Cambria" panose="02040503050406030204" pitchFamily="18" charset="0"/>
                <a:ea typeface="Cambria" panose="02040503050406030204" pitchFamily="18" charset="0"/>
              </a:rPr>
              <a:t>Eleonora </a:t>
            </a:r>
          </a:p>
          <a:p>
            <a:pPr>
              <a:spcAft>
                <a:spcPts val="400"/>
              </a:spcAft>
            </a:pPr>
            <a:r>
              <a:rPr lang="it-IT" sz="600" b="1" dirty="0">
                <a:latin typeface="Cambria" panose="02040503050406030204" pitchFamily="18" charset="0"/>
                <a:ea typeface="Cambria" panose="02040503050406030204" pitchFamily="18" charset="0"/>
              </a:rPr>
              <a:t>Manoli</a:t>
            </a:r>
          </a:p>
          <a:p>
            <a:pPr>
              <a:spcAft>
                <a:spcPts val="400"/>
              </a:spcAft>
            </a:pPr>
            <a:r>
              <a:rPr lang="it-IT" sz="600" dirty="0">
                <a:latin typeface="Cambria" panose="02040503050406030204" pitchFamily="18" charset="0"/>
                <a:ea typeface="Cambria" panose="02040503050406030204" pitchFamily="18" charset="0"/>
              </a:rPr>
              <a:t>Mathematical </a:t>
            </a:r>
            <a:r>
              <a:rPr lang="it-IT" sz="600" dirty="0" err="1">
                <a:latin typeface="Cambria" panose="02040503050406030204" pitchFamily="18" charset="0"/>
                <a:ea typeface="Cambria" panose="02040503050406030204" pitchFamily="18" charset="0"/>
              </a:rPr>
              <a:t>Engineer</a:t>
            </a:r>
            <a:endParaRPr lang="it-IT" sz="6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3" name="Rettangolo 22">
            <a:extLst>
              <a:ext uri="{FF2B5EF4-FFF2-40B4-BE49-F238E27FC236}">
                <a16:creationId xmlns:a16="http://schemas.microsoft.com/office/drawing/2014/main" id="{DBCF4B75-D2B2-27E4-FD43-F8BD34273685}"/>
              </a:ext>
            </a:extLst>
          </p:cNvPr>
          <p:cNvSpPr/>
          <p:nvPr/>
        </p:nvSpPr>
        <p:spPr>
          <a:xfrm>
            <a:off x="0" y="2490998"/>
            <a:ext cx="4799013" cy="20933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2F9733A4-DDAC-10E2-30E0-4F2DE294836B}"/>
              </a:ext>
            </a:extLst>
          </p:cNvPr>
          <p:cNvSpPr txBox="1"/>
          <p:nvPr/>
        </p:nvSpPr>
        <p:spPr>
          <a:xfrm>
            <a:off x="1251322" y="2502410"/>
            <a:ext cx="229829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600" dirty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Gaetano Adduci – COMSOL Conference, Firenze, October 2024 </a:t>
            </a:r>
          </a:p>
        </p:txBody>
      </p:sp>
      <p:pic>
        <p:nvPicPr>
          <p:cNvPr id="25" name="Picture 4">
            <a:extLst>
              <a:ext uri="{FF2B5EF4-FFF2-40B4-BE49-F238E27FC236}">
                <a16:creationId xmlns:a16="http://schemas.microsoft.com/office/drawing/2014/main" id="{07DC51B0-4385-917E-A19A-0326F22F0F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2785" y="2462080"/>
            <a:ext cx="532843" cy="275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A99D52AE-936C-828F-847C-506AC1F825AC}"/>
              </a:ext>
            </a:extLst>
          </p:cNvPr>
          <p:cNvSpPr txBox="1"/>
          <p:nvPr/>
        </p:nvSpPr>
        <p:spPr>
          <a:xfrm>
            <a:off x="250572" y="110466"/>
            <a:ext cx="429786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t-IT" sz="1200" b="1" i="1" dirty="0" err="1">
                <a:solidFill>
                  <a:srgbClr val="B0153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Research</a:t>
            </a:r>
            <a:r>
              <a:rPr lang="it-IT" sz="1200" b="1" i="1" dirty="0">
                <a:solidFill>
                  <a:srgbClr val="B0153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Team</a:t>
            </a:r>
          </a:p>
        </p:txBody>
      </p:sp>
      <p:cxnSp>
        <p:nvCxnSpPr>
          <p:cNvPr id="28" name="Connettore diritto 27">
            <a:extLst>
              <a:ext uri="{FF2B5EF4-FFF2-40B4-BE49-F238E27FC236}">
                <a16:creationId xmlns:a16="http://schemas.microsoft.com/office/drawing/2014/main" id="{3C4CB915-1A16-1F4F-4479-C082EC48EDEE}"/>
              </a:ext>
            </a:extLst>
          </p:cNvPr>
          <p:cNvCxnSpPr>
            <a:stCxn id="2" idx="4"/>
            <a:endCxn id="12" idx="0"/>
          </p:cNvCxnSpPr>
          <p:nvPr/>
        </p:nvCxnSpPr>
        <p:spPr>
          <a:xfrm>
            <a:off x="1935342" y="1350169"/>
            <a:ext cx="3956" cy="165386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ttore diritto 29">
            <a:extLst>
              <a:ext uri="{FF2B5EF4-FFF2-40B4-BE49-F238E27FC236}">
                <a16:creationId xmlns:a16="http://schemas.microsoft.com/office/drawing/2014/main" id="{21403DE4-BD72-4956-B64C-AA0D68902889}"/>
              </a:ext>
            </a:extLst>
          </p:cNvPr>
          <p:cNvCxnSpPr>
            <a:cxnSpLocks/>
            <a:stCxn id="2" idx="4"/>
            <a:endCxn id="11" idx="7"/>
          </p:cNvCxnSpPr>
          <p:nvPr/>
        </p:nvCxnSpPr>
        <p:spPr>
          <a:xfrm flipH="1">
            <a:off x="1387219" y="1350169"/>
            <a:ext cx="548123" cy="236811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ttore diritto 31">
            <a:extLst>
              <a:ext uri="{FF2B5EF4-FFF2-40B4-BE49-F238E27FC236}">
                <a16:creationId xmlns:a16="http://schemas.microsoft.com/office/drawing/2014/main" id="{F50F746E-E4E1-5555-536B-A4A9764C9B8F}"/>
              </a:ext>
            </a:extLst>
          </p:cNvPr>
          <p:cNvCxnSpPr>
            <a:stCxn id="2" idx="4"/>
            <a:endCxn id="10" idx="0"/>
          </p:cNvCxnSpPr>
          <p:nvPr/>
        </p:nvCxnSpPr>
        <p:spPr>
          <a:xfrm flipH="1">
            <a:off x="490268" y="1350169"/>
            <a:ext cx="1445074" cy="165386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ttore diritto 34">
            <a:extLst>
              <a:ext uri="{FF2B5EF4-FFF2-40B4-BE49-F238E27FC236}">
                <a16:creationId xmlns:a16="http://schemas.microsoft.com/office/drawing/2014/main" id="{6487E239-BDAE-A3C5-0D60-CF2433AF3B70}"/>
              </a:ext>
            </a:extLst>
          </p:cNvPr>
          <p:cNvCxnSpPr>
            <a:stCxn id="3" idx="4"/>
            <a:endCxn id="14" idx="0"/>
          </p:cNvCxnSpPr>
          <p:nvPr/>
        </p:nvCxnSpPr>
        <p:spPr>
          <a:xfrm flipH="1">
            <a:off x="4300415" y="1350169"/>
            <a:ext cx="1605" cy="165386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ttore diritto 36">
            <a:extLst>
              <a:ext uri="{FF2B5EF4-FFF2-40B4-BE49-F238E27FC236}">
                <a16:creationId xmlns:a16="http://schemas.microsoft.com/office/drawing/2014/main" id="{DB204DC4-C1B3-CFBD-C76E-2ABD8ADE5A4D}"/>
              </a:ext>
            </a:extLst>
          </p:cNvPr>
          <p:cNvCxnSpPr>
            <a:cxnSpLocks/>
            <a:stCxn id="3" idx="4"/>
            <a:endCxn id="15" idx="7"/>
          </p:cNvCxnSpPr>
          <p:nvPr/>
        </p:nvCxnSpPr>
        <p:spPr>
          <a:xfrm flipH="1">
            <a:off x="3746981" y="1350169"/>
            <a:ext cx="555039" cy="236811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ttore diritto 38">
            <a:extLst>
              <a:ext uri="{FF2B5EF4-FFF2-40B4-BE49-F238E27FC236}">
                <a16:creationId xmlns:a16="http://schemas.microsoft.com/office/drawing/2014/main" id="{F0502D27-A8A8-3D4B-C2FF-8BAB4A934BE5}"/>
              </a:ext>
            </a:extLst>
          </p:cNvPr>
          <p:cNvCxnSpPr>
            <a:cxnSpLocks/>
            <a:stCxn id="3" idx="4"/>
            <a:endCxn id="41" idx="0"/>
          </p:cNvCxnSpPr>
          <p:nvPr/>
        </p:nvCxnSpPr>
        <p:spPr>
          <a:xfrm flipH="1">
            <a:off x="2859159" y="1350169"/>
            <a:ext cx="1442861" cy="167172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" name="Immagine 40">
            <a:extLst>
              <a:ext uri="{FF2B5EF4-FFF2-40B4-BE49-F238E27FC236}">
                <a16:creationId xmlns:a16="http://schemas.microsoft.com/office/drawing/2014/main" id="{512F47D1-28E5-153E-BA78-AD26821F16FE}"/>
              </a:ext>
            </a:extLst>
          </p:cNvPr>
          <p:cNvPicPr>
            <a:picLocks noChangeAspect="1"/>
          </p:cNvPicPr>
          <p:nvPr/>
        </p:nvPicPr>
        <p:blipFill>
          <a:blip r:embed="rId13"/>
          <a:srcRect t="12793" b="12793"/>
          <a:stretch/>
        </p:blipFill>
        <p:spPr>
          <a:xfrm>
            <a:off x="2615298" y="1517341"/>
            <a:ext cx="487722" cy="487722"/>
          </a:xfrm>
          <a:prstGeom prst="ellipse">
            <a:avLst/>
          </a:prstGeom>
          <a:ln w="9525">
            <a:solidFill>
              <a:schemeClr val="tx1"/>
            </a:solidFill>
          </a:ln>
          <a:effectLst/>
        </p:spPr>
      </p:pic>
      <p:cxnSp>
        <p:nvCxnSpPr>
          <p:cNvPr id="55" name="Connettore diritto 54">
            <a:extLst>
              <a:ext uri="{FF2B5EF4-FFF2-40B4-BE49-F238E27FC236}">
                <a16:creationId xmlns:a16="http://schemas.microsoft.com/office/drawing/2014/main" id="{76F08682-A905-0955-95F7-827952571A84}"/>
              </a:ext>
            </a:extLst>
          </p:cNvPr>
          <p:cNvCxnSpPr>
            <a:cxnSpLocks/>
          </p:cNvCxnSpPr>
          <p:nvPr/>
        </p:nvCxnSpPr>
        <p:spPr>
          <a:xfrm flipV="1">
            <a:off x="226850" y="788425"/>
            <a:ext cx="4319031" cy="9463"/>
          </a:xfrm>
          <a:prstGeom prst="line">
            <a:avLst/>
          </a:prstGeom>
          <a:ln w="9525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Connettore diritto 64">
            <a:extLst>
              <a:ext uri="{FF2B5EF4-FFF2-40B4-BE49-F238E27FC236}">
                <a16:creationId xmlns:a16="http://schemas.microsoft.com/office/drawing/2014/main" id="{B3F84ED1-9F44-5421-9882-6D7D6DA89A40}"/>
              </a:ext>
            </a:extLst>
          </p:cNvPr>
          <p:cNvCxnSpPr>
            <a:cxnSpLocks/>
          </p:cNvCxnSpPr>
          <p:nvPr/>
        </p:nvCxnSpPr>
        <p:spPr>
          <a:xfrm flipV="1">
            <a:off x="226849" y="422619"/>
            <a:ext cx="4319031" cy="9463"/>
          </a:xfrm>
          <a:prstGeom prst="line">
            <a:avLst/>
          </a:prstGeom>
          <a:ln w="9525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" name="Immagine 70">
            <a:extLst>
              <a:ext uri="{FF2B5EF4-FFF2-40B4-BE49-F238E27FC236}">
                <a16:creationId xmlns:a16="http://schemas.microsoft.com/office/drawing/2014/main" id="{2766F1FC-0CCA-B4D2-705B-4E747DAC2DDE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60103" y="2565503"/>
            <a:ext cx="748052" cy="68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790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immagine 5" descr="Immagine che contiene aria aperta, cielo, raccolto/taglio, grano&#10;&#10;Descrizione generata automaticamente">
            <a:extLst>
              <a:ext uri="{FF2B5EF4-FFF2-40B4-BE49-F238E27FC236}">
                <a16:creationId xmlns:a16="http://schemas.microsoft.com/office/drawing/2014/main" id="{4B7744EB-8559-52D6-23EA-F6E8ECAC6F00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0000"/>
          </a:blip>
          <a:srcRect t="9643" b="9643"/>
          <a:stretch>
            <a:fillRect/>
          </a:stretch>
        </p:blipFill>
        <p:spPr>
          <a:xfrm>
            <a:off x="0" y="0"/>
            <a:ext cx="4799013" cy="2700338"/>
          </a:xfrm>
          <a:custGeom>
            <a:avLst/>
            <a:gdLst>
              <a:gd name="connsiteX0" fmla="*/ 5610737 w 46940787"/>
              <a:gd name="connsiteY0" fmla="*/ 0 h 17881600"/>
              <a:gd name="connsiteX1" fmla="*/ 46940787 w 46940787"/>
              <a:gd name="connsiteY1" fmla="*/ 0 h 17881600"/>
              <a:gd name="connsiteX2" fmla="*/ 46940787 w 46940787"/>
              <a:gd name="connsiteY2" fmla="*/ 9034111 h 17881600"/>
              <a:gd name="connsiteX3" fmla="*/ 46940563 w 46940787"/>
              <a:gd name="connsiteY3" fmla="*/ 9034771 h 17881600"/>
              <a:gd name="connsiteX4" fmla="*/ 44877775 w 46940787"/>
              <a:gd name="connsiteY4" fmla="*/ 13556140 h 17881600"/>
              <a:gd name="connsiteX5" fmla="*/ 44870663 w 46940787"/>
              <a:gd name="connsiteY5" fmla="*/ 13556140 h 17881600"/>
              <a:gd name="connsiteX6" fmla="*/ 40348095 w 46940787"/>
              <a:gd name="connsiteY6" fmla="*/ 17860346 h 17881600"/>
              <a:gd name="connsiteX7" fmla="*/ 40301755 w 46940787"/>
              <a:gd name="connsiteY7" fmla="*/ 17881600 h 17881600"/>
              <a:gd name="connsiteX8" fmla="*/ 0 w 46940787"/>
              <a:gd name="connsiteY8" fmla="*/ 17881600 h 17881600"/>
              <a:gd name="connsiteX9" fmla="*/ 0 w 46940787"/>
              <a:gd name="connsiteY9" fmla="*/ 11119716 h 17881600"/>
              <a:gd name="connsiteX10" fmla="*/ 1952035 w 46940787"/>
              <a:gd name="connsiteY10" fmla="*/ 4800335 h 17881600"/>
              <a:gd name="connsiteX11" fmla="*/ 5547508 w 46940787"/>
              <a:gd name="connsiteY11" fmla="*/ 36233 h 1788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6940787" h="17881600">
                <a:moveTo>
                  <a:pt x="5610737" y="0"/>
                </a:moveTo>
                <a:lnTo>
                  <a:pt x="46940787" y="0"/>
                </a:lnTo>
                <a:lnTo>
                  <a:pt x="46940787" y="9034111"/>
                </a:lnTo>
                <a:lnTo>
                  <a:pt x="46940563" y="9034771"/>
                </a:lnTo>
                <a:cubicBezTo>
                  <a:pt x="46461835" y="10380426"/>
                  <a:pt x="45796555" y="11891784"/>
                  <a:pt x="44877775" y="13556140"/>
                </a:cubicBezTo>
                <a:lnTo>
                  <a:pt x="44870663" y="13556140"/>
                </a:lnTo>
                <a:cubicBezTo>
                  <a:pt x="43855963" y="15424975"/>
                  <a:pt x="42271375" y="16938798"/>
                  <a:pt x="40348095" y="17860346"/>
                </a:cubicBezTo>
                <a:lnTo>
                  <a:pt x="40301755" y="17881600"/>
                </a:lnTo>
                <a:lnTo>
                  <a:pt x="0" y="17881600"/>
                </a:lnTo>
                <a:lnTo>
                  <a:pt x="0" y="11119716"/>
                </a:lnTo>
                <a:lnTo>
                  <a:pt x="1952035" y="4800335"/>
                </a:lnTo>
                <a:cubicBezTo>
                  <a:pt x="2491051" y="2784076"/>
                  <a:pt x="3801341" y="1084432"/>
                  <a:pt x="5547508" y="36233"/>
                </a:cubicBezTo>
                <a:close/>
              </a:path>
            </a:pathLst>
          </a:custGeom>
        </p:spPr>
      </p:pic>
      <p:pic>
        <p:nvPicPr>
          <p:cNvPr id="42" name="Immagine 41" descr="Immagine che contiene Elementi grafici, grafica, schermata, arte&#10;&#10;Descrizione generata automaticamente">
            <a:extLst>
              <a:ext uri="{FF2B5EF4-FFF2-40B4-BE49-F238E27FC236}">
                <a16:creationId xmlns:a16="http://schemas.microsoft.com/office/drawing/2014/main" id="{71359732-8A50-DD16-EB57-BA05F8366349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70000"/>
          </a:blip>
          <a:stretch>
            <a:fillRect/>
          </a:stretch>
        </p:blipFill>
        <p:spPr>
          <a:xfrm>
            <a:off x="-99108" y="13262"/>
            <a:ext cx="2700338" cy="2700338"/>
          </a:xfrm>
          <a:prstGeom prst="rect">
            <a:avLst/>
          </a:prstGeom>
        </p:spPr>
      </p:pic>
      <p:sp>
        <p:nvSpPr>
          <p:cNvPr id="23" name="Rettangolo 22">
            <a:extLst>
              <a:ext uri="{FF2B5EF4-FFF2-40B4-BE49-F238E27FC236}">
                <a16:creationId xmlns:a16="http://schemas.microsoft.com/office/drawing/2014/main" id="{DBCF4B75-D2B2-27E4-FD43-F8BD34273685}"/>
              </a:ext>
            </a:extLst>
          </p:cNvPr>
          <p:cNvSpPr/>
          <p:nvPr/>
        </p:nvSpPr>
        <p:spPr>
          <a:xfrm>
            <a:off x="0" y="2490998"/>
            <a:ext cx="4799013" cy="20933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2F9733A4-DDAC-10E2-30E0-4F2DE294836B}"/>
              </a:ext>
            </a:extLst>
          </p:cNvPr>
          <p:cNvSpPr txBox="1"/>
          <p:nvPr/>
        </p:nvSpPr>
        <p:spPr>
          <a:xfrm>
            <a:off x="1251322" y="2502410"/>
            <a:ext cx="229829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600" dirty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Gaetano Adduci – COMSOL Conference, Firenze, October 2024 </a:t>
            </a:r>
          </a:p>
        </p:txBody>
      </p:sp>
      <p:pic>
        <p:nvPicPr>
          <p:cNvPr id="25" name="Picture 4">
            <a:extLst>
              <a:ext uri="{FF2B5EF4-FFF2-40B4-BE49-F238E27FC236}">
                <a16:creationId xmlns:a16="http://schemas.microsoft.com/office/drawing/2014/main" id="{07DC51B0-4385-917E-A19A-0326F22F0F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2785" y="2462080"/>
            <a:ext cx="532843" cy="275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A99D52AE-936C-828F-847C-506AC1F825AC}"/>
              </a:ext>
            </a:extLst>
          </p:cNvPr>
          <p:cNvSpPr txBox="1"/>
          <p:nvPr/>
        </p:nvSpPr>
        <p:spPr>
          <a:xfrm>
            <a:off x="250572" y="110466"/>
            <a:ext cx="429786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t-IT" sz="1200" b="1" i="1" dirty="0">
                <a:solidFill>
                  <a:srgbClr val="B0153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1. </a:t>
            </a:r>
            <a:r>
              <a:rPr lang="it-IT" sz="1200" b="1" i="1" dirty="0" err="1">
                <a:solidFill>
                  <a:srgbClr val="B0153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Problem</a:t>
            </a:r>
            <a:r>
              <a:rPr lang="it-IT" sz="1200" b="1" i="1" dirty="0">
                <a:solidFill>
                  <a:srgbClr val="B0153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it-IT" sz="1200" b="1" i="1" dirty="0" err="1">
                <a:solidFill>
                  <a:srgbClr val="B0153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Outline</a:t>
            </a:r>
            <a:endParaRPr lang="it-IT" sz="1200" b="1" i="1" dirty="0">
              <a:solidFill>
                <a:srgbClr val="B0153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71" name="Immagine 70">
            <a:extLst>
              <a:ext uri="{FF2B5EF4-FFF2-40B4-BE49-F238E27FC236}">
                <a16:creationId xmlns:a16="http://schemas.microsoft.com/office/drawing/2014/main" id="{2766F1FC-0CCA-B4D2-705B-4E747DAC2DD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0103" y="2565503"/>
            <a:ext cx="748052" cy="68987"/>
          </a:xfrm>
          <a:prstGeom prst="rect">
            <a:avLst/>
          </a:prstGeom>
        </p:spPr>
      </p:pic>
      <p:cxnSp>
        <p:nvCxnSpPr>
          <p:cNvPr id="44" name="Connettore 2 43">
            <a:extLst>
              <a:ext uri="{FF2B5EF4-FFF2-40B4-BE49-F238E27FC236}">
                <a16:creationId xmlns:a16="http://schemas.microsoft.com/office/drawing/2014/main" id="{57E906CF-447E-4548-F530-64B89C62F0F3}"/>
              </a:ext>
            </a:extLst>
          </p:cNvPr>
          <p:cNvCxnSpPr/>
          <p:nvPr/>
        </p:nvCxnSpPr>
        <p:spPr>
          <a:xfrm flipV="1">
            <a:off x="782443" y="577756"/>
            <a:ext cx="0" cy="523164"/>
          </a:xfrm>
          <a:prstGeom prst="straightConnector1">
            <a:avLst/>
          </a:prstGeom>
          <a:ln w="38100">
            <a:solidFill>
              <a:srgbClr val="1F397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Immagine 5">
            <a:extLst>
              <a:ext uri="{FF2B5EF4-FFF2-40B4-BE49-F238E27FC236}">
                <a16:creationId xmlns:a16="http://schemas.microsoft.com/office/drawing/2014/main" id="{29ECE72E-0D5A-BD12-02D4-2B54DB2E31E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-172409"/>
            <a:ext cx="2077183" cy="2700338"/>
          </a:xfrm>
          <a:prstGeom prst="rect">
            <a:avLst/>
          </a:prstGeom>
        </p:spPr>
      </p:pic>
      <p:cxnSp>
        <p:nvCxnSpPr>
          <p:cNvPr id="48" name="Connettore 2 47">
            <a:extLst>
              <a:ext uri="{FF2B5EF4-FFF2-40B4-BE49-F238E27FC236}">
                <a16:creationId xmlns:a16="http://schemas.microsoft.com/office/drawing/2014/main" id="{5D0037E0-2350-07E0-9347-FDFEEFF22DB3}"/>
              </a:ext>
            </a:extLst>
          </p:cNvPr>
          <p:cNvCxnSpPr>
            <a:cxnSpLocks/>
          </p:cNvCxnSpPr>
          <p:nvPr/>
        </p:nvCxnSpPr>
        <p:spPr>
          <a:xfrm>
            <a:off x="782443" y="1485330"/>
            <a:ext cx="0" cy="522000"/>
          </a:xfrm>
          <a:prstGeom prst="straightConnector1">
            <a:avLst/>
          </a:prstGeom>
          <a:ln w="38100">
            <a:solidFill>
              <a:srgbClr val="1F397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nettore 2 49">
            <a:extLst>
              <a:ext uri="{FF2B5EF4-FFF2-40B4-BE49-F238E27FC236}">
                <a16:creationId xmlns:a16="http://schemas.microsoft.com/office/drawing/2014/main" id="{38267185-5DFC-921B-3EE6-61BA8F59DF05}"/>
              </a:ext>
            </a:extLst>
          </p:cNvPr>
          <p:cNvCxnSpPr/>
          <p:nvPr/>
        </p:nvCxnSpPr>
        <p:spPr>
          <a:xfrm flipV="1">
            <a:off x="1327807" y="1430741"/>
            <a:ext cx="0" cy="523164"/>
          </a:xfrm>
          <a:prstGeom prst="straightConnector1">
            <a:avLst/>
          </a:prstGeom>
          <a:ln w="38100">
            <a:solidFill>
              <a:srgbClr val="B0153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nettore 2 50">
            <a:extLst>
              <a:ext uri="{FF2B5EF4-FFF2-40B4-BE49-F238E27FC236}">
                <a16:creationId xmlns:a16="http://schemas.microsoft.com/office/drawing/2014/main" id="{93F57BB2-3361-86D8-0403-887D4B2D91EE}"/>
              </a:ext>
            </a:extLst>
          </p:cNvPr>
          <p:cNvCxnSpPr>
            <a:cxnSpLocks/>
          </p:cNvCxnSpPr>
          <p:nvPr/>
        </p:nvCxnSpPr>
        <p:spPr>
          <a:xfrm>
            <a:off x="1327807" y="545910"/>
            <a:ext cx="0" cy="522000"/>
          </a:xfrm>
          <a:prstGeom prst="straightConnector1">
            <a:avLst/>
          </a:prstGeom>
          <a:ln w="38100">
            <a:solidFill>
              <a:srgbClr val="B0153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nettore 2 51">
            <a:extLst>
              <a:ext uri="{FF2B5EF4-FFF2-40B4-BE49-F238E27FC236}">
                <a16:creationId xmlns:a16="http://schemas.microsoft.com/office/drawing/2014/main" id="{ED1B2976-7E74-43D0-DF57-387233369E18}"/>
              </a:ext>
            </a:extLst>
          </p:cNvPr>
          <p:cNvCxnSpPr>
            <a:cxnSpLocks/>
          </p:cNvCxnSpPr>
          <p:nvPr/>
        </p:nvCxnSpPr>
        <p:spPr>
          <a:xfrm>
            <a:off x="782443" y="1085638"/>
            <a:ext cx="0" cy="184243"/>
          </a:xfrm>
          <a:prstGeom prst="straightConnector1">
            <a:avLst/>
          </a:prstGeom>
          <a:ln w="38100">
            <a:solidFill>
              <a:srgbClr val="1F3971">
                <a:alpha val="35000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nettore 2 55">
            <a:extLst>
              <a:ext uri="{FF2B5EF4-FFF2-40B4-BE49-F238E27FC236}">
                <a16:creationId xmlns:a16="http://schemas.microsoft.com/office/drawing/2014/main" id="{9F7E5A7B-831E-7D4B-731B-3E5BF7ADA92D}"/>
              </a:ext>
            </a:extLst>
          </p:cNvPr>
          <p:cNvCxnSpPr>
            <a:cxnSpLocks/>
          </p:cNvCxnSpPr>
          <p:nvPr/>
        </p:nvCxnSpPr>
        <p:spPr>
          <a:xfrm flipV="1">
            <a:off x="782443" y="1269881"/>
            <a:ext cx="0" cy="240355"/>
          </a:xfrm>
          <a:prstGeom prst="straightConnector1">
            <a:avLst/>
          </a:prstGeom>
          <a:ln w="38100">
            <a:solidFill>
              <a:srgbClr val="1F3971">
                <a:alpha val="35000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nettore 2 57">
            <a:extLst>
              <a:ext uri="{FF2B5EF4-FFF2-40B4-BE49-F238E27FC236}">
                <a16:creationId xmlns:a16="http://schemas.microsoft.com/office/drawing/2014/main" id="{ED2DE9EC-943C-898F-7C20-E916E1128867}"/>
              </a:ext>
            </a:extLst>
          </p:cNvPr>
          <p:cNvCxnSpPr>
            <a:cxnSpLocks/>
          </p:cNvCxnSpPr>
          <p:nvPr/>
        </p:nvCxnSpPr>
        <p:spPr>
          <a:xfrm flipV="1">
            <a:off x="1327807" y="1067910"/>
            <a:ext cx="0" cy="137905"/>
          </a:xfrm>
          <a:prstGeom prst="straightConnector1">
            <a:avLst/>
          </a:prstGeom>
          <a:ln w="38100">
            <a:solidFill>
              <a:srgbClr val="B01530">
                <a:alpha val="35000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onnettore 2 59">
            <a:extLst>
              <a:ext uri="{FF2B5EF4-FFF2-40B4-BE49-F238E27FC236}">
                <a16:creationId xmlns:a16="http://schemas.microsoft.com/office/drawing/2014/main" id="{51C9EF74-1604-9EFE-7FE3-27F4E0DC7A2A}"/>
              </a:ext>
            </a:extLst>
          </p:cNvPr>
          <p:cNvCxnSpPr>
            <a:cxnSpLocks/>
          </p:cNvCxnSpPr>
          <p:nvPr/>
        </p:nvCxnSpPr>
        <p:spPr>
          <a:xfrm>
            <a:off x="1327807" y="1205815"/>
            <a:ext cx="0" cy="224926"/>
          </a:xfrm>
          <a:prstGeom prst="straightConnector1">
            <a:avLst/>
          </a:prstGeom>
          <a:ln w="38100">
            <a:solidFill>
              <a:srgbClr val="B01530">
                <a:alpha val="35000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Figura a mano libera: forma 63">
            <a:extLst>
              <a:ext uri="{FF2B5EF4-FFF2-40B4-BE49-F238E27FC236}">
                <a16:creationId xmlns:a16="http://schemas.microsoft.com/office/drawing/2014/main" id="{C1D89254-4989-B715-5DB3-6C36E92EE32F}"/>
              </a:ext>
            </a:extLst>
          </p:cNvPr>
          <p:cNvSpPr/>
          <p:nvPr/>
        </p:nvSpPr>
        <p:spPr>
          <a:xfrm>
            <a:off x="424441" y="1236060"/>
            <a:ext cx="1228298" cy="84245"/>
          </a:xfrm>
          <a:custGeom>
            <a:avLst/>
            <a:gdLst>
              <a:gd name="connsiteX0" fmla="*/ 0 w 1228298"/>
              <a:gd name="connsiteY0" fmla="*/ 84245 h 84245"/>
              <a:gd name="connsiteX1" fmla="*/ 354842 w 1228298"/>
              <a:gd name="connsiteY1" fmla="*/ 34204 h 84245"/>
              <a:gd name="connsiteX2" fmla="*/ 896203 w 1228298"/>
              <a:gd name="connsiteY2" fmla="*/ 2359 h 84245"/>
              <a:gd name="connsiteX3" fmla="*/ 1228298 w 1228298"/>
              <a:gd name="connsiteY3" fmla="*/ 2359 h 84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8298" h="84245">
                <a:moveTo>
                  <a:pt x="0" y="84245"/>
                </a:moveTo>
                <a:cubicBezTo>
                  <a:pt x="102737" y="66048"/>
                  <a:pt x="205475" y="47852"/>
                  <a:pt x="354842" y="34204"/>
                </a:cubicBezTo>
                <a:cubicBezTo>
                  <a:pt x="504209" y="20556"/>
                  <a:pt x="750627" y="7666"/>
                  <a:pt x="896203" y="2359"/>
                </a:cubicBezTo>
                <a:cubicBezTo>
                  <a:pt x="1041779" y="-2949"/>
                  <a:pt x="1228298" y="2359"/>
                  <a:pt x="1228298" y="2359"/>
                </a:cubicBezTo>
              </a:path>
            </a:pathLst>
          </a:custGeom>
          <a:noFill/>
          <a:ln w="6350">
            <a:solidFill>
              <a:schemeClr val="accent1">
                <a:shade val="15000"/>
                <a:alpha val="3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0" name="CasellaDiTesto 69">
            <a:extLst>
              <a:ext uri="{FF2B5EF4-FFF2-40B4-BE49-F238E27FC236}">
                <a16:creationId xmlns:a16="http://schemas.microsoft.com/office/drawing/2014/main" id="{F52637C4-3415-26A6-E0B3-8191E31FB14A}"/>
              </a:ext>
            </a:extLst>
          </p:cNvPr>
          <p:cNvSpPr txBox="1"/>
          <p:nvPr/>
        </p:nvSpPr>
        <p:spPr>
          <a:xfrm>
            <a:off x="226184" y="2032117"/>
            <a:ext cx="1058328" cy="415498"/>
          </a:xfrm>
          <a:prstGeom prst="rect">
            <a:avLst/>
          </a:prstGeom>
          <a:noFill/>
          <a:ln>
            <a:solidFill>
              <a:srgbClr val="00347B"/>
            </a:solidFill>
          </a:ln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it-IT" sz="800" b="1" dirty="0">
                <a:solidFill>
                  <a:srgbClr val="1F397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MOISTURE</a:t>
            </a:r>
            <a:r>
              <a:rPr lang="it-IT" sz="800" dirty="0">
                <a:solidFill>
                  <a:srgbClr val="1F397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transfer</a:t>
            </a:r>
          </a:p>
          <a:p>
            <a:pPr algn="ctr"/>
            <a:r>
              <a:rPr lang="it-IT" sz="800" dirty="0">
                <a:solidFill>
                  <a:srgbClr val="1F397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FOOD             AIR</a:t>
            </a:r>
          </a:p>
        </p:txBody>
      </p:sp>
      <p:pic>
        <p:nvPicPr>
          <p:cNvPr id="75" name="Elemento grafico 74" descr="Frecce a zig zag con riempimento a tinta unita">
            <a:extLst>
              <a:ext uri="{FF2B5EF4-FFF2-40B4-BE49-F238E27FC236}">
                <a16:creationId xmlns:a16="http://schemas.microsoft.com/office/drawing/2014/main" id="{83C1D8D0-B94D-95F5-5FD9-36BB79278C9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69976" y="2211098"/>
            <a:ext cx="249211" cy="249211"/>
          </a:xfrm>
          <a:prstGeom prst="rect">
            <a:avLst/>
          </a:prstGeom>
        </p:spPr>
      </p:pic>
      <p:sp>
        <p:nvSpPr>
          <p:cNvPr id="76" name="CasellaDiTesto 75">
            <a:extLst>
              <a:ext uri="{FF2B5EF4-FFF2-40B4-BE49-F238E27FC236}">
                <a16:creationId xmlns:a16="http://schemas.microsoft.com/office/drawing/2014/main" id="{0B18B865-7007-0B98-F907-B8CE11423C6F}"/>
              </a:ext>
            </a:extLst>
          </p:cNvPr>
          <p:cNvSpPr txBox="1"/>
          <p:nvPr/>
        </p:nvSpPr>
        <p:spPr>
          <a:xfrm>
            <a:off x="1589129" y="555376"/>
            <a:ext cx="903152" cy="415498"/>
          </a:xfrm>
          <a:prstGeom prst="rect">
            <a:avLst/>
          </a:prstGeom>
          <a:noFill/>
          <a:ln>
            <a:solidFill>
              <a:srgbClr val="B01530"/>
            </a:solidFill>
          </a:ln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it-IT" sz="800" b="1" dirty="0">
                <a:solidFill>
                  <a:srgbClr val="B0153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HEAT</a:t>
            </a:r>
            <a:r>
              <a:rPr lang="it-IT" sz="800" dirty="0">
                <a:solidFill>
                  <a:srgbClr val="B0153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transfer</a:t>
            </a:r>
          </a:p>
          <a:p>
            <a:pPr algn="ctr"/>
            <a:r>
              <a:rPr lang="it-IT" sz="800" dirty="0">
                <a:solidFill>
                  <a:srgbClr val="B0153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AIR             FOOD</a:t>
            </a:r>
          </a:p>
        </p:txBody>
      </p:sp>
      <p:pic>
        <p:nvPicPr>
          <p:cNvPr id="77" name="Elemento grafico 76" descr="Frecce a zig zag con riempimento a tinta unita">
            <a:extLst>
              <a:ext uri="{FF2B5EF4-FFF2-40B4-BE49-F238E27FC236}">
                <a16:creationId xmlns:a16="http://schemas.microsoft.com/office/drawing/2014/main" id="{3FC8D2D5-6553-E69B-535E-BDC894CFAC5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873171" y="739423"/>
            <a:ext cx="249211" cy="249211"/>
          </a:xfrm>
          <a:prstGeom prst="rect">
            <a:avLst/>
          </a:prstGeom>
        </p:spPr>
      </p:pic>
      <p:graphicFrame>
        <p:nvGraphicFramePr>
          <p:cNvPr id="78" name="Diagramma 77">
            <a:extLst>
              <a:ext uri="{FF2B5EF4-FFF2-40B4-BE49-F238E27FC236}">
                <a16:creationId xmlns:a16="http://schemas.microsoft.com/office/drawing/2014/main" id="{375C13F3-FD9A-B26E-7029-5353337D651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2670410"/>
              </p:ext>
            </p:extLst>
          </p:nvPr>
        </p:nvGraphicFramePr>
        <p:xfrm>
          <a:off x="2010742" y="573136"/>
          <a:ext cx="2562086" cy="18744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1" r:lo="rId12" r:qs="rId13" r:cs="rId14"/>
          </a:graphicData>
        </a:graphic>
      </p:graphicFrame>
      <p:pic>
        <p:nvPicPr>
          <p:cNvPr id="2" name="Immagine 1" descr="Immagine che contiene schermata, Rettangolo, linea, Elementi grafici&#10;&#10;Descrizione generata automaticamente">
            <a:extLst>
              <a:ext uri="{FF2B5EF4-FFF2-40B4-BE49-F238E27FC236}">
                <a16:creationId xmlns:a16="http://schemas.microsoft.com/office/drawing/2014/main" id="{26D9948D-2682-B884-5F01-AA9330C91106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222710" y="90121"/>
            <a:ext cx="609559" cy="609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4975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Segnaposto immagine 5" descr="Immagine che contiene aria aperta, cielo, raccolto/taglio, grano&#10;&#10;Descrizione generata automaticamente">
            <a:extLst>
              <a:ext uri="{FF2B5EF4-FFF2-40B4-BE49-F238E27FC236}">
                <a16:creationId xmlns:a16="http://schemas.microsoft.com/office/drawing/2014/main" id="{77A50CEC-7422-C8C3-B855-3A3D57A1F992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0000"/>
          </a:blip>
          <a:srcRect t="9643" b="9643"/>
          <a:stretch>
            <a:fillRect/>
          </a:stretch>
        </p:blipFill>
        <p:spPr>
          <a:xfrm>
            <a:off x="0" y="0"/>
            <a:ext cx="4799013" cy="2700338"/>
          </a:xfrm>
          <a:custGeom>
            <a:avLst/>
            <a:gdLst>
              <a:gd name="connsiteX0" fmla="*/ 5610737 w 46940787"/>
              <a:gd name="connsiteY0" fmla="*/ 0 h 17881600"/>
              <a:gd name="connsiteX1" fmla="*/ 46940787 w 46940787"/>
              <a:gd name="connsiteY1" fmla="*/ 0 h 17881600"/>
              <a:gd name="connsiteX2" fmla="*/ 46940787 w 46940787"/>
              <a:gd name="connsiteY2" fmla="*/ 9034111 h 17881600"/>
              <a:gd name="connsiteX3" fmla="*/ 46940563 w 46940787"/>
              <a:gd name="connsiteY3" fmla="*/ 9034771 h 17881600"/>
              <a:gd name="connsiteX4" fmla="*/ 44877775 w 46940787"/>
              <a:gd name="connsiteY4" fmla="*/ 13556140 h 17881600"/>
              <a:gd name="connsiteX5" fmla="*/ 44870663 w 46940787"/>
              <a:gd name="connsiteY5" fmla="*/ 13556140 h 17881600"/>
              <a:gd name="connsiteX6" fmla="*/ 40348095 w 46940787"/>
              <a:gd name="connsiteY6" fmla="*/ 17860346 h 17881600"/>
              <a:gd name="connsiteX7" fmla="*/ 40301755 w 46940787"/>
              <a:gd name="connsiteY7" fmla="*/ 17881600 h 17881600"/>
              <a:gd name="connsiteX8" fmla="*/ 0 w 46940787"/>
              <a:gd name="connsiteY8" fmla="*/ 17881600 h 17881600"/>
              <a:gd name="connsiteX9" fmla="*/ 0 w 46940787"/>
              <a:gd name="connsiteY9" fmla="*/ 11119716 h 17881600"/>
              <a:gd name="connsiteX10" fmla="*/ 1952035 w 46940787"/>
              <a:gd name="connsiteY10" fmla="*/ 4800335 h 17881600"/>
              <a:gd name="connsiteX11" fmla="*/ 5547508 w 46940787"/>
              <a:gd name="connsiteY11" fmla="*/ 36233 h 1788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6940787" h="17881600">
                <a:moveTo>
                  <a:pt x="5610737" y="0"/>
                </a:moveTo>
                <a:lnTo>
                  <a:pt x="46940787" y="0"/>
                </a:lnTo>
                <a:lnTo>
                  <a:pt x="46940787" y="9034111"/>
                </a:lnTo>
                <a:lnTo>
                  <a:pt x="46940563" y="9034771"/>
                </a:lnTo>
                <a:cubicBezTo>
                  <a:pt x="46461835" y="10380426"/>
                  <a:pt x="45796555" y="11891784"/>
                  <a:pt x="44877775" y="13556140"/>
                </a:cubicBezTo>
                <a:lnTo>
                  <a:pt x="44870663" y="13556140"/>
                </a:lnTo>
                <a:cubicBezTo>
                  <a:pt x="43855963" y="15424975"/>
                  <a:pt x="42271375" y="16938798"/>
                  <a:pt x="40348095" y="17860346"/>
                </a:cubicBezTo>
                <a:lnTo>
                  <a:pt x="40301755" y="17881600"/>
                </a:lnTo>
                <a:lnTo>
                  <a:pt x="0" y="17881600"/>
                </a:lnTo>
                <a:lnTo>
                  <a:pt x="0" y="11119716"/>
                </a:lnTo>
                <a:lnTo>
                  <a:pt x="1952035" y="4800335"/>
                </a:lnTo>
                <a:cubicBezTo>
                  <a:pt x="2491051" y="2784076"/>
                  <a:pt x="3801341" y="1084432"/>
                  <a:pt x="5547508" y="36233"/>
                </a:cubicBezTo>
                <a:close/>
              </a:path>
            </a:pathLst>
          </a:custGeom>
        </p:spPr>
      </p:pic>
      <p:sp>
        <p:nvSpPr>
          <p:cNvPr id="23" name="Rettangolo 22">
            <a:extLst>
              <a:ext uri="{FF2B5EF4-FFF2-40B4-BE49-F238E27FC236}">
                <a16:creationId xmlns:a16="http://schemas.microsoft.com/office/drawing/2014/main" id="{DBCF4B75-D2B2-27E4-FD43-F8BD34273685}"/>
              </a:ext>
            </a:extLst>
          </p:cNvPr>
          <p:cNvSpPr/>
          <p:nvPr/>
        </p:nvSpPr>
        <p:spPr>
          <a:xfrm>
            <a:off x="0" y="2490998"/>
            <a:ext cx="4799013" cy="20933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2F9733A4-DDAC-10E2-30E0-4F2DE294836B}"/>
              </a:ext>
            </a:extLst>
          </p:cNvPr>
          <p:cNvSpPr txBox="1"/>
          <p:nvPr/>
        </p:nvSpPr>
        <p:spPr>
          <a:xfrm>
            <a:off x="1251322" y="2502410"/>
            <a:ext cx="229829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600" dirty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Gaetano Adduci – COMSOL Conference, Firenze, October 2024 </a:t>
            </a:r>
          </a:p>
        </p:txBody>
      </p:sp>
      <p:pic>
        <p:nvPicPr>
          <p:cNvPr id="25" name="Picture 4">
            <a:extLst>
              <a:ext uri="{FF2B5EF4-FFF2-40B4-BE49-F238E27FC236}">
                <a16:creationId xmlns:a16="http://schemas.microsoft.com/office/drawing/2014/main" id="{07DC51B0-4385-917E-A19A-0326F22F0F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2785" y="2462080"/>
            <a:ext cx="532843" cy="275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A99D52AE-936C-828F-847C-506AC1F825AC}"/>
              </a:ext>
            </a:extLst>
          </p:cNvPr>
          <p:cNvSpPr txBox="1"/>
          <p:nvPr/>
        </p:nvSpPr>
        <p:spPr>
          <a:xfrm>
            <a:off x="250572" y="110466"/>
            <a:ext cx="429786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t-IT" sz="1200" b="1" i="1" dirty="0">
                <a:solidFill>
                  <a:srgbClr val="B0153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2. Model </a:t>
            </a:r>
            <a:r>
              <a:rPr lang="it-IT" sz="1200" b="1" i="1" dirty="0" err="1">
                <a:solidFill>
                  <a:srgbClr val="B0153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Structure</a:t>
            </a:r>
            <a:endParaRPr lang="it-IT" sz="1200" b="1" i="1" dirty="0">
              <a:solidFill>
                <a:srgbClr val="B0153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71" name="Immagine 70">
            <a:extLst>
              <a:ext uri="{FF2B5EF4-FFF2-40B4-BE49-F238E27FC236}">
                <a16:creationId xmlns:a16="http://schemas.microsoft.com/office/drawing/2014/main" id="{2766F1FC-0CCA-B4D2-705B-4E747DAC2DD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0103" y="2565503"/>
            <a:ext cx="748052" cy="68987"/>
          </a:xfrm>
          <a:prstGeom prst="rect">
            <a:avLst/>
          </a:prstGeom>
        </p:spPr>
      </p:pic>
      <p:pic>
        <p:nvPicPr>
          <p:cNvPr id="38" name="Immagine 37" descr="Immagine che contiene schermata, Rettangolo, linea, Elementi grafici&#10;&#10;Descrizione generata automaticamente">
            <a:extLst>
              <a:ext uri="{FF2B5EF4-FFF2-40B4-BE49-F238E27FC236}">
                <a16:creationId xmlns:a16="http://schemas.microsoft.com/office/drawing/2014/main" id="{17727765-1253-CB9C-B698-17AA0BFA956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2710" y="90121"/>
            <a:ext cx="609559" cy="609559"/>
          </a:xfrm>
          <a:prstGeom prst="rect">
            <a:avLst/>
          </a:prstGeom>
        </p:spPr>
      </p:pic>
      <p:pic>
        <p:nvPicPr>
          <p:cNvPr id="6" name="Immagine 5" descr="Immagine che contiene testo, schermata, Carattere&#10;&#10;Descrizione generata automaticamente">
            <a:extLst>
              <a:ext uri="{FF2B5EF4-FFF2-40B4-BE49-F238E27FC236}">
                <a16:creationId xmlns:a16="http://schemas.microsoft.com/office/drawing/2014/main" id="{44E8811F-C203-A83C-FDF2-C2CFCD2CBE5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6856" y="534482"/>
            <a:ext cx="3725300" cy="1522662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4204E429-791C-4C15-B5F6-6C9284DC16C3}"/>
              </a:ext>
            </a:extLst>
          </p:cNvPr>
          <p:cNvSpPr txBox="1"/>
          <p:nvPr/>
        </p:nvSpPr>
        <p:spPr>
          <a:xfrm>
            <a:off x="688739" y="2069943"/>
            <a:ext cx="31952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§"/>
            </a:pPr>
            <a:r>
              <a:rPr lang="it-IT" sz="500" b="1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‘’</a:t>
            </a:r>
            <a:r>
              <a:rPr lang="it-IT" sz="500" b="1" dirty="0" err="1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Transport</a:t>
            </a:r>
            <a:r>
              <a:rPr lang="it-IT" sz="500" b="1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it-IT" sz="500" b="1" dirty="0" err="1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phenomena</a:t>
            </a:r>
            <a:r>
              <a:rPr lang="it-IT" sz="500" b="1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in pasta </a:t>
            </a:r>
            <a:r>
              <a:rPr lang="it-IT" sz="500" b="1" dirty="0" err="1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drying</a:t>
            </a:r>
            <a:r>
              <a:rPr lang="it-IT" sz="500" b="1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: a </a:t>
            </a:r>
            <a:r>
              <a:rPr lang="it-IT" sz="500" b="1" dirty="0" err="1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dough</a:t>
            </a:r>
            <a:r>
              <a:rPr lang="it-IT" sz="500" b="1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-air double domain </a:t>
            </a:r>
            <a:r>
              <a:rPr lang="it-IT" sz="500" b="1" dirty="0" err="1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advanced</a:t>
            </a:r>
            <a:r>
              <a:rPr lang="it-IT" sz="500" b="1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it-IT" sz="500" b="1" dirty="0" err="1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modeling</a:t>
            </a:r>
            <a:r>
              <a:rPr lang="it-IT" sz="500" b="1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’’</a:t>
            </a:r>
            <a:r>
              <a:rPr lang="it-IT" sz="800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, </a:t>
            </a:r>
          </a:p>
          <a:p>
            <a:pPr lvl="3"/>
            <a:r>
              <a:rPr lang="it-IT" sz="500" i="1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G. Adduci, F. Petrosino, E. Manoli, E. Cardaropoli, G. Coppola, S. Curcio</a:t>
            </a:r>
            <a:r>
              <a:rPr lang="it-IT" sz="500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, Journal of Food Engineering 2024, https://doi.org/10.1016/j.jfoodeng.2024.112052</a:t>
            </a:r>
          </a:p>
        </p:txBody>
      </p:sp>
    </p:spTree>
    <p:extLst>
      <p:ext uri="{BB962C8B-B14F-4D97-AF65-F5344CB8AC3E}">
        <p14:creationId xmlns:p14="http://schemas.microsoft.com/office/powerpoint/2010/main" val="1432491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egnaposto immagine 5" descr="Immagine che contiene aria aperta, cielo, raccolto/taglio, grano&#10;&#10;Descrizione generata automaticamente">
            <a:extLst>
              <a:ext uri="{FF2B5EF4-FFF2-40B4-BE49-F238E27FC236}">
                <a16:creationId xmlns:a16="http://schemas.microsoft.com/office/drawing/2014/main" id="{19B3E0AF-7C7F-1693-D820-DC5E8C6801F1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0000"/>
          </a:blip>
          <a:srcRect t="9643" b="9643"/>
          <a:stretch>
            <a:fillRect/>
          </a:stretch>
        </p:blipFill>
        <p:spPr>
          <a:xfrm>
            <a:off x="0" y="0"/>
            <a:ext cx="4799013" cy="2700338"/>
          </a:xfrm>
          <a:custGeom>
            <a:avLst/>
            <a:gdLst>
              <a:gd name="connsiteX0" fmla="*/ 5610737 w 46940787"/>
              <a:gd name="connsiteY0" fmla="*/ 0 h 17881600"/>
              <a:gd name="connsiteX1" fmla="*/ 46940787 w 46940787"/>
              <a:gd name="connsiteY1" fmla="*/ 0 h 17881600"/>
              <a:gd name="connsiteX2" fmla="*/ 46940787 w 46940787"/>
              <a:gd name="connsiteY2" fmla="*/ 9034111 h 17881600"/>
              <a:gd name="connsiteX3" fmla="*/ 46940563 w 46940787"/>
              <a:gd name="connsiteY3" fmla="*/ 9034771 h 17881600"/>
              <a:gd name="connsiteX4" fmla="*/ 44877775 w 46940787"/>
              <a:gd name="connsiteY4" fmla="*/ 13556140 h 17881600"/>
              <a:gd name="connsiteX5" fmla="*/ 44870663 w 46940787"/>
              <a:gd name="connsiteY5" fmla="*/ 13556140 h 17881600"/>
              <a:gd name="connsiteX6" fmla="*/ 40348095 w 46940787"/>
              <a:gd name="connsiteY6" fmla="*/ 17860346 h 17881600"/>
              <a:gd name="connsiteX7" fmla="*/ 40301755 w 46940787"/>
              <a:gd name="connsiteY7" fmla="*/ 17881600 h 17881600"/>
              <a:gd name="connsiteX8" fmla="*/ 0 w 46940787"/>
              <a:gd name="connsiteY8" fmla="*/ 17881600 h 17881600"/>
              <a:gd name="connsiteX9" fmla="*/ 0 w 46940787"/>
              <a:gd name="connsiteY9" fmla="*/ 11119716 h 17881600"/>
              <a:gd name="connsiteX10" fmla="*/ 1952035 w 46940787"/>
              <a:gd name="connsiteY10" fmla="*/ 4800335 h 17881600"/>
              <a:gd name="connsiteX11" fmla="*/ 5547508 w 46940787"/>
              <a:gd name="connsiteY11" fmla="*/ 36233 h 1788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6940787" h="17881600">
                <a:moveTo>
                  <a:pt x="5610737" y="0"/>
                </a:moveTo>
                <a:lnTo>
                  <a:pt x="46940787" y="0"/>
                </a:lnTo>
                <a:lnTo>
                  <a:pt x="46940787" y="9034111"/>
                </a:lnTo>
                <a:lnTo>
                  <a:pt x="46940563" y="9034771"/>
                </a:lnTo>
                <a:cubicBezTo>
                  <a:pt x="46461835" y="10380426"/>
                  <a:pt x="45796555" y="11891784"/>
                  <a:pt x="44877775" y="13556140"/>
                </a:cubicBezTo>
                <a:lnTo>
                  <a:pt x="44870663" y="13556140"/>
                </a:lnTo>
                <a:cubicBezTo>
                  <a:pt x="43855963" y="15424975"/>
                  <a:pt x="42271375" y="16938798"/>
                  <a:pt x="40348095" y="17860346"/>
                </a:cubicBezTo>
                <a:lnTo>
                  <a:pt x="40301755" y="17881600"/>
                </a:lnTo>
                <a:lnTo>
                  <a:pt x="0" y="17881600"/>
                </a:lnTo>
                <a:lnTo>
                  <a:pt x="0" y="11119716"/>
                </a:lnTo>
                <a:lnTo>
                  <a:pt x="1952035" y="4800335"/>
                </a:lnTo>
                <a:cubicBezTo>
                  <a:pt x="2491051" y="2784076"/>
                  <a:pt x="3801341" y="1084432"/>
                  <a:pt x="5547508" y="36233"/>
                </a:cubicBezTo>
                <a:close/>
              </a:path>
            </a:pathLst>
          </a:custGeom>
        </p:spPr>
      </p:pic>
      <p:sp>
        <p:nvSpPr>
          <p:cNvPr id="23" name="Rettangolo 22">
            <a:extLst>
              <a:ext uri="{FF2B5EF4-FFF2-40B4-BE49-F238E27FC236}">
                <a16:creationId xmlns:a16="http://schemas.microsoft.com/office/drawing/2014/main" id="{DBCF4B75-D2B2-27E4-FD43-F8BD34273685}"/>
              </a:ext>
            </a:extLst>
          </p:cNvPr>
          <p:cNvSpPr/>
          <p:nvPr/>
        </p:nvSpPr>
        <p:spPr>
          <a:xfrm>
            <a:off x="0" y="2490998"/>
            <a:ext cx="4799013" cy="20933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2F9733A4-DDAC-10E2-30E0-4F2DE294836B}"/>
              </a:ext>
            </a:extLst>
          </p:cNvPr>
          <p:cNvSpPr txBox="1"/>
          <p:nvPr/>
        </p:nvSpPr>
        <p:spPr>
          <a:xfrm>
            <a:off x="1251322" y="2502410"/>
            <a:ext cx="229829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600" dirty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Gaetano Adduci – COMSOL Conference, Firenze, October 2024 </a:t>
            </a:r>
          </a:p>
        </p:txBody>
      </p:sp>
      <p:pic>
        <p:nvPicPr>
          <p:cNvPr id="25" name="Picture 4">
            <a:extLst>
              <a:ext uri="{FF2B5EF4-FFF2-40B4-BE49-F238E27FC236}">
                <a16:creationId xmlns:a16="http://schemas.microsoft.com/office/drawing/2014/main" id="{07DC51B0-4385-917E-A19A-0326F22F0F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2785" y="2462080"/>
            <a:ext cx="532843" cy="275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A99D52AE-936C-828F-847C-506AC1F825AC}"/>
              </a:ext>
            </a:extLst>
          </p:cNvPr>
          <p:cNvSpPr txBox="1"/>
          <p:nvPr/>
        </p:nvSpPr>
        <p:spPr>
          <a:xfrm>
            <a:off x="250572" y="110466"/>
            <a:ext cx="429786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t-IT" sz="1200" b="1" i="1" dirty="0">
                <a:solidFill>
                  <a:srgbClr val="B0153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3. </a:t>
            </a:r>
            <a:r>
              <a:rPr lang="it-IT" sz="1200" b="1" i="1" dirty="0" err="1">
                <a:solidFill>
                  <a:srgbClr val="B0153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Heat</a:t>
            </a:r>
            <a:r>
              <a:rPr lang="it-IT" sz="1200" b="1" i="1" dirty="0">
                <a:solidFill>
                  <a:srgbClr val="B0153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/ Mass Transfer</a:t>
            </a:r>
          </a:p>
        </p:txBody>
      </p:sp>
      <p:pic>
        <p:nvPicPr>
          <p:cNvPr id="71" name="Immagine 70">
            <a:extLst>
              <a:ext uri="{FF2B5EF4-FFF2-40B4-BE49-F238E27FC236}">
                <a16:creationId xmlns:a16="http://schemas.microsoft.com/office/drawing/2014/main" id="{2766F1FC-0CCA-B4D2-705B-4E747DAC2DD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0103" y="2565503"/>
            <a:ext cx="748052" cy="68987"/>
          </a:xfrm>
          <a:prstGeom prst="rect">
            <a:avLst/>
          </a:prstGeom>
        </p:spPr>
      </p:pic>
      <p:pic>
        <p:nvPicPr>
          <p:cNvPr id="85" name="Immagine 84" descr="Immagine che contiene schermata, Rettangolo, linea, Elementi grafici&#10;&#10;Descrizione generata automaticamente">
            <a:extLst>
              <a:ext uri="{FF2B5EF4-FFF2-40B4-BE49-F238E27FC236}">
                <a16:creationId xmlns:a16="http://schemas.microsoft.com/office/drawing/2014/main" id="{13D4C308-3CF8-8057-9E44-0EC0DB33F74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2710" y="90121"/>
            <a:ext cx="609559" cy="609559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E8AD6AE2-863B-D329-3EFD-8B3D8FEEBB6C}"/>
              </a:ext>
            </a:extLst>
          </p:cNvPr>
          <p:cNvSpPr txBox="1"/>
          <p:nvPr/>
        </p:nvSpPr>
        <p:spPr>
          <a:xfrm>
            <a:off x="688739" y="2069943"/>
            <a:ext cx="31952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§"/>
            </a:pPr>
            <a:r>
              <a:rPr lang="it-IT" sz="500" b="1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‘’</a:t>
            </a:r>
            <a:r>
              <a:rPr lang="it-IT" sz="500" b="1" dirty="0" err="1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Transport</a:t>
            </a:r>
            <a:r>
              <a:rPr lang="it-IT" sz="500" b="1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it-IT" sz="500" b="1" dirty="0" err="1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phenomena</a:t>
            </a:r>
            <a:r>
              <a:rPr lang="it-IT" sz="500" b="1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in pasta </a:t>
            </a:r>
            <a:r>
              <a:rPr lang="it-IT" sz="500" b="1" dirty="0" err="1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drying</a:t>
            </a:r>
            <a:r>
              <a:rPr lang="it-IT" sz="500" b="1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: a </a:t>
            </a:r>
            <a:r>
              <a:rPr lang="it-IT" sz="500" b="1" dirty="0" err="1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dough</a:t>
            </a:r>
            <a:r>
              <a:rPr lang="it-IT" sz="500" b="1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-air double domain </a:t>
            </a:r>
            <a:r>
              <a:rPr lang="it-IT" sz="500" b="1" dirty="0" err="1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advanced</a:t>
            </a:r>
            <a:r>
              <a:rPr lang="it-IT" sz="500" b="1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it-IT" sz="500" b="1" dirty="0" err="1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modeling</a:t>
            </a:r>
            <a:r>
              <a:rPr lang="it-IT" sz="500" b="1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’’</a:t>
            </a:r>
            <a:r>
              <a:rPr lang="it-IT" sz="800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, </a:t>
            </a:r>
          </a:p>
          <a:p>
            <a:pPr lvl="3"/>
            <a:r>
              <a:rPr lang="it-IT" sz="500" i="1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G. Adduci, F. Petrosino, E. Manoli, E. Cardaropoli, G. Coppola, S. Curcio</a:t>
            </a:r>
            <a:r>
              <a:rPr lang="it-IT" sz="500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, Journal of Food Engineering 2024, https://doi.org/10.1016/j.jfoodeng.2024.112052</a:t>
            </a:r>
          </a:p>
        </p:txBody>
      </p:sp>
      <p:pic>
        <p:nvPicPr>
          <p:cNvPr id="5" name="Immagine 4" descr="Immagine che contiene testo, schermata&#10;&#10;Descrizione generata automaticamente">
            <a:extLst>
              <a:ext uri="{FF2B5EF4-FFF2-40B4-BE49-F238E27FC236}">
                <a16:creationId xmlns:a16="http://schemas.microsoft.com/office/drawing/2014/main" id="{688F13EF-7E7B-7BBA-0950-77D281DA33A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5049" y="441487"/>
            <a:ext cx="3448914" cy="1622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4504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egnaposto immagine 5" descr="Immagine che contiene aria aperta, cielo, raccolto/taglio, grano&#10;&#10;Descrizione generata automaticamente">
            <a:extLst>
              <a:ext uri="{FF2B5EF4-FFF2-40B4-BE49-F238E27FC236}">
                <a16:creationId xmlns:a16="http://schemas.microsoft.com/office/drawing/2014/main" id="{B9FA1315-401F-AE7C-EE04-8CDCC08B2699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0000"/>
          </a:blip>
          <a:srcRect t="9643" b="9643"/>
          <a:stretch>
            <a:fillRect/>
          </a:stretch>
        </p:blipFill>
        <p:spPr>
          <a:xfrm>
            <a:off x="0" y="0"/>
            <a:ext cx="4799013" cy="2700338"/>
          </a:xfrm>
          <a:custGeom>
            <a:avLst/>
            <a:gdLst>
              <a:gd name="connsiteX0" fmla="*/ 5610737 w 46940787"/>
              <a:gd name="connsiteY0" fmla="*/ 0 h 17881600"/>
              <a:gd name="connsiteX1" fmla="*/ 46940787 w 46940787"/>
              <a:gd name="connsiteY1" fmla="*/ 0 h 17881600"/>
              <a:gd name="connsiteX2" fmla="*/ 46940787 w 46940787"/>
              <a:gd name="connsiteY2" fmla="*/ 9034111 h 17881600"/>
              <a:gd name="connsiteX3" fmla="*/ 46940563 w 46940787"/>
              <a:gd name="connsiteY3" fmla="*/ 9034771 h 17881600"/>
              <a:gd name="connsiteX4" fmla="*/ 44877775 w 46940787"/>
              <a:gd name="connsiteY4" fmla="*/ 13556140 h 17881600"/>
              <a:gd name="connsiteX5" fmla="*/ 44870663 w 46940787"/>
              <a:gd name="connsiteY5" fmla="*/ 13556140 h 17881600"/>
              <a:gd name="connsiteX6" fmla="*/ 40348095 w 46940787"/>
              <a:gd name="connsiteY6" fmla="*/ 17860346 h 17881600"/>
              <a:gd name="connsiteX7" fmla="*/ 40301755 w 46940787"/>
              <a:gd name="connsiteY7" fmla="*/ 17881600 h 17881600"/>
              <a:gd name="connsiteX8" fmla="*/ 0 w 46940787"/>
              <a:gd name="connsiteY8" fmla="*/ 17881600 h 17881600"/>
              <a:gd name="connsiteX9" fmla="*/ 0 w 46940787"/>
              <a:gd name="connsiteY9" fmla="*/ 11119716 h 17881600"/>
              <a:gd name="connsiteX10" fmla="*/ 1952035 w 46940787"/>
              <a:gd name="connsiteY10" fmla="*/ 4800335 h 17881600"/>
              <a:gd name="connsiteX11" fmla="*/ 5547508 w 46940787"/>
              <a:gd name="connsiteY11" fmla="*/ 36233 h 1788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6940787" h="17881600">
                <a:moveTo>
                  <a:pt x="5610737" y="0"/>
                </a:moveTo>
                <a:lnTo>
                  <a:pt x="46940787" y="0"/>
                </a:lnTo>
                <a:lnTo>
                  <a:pt x="46940787" y="9034111"/>
                </a:lnTo>
                <a:lnTo>
                  <a:pt x="46940563" y="9034771"/>
                </a:lnTo>
                <a:cubicBezTo>
                  <a:pt x="46461835" y="10380426"/>
                  <a:pt x="45796555" y="11891784"/>
                  <a:pt x="44877775" y="13556140"/>
                </a:cubicBezTo>
                <a:lnTo>
                  <a:pt x="44870663" y="13556140"/>
                </a:lnTo>
                <a:cubicBezTo>
                  <a:pt x="43855963" y="15424975"/>
                  <a:pt x="42271375" y="16938798"/>
                  <a:pt x="40348095" y="17860346"/>
                </a:cubicBezTo>
                <a:lnTo>
                  <a:pt x="40301755" y="17881600"/>
                </a:lnTo>
                <a:lnTo>
                  <a:pt x="0" y="17881600"/>
                </a:lnTo>
                <a:lnTo>
                  <a:pt x="0" y="11119716"/>
                </a:lnTo>
                <a:lnTo>
                  <a:pt x="1952035" y="4800335"/>
                </a:lnTo>
                <a:cubicBezTo>
                  <a:pt x="2491051" y="2784076"/>
                  <a:pt x="3801341" y="1084432"/>
                  <a:pt x="5547508" y="36233"/>
                </a:cubicBezTo>
                <a:close/>
              </a:path>
            </a:pathLst>
          </a:custGeom>
        </p:spPr>
      </p:pic>
      <p:sp>
        <p:nvSpPr>
          <p:cNvPr id="23" name="Rettangolo 22">
            <a:extLst>
              <a:ext uri="{FF2B5EF4-FFF2-40B4-BE49-F238E27FC236}">
                <a16:creationId xmlns:a16="http://schemas.microsoft.com/office/drawing/2014/main" id="{DBCF4B75-D2B2-27E4-FD43-F8BD34273685}"/>
              </a:ext>
            </a:extLst>
          </p:cNvPr>
          <p:cNvSpPr/>
          <p:nvPr/>
        </p:nvSpPr>
        <p:spPr>
          <a:xfrm>
            <a:off x="0" y="2490998"/>
            <a:ext cx="4799013" cy="20933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2F9733A4-DDAC-10E2-30E0-4F2DE294836B}"/>
              </a:ext>
            </a:extLst>
          </p:cNvPr>
          <p:cNvSpPr txBox="1"/>
          <p:nvPr/>
        </p:nvSpPr>
        <p:spPr>
          <a:xfrm>
            <a:off x="1251322" y="2502410"/>
            <a:ext cx="229829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600" dirty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Gaetano Adduci – COMSOL Conference, Firenze, October 2024 </a:t>
            </a:r>
          </a:p>
        </p:txBody>
      </p:sp>
      <p:pic>
        <p:nvPicPr>
          <p:cNvPr id="25" name="Picture 4">
            <a:extLst>
              <a:ext uri="{FF2B5EF4-FFF2-40B4-BE49-F238E27FC236}">
                <a16:creationId xmlns:a16="http://schemas.microsoft.com/office/drawing/2014/main" id="{07DC51B0-4385-917E-A19A-0326F22F0F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2785" y="2462080"/>
            <a:ext cx="532843" cy="275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A99D52AE-936C-828F-847C-506AC1F825AC}"/>
              </a:ext>
            </a:extLst>
          </p:cNvPr>
          <p:cNvSpPr txBox="1"/>
          <p:nvPr/>
        </p:nvSpPr>
        <p:spPr>
          <a:xfrm>
            <a:off x="250572" y="110466"/>
            <a:ext cx="429786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t-IT" sz="1200" b="1" i="1" dirty="0">
                <a:solidFill>
                  <a:srgbClr val="B0153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4. Glass </a:t>
            </a:r>
            <a:r>
              <a:rPr lang="it-IT" sz="1200" b="1" i="1" dirty="0" err="1">
                <a:solidFill>
                  <a:srgbClr val="B0153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Transition</a:t>
            </a:r>
            <a:r>
              <a:rPr lang="it-IT" sz="1200" b="1" i="1" dirty="0">
                <a:solidFill>
                  <a:srgbClr val="B0153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it-IT" sz="1200" b="1" i="1" dirty="0" err="1">
                <a:solidFill>
                  <a:srgbClr val="B0153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Phenomena</a:t>
            </a:r>
            <a:endParaRPr lang="it-IT" sz="1200" b="1" i="1" dirty="0">
              <a:solidFill>
                <a:srgbClr val="B0153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71" name="Immagine 70">
            <a:extLst>
              <a:ext uri="{FF2B5EF4-FFF2-40B4-BE49-F238E27FC236}">
                <a16:creationId xmlns:a16="http://schemas.microsoft.com/office/drawing/2014/main" id="{2766F1FC-0CCA-B4D2-705B-4E747DAC2DD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0103" y="2565503"/>
            <a:ext cx="748052" cy="68987"/>
          </a:xfrm>
          <a:prstGeom prst="rect">
            <a:avLst/>
          </a:prstGeom>
        </p:spPr>
      </p:pic>
      <p:pic>
        <p:nvPicPr>
          <p:cNvPr id="38" name="Immagine 37" descr="Immagine che contiene schermata, Rettangolo, linea, Elementi grafici&#10;&#10;Descrizione generata automaticamente">
            <a:extLst>
              <a:ext uri="{FF2B5EF4-FFF2-40B4-BE49-F238E27FC236}">
                <a16:creationId xmlns:a16="http://schemas.microsoft.com/office/drawing/2014/main" id="{17727765-1253-CB9C-B698-17AA0BFA956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2710" y="90121"/>
            <a:ext cx="609559" cy="609559"/>
          </a:xfrm>
          <a:prstGeom prst="rect">
            <a:avLst/>
          </a:prstGeom>
        </p:spPr>
      </p:pic>
      <p:pic>
        <p:nvPicPr>
          <p:cNvPr id="27" name="Immagine 26">
            <a:extLst>
              <a:ext uri="{FF2B5EF4-FFF2-40B4-BE49-F238E27FC236}">
                <a16:creationId xmlns:a16="http://schemas.microsoft.com/office/drawing/2014/main" id="{97995321-7D7D-87D6-EFBB-4DD794DEF59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9231" y="900000"/>
            <a:ext cx="1366075" cy="1025338"/>
          </a:xfrm>
          <a:prstGeom prst="rect">
            <a:avLst/>
          </a:prstGeom>
        </p:spPr>
      </p:pic>
      <p:pic>
        <p:nvPicPr>
          <p:cNvPr id="40" name="Immagine 39">
            <a:extLst>
              <a:ext uri="{FF2B5EF4-FFF2-40B4-BE49-F238E27FC236}">
                <a16:creationId xmlns:a16="http://schemas.microsoft.com/office/drawing/2014/main" id="{E962AA2E-1E71-8D0A-DAFE-6F1CFDD3311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047901" y="684000"/>
            <a:ext cx="1822610" cy="1368000"/>
          </a:xfrm>
          <a:prstGeom prst="rect">
            <a:avLst/>
          </a:prstGeom>
        </p:spPr>
      </p:pic>
      <p:pic>
        <p:nvPicPr>
          <p:cNvPr id="42" name="Immagine 41">
            <a:extLst>
              <a:ext uri="{FF2B5EF4-FFF2-40B4-BE49-F238E27FC236}">
                <a16:creationId xmlns:a16="http://schemas.microsoft.com/office/drawing/2014/main" id="{6F047CA4-3A29-43B8-7163-F06ADBD0183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550781" y="684000"/>
            <a:ext cx="1822610" cy="1368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3" name="CasellaDiTesto 42">
                <a:extLst>
                  <a:ext uri="{FF2B5EF4-FFF2-40B4-BE49-F238E27FC236}">
                    <a16:creationId xmlns:a16="http://schemas.microsoft.com/office/drawing/2014/main" id="{E112D878-4635-1834-C37A-2D18EFD122F7}"/>
                  </a:ext>
                </a:extLst>
              </p:cNvPr>
              <p:cNvSpPr txBox="1"/>
              <p:nvPr/>
            </p:nvSpPr>
            <p:spPr>
              <a:xfrm>
                <a:off x="360103" y="655340"/>
                <a:ext cx="1148911" cy="2255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it-IT" sz="75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bPr>
                      <m:e>
                        <m:r>
                          <a:rPr lang="it-IT" sz="750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it-IT" sz="750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𝑔</m:t>
                        </m:r>
                      </m:sub>
                    </m:sSub>
                  </m:oMath>
                </a14:m>
                <a:r>
                  <a:rPr lang="it-IT" sz="750" dirty="0">
                    <a:latin typeface="Cambria" panose="02040503050406030204" pitchFamily="18" charset="0"/>
                    <a:ea typeface="Cambria" panose="02040503050406030204" pitchFamily="18" charset="0"/>
                  </a:rPr>
                  <a:t> from Kwei’s Model</a:t>
                </a:r>
              </a:p>
            </p:txBody>
          </p:sp>
        </mc:Choice>
        <mc:Fallback xmlns="">
          <p:sp>
            <p:nvSpPr>
              <p:cNvPr id="43" name="CasellaDiTesto 42">
                <a:extLst>
                  <a:ext uri="{FF2B5EF4-FFF2-40B4-BE49-F238E27FC236}">
                    <a16:creationId xmlns:a16="http://schemas.microsoft.com/office/drawing/2014/main" id="{E112D878-4635-1834-C37A-2D18EFD122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103" y="655340"/>
                <a:ext cx="1148911" cy="225575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CasellaDiTesto 43">
                <a:extLst>
                  <a:ext uri="{FF2B5EF4-FFF2-40B4-BE49-F238E27FC236}">
                    <a16:creationId xmlns:a16="http://schemas.microsoft.com/office/drawing/2014/main" id="{21244E6D-3207-1C4B-CA4A-0C95961F019B}"/>
                  </a:ext>
                </a:extLst>
              </p:cNvPr>
              <p:cNvSpPr txBox="1"/>
              <p:nvPr/>
            </p:nvSpPr>
            <p:spPr>
              <a:xfrm>
                <a:off x="1847364" y="655340"/>
                <a:ext cx="1212432" cy="2166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750" dirty="0">
                    <a:latin typeface="Cambria" panose="02040503050406030204" pitchFamily="18" charset="0"/>
                    <a:ea typeface="Cambria" panose="02040503050406030204" pitchFamily="18" charset="0"/>
                  </a:rPr>
                  <a:t>Adjusted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75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bPr>
                      <m:e>
                        <m:r>
                          <a:rPr lang="it-IT" sz="750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it-IT" sz="750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𝑝𝑑</m:t>
                        </m:r>
                      </m:sub>
                    </m:sSub>
                    <m:r>
                      <a:rPr lang="it-IT" sz="750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=</m:t>
                    </m:r>
                    <m:r>
                      <a:rPr lang="it-IT" sz="750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it-IT" sz="750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it-IT" sz="750" b="0" i="1" smtClean="0"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750" b="0" i="1" smtClean="0"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  <m:t>𝑐</m:t>
                            </m:r>
                          </m:e>
                          <m:sub>
                            <m:r>
                              <a:rPr lang="it-IT" sz="750" b="0" i="1" smtClean="0"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  <m:t>𝑙</m:t>
                            </m:r>
                          </m:sub>
                        </m:sSub>
                        <m:r>
                          <a:rPr lang="it-IT" sz="750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, </m:t>
                        </m:r>
                        <m:r>
                          <a:rPr lang="it-IT" sz="750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𝑇</m:t>
                        </m:r>
                      </m:e>
                    </m:d>
                  </m:oMath>
                </a14:m>
                <a:endParaRPr lang="it-IT" sz="750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44" name="CasellaDiTesto 43">
                <a:extLst>
                  <a:ext uri="{FF2B5EF4-FFF2-40B4-BE49-F238E27FC236}">
                    <a16:creationId xmlns:a16="http://schemas.microsoft.com/office/drawing/2014/main" id="{21244E6D-3207-1C4B-CA4A-0C95961F01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47364" y="655340"/>
                <a:ext cx="1212432" cy="216662"/>
              </a:xfrm>
              <a:prstGeom prst="rect">
                <a:avLst/>
              </a:prstGeom>
              <a:blipFill>
                <a:blip r:embed="rId11"/>
                <a:stretch>
                  <a:fillRect b="-285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CasellaDiTesto 44">
                <a:extLst>
                  <a:ext uri="{FF2B5EF4-FFF2-40B4-BE49-F238E27FC236}">
                    <a16:creationId xmlns:a16="http://schemas.microsoft.com/office/drawing/2014/main" id="{A9EB029B-E351-5664-D144-19272FE613DC}"/>
                  </a:ext>
                </a:extLst>
              </p:cNvPr>
              <p:cNvSpPr txBox="1"/>
              <p:nvPr/>
            </p:nvSpPr>
            <p:spPr>
              <a:xfrm>
                <a:off x="3287601" y="660149"/>
                <a:ext cx="1212432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750" dirty="0">
                    <a:latin typeface="Cambria" panose="02040503050406030204" pitchFamily="18" charset="0"/>
                    <a:ea typeface="Cambria" panose="02040503050406030204" pitchFamily="18" charset="0"/>
                  </a:rPr>
                  <a:t>Adjusted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75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bPr>
                      <m:e>
                        <m:r>
                          <a:rPr lang="it-IT" sz="750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it-IT" sz="750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𝑑</m:t>
                        </m:r>
                      </m:sub>
                    </m:sSub>
                    <m:r>
                      <a:rPr lang="it-IT" sz="750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=</m:t>
                    </m:r>
                    <m:r>
                      <a:rPr lang="it-IT" sz="750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it-IT" sz="750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it-IT" sz="750" b="0" i="1" smtClean="0"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750" b="0" i="1" smtClean="0"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  <m:t>𝑐</m:t>
                            </m:r>
                          </m:e>
                          <m:sub>
                            <m:r>
                              <a:rPr lang="it-IT" sz="750" b="0" i="1" smtClean="0"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  <m:t>𝑙</m:t>
                            </m:r>
                          </m:sub>
                        </m:sSub>
                        <m:r>
                          <a:rPr lang="it-IT" sz="750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, </m:t>
                        </m:r>
                        <m:r>
                          <a:rPr lang="it-IT" sz="750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𝑇</m:t>
                        </m:r>
                      </m:e>
                    </m:d>
                  </m:oMath>
                </a14:m>
                <a:endParaRPr lang="it-IT" sz="750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45" name="CasellaDiTesto 44">
                <a:extLst>
                  <a:ext uri="{FF2B5EF4-FFF2-40B4-BE49-F238E27FC236}">
                    <a16:creationId xmlns:a16="http://schemas.microsoft.com/office/drawing/2014/main" id="{A9EB029B-E351-5664-D144-19272FE613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7601" y="660149"/>
                <a:ext cx="1212432" cy="215444"/>
              </a:xfrm>
              <a:prstGeom prst="rect">
                <a:avLst/>
              </a:prstGeom>
              <a:blipFill>
                <a:blip r:embed="rId12"/>
                <a:stretch>
                  <a:fillRect b="-277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CasellaDiTesto 45">
                <a:extLst>
                  <a:ext uri="{FF2B5EF4-FFF2-40B4-BE49-F238E27FC236}">
                    <a16:creationId xmlns:a16="http://schemas.microsoft.com/office/drawing/2014/main" id="{1AF24969-95C5-C2BD-856E-A4268FEA6CB6}"/>
                  </a:ext>
                </a:extLst>
              </p:cNvPr>
              <p:cNvSpPr txBox="1"/>
              <p:nvPr/>
            </p:nvSpPr>
            <p:spPr>
              <a:xfrm>
                <a:off x="185843" y="1981414"/>
                <a:ext cx="1565269" cy="4766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171450" indent="-171450"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sz="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6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it-IT" sz="600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</m:sSub>
                    <m:r>
                      <a:rPr lang="it-IT" sz="6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it-IT" sz="600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it-IT" sz="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it-IT" sz="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600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b>
                            <m:r>
                              <a:rPr lang="it-IT" sz="600" b="0" i="1" smtClean="0">
                                <a:latin typeface="Cambria Math" panose="02040503050406030204" pitchFamily="18" charset="0"/>
                              </a:rPr>
                              <m:t>𝑙</m:t>
                            </m:r>
                          </m:sub>
                        </m:sSub>
                      </m:e>
                    </m:d>
                  </m:oMath>
                </a14:m>
                <a:endParaRPr lang="it-IT" sz="600" b="0" dirty="0"/>
              </a:p>
              <a:p>
                <a:pPr marL="171450" indent="-171450">
                  <a:buFont typeface="Wingdings" panose="05000000000000000000" pitchFamily="2" charset="2"/>
                  <a:buChar char="§"/>
                </a:pPr>
                <a:r>
                  <a:rPr lang="it-IT" sz="600" b="1" dirty="0" err="1">
                    <a:latin typeface="Cambria" panose="02040503050406030204" pitchFamily="18" charset="0"/>
                    <a:ea typeface="Cambria" panose="02040503050406030204" pitchFamily="18" charset="0"/>
                  </a:rPr>
                  <a:t>Rubbery</a:t>
                </a:r>
                <a:r>
                  <a:rPr lang="it-IT" sz="600" b="1" dirty="0">
                    <a:latin typeface="Cambria" panose="02040503050406030204" pitchFamily="18" charset="0"/>
                    <a:ea typeface="Cambria" panose="02040503050406030204" pitchFamily="18" charset="0"/>
                  </a:rPr>
                  <a:t> </a:t>
                </a:r>
                <a:r>
                  <a:rPr lang="it-IT" sz="6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state </a:t>
                </a:r>
                <a:r>
                  <a:rPr lang="it-IT" sz="600" dirty="0" err="1">
                    <a:latin typeface="Cambria" panose="02040503050406030204" pitchFamily="18" charset="0"/>
                    <a:ea typeface="Cambria" panose="02040503050406030204" pitchFamily="18" charset="0"/>
                  </a:rPr>
                  <a:t>above</a:t>
                </a:r>
                <a:r>
                  <a:rPr lang="it-IT" sz="6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, </a:t>
                </a:r>
                <a:r>
                  <a:rPr lang="it-IT" sz="600" b="1" dirty="0" err="1">
                    <a:latin typeface="Cambria" panose="02040503050406030204" pitchFamily="18" charset="0"/>
                    <a:ea typeface="Cambria" panose="02040503050406030204" pitchFamily="18" charset="0"/>
                  </a:rPr>
                  <a:t>glassy</a:t>
                </a:r>
                <a:r>
                  <a:rPr lang="it-IT" sz="600" b="1" dirty="0">
                    <a:latin typeface="Cambria" panose="02040503050406030204" pitchFamily="18" charset="0"/>
                    <a:ea typeface="Cambria" panose="02040503050406030204" pitchFamily="18" charset="0"/>
                  </a:rPr>
                  <a:t> </a:t>
                </a:r>
                <a:r>
                  <a:rPr lang="it-IT" sz="6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state </a:t>
                </a:r>
                <a:r>
                  <a:rPr lang="it-IT" sz="600" dirty="0" err="1">
                    <a:latin typeface="Cambria" panose="02040503050406030204" pitchFamily="18" charset="0"/>
                    <a:ea typeface="Cambria" panose="02040503050406030204" pitchFamily="18" charset="0"/>
                  </a:rPr>
                  <a:t>below</a:t>
                </a:r>
                <a:endParaRPr lang="it-IT" sz="600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marL="171450" indent="-171450"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sz="60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bPr>
                      <m:e>
                        <m:r>
                          <a:rPr lang="it-IT" sz="600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it-IT" sz="600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𝑔</m:t>
                        </m:r>
                      </m:sub>
                    </m:sSub>
                  </m:oMath>
                </a14:m>
                <a:r>
                  <a:rPr lang="it-IT" sz="6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 </a:t>
                </a:r>
                <a:r>
                  <a:rPr lang="it-IT" sz="600" b="1" dirty="0" err="1">
                    <a:latin typeface="Cambria" panose="02040503050406030204" pitchFamily="18" charset="0"/>
                    <a:ea typeface="Cambria" panose="02040503050406030204" pitchFamily="18" charset="0"/>
                  </a:rPr>
                  <a:t>increases</a:t>
                </a:r>
                <a:r>
                  <a:rPr lang="it-IT" sz="6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 </a:t>
                </a:r>
                <a:r>
                  <a:rPr lang="it-IT" sz="600" dirty="0" err="1">
                    <a:latin typeface="Cambria" panose="02040503050406030204" pitchFamily="18" charset="0"/>
                    <a:ea typeface="Cambria" panose="02040503050406030204" pitchFamily="18" charset="0"/>
                  </a:rPr>
                  <a:t>as</a:t>
                </a:r>
                <a:r>
                  <a:rPr lang="it-IT" sz="6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60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bPr>
                      <m:e>
                        <m:r>
                          <a:rPr lang="it-IT" sz="600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it-IT" sz="600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𝑙</m:t>
                        </m:r>
                      </m:sub>
                    </m:sSub>
                  </m:oMath>
                </a14:m>
                <a:r>
                  <a:rPr lang="it-IT" sz="6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 </a:t>
                </a:r>
                <a:r>
                  <a:rPr lang="it-IT" sz="600" b="1" dirty="0">
                    <a:latin typeface="Cambria" panose="02040503050406030204" pitchFamily="18" charset="0"/>
                    <a:ea typeface="Cambria" panose="02040503050406030204" pitchFamily="18" charset="0"/>
                  </a:rPr>
                  <a:t>decreases</a:t>
                </a:r>
              </a:p>
            </p:txBody>
          </p:sp>
        </mc:Choice>
        <mc:Fallback xmlns="">
          <p:sp>
            <p:nvSpPr>
              <p:cNvPr id="46" name="CasellaDiTesto 45">
                <a:extLst>
                  <a:ext uri="{FF2B5EF4-FFF2-40B4-BE49-F238E27FC236}">
                    <a16:creationId xmlns:a16="http://schemas.microsoft.com/office/drawing/2014/main" id="{1AF24969-95C5-C2BD-856E-A4268FEA6C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5843" y="1981414"/>
                <a:ext cx="1565269" cy="476669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CasellaDiTesto 46">
                <a:extLst>
                  <a:ext uri="{FF2B5EF4-FFF2-40B4-BE49-F238E27FC236}">
                    <a16:creationId xmlns:a16="http://schemas.microsoft.com/office/drawing/2014/main" id="{48C8EA3F-9E4B-0853-4C8D-D90A99CFC2E8}"/>
                  </a:ext>
                </a:extLst>
              </p:cNvPr>
              <p:cNvSpPr txBox="1"/>
              <p:nvPr/>
            </p:nvSpPr>
            <p:spPr>
              <a:xfrm>
                <a:off x="1588809" y="1952765"/>
                <a:ext cx="1565269" cy="5059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171450" indent="-171450"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r>
                      <a:rPr lang="it-IT" sz="600" b="0" i="1" smtClean="0">
                        <a:latin typeface="Cambria Math" panose="02040503050406030204" pitchFamily="18" charset="0"/>
                      </a:rPr>
                      <m:t>3400&lt;</m:t>
                    </m:r>
                    <m:sSub>
                      <m:sSubPr>
                        <m:ctrlPr>
                          <a:rPr lang="it-IT" sz="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|"/>
                            <m:ctrlPr>
                              <a:rPr lang="it-IT" sz="6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it-IT" sz="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sz="600" b="0" i="1" smtClean="0"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</m:e>
                              <m:sub>
                                <m:r>
                                  <a:rPr lang="it-IT" sz="600" b="0" i="1" smtClean="0">
                                    <a:latin typeface="Cambria Math" panose="02040503050406030204" pitchFamily="18" charset="0"/>
                                  </a:rPr>
                                  <m:t>𝑝𝑑</m:t>
                                </m:r>
                              </m:sub>
                            </m:sSub>
                          </m:e>
                        </m:d>
                      </m:e>
                      <m:sub>
                        <m:sSub>
                          <m:sSubPr>
                            <m:ctrlPr>
                              <a:rPr lang="it-IT" sz="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6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it-IT" sz="600" b="0" i="1" smtClean="0">
                                <a:latin typeface="Cambria Math" panose="02040503050406030204" pitchFamily="18" charset="0"/>
                              </a:rPr>
                              <m:t>𝑔</m:t>
                            </m:r>
                            <m:r>
                              <a:rPr lang="it-IT" sz="600" b="0" i="1" smtClean="0">
                                <a:latin typeface="Cambria Math" panose="02040503050406030204" pitchFamily="18" charset="0"/>
                              </a:rPr>
                              <m:t>, </m:t>
                            </m:r>
                            <m:r>
                              <a:rPr lang="it-IT" sz="600" b="0" i="1" smtClean="0">
                                <a:latin typeface="Cambria Math" panose="02040503050406030204" pitchFamily="18" charset="0"/>
                              </a:rPr>
                              <m:t>𝑅𝑈𝐵</m:t>
                            </m:r>
                          </m:sub>
                        </m:sSub>
                      </m:sub>
                    </m:sSub>
                    <m:r>
                      <a:rPr lang="it-IT" sz="600" b="0" i="1" smtClean="0">
                        <a:latin typeface="Cambria Math" panose="02040503050406030204" pitchFamily="18" charset="0"/>
                      </a:rPr>
                      <m:t>&lt;3500   </m:t>
                    </m:r>
                    <m:d>
                      <m:dPr>
                        <m:begChr m:val="["/>
                        <m:endChr m:val="]"/>
                        <m:ctrlPr>
                          <a:rPr lang="it-IT" sz="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it-IT" sz="6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it-IT" sz="600" b="0" i="1" smtClean="0">
                                <a:latin typeface="Cambria Math" panose="02040503050406030204" pitchFamily="18" charset="0"/>
                              </a:rPr>
                              <m:t>𝐽</m:t>
                            </m:r>
                          </m:num>
                          <m:den>
                            <m:r>
                              <a:rPr lang="it-IT" sz="600" b="0" i="1" smtClean="0">
                                <a:latin typeface="Cambria Math" panose="02040503050406030204" pitchFamily="18" charset="0"/>
                              </a:rPr>
                              <m:t>𝑘𝑔</m:t>
                            </m:r>
                            <m:r>
                              <a:rPr lang="it-IT" sz="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∙</m:t>
                            </m:r>
                            <m:r>
                              <a:rPr lang="it-IT" sz="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𝐾</m:t>
                            </m:r>
                          </m:den>
                        </m:f>
                      </m:e>
                    </m:d>
                  </m:oMath>
                </a14:m>
                <a:endParaRPr lang="it-IT" sz="600" b="0" dirty="0"/>
              </a:p>
              <a:p>
                <a:pPr marL="171450" indent="-171450"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sz="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|"/>
                            <m:ctrlPr>
                              <a:rPr lang="it-IT" sz="6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it-IT" sz="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sz="600" b="0" i="1" smtClean="0"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</m:e>
                              <m:sub>
                                <m:r>
                                  <a:rPr lang="it-IT" sz="600" b="0" i="1" smtClean="0">
                                    <a:latin typeface="Cambria Math" panose="02040503050406030204" pitchFamily="18" charset="0"/>
                                  </a:rPr>
                                  <m:t>𝑝𝑑</m:t>
                                </m:r>
                              </m:sub>
                            </m:sSub>
                          </m:e>
                        </m:d>
                      </m:e>
                      <m:sub>
                        <m:sSub>
                          <m:sSubPr>
                            <m:ctrlPr>
                              <a:rPr lang="it-IT" sz="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6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it-IT" sz="600" b="0" i="1" smtClean="0">
                                <a:latin typeface="Cambria Math" panose="02040503050406030204" pitchFamily="18" charset="0"/>
                              </a:rPr>
                              <m:t>𝑔</m:t>
                            </m:r>
                            <m:r>
                              <a:rPr lang="it-IT" sz="600" b="0" i="1" smtClean="0">
                                <a:latin typeface="Cambria Math" panose="02040503050406030204" pitchFamily="18" charset="0"/>
                              </a:rPr>
                              <m:t>, </m:t>
                            </m:r>
                            <m:r>
                              <a:rPr lang="it-IT" sz="600" b="0" i="1" smtClean="0">
                                <a:latin typeface="Cambria Math" panose="02040503050406030204" pitchFamily="18" charset="0"/>
                              </a:rPr>
                              <m:t>𝐺𝐿𝐴</m:t>
                            </m:r>
                          </m:sub>
                        </m:sSub>
                      </m:sub>
                    </m:sSub>
                    <m:r>
                      <a:rPr lang="it-IT" sz="600" b="0" i="1" smtClean="0">
                        <a:latin typeface="Cambria Math" panose="02040503050406030204" pitchFamily="18" charset="0"/>
                      </a:rPr>
                      <m:t>=1841 </m:t>
                    </m:r>
                    <m:f>
                      <m:fPr>
                        <m:ctrlPr>
                          <a:rPr lang="it-IT" sz="6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sz="600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num>
                      <m:den>
                        <m:r>
                          <a:rPr lang="it-IT" sz="600" b="0" i="1" smtClean="0">
                            <a:latin typeface="Cambria Math" panose="02040503050406030204" pitchFamily="18" charset="0"/>
                          </a:rPr>
                          <m:t>𝑘𝑔</m:t>
                        </m:r>
                        <m:r>
                          <a:rPr lang="it-IT" sz="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a:rPr lang="it-IT" sz="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𝐾</m:t>
                        </m:r>
                      </m:den>
                    </m:f>
                  </m:oMath>
                </a14:m>
                <a:endParaRPr lang="it-IT" sz="600" b="0" dirty="0"/>
              </a:p>
              <a:p>
                <a:pPr marL="171450" indent="-171450"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r>
                      <a:rPr lang="it-IT" sz="600" b="0" i="1" smtClean="0">
                        <a:latin typeface="Cambria Math" panose="02040503050406030204" pitchFamily="18" charset="0"/>
                      </a:rPr>
                      <m:t>𝑀𝑎𝑥𝑉𝑎𝑟</m:t>
                    </m:r>
                    <m:r>
                      <a:rPr lang="it-IT" sz="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≅−49 %</m:t>
                    </m:r>
                  </m:oMath>
                </a14:m>
                <a:r>
                  <a:rPr lang="it-IT" sz="600" b="0" dirty="0"/>
                  <a:t> </a:t>
                </a:r>
              </a:p>
            </p:txBody>
          </p:sp>
        </mc:Choice>
        <mc:Fallback xmlns="">
          <p:sp>
            <p:nvSpPr>
              <p:cNvPr id="47" name="CasellaDiTesto 46">
                <a:extLst>
                  <a:ext uri="{FF2B5EF4-FFF2-40B4-BE49-F238E27FC236}">
                    <a16:creationId xmlns:a16="http://schemas.microsoft.com/office/drawing/2014/main" id="{48C8EA3F-9E4B-0853-4C8D-D90A99CFC2E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88809" y="1952765"/>
                <a:ext cx="1565269" cy="505908"/>
              </a:xfrm>
              <a:prstGeom prst="rect">
                <a:avLst/>
              </a:prstGeom>
              <a:blipFill>
                <a:blip r:embed="rId14"/>
                <a:stretch>
                  <a:fillRect t="-32530" b="-3253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CasellaDiTesto 47">
                <a:extLst>
                  <a:ext uri="{FF2B5EF4-FFF2-40B4-BE49-F238E27FC236}">
                    <a16:creationId xmlns:a16="http://schemas.microsoft.com/office/drawing/2014/main" id="{6BDE907A-D81A-B87D-2F62-3AF2A238D38C}"/>
                  </a:ext>
                </a:extLst>
              </p:cNvPr>
              <p:cNvSpPr txBox="1"/>
              <p:nvPr/>
            </p:nvSpPr>
            <p:spPr>
              <a:xfrm>
                <a:off x="3129572" y="1964856"/>
                <a:ext cx="1693948" cy="4928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171450" indent="-171450"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r>
                      <a:rPr lang="it-IT" sz="600" b="0" i="1" smtClean="0">
                        <a:latin typeface="Cambria Math" panose="02040503050406030204" pitchFamily="18" charset="0"/>
                      </a:rPr>
                      <m:t>0.1</m:t>
                    </m:r>
                    <m:r>
                      <a:rPr lang="it-IT" sz="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it-IT" sz="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sz="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it-IT" sz="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−9</m:t>
                        </m:r>
                      </m:sup>
                    </m:sSup>
                    <m:r>
                      <a:rPr lang="it-IT" sz="600" b="0" i="1" smtClean="0">
                        <a:latin typeface="Cambria Math" panose="02040503050406030204" pitchFamily="18" charset="0"/>
                      </a:rPr>
                      <m:t>&lt;</m:t>
                    </m:r>
                    <m:sSub>
                      <m:sSubPr>
                        <m:ctrlPr>
                          <a:rPr lang="it-IT" sz="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|"/>
                            <m:ctrlPr>
                              <a:rPr lang="it-IT" sz="6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it-IT" sz="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sz="600" b="0" i="1" smtClean="0">
                                    <a:latin typeface="Cambria Math" panose="02040503050406030204" pitchFamily="18" charset="0"/>
                                  </a:rPr>
                                  <m:t>𝐷</m:t>
                                </m:r>
                              </m:e>
                              <m:sub>
                                <m:r>
                                  <a:rPr lang="it-IT" sz="600" b="0" i="1" smtClean="0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sub>
                            </m:sSub>
                          </m:e>
                        </m:d>
                      </m:e>
                      <m:sub>
                        <m:sSub>
                          <m:sSubPr>
                            <m:ctrlPr>
                              <a:rPr lang="it-IT" sz="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6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it-IT" sz="600" b="0" i="1" smtClean="0">
                                <a:latin typeface="Cambria Math" panose="02040503050406030204" pitchFamily="18" charset="0"/>
                              </a:rPr>
                              <m:t>𝑔</m:t>
                            </m:r>
                            <m:r>
                              <a:rPr lang="it-IT" sz="600" b="0" i="1" smtClean="0">
                                <a:latin typeface="Cambria Math" panose="02040503050406030204" pitchFamily="18" charset="0"/>
                              </a:rPr>
                              <m:t>, </m:t>
                            </m:r>
                            <m:r>
                              <a:rPr lang="it-IT" sz="600" b="0" i="1" smtClean="0">
                                <a:latin typeface="Cambria Math" panose="02040503050406030204" pitchFamily="18" charset="0"/>
                              </a:rPr>
                              <m:t>𝑅𝑈𝐵</m:t>
                            </m:r>
                          </m:sub>
                        </m:sSub>
                      </m:sub>
                    </m:sSub>
                    <m:r>
                      <a:rPr lang="it-IT" sz="600" b="0" i="1" smtClean="0">
                        <a:latin typeface="Cambria Math" panose="02040503050406030204" pitchFamily="18" charset="0"/>
                      </a:rPr>
                      <m:t>&lt;2.5</m:t>
                    </m:r>
                    <m:r>
                      <a:rPr lang="it-IT" sz="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it-IT" sz="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sz="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it-IT" sz="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−9</m:t>
                        </m:r>
                      </m:sup>
                    </m:sSup>
                    <m:r>
                      <a:rPr lang="it-IT" sz="600" b="0" i="1" smtClean="0">
                        <a:latin typeface="Cambria Math" panose="02040503050406030204" pitchFamily="18" charset="0"/>
                      </a:rPr>
                      <m:t>  </m:t>
                    </m:r>
                    <m:d>
                      <m:dPr>
                        <m:begChr m:val="["/>
                        <m:endChr m:val="]"/>
                        <m:ctrlPr>
                          <a:rPr lang="it-IT" sz="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it-IT" sz="6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it-IT" sz="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it-IT" sz="600" b="0" i="1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  <m:sup>
                                <m:r>
                                  <a:rPr lang="it-IT" sz="6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it-IT" sz="600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den>
                        </m:f>
                      </m:e>
                    </m:d>
                  </m:oMath>
                </a14:m>
                <a:endParaRPr lang="it-IT" sz="600" b="0" dirty="0"/>
              </a:p>
              <a:p>
                <a:pPr marL="171450" indent="-171450"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sz="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|"/>
                            <m:ctrlPr>
                              <a:rPr lang="it-IT" sz="6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it-IT" sz="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sz="600" b="0" i="1" smtClean="0">
                                    <a:latin typeface="Cambria Math" panose="02040503050406030204" pitchFamily="18" charset="0"/>
                                  </a:rPr>
                                  <m:t>𝐷</m:t>
                                </m:r>
                              </m:e>
                              <m:sub>
                                <m:r>
                                  <a:rPr lang="it-IT" sz="600" b="0" i="1" smtClean="0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sub>
                            </m:sSub>
                          </m:e>
                        </m:d>
                      </m:e>
                      <m:sub>
                        <m:sSub>
                          <m:sSubPr>
                            <m:ctrlPr>
                              <a:rPr lang="it-IT" sz="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6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it-IT" sz="600" b="0" i="1" smtClean="0">
                                <a:latin typeface="Cambria Math" panose="02040503050406030204" pitchFamily="18" charset="0"/>
                              </a:rPr>
                              <m:t>𝑔</m:t>
                            </m:r>
                            <m:r>
                              <a:rPr lang="it-IT" sz="600" b="0" i="1" smtClean="0">
                                <a:latin typeface="Cambria Math" panose="02040503050406030204" pitchFamily="18" charset="0"/>
                              </a:rPr>
                              <m:t>, </m:t>
                            </m:r>
                            <m:r>
                              <a:rPr lang="it-IT" sz="600" b="0" i="1" smtClean="0">
                                <a:latin typeface="Cambria Math" panose="02040503050406030204" pitchFamily="18" charset="0"/>
                              </a:rPr>
                              <m:t>𝐺𝐿𝐴</m:t>
                            </m:r>
                          </m:sub>
                        </m:sSub>
                      </m:sub>
                    </m:sSub>
                    <m:r>
                      <a:rPr lang="it-IT" sz="600" b="0" i="1" smtClean="0">
                        <a:latin typeface="Cambria Math" panose="02040503050406030204" pitchFamily="18" charset="0"/>
                      </a:rPr>
                      <m:t>=1.55</m:t>
                    </m:r>
                    <m:r>
                      <a:rPr lang="it-IT" sz="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it-IT" sz="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sz="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it-IT" sz="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−12</m:t>
                        </m:r>
                      </m:sup>
                    </m:sSup>
                    <m:r>
                      <a:rPr lang="it-IT" sz="600" b="0" i="1" smtClean="0"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it-IT" sz="6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it-IT" sz="6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it-IT" sz="600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p>
                            <m:r>
                              <a:rPr lang="it-IT" sz="6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it-IT" sz="6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den>
                    </m:f>
                  </m:oMath>
                </a14:m>
                <a:endParaRPr lang="it-IT" sz="600" b="0" dirty="0"/>
              </a:p>
              <a:p>
                <a:pPr marL="171450" indent="-171450"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r>
                      <a:rPr lang="it-IT" sz="600" b="0" i="1" smtClean="0">
                        <a:latin typeface="Cambria Math" panose="02040503050406030204" pitchFamily="18" charset="0"/>
                      </a:rPr>
                      <m:t>𝑀𝑎𝑥𝑉𝑎𝑟</m:t>
                    </m:r>
                    <m:r>
                      <a:rPr lang="it-IT" sz="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≅−99 %</m:t>
                    </m:r>
                  </m:oMath>
                </a14:m>
                <a:r>
                  <a:rPr lang="it-IT" sz="600" b="0" dirty="0"/>
                  <a:t> </a:t>
                </a:r>
              </a:p>
            </p:txBody>
          </p:sp>
        </mc:Choice>
        <mc:Fallback xmlns="">
          <p:sp>
            <p:nvSpPr>
              <p:cNvPr id="48" name="CasellaDiTesto 47">
                <a:extLst>
                  <a:ext uri="{FF2B5EF4-FFF2-40B4-BE49-F238E27FC236}">
                    <a16:creationId xmlns:a16="http://schemas.microsoft.com/office/drawing/2014/main" id="{6BDE907A-D81A-B87D-2F62-3AF2A238D3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29572" y="1964856"/>
                <a:ext cx="1693948" cy="492892"/>
              </a:xfrm>
              <a:prstGeom prst="rect">
                <a:avLst/>
              </a:prstGeom>
              <a:blipFill>
                <a:blip r:embed="rId15"/>
                <a:stretch>
                  <a:fillRect t="-18519" b="-1851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91955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Segnaposto immagine 5" descr="Immagine che contiene aria aperta, cielo, raccolto/taglio, grano&#10;&#10;Descrizione generata automaticamente">
            <a:extLst>
              <a:ext uri="{FF2B5EF4-FFF2-40B4-BE49-F238E27FC236}">
                <a16:creationId xmlns:a16="http://schemas.microsoft.com/office/drawing/2014/main" id="{129B69B5-598D-3402-B8FE-96020A2671D5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0000"/>
          </a:blip>
          <a:srcRect t="9643" b="9643"/>
          <a:stretch>
            <a:fillRect/>
          </a:stretch>
        </p:blipFill>
        <p:spPr>
          <a:xfrm>
            <a:off x="0" y="0"/>
            <a:ext cx="4799013" cy="2700338"/>
          </a:xfrm>
          <a:custGeom>
            <a:avLst/>
            <a:gdLst>
              <a:gd name="connsiteX0" fmla="*/ 5610737 w 46940787"/>
              <a:gd name="connsiteY0" fmla="*/ 0 h 17881600"/>
              <a:gd name="connsiteX1" fmla="*/ 46940787 w 46940787"/>
              <a:gd name="connsiteY1" fmla="*/ 0 h 17881600"/>
              <a:gd name="connsiteX2" fmla="*/ 46940787 w 46940787"/>
              <a:gd name="connsiteY2" fmla="*/ 9034111 h 17881600"/>
              <a:gd name="connsiteX3" fmla="*/ 46940563 w 46940787"/>
              <a:gd name="connsiteY3" fmla="*/ 9034771 h 17881600"/>
              <a:gd name="connsiteX4" fmla="*/ 44877775 w 46940787"/>
              <a:gd name="connsiteY4" fmla="*/ 13556140 h 17881600"/>
              <a:gd name="connsiteX5" fmla="*/ 44870663 w 46940787"/>
              <a:gd name="connsiteY5" fmla="*/ 13556140 h 17881600"/>
              <a:gd name="connsiteX6" fmla="*/ 40348095 w 46940787"/>
              <a:gd name="connsiteY6" fmla="*/ 17860346 h 17881600"/>
              <a:gd name="connsiteX7" fmla="*/ 40301755 w 46940787"/>
              <a:gd name="connsiteY7" fmla="*/ 17881600 h 17881600"/>
              <a:gd name="connsiteX8" fmla="*/ 0 w 46940787"/>
              <a:gd name="connsiteY8" fmla="*/ 17881600 h 17881600"/>
              <a:gd name="connsiteX9" fmla="*/ 0 w 46940787"/>
              <a:gd name="connsiteY9" fmla="*/ 11119716 h 17881600"/>
              <a:gd name="connsiteX10" fmla="*/ 1952035 w 46940787"/>
              <a:gd name="connsiteY10" fmla="*/ 4800335 h 17881600"/>
              <a:gd name="connsiteX11" fmla="*/ 5547508 w 46940787"/>
              <a:gd name="connsiteY11" fmla="*/ 36233 h 1788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6940787" h="17881600">
                <a:moveTo>
                  <a:pt x="5610737" y="0"/>
                </a:moveTo>
                <a:lnTo>
                  <a:pt x="46940787" y="0"/>
                </a:lnTo>
                <a:lnTo>
                  <a:pt x="46940787" y="9034111"/>
                </a:lnTo>
                <a:lnTo>
                  <a:pt x="46940563" y="9034771"/>
                </a:lnTo>
                <a:cubicBezTo>
                  <a:pt x="46461835" y="10380426"/>
                  <a:pt x="45796555" y="11891784"/>
                  <a:pt x="44877775" y="13556140"/>
                </a:cubicBezTo>
                <a:lnTo>
                  <a:pt x="44870663" y="13556140"/>
                </a:lnTo>
                <a:cubicBezTo>
                  <a:pt x="43855963" y="15424975"/>
                  <a:pt x="42271375" y="16938798"/>
                  <a:pt x="40348095" y="17860346"/>
                </a:cubicBezTo>
                <a:lnTo>
                  <a:pt x="40301755" y="17881600"/>
                </a:lnTo>
                <a:lnTo>
                  <a:pt x="0" y="17881600"/>
                </a:lnTo>
                <a:lnTo>
                  <a:pt x="0" y="11119716"/>
                </a:lnTo>
                <a:lnTo>
                  <a:pt x="1952035" y="4800335"/>
                </a:lnTo>
                <a:cubicBezTo>
                  <a:pt x="2491051" y="2784076"/>
                  <a:pt x="3801341" y="1084432"/>
                  <a:pt x="5547508" y="36233"/>
                </a:cubicBezTo>
                <a:close/>
              </a:path>
            </a:pathLst>
          </a:custGeom>
        </p:spPr>
      </p:pic>
      <p:sp>
        <p:nvSpPr>
          <p:cNvPr id="23" name="Rettangolo 22">
            <a:extLst>
              <a:ext uri="{FF2B5EF4-FFF2-40B4-BE49-F238E27FC236}">
                <a16:creationId xmlns:a16="http://schemas.microsoft.com/office/drawing/2014/main" id="{DBCF4B75-D2B2-27E4-FD43-F8BD34273685}"/>
              </a:ext>
            </a:extLst>
          </p:cNvPr>
          <p:cNvSpPr/>
          <p:nvPr/>
        </p:nvSpPr>
        <p:spPr>
          <a:xfrm>
            <a:off x="0" y="2490998"/>
            <a:ext cx="4799013" cy="20933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2F9733A4-DDAC-10E2-30E0-4F2DE294836B}"/>
              </a:ext>
            </a:extLst>
          </p:cNvPr>
          <p:cNvSpPr txBox="1"/>
          <p:nvPr/>
        </p:nvSpPr>
        <p:spPr>
          <a:xfrm>
            <a:off x="1251322" y="2502410"/>
            <a:ext cx="229829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600" dirty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Gaetano Adduci – COMSOL Conference, Firenze, October 2024 </a:t>
            </a:r>
          </a:p>
        </p:txBody>
      </p:sp>
      <p:pic>
        <p:nvPicPr>
          <p:cNvPr id="25" name="Picture 4">
            <a:extLst>
              <a:ext uri="{FF2B5EF4-FFF2-40B4-BE49-F238E27FC236}">
                <a16:creationId xmlns:a16="http://schemas.microsoft.com/office/drawing/2014/main" id="{07DC51B0-4385-917E-A19A-0326F22F0F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2785" y="2462080"/>
            <a:ext cx="532843" cy="275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A99D52AE-936C-828F-847C-506AC1F825AC}"/>
              </a:ext>
            </a:extLst>
          </p:cNvPr>
          <p:cNvSpPr txBox="1"/>
          <p:nvPr/>
        </p:nvSpPr>
        <p:spPr>
          <a:xfrm>
            <a:off x="250572" y="110466"/>
            <a:ext cx="429786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t-IT" sz="1200" b="1" i="1" dirty="0">
                <a:solidFill>
                  <a:srgbClr val="B0153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5. </a:t>
            </a:r>
            <a:r>
              <a:rPr lang="it-IT" sz="1200" b="1" i="1" dirty="0" err="1">
                <a:solidFill>
                  <a:srgbClr val="B0153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Structural</a:t>
            </a:r>
            <a:r>
              <a:rPr lang="it-IT" sz="1200" b="1" i="1" dirty="0">
                <a:solidFill>
                  <a:srgbClr val="B0153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Analysis</a:t>
            </a:r>
          </a:p>
        </p:txBody>
      </p:sp>
      <p:pic>
        <p:nvPicPr>
          <p:cNvPr id="71" name="Immagine 70">
            <a:extLst>
              <a:ext uri="{FF2B5EF4-FFF2-40B4-BE49-F238E27FC236}">
                <a16:creationId xmlns:a16="http://schemas.microsoft.com/office/drawing/2014/main" id="{2766F1FC-0CCA-B4D2-705B-4E747DAC2DD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0103" y="2565503"/>
            <a:ext cx="748052" cy="68987"/>
          </a:xfrm>
          <a:prstGeom prst="rect">
            <a:avLst/>
          </a:prstGeom>
        </p:spPr>
      </p:pic>
      <p:pic>
        <p:nvPicPr>
          <p:cNvPr id="38" name="Immagine 37" descr="Immagine che contiene schermata, Rettangolo, linea, Elementi grafici&#10;&#10;Descrizione generata automaticamente">
            <a:extLst>
              <a:ext uri="{FF2B5EF4-FFF2-40B4-BE49-F238E27FC236}">
                <a16:creationId xmlns:a16="http://schemas.microsoft.com/office/drawing/2014/main" id="{17727765-1253-CB9C-B698-17AA0BFA956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2710" y="90121"/>
            <a:ext cx="609559" cy="60955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CasellaDiTesto 1">
                <a:extLst>
                  <a:ext uri="{FF2B5EF4-FFF2-40B4-BE49-F238E27FC236}">
                    <a16:creationId xmlns:a16="http://schemas.microsoft.com/office/drawing/2014/main" id="{D19DF6D9-8AE1-2293-6183-1E04ACD4274F}"/>
                  </a:ext>
                </a:extLst>
              </p:cNvPr>
              <p:cNvSpPr txBox="1"/>
              <p:nvPr/>
            </p:nvSpPr>
            <p:spPr>
              <a:xfrm>
                <a:off x="2073143" y="521779"/>
                <a:ext cx="652693" cy="12311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8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r>
                        <a:rPr lang="it-IT" sz="8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it-IT" sz="8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8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it-IT" sz="8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𝑒𝑙</m:t>
                          </m:r>
                        </m:sub>
                      </m:sSub>
                      <m:r>
                        <a:rPr lang="it-IT" sz="8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it-IT" sz="8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8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it-IT" sz="8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𝑖𝑛𝑒𝑙</m:t>
                          </m:r>
                        </m:sub>
                      </m:sSub>
                    </m:oMath>
                  </m:oMathPara>
                </a14:m>
                <a:endParaRPr lang="it-IT" sz="800" dirty="0"/>
              </a:p>
            </p:txBody>
          </p:sp>
        </mc:Choice>
        <mc:Fallback xmlns="">
          <p:sp>
            <p:nvSpPr>
              <p:cNvPr id="2" name="CasellaDiTesto 1">
                <a:extLst>
                  <a:ext uri="{FF2B5EF4-FFF2-40B4-BE49-F238E27FC236}">
                    <a16:creationId xmlns:a16="http://schemas.microsoft.com/office/drawing/2014/main" id="{D19DF6D9-8AE1-2293-6183-1E04ACD427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73143" y="521779"/>
                <a:ext cx="652693" cy="123111"/>
              </a:xfrm>
              <a:prstGeom prst="rect">
                <a:avLst/>
              </a:prstGeom>
              <a:blipFill>
                <a:blip r:embed="rId7"/>
                <a:stretch>
                  <a:fillRect l="-2804" r="-2804" b="-2000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asellaDiTesto 10">
                <a:extLst>
                  <a:ext uri="{FF2B5EF4-FFF2-40B4-BE49-F238E27FC236}">
                    <a16:creationId xmlns:a16="http://schemas.microsoft.com/office/drawing/2014/main" id="{1691C305-BC91-818D-7720-BC2B6607A053}"/>
                  </a:ext>
                </a:extLst>
              </p:cNvPr>
              <p:cNvSpPr txBox="1"/>
              <p:nvPr/>
            </p:nvSpPr>
            <p:spPr>
              <a:xfrm>
                <a:off x="440052" y="1318213"/>
                <a:ext cx="1560194" cy="220958"/>
              </a:xfrm>
              <a:prstGeom prst="rect">
                <a:avLst/>
              </a:prstGeom>
              <a:noFill/>
            </p:spPr>
            <p:txBody>
              <a:bodyPr wrap="square" anchor="t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it-IT" sz="800" i="1" smtClean="0">
                            <a:solidFill>
                              <a:srgbClr val="B0153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800" i="1" smtClean="0">
                            <a:solidFill>
                              <a:srgbClr val="B0153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it-IT" sz="800" b="0" i="1" smtClean="0">
                            <a:solidFill>
                              <a:srgbClr val="B01530"/>
                            </a:solidFill>
                            <a:latin typeface="Cambria Math" panose="02040503050406030204" pitchFamily="18" charset="0"/>
                          </a:rPr>
                          <m:t>𝑒𝑙</m:t>
                        </m:r>
                      </m:sub>
                    </m:sSub>
                    <m:r>
                      <a:rPr lang="it-IT" sz="800" b="0" i="1" smtClean="0">
                        <a:solidFill>
                          <a:srgbClr val="B0153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it-IT" sz="800" b="0" i="1" smtClean="0">
                            <a:solidFill>
                              <a:srgbClr val="B0153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800" b="0" i="1" smtClean="0">
                            <a:solidFill>
                              <a:srgbClr val="B0153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it-IT" sz="800" b="0" i="1" smtClean="0">
                            <a:solidFill>
                              <a:srgbClr val="B01530"/>
                            </a:solidFill>
                            <a:latin typeface="Cambria Math" panose="02040503050406030204" pitchFamily="18" charset="0"/>
                          </a:rPr>
                          <m:t>𝑒𝑙</m:t>
                        </m:r>
                        <m:r>
                          <a:rPr lang="it-IT" sz="800" b="0" i="1" smtClean="0">
                            <a:solidFill>
                              <a:srgbClr val="B0153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it-IT" sz="800" b="0" i="1" smtClean="0">
                            <a:solidFill>
                              <a:srgbClr val="B01530"/>
                            </a:solidFill>
                            <a:latin typeface="Cambria Math" panose="02040503050406030204" pitchFamily="18" charset="0"/>
                          </a:rPr>
                          <m:t>𝑑𝑒𝑣</m:t>
                        </m:r>
                      </m:sub>
                    </m:sSub>
                    <m:r>
                      <a:rPr lang="it-IT" sz="800" b="0" i="1" smtClean="0">
                        <a:solidFill>
                          <a:srgbClr val="B01530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it-IT" sz="800" b="0" i="1" smtClean="0">
                            <a:solidFill>
                              <a:srgbClr val="B0153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800" b="0" i="1" smtClean="0">
                            <a:solidFill>
                              <a:srgbClr val="B0153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it-IT" sz="800" b="0" i="1" smtClean="0">
                            <a:solidFill>
                              <a:srgbClr val="B01530"/>
                            </a:solidFill>
                            <a:latin typeface="Cambria Math" panose="02040503050406030204" pitchFamily="18" charset="0"/>
                          </a:rPr>
                          <m:t>𝑒𝑙</m:t>
                        </m:r>
                        <m:r>
                          <a:rPr lang="it-IT" sz="800" b="0" i="1" smtClean="0">
                            <a:solidFill>
                              <a:srgbClr val="B0153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it-IT" sz="800" b="0" i="1" smtClean="0">
                            <a:solidFill>
                              <a:srgbClr val="B01530"/>
                            </a:solidFill>
                            <a:latin typeface="Cambria Math" panose="02040503050406030204" pitchFamily="18" charset="0"/>
                          </a:rPr>
                          <m:t>𝑣𝑜𝑙</m:t>
                        </m:r>
                      </m:sub>
                    </m:sSub>
                    <m:r>
                      <a:rPr lang="it-IT" sz="800" b="0" i="1" smtClean="0">
                        <a:solidFill>
                          <a:srgbClr val="B01530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it-IT" sz="800" b="1" dirty="0">
                    <a:solidFill>
                      <a:srgbClr val="B01530"/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‖"/>
                        <m:endChr m:val="‖"/>
                        <m:ctrlPr>
                          <a:rPr lang="it-IT" sz="800" b="1" i="1">
                            <a:solidFill>
                              <a:srgbClr val="B0153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sz="800" b="1" i="1">
                            <a:solidFill>
                              <a:srgbClr val="B01530"/>
                            </a:solidFill>
                            <a:latin typeface="Cambria Math" panose="02040503050406030204" pitchFamily="18" charset="0"/>
                          </a:rPr>
                          <m:t>𝑪</m:t>
                        </m:r>
                      </m:e>
                    </m:d>
                    <m:r>
                      <a:rPr lang="it-IT" sz="800" b="1" i="1">
                        <a:solidFill>
                          <a:srgbClr val="B01530"/>
                        </a:solidFill>
                        <a:latin typeface="Cambria Math" panose="02040503050406030204" pitchFamily="18" charset="0"/>
                      </a:rPr>
                      <m:t>:</m:t>
                    </m:r>
                    <m:sSub>
                      <m:sSubPr>
                        <m:ctrlPr>
                          <a:rPr lang="it-IT" sz="800" i="1">
                            <a:solidFill>
                              <a:srgbClr val="B0153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800" i="1">
                            <a:solidFill>
                              <a:srgbClr val="B0153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it-IT" sz="800" i="1">
                            <a:solidFill>
                              <a:srgbClr val="B01530"/>
                            </a:solidFill>
                            <a:latin typeface="Cambria Math" panose="02040503050406030204" pitchFamily="18" charset="0"/>
                          </a:rPr>
                          <m:t>𝑒𝑙</m:t>
                        </m:r>
                      </m:sub>
                    </m:sSub>
                  </m:oMath>
                </a14:m>
                <a:endParaRPr lang="it-IT" sz="800" dirty="0"/>
              </a:p>
            </p:txBody>
          </p:sp>
        </mc:Choice>
        <mc:Fallback xmlns="">
          <p:sp>
            <p:nvSpPr>
              <p:cNvPr id="11" name="CasellaDiTesto 10">
                <a:extLst>
                  <a:ext uri="{FF2B5EF4-FFF2-40B4-BE49-F238E27FC236}">
                    <a16:creationId xmlns:a16="http://schemas.microsoft.com/office/drawing/2014/main" id="{1691C305-BC91-818D-7720-BC2B6607A0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0052" y="1318213"/>
                <a:ext cx="1560194" cy="220958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CasellaDiTesto 3">
                <a:extLst>
                  <a:ext uri="{FF2B5EF4-FFF2-40B4-BE49-F238E27FC236}">
                    <a16:creationId xmlns:a16="http://schemas.microsoft.com/office/drawing/2014/main" id="{006A503D-C841-F421-47C4-A3AB67EACFAA}"/>
                  </a:ext>
                </a:extLst>
              </p:cNvPr>
              <p:cNvSpPr txBox="1"/>
              <p:nvPr/>
            </p:nvSpPr>
            <p:spPr>
              <a:xfrm>
                <a:off x="451400" y="753860"/>
                <a:ext cx="1533898" cy="512961"/>
              </a:xfrm>
              <a:prstGeom prst="rect">
                <a:avLst/>
              </a:prstGeom>
              <a:solidFill>
                <a:srgbClr val="B01530"/>
              </a:solidFill>
              <a:ln>
                <a:solidFill>
                  <a:srgbClr val="B01530"/>
                </a:solidFill>
              </a:ln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p:spPr>
            <p:txBody>
              <a:bodyPr wrap="square" rtlCol="0">
                <a:spAutoFit/>
              </a:bodyPr>
              <a:lstStyle/>
              <a:p>
                <a:pPr algn="ctr">
                  <a:spcAft>
                    <a:spcPts val="400"/>
                  </a:spcAft>
                </a:pPr>
                <a:r>
                  <a:rPr lang="it-IT" sz="800" b="1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Elastic Stress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it-IT" sz="800" b="1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it-IT" sz="800" b="1" i="1" smtClean="0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800" b="1" i="1" smtClean="0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𝝈</m:t>
                            </m:r>
                          </m:e>
                          <m:sub>
                            <m:r>
                              <a:rPr lang="it-IT" sz="800" b="1" i="1" smtClean="0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  <m:t>𝒆𝒍</m:t>
                            </m:r>
                          </m:sub>
                        </m:sSub>
                      </m:e>
                    </m:d>
                  </m:oMath>
                </a14:m>
                <a:r>
                  <a:rPr lang="it-IT" sz="800" b="1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</a:t>
                </a:r>
              </a:p>
              <a:p>
                <a:pPr marL="171450" indent="-171450">
                  <a:buFont typeface="Wingdings" panose="05000000000000000000" pitchFamily="2" charset="2"/>
                  <a:buChar char="§"/>
                </a:pPr>
                <a:r>
                  <a:rPr lang="it-IT" sz="800" i="1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Linear </a:t>
                </a:r>
                <a:r>
                  <a:rPr lang="it-IT" sz="800" i="1" dirty="0" err="1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Elasticity</a:t>
                </a:r>
                <a:endParaRPr lang="it-IT" sz="800" i="1" dirty="0">
                  <a:solidFill>
                    <a:schemeClr val="bg2"/>
                  </a:solidFill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marL="171450" indent="-171450">
                  <a:buFont typeface="Wingdings" panose="05000000000000000000" pitchFamily="2" charset="2"/>
                  <a:buChar char="§"/>
                </a:pPr>
                <a:r>
                  <a:rPr lang="it-IT" sz="800" i="1" dirty="0" err="1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Isotropic</a:t>
                </a:r>
                <a:r>
                  <a:rPr lang="it-IT" sz="800" i="1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</a:t>
                </a:r>
                <a:r>
                  <a:rPr lang="it-IT" sz="800" i="1" dirty="0" err="1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Material</a:t>
                </a:r>
                <a:endParaRPr lang="it-IT" sz="800" i="1" dirty="0">
                  <a:solidFill>
                    <a:schemeClr val="bg2"/>
                  </a:solidFill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4" name="CasellaDiTesto 3">
                <a:extLst>
                  <a:ext uri="{FF2B5EF4-FFF2-40B4-BE49-F238E27FC236}">
                    <a16:creationId xmlns:a16="http://schemas.microsoft.com/office/drawing/2014/main" id="{006A503D-C841-F421-47C4-A3AB67EACF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1400" y="753860"/>
                <a:ext cx="1533898" cy="512961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  <a:ln>
                <a:solidFill>
                  <a:srgbClr val="B01530"/>
                </a:solidFill>
              </a:ln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asellaDiTesto 11">
                <a:extLst>
                  <a:ext uri="{FF2B5EF4-FFF2-40B4-BE49-F238E27FC236}">
                    <a16:creationId xmlns:a16="http://schemas.microsoft.com/office/drawing/2014/main" id="{A52651B2-5F90-8A0B-708A-7D63314300DD}"/>
                  </a:ext>
                </a:extLst>
              </p:cNvPr>
              <p:cNvSpPr txBox="1"/>
              <p:nvPr/>
            </p:nvSpPr>
            <p:spPr>
              <a:xfrm>
                <a:off x="2837458" y="753859"/>
                <a:ext cx="1533898" cy="512961"/>
              </a:xfrm>
              <a:prstGeom prst="rect">
                <a:avLst/>
              </a:prstGeom>
              <a:solidFill>
                <a:srgbClr val="1F3971"/>
              </a:solidFill>
              <a:ln>
                <a:solidFill>
                  <a:schemeClr val="tx1"/>
                </a:solidFill>
              </a:ln>
              <a:effectLst>
                <a:glow rad="63500">
                  <a:schemeClr val="accent4">
                    <a:satMod val="175000"/>
                    <a:alpha val="40000"/>
                  </a:schemeClr>
                </a:glow>
              </a:effectLst>
            </p:spPr>
            <p:txBody>
              <a:bodyPr wrap="square" rtlCol="0">
                <a:spAutoFit/>
              </a:bodyPr>
              <a:lstStyle/>
              <a:p>
                <a:pPr algn="ctr">
                  <a:spcAft>
                    <a:spcPts val="400"/>
                  </a:spcAft>
                </a:pPr>
                <a:r>
                  <a:rPr lang="it-IT" sz="800" b="1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Inelastic Stress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it-IT" sz="800" b="1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it-IT" sz="800" b="1" i="1" smtClean="0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800" b="1" i="1" smtClean="0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𝝈</m:t>
                            </m:r>
                          </m:e>
                          <m:sub>
                            <m:r>
                              <a:rPr lang="it-IT" sz="800" b="1" i="1" smtClean="0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  <m:t>𝒊𝒏𝒆𝒍</m:t>
                            </m:r>
                          </m:sub>
                        </m:sSub>
                      </m:e>
                    </m:d>
                  </m:oMath>
                </a14:m>
                <a:endParaRPr lang="it-IT" sz="800" b="1" dirty="0">
                  <a:solidFill>
                    <a:schemeClr val="bg2"/>
                  </a:solidFill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marL="171450" indent="-171450">
                  <a:buFont typeface="Wingdings" panose="05000000000000000000" pitchFamily="2" charset="2"/>
                  <a:buChar char="§"/>
                </a:pPr>
                <a:r>
                  <a:rPr lang="it-IT" sz="800" i="1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Linear </a:t>
                </a:r>
                <a:r>
                  <a:rPr lang="it-IT" sz="800" i="1" dirty="0" err="1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Viscoelasticity</a:t>
                </a:r>
                <a:endParaRPr lang="it-IT" sz="800" i="1" dirty="0">
                  <a:solidFill>
                    <a:schemeClr val="bg2"/>
                  </a:solidFill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marL="171450" indent="-171450">
                  <a:buFont typeface="Wingdings" panose="05000000000000000000" pitchFamily="2" charset="2"/>
                  <a:buChar char="§"/>
                </a:pPr>
                <a:r>
                  <a:rPr lang="it-IT" sz="800" i="1" dirty="0" err="1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Generalized</a:t>
                </a:r>
                <a:r>
                  <a:rPr lang="it-IT" sz="800" i="1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Maxwell Model</a:t>
                </a:r>
              </a:p>
            </p:txBody>
          </p:sp>
        </mc:Choice>
        <mc:Fallback xmlns="">
          <p:sp>
            <p:nvSpPr>
              <p:cNvPr id="12" name="CasellaDiTesto 11">
                <a:extLst>
                  <a:ext uri="{FF2B5EF4-FFF2-40B4-BE49-F238E27FC236}">
                    <a16:creationId xmlns:a16="http://schemas.microsoft.com/office/drawing/2014/main" id="{A52651B2-5F90-8A0B-708A-7D63314300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7458" y="753859"/>
                <a:ext cx="1533898" cy="512961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  <a:effectLst>
                <a:glow rad="63500">
                  <a:schemeClr val="accent4">
                    <a:satMod val="175000"/>
                    <a:alpha val="40000"/>
                  </a:schemeClr>
                </a:glow>
              </a:effectLst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CasellaDiTesto 18">
                <a:extLst>
                  <a:ext uri="{FF2B5EF4-FFF2-40B4-BE49-F238E27FC236}">
                    <a16:creationId xmlns:a16="http://schemas.microsoft.com/office/drawing/2014/main" id="{4856A410-38D7-CC7A-CA9A-2B8BB4EF45E1}"/>
                  </a:ext>
                </a:extLst>
              </p:cNvPr>
              <p:cNvSpPr txBox="1"/>
              <p:nvPr/>
            </p:nvSpPr>
            <p:spPr>
              <a:xfrm>
                <a:off x="1690224" y="2279500"/>
                <a:ext cx="1418530" cy="12311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}"/>
                          <m:ctrlPr>
                            <a:rPr lang="it-IT" sz="8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it-IT" sz="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𝜖</m:t>
                          </m:r>
                        </m:e>
                      </m:d>
                      <m:r>
                        <a:rPr lang="it-IT" sz="8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}"/>
                          <m:ctrlPr>
                            <a:rPr lang="it-IT" sz="800" b="0" i="1" smtClean="0">
                              <a:solidFill>
                                <a:srgbClr val="B0153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800" b="0" i="1" smtClean="0">
                              <a:solidFill>
                                <a:srgbClr val="B01530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it-IT" sz="800" b="0" i="1" smtClean="0">
                                  <a:solidFill>
                                    <a:srgbClr val="B0153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800" b="0" i="1" smtClean="0">
                                  <a:solidFill>
                                    <a:srgbClr val="B0153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𝜖</m:t>
                              </m:r>
                            </m:e>
                            <m:sub>
                              <m:r>
                                <a:rPr lang="it-IT" sz="800" b="0" i="1" smtClean="0">
                                  <a:solidFill>
                                    <a:srgbClr val="B01530"/>
                                  </a:solidFill>
                                  <a:latin typeface="Cambria Math" panose="02040503050406030204" pitchFamily="18" charset="0"/>
                                </a:rPr>
                                <m:t>𝑒𝑙</m:t>
                              </m:r>
                            </m:sub>
                          </m:sSub>
                        </m:e>
                      </m:d>
                      <m:r>
                        <a:rPr lang="it-IT" sz="800" b="0" i="1" smtClean="0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begChr m:val="{"/>
                          <m:endChr m:val="}"/>
                          <m:ctrlPr>
                            <a:rPr lang="it-IT" sz="800" b="0" i="1" smtClean="0">
                              <a:solidFill>
                                <a:srgbClr val="00347B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800" b="0" i="1" smtClean="0">
                              <a:solidFill>
                                <a:srgbClr val="00347B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it-IT" sz="800" b="0" i="1" smtClean="0">
                                  <a:solidFill>
                                    <a:srgbClr val="00347B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800" b="0" i="1" smtClean="0">
                                  <a:solidFill>
                                    <a:srgbClr val="00347B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𝜖</m:t>
                              </m:r>
                            </m:e>
                            <m:sub>
                              <m:r>
                                <a:rPr lang="it-IT" sz="800" b="0" i="1" smtClean="0">
                                  <a:solidFill>
                                    <a:srgbClr val="00347B"/>
                                  </a:solidFill>
                                  <a:latin typeface="Cambria Math" panose="02040503050406030204" pitchFamily="18" charset="0"/>
                                </a:rPr>
                                <m:t>𝑣𝑒</m:t>
                              </m:r>
                            </m:sub>
                          </m:sSub>
                        </m:e>
                      </m:d>
                      <m:r>
                        <a:rPr lang="it-IT" sz="800" b="0" i="1" smtClean="0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begChr m:val="{"/>
                          <m:endChr m:val="}"/>
                          <m:ctrlPr>
                            <a:rPr lang="it-IT" sz="800" b="0" i="1" smtClean="0">
                              <a:solidFill>
                                <a:srgbClr val="009B3E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800" b="0" i="1" smtClean="0">
                              <a:solidFill>
                                <a:srgbClr val="009B3E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it-IT" sz="800" b="0" i="1" smtClean="0">
                                  <a:solidFill>
                                    <a:srgbClr val="009B3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800" b="0" i="1" smtClean="0">
                                  <a:solidFill>
                                    <a:srgbClr val="009B3E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𝜖</m:t>
                              </m:r>
                            </m:e>
                            <m:sub>
                              <m:r>
                                <a:rPr lang="it-IT" sz="800" b="0" i="1" smtClean="0">
                                  <a:solidFill>
                                    <a:srgbClr val="009B3E"/>
                                  </a:solidFill>
                                  <a:latin typeface="Cambria Math" panose="02040503050406030204" pitchFamily="18" charset="0"/>
                                </a:rPr>
                                <m:t>h𝑠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it-IT" sz="800" dirty="0"/>
              </a:p>
            </p:txBody>
          </p:sp>
        </mc:Choice>
        <mc:Fallback xmlns="">
          <p:sp>
            <p:nvSpPr>
              <p:cNvPr id="19" name="CasellaDiTesto 18">
                <a:extLst>
                  <a:ext uri="{FF2B5EF4-FFF2-40B4-BE49-F238E27FC236}">
                    <a16:creationId xmlns:a16="http://schemas.microsoft.com/office/drawing/2014/main" id="{4856A410-38D7-CC7A-CA9A-2B8BB4EF45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0224" y="2279500"/>
                <a:ext cx="1418530" cy="123111"/>
              </a:xfrm>
              <a:prstGeom prst="rect">
                <a:avLst/>
              </a:prstGeom>
              <a:blipFill>
                <a:blip r:embed="rId11"/>
                <a:stretch>
                  <a:fillRect b="-2000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asellaDiTesto 15">
                <a:extLst>
                  <a:ext uri="{FF2B5EF4-FFF2-40B4-BE49-F238E27FC236}">
                    <a16:creationId xmlns:a16="http://schemas.microsoft.com/office/drawing/2014/main" id="{AA9142B9-1384-6F8D-3F04-928108863A62}"/>
                  </a:ext>
                </a:extLst>
              </p:cNvPr>
              <p:cNvSpPr txBox="1"/>
              <p:nvPr/>
            </p:nvSpPr>
            <p:spPr>
              <a:xfrm>
                <a:off x="1677000" y="1756085"/>
                <a:ext cx="1427564" cy="215444"/>
              </a:xfrm>
              <a:prstGeom prst="rect">
                <a:avLst/>
              </a:prstGeom>
              <a:solidFill>
                <a:srgbClr val="009B3E"/>
              </a:solidFill>
              <a:ln>
                <a:solidFill>
                  <a:srgbClr val="009B3E"/>
                </a:solidFill>
              </a:ln>
              <a:effectLst>
                <a:glow rad="63500">
                  <a:srgbClr val="009B3E">
                    <a:alpha val="40000"/>
                  </a:srgbClr>
                </a:glow>
              </a:effectLst>
            </p:spPr>
            <p:txBody>
              <a:bodyPr wrap="square" rtlCol="0">
                <a:spAutoFit/>
              </a:bodyPr>
              <a:lstStyle/>
              <a:p>
                <a:r>
                  <a:rPr lang="it-IT" sz="800" b="1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Hygroscopic </a:t>
                </a:r>
                <a:r>
                  <a:rPr lang="it-IT" sz="800" b="1" dirty="0" err="1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Swelling</a:t>
                </a:r>
                <a:r>
                  <a:rPr lang="it-IT" sz="800" b="1" dirty="0">
                    <a:solidFill>
                      <a:schemeClr val="bg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it-IT" sz="800" b="1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it-IT" sz="800" b="1" i="1" smtClean="0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800" b="1" i="1" smtClean="0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𝝐</m:t>
                            </m:r>
                          </m:e>
                          <m:sub>
                            <m:r>
                              <a:rPr lang="it-IT" sz="800" b="1" i="1" smtClean="0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  <m:t>𝒉𝒔</m:t>
                            </m:r>
                          </m:sub>
                        </m:sSub>
                      </m:e>
                    </m:d>
                  </m:oMath>
                </a14:m>
                <a:endParaRPr lang="it-IT" sz="800" b="1" dirty="0">
                  <a:solidFill>
                    <a:srgbClr val="009B3E"/>
                  </a:solidFill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16" name="CasellaDiTesto 15">
                <a:extLst>
                  <a:ext uri="{FF2B5EF4-FFF2-40B4-BE49-F238E27FC236}">
                    <a16:creationId xmlns:a16="http://schemas.microsoft.com/office/drawing/2014/main" id="{AA9142B9-1384-6F8D-3F04-928108863A6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7000" y="1756085"/>
                <a:ext cx="1427564" cy="215444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  <a:ln>
                <a:solidFill>
                  <a:srgbClr val="009B3E"/>
                </a:solidFill>
              </a:ln>
              <a:effectLst>
                <a:glow rad="63500">
                  <a:srgbClr val="009B3E">
                    <a:alpha val="40000"/>
                  </a:srgbClr>
                </a:glow>
              </a:effectLst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asellaDiTesto 2">
                <a:extLst>
                  <a:ext uri="{FF2B5EF4-FFF2-40B4-BE49-F238E27FC236}">
                    <a16:creationId xmlns:a16="http://schemas.microsoft.com/office/drawing/2014/main" id="{7DF6A400-E0D4-1FAD-2361-5750F33ADD67}"/>
                  </a:ext>
                </a:extLst>
              </p:cNvPr>
              <p:cNvSpPr txBox="1"/>
              <p:nvPr/>
            </p:nvSpPr>
            <p:spPr>
              <a:xfrm>
                <a:off x="1821652" y="2025709"/>
                <a:ext cx="1138260" cy="1417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800" i="1" smtClean="0">
                              <a:solidFill>
                                <a:srgbClr val="009B3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800" i="1" smtClean="0">
                              <a:solidFill>
                                <a:srgbClr val="009B3E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it-IT" sz="800" b="0" i="1" smtClean="0">
                              <a:solidFill>
                                <a:srgbClr val="009B3E"/>
                              </a:solidFill>
                              <a:latin typeface="Cambria Math" panose="02040503050406030204" pitchFamily="18" charset="0"/>
                            </a:rPr>
                            <m:t>h𝑠</m:t>
                          </m:r>
                        </m:sub>
                      </m:sSub>
                      <m:r>
                        <a:rPr lang="it-IT" sz="800" b="0" i="1" smtClean="0">
                          <a:solidFill>
                            <a:srgbClr val="009B3E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sz="800" b="0" i="1" smtClean="0">
                          <a:solidFill>
                            <a:srgbClr val="009B3E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  <m:r>
                        <a:rPr lang="it-IT" sz="800" b="0" i="1" smtClean="0">
                          <a:solidFill>
                            <a:srgbClr val="009B3E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it-IT" sz="800" b="0" i="1" smtClean="0">
                              <a:solidFill>
                                <a:srgbClr val="009B3E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800" b="0" i="1" smtClean="0">
                              <a:solidFill>
                                <a:srgbClr val="009B3E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it-IT" sz="800" b="0" i="1" smtClean="0">
                              <a:solidFill>
                                <a:srgbClr val="009B3E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𝑙</m:t>
                          </m:r>
                        </m:sub>
                      </m:sSub>
                      <m:r>
                        <a:rPr lang="it-IT" sz="800" b="0" i="1" smtClean="0">
                          <a:solidFill>
                            <a:srgbClr val="009B3E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d>
                        <m:dPr>
                          <m:ctrlPr>
                            <a:rPr lang="it-IT" sz="800" b="0" i="1" smtClean="0">
                              <a:solidFill>
                                <a:srgbClr val="009B3E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it-IT" sz="800" b="0" i="1" smtClean="0">
                                  <a:solidFill>
                                    <a:srgbClr val="009B3E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800" b="0" i="1" smtClean="0">
                                  <a:solidFill>
                                    <a:srgbClr val="009B3E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it-IT" sz="800" b="0" i="1" smtClean="0">
                                  <a:solidFill>
                                    <a:srgbClr val="009B3E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𝑙</m:t>
                              </m:r>
                            </m:sub>
                          </m:sSub>
                          <m:r>
                            <a:rPr lang="it-IT" sz="800" b="0" i="1" smtClean="0">
                              <a:solidFill>
                                <a:srgbClr val="009B3E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it-IT" sz="800" b="0" i="1" smtClean="0">
                                  <a:solidFill>
                                    <a:srgbClr val="009B3E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800" b="0" i="1" smtClean="0">
                                  <a:solidFill>
                                    <a:srgbClr val="009B3E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it-IT" sz="800" b="0" i="1" smtClean="0">
                                  <a:solidFill>
                                    <a:srgbClr val="009B3E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𝑙</m:t>
                              </m:r>
                              <m:r>
                                <a:rPr lang="it-IT" sz="800" b="0" i="1" smtClean="0">
                                  <a:solidFill>
                                    <a:srgbClr val="009B3E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it-IT" sz="800" b="0" i="1" smtClean="0">
                                  <a:solidFill>
                                    <a:srgbClr val="009B3E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𝑟𝑒𝑓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it-IT" sz="800" dirty="0"/>
              </a:p>
            </p:txBody>
          </p:sp>
        </mc:Choice>
        <mc:Fallback xmlns="">
          <p:sp>
            <p:nvSpPr>
              <p:cNvPr id="3" name="CasellaDiTesto 2">
                <a:extLst>
                  <a:ext uri="{FF2B5EF4-FFF2-40B4-BE49-F238E27FC236}">
                    <a16:creationId xmlns:a16="http://schemas.microsoft.com/office/drawing/2014/main" id="{7DF6A400-E0D4-1FAD-2361-5750F33ADD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21652" y="2025709"/>
                <a:ext cx="1138260" cy="141770"/>
              </a:xfrm>
              <a:prstGeom prst="rect">
                <a:avLst/>
              </a:prstGeom>
              <a:blipFill>
                <a:blip r:embed="rId13"/>
                <a:stretch>
                  <a:fillRect l="-1070" b="-2500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D73DFCBA-2C14-A8A2-D4E5-6A25768EFD4E}"/>
                  </a:ext>
                </a:extLst>
              </p:cNvPr>
              <p:cNvSpPr txBox="1"/>
              <p:nvPr/>
            </p:nvSpPr>
            <p:spPr>
              <a:xfrm>
                <a:off x="2892120" y="1361879"/>
                <a:ext cx="1446230" cy="12862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80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80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it-IT" sz="8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𝑖𝑛𝑒𝑙</m:t>
                          </m:r>
                        </m:sub>
                      </m:sSub>
                      <m:r>
                        <a:rPr lang="it-IT" sz="800" b="0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it-IT" sz="8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8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it-IT" sz="8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it-IT" sz="800" b="0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it-IT" sz="8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8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it-IT" sz="8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𝑒𝑥𝑡</m:t>
                          </m:r>
                        </m:sub>
                      </m:sSub>
                      <m:r>
                        <a:rPr lang="it-IT" sz="800" b="0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it-IT" sz="8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8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it-IT" sz="8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𝑣𝑒</m:t>
                          </m:r>
                        </m:sub>
                      </m:sSub>
                      <m:r>
                        <a:rPr lang="it-IT" sz="800" b="0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it-IT" sz="8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8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it-IT" sz="8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𝑣𝑒</m:t>
                          </m:r>
                          <m:r>
                            <a:rPr lang="it-IT" sz="8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it-IT" sz="8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𝑑𝑒𝑣</m:t>
                          </m:r>
                        </m:sub>
                      </m:sSub>
                    </m:oMath>
                  </m:oMathPara>
                </a14:m>
                <a:endParaRPr lang="it-IT" sz="8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D73DFCBA-2C14-A8A2-D4E5-6A25768EFD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92120" y="1361879"/>
                <a:ext cx="1446230" cy="128625"/>
              </a:xfrm>
              <a:prstGeom prst="rect">
                <a:avLst/>
              </a:prstGeom>
              <a:blipFill>
                <a:blip r:embed="rId14"/>
                <a:stretch>
                  <a:fillRect l="-420" r="-420" b="-13636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Connettore 2 6">
            <a:extLst>
              <a:ext uri="{FF2B5EF4-FFF2-40B4-BE49-F238E27FC236}">
                <a16:creationId xmlns:a16="http://schemas.microsoft.com/office/drawing/2014/main" id="{8FC01E11-2EE4-1EE3-CCE3-0446CA5B0927}"/>
              </a:ext>
            </a:extLst>
          </p:cNvPr>
          <p:cNvCxnSpPr/>
          <p:nvPr/>
        </p:nvCxnSpPr>
        <p:spPr>
          <a:xfrm flipV="1">
            <a:off x="3195724" y="1317879"/>
            <a:ext cx="178526" cy="258263"/>
          </a:xfrm>
          <a:prstGeom prst="straightConnector1">
            <a:avLst/>
          </a:prstGeom>
          <a:ln>
            <a:headEnd type="stealth" w="med" len="sm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2 9">
            <a:extLst>
              <a:ext uri="{FF2B5EF4-FFF2-40B4-BE49-F238E27FC236}">
                <a16:creationId xmlns:a16="http://schemas.microsoft.com/office/drawing/2014/main" id="{FBC26F7E-CD2D-35BC-039A-25A7FF371609}"/>
              </a:ext>
            </a:extLst>
          </p:cNvPr>
          <p:cNvCxnSpPr/>
          <p:nvPr/>
        </p:nvCxnSpPr>
        <p:spPr>
          <a:xfrm flipV="1">
            <a:off x="3477352" y="1317997"/>
            <a:ext cx="178526" cy="258263"/>
          </a:xfrm>
          <a:prstGeom prst="straightConnector1">
            <a:avLst/>
          </a:prstGeom>
          <a:ln>
            <a:headEnd type="stealth" w="med" len="sm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B7FD1E9A-8C4C-1579-0A24-322A58669432}"/>
              </a:ext>
            </a:extLst>
          </p:cNvPr>
          <p:cNvSpPr txBox="1"/>
          <p:nvPr/>
        </p:nvSpPr>
        <p:spPr>
          <a:xfrm>
            <a:off x="3089592" y="1526620"/>
            <a:ext cx="12799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600" dirty="0"/>
              <a:t>0</a:t>
            </a:r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1CFAAB8C-7360-031F-88B9-28BB1A214057}"/>
              </a:ext>
            </a:extLst>
          </p:cNvPr>
          <p:cNvSpPr txBox="1"/>
          <p:nvPr/>
        </p:nvSpPr>
        <p:spPr>
          <a:xfrm>
            <a:off x="3374250" y="1534386"/>
            <a:ext cx="12799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600" dirty="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3370590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egnaposto immagine 5" descr="Immagine che contiene aria aperta, cielo, raccolto/taglio, grano&#10;&#10;Descrizione generata automaticamente">
            <a:extLst>
              <a:ext uri="{FF2B5EF4-FFF2-40B4-BE49-F238E27FC236}">
                <a16:creationId xmlns:a16="http://schemas.microsoft.com/office/drawing/2014/main" id="{D09B5DA3-A09B-BFA0-DBB7-39DCB143F302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0000"/>
          </a:blip>
          <a:srcRect t="9643" b="9643"/>
          <a:stretch>
            <a:fillRect/>
          </a:stretch>
        </p:blipFill>
        <p:spPr>
          <a:xfrm>
            <a:off x="0" y="0"/>
            <a:ext cx="4799013" cy="2700338"/>
          </a:xfrm>
          <a:custGeom>
            <a:avLst/>
            <a:gdLst>
              <a:gd name="connsiteX0" fmla="*/ 5610737 w 46940787"/>
              <a:gd name="connsiteY0" fmla="*/ 0 h 17881600"/>
              <a:gd name="connsiteX1" fmla="*/ 46940787 w 46940787"/>
              <a:gd name="connsiteY1" fmla="*/ 0 h 17881600"/>
              <a:gd name="connsiteX2" fmla="*/ 46940787 w 46940787"/>
              <a:gd name="connsiteY2" fmla="*/ 9034111 h 17881600"/>
              <a:gd name="connsiteX3" fmla="*/ 46940563 w 46940787"/>
              <a:gd name="connsiteY3" fmla="*/ 9034771 h 17881600"/>
              <a:gd name="connsiteX4" fmla="*/ 44877775 w 46940787"/>
              <a:gd name="connsiteY4" fmla="*/ 13556140 h 17881600"/>
              <a:gd name="connsiteX5" fmla="*/ 44870663 w 46940787"/>
              <a:gd name="connsiteY5" fmla="*/ 13556140 h 17881600"/>
              <a:gd name="connsiteX6" fmla="*/ 40348095 w 46940787"/>
              <a:gd name="connsiteY6" fmla="*/ 17860346 h 17881600"/>
              <a:gd name="connsiteX7" fmla="*/ 40301755 w 46940787"/>
              <a:gd name="connsiteY7" fmla="*/ 17881600 h 17881600"/>
              <a:gd name="connsiteX8" fmla="*/ 0 w 46940787"/>
              <a:gd name="connsiteY8" fmla="*/ 17881600 h 17881600"/>
              <a:gd name="connsiteX9" fmla="*/ 0 w 46940787"/>
              <a:gd name="connsiteY9" fmla="*/ 11119716 h 17881600"/>
              <a:gd name="connsiteX10" fmla="*/ 1952035 w 46940787"/>
              <a:gd name="connsiteY10" fmla="*/ 4800335 h 17881600"/>
              <a:gd name="connsiteX11" fmla="*/ 5547508 w 46940787"/>
              <a:gd name="connsiteY11" fmla="*/ 36233 h 1788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6940787" h="17881600">
                <a:moveTo>
                  <a:pt x="5610737" y="0"/>
                </a:moveTo>
                <a:lnTo>
                  <a:pt x="46940787" y="0"/>
                </a:lnTo>
                <a:lnTo>
                  <a:pt x="46940787" y="9034111"/>
                </a:lnTo>
                <a:lnTo>
                  <a:pt x="46940563" y="9034771"/>
                </a:lnTo>
                <a:cubicBezTo>
                  <a:pt x="46461835" y="10380426"/>
                  <a:pt x="45796555" y="11891784"/>
                  <a:pt x="44877775" y="13556140"/>
                </a:cubicBezTo>
                <a:lnTo>
                  <a:pt x="44870663" y="13556140"/>
                </a:lnTo>
                <a:cubicBezTo>
                  <a:pt x="43855963" y="15424975"/>
                  <a:pt x="42271375" y="16938798"/>
                  <a:pt x="40348095" y="17860346"/>
                </a:cubicBezTo>
                <a:lnTo>
                  <a:pt x="40301755" y="17881600"/>
                </a:lnTo>
                <a:lnTo>
                  <a:pt x="0" y="17881600"/>
                </a:lnTo>
                <a:lnTo>
                  <a:pt x="0" y="11119716"/>
                </a:lnTo>
                <a:lnTo>
                  <a:pt x="1952035" y="4800335"/>
                </a:lnTo>
                <a:cubicBezTo>
                  <a:pt x="2491051" y="2784076"/>
                  <a:pt x="3801341" y="1084432"/>
                  <a:pt x="5547508" y="36233"/>
                </a:cubicBezTo>
                <a:close/>
              </a:path>
            </a:pathLst>
          </a:custGeom>
        </p:spPr>
      </p:pic>
      <p:sp>
        <p:nvSpPr>
          <p:cNvPr id="23" name="Rettangolo 22">
            <a:extLst>
              <a:ext uri="{FF2B5EF4-FFF2-40B4-BE49-F238E27FC236}">
                <a16:creationId xmlns:a16="http://schemas.microsoft.com/office/drawing/2014/main" id="{DBCF4B75-D2B2-27E4-FD43-F8BD34273685}"/>
              </a:ext>
            </a:extLst>
          </p:cNvPr>
          <p:cNvSpPr/>
          <p:nvPr/>
        </p:nvSpPr>
        <p:spPr>
          <a:xfrm>
            <a:off x="0" y="2490998"/>
            <a:ext cx="4799013" cy="20933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2F9733A4-DDAC-10E2-30E0-4F2DE294836B}"/>
              </a:ext>
            </a:extLst>
          </p:cNvPr>
          <p:cNvSpPr txBox="1"/>
          <p:nvPr/>
        </p:nvSpPr>
        <p:spPr>
          <a:xfrm>
            <a:off x="1251322" y="2502410"/>
            <a:ext cx="229829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600" dirty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Gaetano Adduci – COMSOL Conference, Firenze, October 2024 </a:t>
            </a:r>
          </a:p>
        </p:txBody>
      </p:sp>
      <p:pic>
        <p:nvPicPr>
          <p:cNvPr id="25" name="Picture 4">
            <a:extLst>
              <a:ext uri="{FF2B5EF4-FFF2-40B4-BE49-F238E27FC236}">
                <a16:creationId xmlns:a16="http://schemas.microsoft.com/office/drawing/2014/main" id="{07DC51B0-4385-917E-A19A-0326F22F0F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2785" y="2462080"/>
            <a:ext cx="532843" cy="275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A99D52AE-936C-828F-847C-506AC1F825AC}"/>
              </a:ext>
            </a:extLst>
          </p:cNvPr>
          <p:cNvSpPr txBox="1"/>
          <p:nvPr/>
        </p:nvSpPr>
        <p:spPr>
          <a:xfrm>
            <a:off x="250572" y="110466"/>
            <a:ext cx="429786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t-IT" sz="1200" b="1" i="1" dirty="0">
                <a:solidFill>
                  <a:srgbClr val="B0153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5. </a:t>
            </a:r>
            <a:r>
              <a:rPr lang="it-IT" sz="1200" b="1" i="1" dirty="0" err="1">
                <a:solidFill>
                  <a:srgbClr val="B0153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Structural</a:t>
            </a:r>
            <a:r>
              <a:rPr lang="it-IT" sz="1200" b="1" i="1" dirty="0">
                <a:solidFill>
                  <a:srgbClr val="B0153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Analysis (II)</a:t>
            </a:r>
          </a:p>
        </p:txBody>
      </p:sp>
      <p:pic>
        <p:nvPicPr>
          <p:cNvPr id="71" name="Immagine 70">
            <a:extLst>
              <a:ext uri="{FF2B5EF4-FFF2-40B4-BE49-F238E27FC236}">
                <a16:creationId xmlns:a16="http://schemas.microsoft.com/office/drawing/2014/main" id="{2766F1FC-0CCA-B4D2-705B-4E747DAC2DD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0103" y="2565503"/>
            <a:ext cx="748052" cy="68987"/>
          </a:xfrm>
          <a:prstGeom prst="rect">
            <a:avLst/>
          </a:prstGeom>
        </p:spPr>
      </p:pic>
      <p:pic>
        <p:nvPicPr>
          <p:cNvPr id="38" name="Immagine 37" descr="Immagine che contiene schermata, Rettangolo, linea, Elementi grafici&#10;&#10;Descrizione generata automaticamente">
            <a:extLst>
              <a:ext uri="{FF2B5EF4-FFF2-40B4-BE49-F238E27FC236}">
                <a16:creationId xmlns:a16="http://schemas.microsoft.com/office/drawing/2014/main" id="{17727765-1253-CB9C-B698-17AA0BFA956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2710" y="90121"/>
            <a:ext cx="609559" cy="60955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CasellaDiTesto 1">
                <a:extLst>
                  <a:ext uri="{FF2B5EF4-FFF2-40B4-BE49-F238E27FC236}">
                    <a16:creationId xmlns:a16="http://schemas.microsoft.com/office/drawing/2014/main" id="{D19DF6D9-8AE1-2293-6183-1E04ACD4274F}"/>
                  </a:ext>
                </a:extLst>
              </p:cNvPr>
              <p:cNvSpPr txBox="1"/>
              <p:nvPr/>
            </p:nvSpPr>
            <p:spPr>
              <a:xfrm>
                <a:off x="2073143" y="521779"/>
                <a:ext cx="652693" cy="12311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8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r>
                        <a:rPr lang="it-IT" sz="8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it-IT" sz="8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8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it-IT" sz="8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𝑒𝑙</m:t>
                          </m:r>
                        </m:sub>
                      </m:sSub>
                      <m:r>
                        <a:rPr lang="it-IT" sz="8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it-IT" sz="8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8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it-IT" sz="8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𝑖𝑛𝑒𝑙</m:t>
                          </m:r>
                        </m:sub>
                      </m:sSub>
                    </m:oMath>
                  </m:oMathPara>
                </a14:m>
                <a:endParaRPr lang="it-IT" sz="800" dirty="0"/>
              </a:p>
            </p:txBody>
          </p:sp>
        </mc:Choice>
        <mc:Fallback xmlns="">
          <p:sp>
            <p:nvSpPr>
              <p:cNvPr id="2" name="CasellaDiTesto 1">
                <a:extLst>
                  <a:ext uri="{FF2B5EF4-FFF2-40B4-BE49-F238E27FC236}">
                    <a16:creationId xmlns:a16="http://schemas.microsoft.com/office/drawing/2014/main" id="{D19DF6D9-8AE1-2293-6183-1E04ACD427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73143" y="521779"/>
                <a:ext cx="652693" cy="123111"/>
              </a:xfrm>
              <a:prstGeom prst="rect">
                <a:avLst/>
              </a:prstGeom>
              <a:blipFill>
                <a:blip r:embed="rId7"/>
                <a:stretch>
                  <a:fillRect l="-2804" r="-2804" b="-2000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CasellaDiTesto 7">
                <a:extLst>
                  <a:ext uri="{FF2B5EF4-FFF2-40B4-BE49-F238E27FC236}">
                    <a16:creationId xmlns:a16="http://schemas.microsoft.com/office/drawing/2014/main" id="{27CBC4B0-508C-F862-4142-2C51E60D03EE}"/>
                  </a:ext>
                </a:extLst>
              </p:cNvPr>
              <p:cNvSpPr txBox="1"/>
              <p:nvPr/>
            </p:nvSpPr>
            <p:spPr>
              <a:xfrm>
                <a:off x="-40867" y="1351152"/>
                <a:ext cx="4880721" cy="10055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750" i="1" smtClean="0">
                              <a:solidFill>
                                <a:srgbClr val="B0153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750" i="1" smtClean="0">
                              <a:solidFill>
                                <a:srgbClr val="B0153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it-IT" sz="750" b="0" i="1" smtClean="0">
                              <a:solidFill>
                                <a:srgbClr val="B01530"/>
                              </a:solidFill>
                              <a:latin typeface="Cambria Math" panose="02040503050406030204" pitchFamily="18" charset="0"/>
                            </a:rPr>
                            <m:t>𝑒𝑙</m:t>
                          </m:r>
                        </m:sub>
                      </m:sSub>
                      <m:r>
                        <a:rPr lang="it-IT" sz="750" b="0" i="1" smtClean="0">
                          <a:solidFill>
                            <a:srgbClr val="B0153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it-IT" sz="750" b="0" i="1" smtClean="0">
                              <a:solidFill>
                                <a:srgbClr val="B0153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750" b="0" i="1" smtClean="0">
                              <a:solidFill>
                                <a:srgbClr val="B0153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it-IT" sz="750" b="0" i="1" smtClean="0">
                              <a:solidFill>
                                <a:srgbClr val="B01530"/>
                              </a:solidFill>
                              <a:latin typeface="Cambria Math" panose="02040503050406030204" pitchFamily="18" charset="0"/>
                            </a:rPr>
                            <m:t>𝑒𝑙</m:t>
                          </m:r>
                          <m:r>
                            <a:rPr lang="it-IT" sz="750" b="0" i="1" smtClean="0">
                              <a:solidFill>
                                <a:srgbClr val="B0153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it-IT" sz="750" b="0" i="1" smtClean="0">
                              <a:solidFill>
                                <a:srgbClr val="B01530"/>
                              </a:solidFill>
                              <a:latin typeface="Cambria Math" panose="02040503050406030204" pitchFamily="18" charset="0"/>
                            </a:rPr>
                            <m:t>𝑑𝑒𝑣</m:t>
                          </m:r>
                        </m:sub>
                      </m:sSub>
                      <m:r>
                        <a:rPr lang="it-IT" sz="750" b="0" i="1" smtClean="0">
                          <a:solidFill>
                            <a:srgbClr val="B0153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it-IT" sz="750" b="0" i="1" smtClean="0">
                              <a:solidFill>
                                <a:srgbClr val="B0153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750" b="0" i="1" smtClean="0">
                              <a:solidFill>
                                <a:srgbClr val="B0153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it-IT" sz="750" b="0" i="1" smtClean="0">
                              <a:solidFill>
                                <a:srgbClr val="B01530"/>
                              </a:solidFill>
                              <a:latin typeface="Cambria Math" panose="02040503050406030204" pitchFamily="18" charset="0"/>
                            </a:rPr>
                            <m:t>𝑒𝑙</m:t>
                          </m:r>
                          <m:r>
                            <a:rPr lang="it-IT" sz="750" b="0" i="1" smtClean="0">
                              <a:solidFill>
                                <a:srgbClr val="B0153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it-IT" sz="750" b="0" i="1" smtClean="0">
                              <a:solidFill>
                                <a:srgbClr val="B01530"/>
                              </a:solidFill>
                              <a:latin typeface="Cambria Math" panose="02040503050406030204" pitchFamily="18" charset="0"/>
                            </a:rPr>
                            <m:t>𝑣𝑜𝑙</m:t>
                          </m:r>
                        </m:sub>
                      </m:sSub>
                      <m:r>
                        <a:rPr lang="it-IT" sz="750" i="1">
                          <a:solidFill>
                            <a:srgbClr val="B0153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‖"/>
                          <m:endChr m:val="‖"/>
                          <m:ctrlPr>
                            <a:rPr lang="it-IT" sz="750" b="1" i="1">
                              <a:solidFill>
                                <a:srgbClr val="B0153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750" b="1" i="1">
                              <a:solidFill>
                                <a:srgbClr val="B01530"/>
                              </a:solidFill>
                              <a:latin typeface="Cambria Math" panose="02040503050406030204" pitchFamily="18" charset="0"/>
                            </a:rPr>
                            <m:t>𝑪</m:t>
                          </m:r>
                        </m:e>
                      </m:d>
                      <m:r>
                        <a:rPr lang="it-IT" sz="750" b="1" i="1">
                          <a:solidFill>
                            <a:srgbClr val="B01530"/>
                          </a:solidFill>
                          <a:latin typeface="Cambria Math" panose="02040503050406030204" pitchFamily="18" charset="0"/>
                        </a:rPr>
                        <m:t>:</m:t>
                      </m:r>
                      <m:sSub>
                        <m:sSubPr>
                          <m:ctrlPr>
                            <a:rPr lang="it-IT" sz="750" i="1">
                              <a:solidFill>
                                <a:srgbClr val="B0153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750" i="1">
                              <a:solidFill>
                                <a:srgbClr val="B0153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it-IT" sz="750" i="1">
                              <a:solidFill>
                                <a:srgbClr val="B01530"/>
                              </a:solidFill>
                              <a:latin typeface="Cambria Math" panose="02040503050406030204" pitchFamily="18" charset="0"/>
                            </a:rPr>
                            <m:t>𝑒𝑙</m:t>
                          </m:r>
                        </m:sub>
                      </m:sSub>
                      <m:r>
                        <a:rPr lang="it-IT" sz="750" b="0" i="1" smtClean="0">
                          <a:solidFill>
                            <a:srgbClr val="B0153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‖"/>
                          <m:endChr m:val="‖"/>
                          <m:ctrlPr>
                            <a:rPr lang="it-IT" sz="750" i="1">
                              <a:solidFill>
                                <a:srgbClr val="B0153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6"/>
                                    <m:mcJc m:val="center"/>
                                  </m:mcPr>
                                </m:mc>
                              </m:mcs>
                              <m:ctrlPr>
                                <a:rPr lang="it-IT" sz="750" i="1">
                                  <a:solidFill>
                                    <a:srgbClr val="B0153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it-IT" sz="750" i="1">
                                    <a:solidFill>
                                      <a:srgbClr val="B01530"/>
                                    </a:solidFill>
                                    <a:latin typeface="Cambria Math" panose="02040503050406030204" pitchFamily="18" charset="0"/>
                                  </a:rPr>
                                  <m:t>𝐾</m:t>
                                </m:r>
                                <m:r>
                                  <a:rPr lang="it-IT" sz="750" i="1">
                                    <a:solidFill>
                                      <a:srgbClr val="B01530"/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f>
                                  <m:fPr>
                                    <m:ctrlPr>
                                      <a:rPr lang="it-IT" sz="750" i="1">
                                        <a:solidFill>
                                          <a:srgbClr val="B0153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it-IT" sz="750" i="1">
                                        <a:solidFill>
                                          <a:srgbClr val="B0153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4</m:t>
                                    </m:r>
                                    <m:r>
                                      <a:rPr lang="it-IT" sz="750" i="1">
                                        <a:solidFill>
                                          <a:srgbClr val="B0153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𝐺</m:t>
                                    </m:r>
                                  </m:num>
                                  <m:den>
                                    <m:r>
                                      <a:rPr lang="it-IT" sz="750" i="1">
                                        <a:solidFill>
                                          <a:srgbClr val="B0153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den>
                                </m:f>
                              </m:e>
                              <m:e>
                                <m:r>
                                  <a:rPr lang="it-IT" sz="750" i="1">
                                    <a:solidFill>
                                      <a:srgbClr val="B01530"/>
                                    </a:solidFill>
                                    <a:latin typeface="Cambria Math" panose="02040503050406030204" pitchFamily="18" charset="0"/>
                                  </a:rPr>
                                  <m:t>𝐾</m:t>
                                </m:r>
                                <m:r>
                                  <a:rPr lang="it-IT" sz="750" i="1">
                                    <a:solidFill>
                                      <a:srgbClr val="B01530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it-IT" sz="750" i="1">
                                        <a:solidFill>
                                          <a:srgbClr val="B0153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it-IT" sz="750" i="1">
                                        <a:solidFill>
                                          <a:srgbClr val="B0153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r>
                                      <a:rPr lang="it-IT" sz="750" i="1">
                                        <a:solidFill>
                                          <a:srgbClr val="B0153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𝐺</m:t>
                                    </m:r>
                                  </m:num>
                                  <m:den>
                                    <m:r>
                                      <a:rPr lang="it-IT" sz="750" i="1">
                                        <a:solidFill>
                                          <a:srgbClr val="B0153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den>
                                </m:f>
                              </m:e>
                              <m:e>
                                <m:r>
                                  <a:rPr lang="it-IT" sz="750" i="1">
                                    <a:solidFill>
                                      <a:srgbClr val="B01530"/>
                                    </a:solidFill>
                                    <a:latin typeface="Cambria Math" panose="02040503050406030204" pitchFamily="18" charset="0"/>
                                  </a:rPr>
                                  <m:t>𝐾</m:t>
                                </m:r>
                                <m:r>
                                  <a:rPr lang="it-IT" sz="750" i="1">
                                    <a:solidFill>
                                      <a:srgbClr val="B01530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it-IT" sz="750" i="1">
                                        <a:solidFill>
                                          <a:srgbClr val="B0153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it-IT" sz="750" i="1">
                                        <a:solidFill>
                                          <a:srgbClr val="B0153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r>
                                      <a:rPr lang="it-IT" sz="750" i="1">
                                        <a:solidFill>
                                          <a:srgbClr val="B0153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𝐺</m:t>
                                    </m:r>
                                  </m:num>
                                  <m:den>
                                    <m:r>
                                      <a:rPr lang="it-IT" sz="750" i="1">
                                        <a:solidFill>
                                          <a:srgbClr val="B0153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den>
                                </m:f>
                              </m:e>
                              <m:e>
                                <m:r>
                                  <a:rPr lang="it-IT" sz="750" i="1">
                                    <a:solidFill>
                                      <a:srgbClr val="B0153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it-IT" sz="750" i="1">
                                    <a:solidFill>
                                      <a:srgbClr val="B0153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it-IT" sz="750" i="1">
                                    <a:solidFill>
                                      <a:srgbClr val="B0153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it-IT" sz="750" i="1">
                                    <a:solidFill>
                                      <a:srgbClr val="B01530"/>
                                    </a:solidFill>
                                    <a:latin typeface="Cambria Math" panose="02040503050406030204" pitchFamily="18" charset="0"/>
                                  </a:rPr>
                                  <m:t>𝐾</m:t>
                                </m:r>
                                <m:r>
                                  <a:rPr lang="it-IT" sz="750" i="1">
                                    <a:solidFill>
                                      <a:srgbClr val="B01530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it-IT" sz="750" i="1">
                                        <a:solidFill>
                                          <a:srgbClr val="B0153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it-IT" sz="750" i="1">
                                        <a:solidFill>
                                          <a:srgbClr val="B0153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r>
                                      <a:rPr lang="it-IT" sz="750" i="1">
                                        <a:solidFill>
                                          <a:srgbClr val="B0153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𝐺</m:t>
                                    </m:r>
                                  </m:num>
                                  <m:den>
                                    <m:r>
                                      <a:rPr lang="it-IT" sz="750" i="1">
                                        <a:solidFill>
                                          <a:srgbClr val="B0153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den>
                                </m:f>
                              </m:e>
                              <m:e>
                                <m:r>
                                  <m:rPr>
                                    <m:brk m:alnAt="7"/>
                                  </m:rPr>
                                  <a:rPr lang="it-IT" sz="750" i="1">
                                    <a:solidFill>
                                      <a:srgbClr val="B01530"/>
                                    </a:solidFill>
                                    <a:latin typeface="Cambria Math" panose="02040503050406030204" pitchFamily="18" charset="0"/>
                                  </a:rPr>
                                  <m:t>𝐾</m:t>
                                </m:r>
                                <m:r>
                                  <a:rPr lang="it-IT" sz="750" i="1">
                                    <a:solidFill>
                                      <a:srgbClr val="B01530"/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f>
                                  <m:fPr>
                                    <m:ctrlPr>
                                      <a:rPr lang="it-IT" sz="750" i="1">
                                        <a:solidFill>
                                          <a:srgbClr val="B0153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it-IT" sz="750" i="1">
                                        <a:solidFill>
                                          <a:srgbClr val="B0153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4</m:t>
                                    </m:r>
                                    <m:r>
                                      <a:rPr lang="it-IT" sz="750" i="1">
                                        <a:solidFill>
                                          <a:srgbClr val="B0153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𝐺</m:t>
                                    </m:r>
                                  </m:num>
                                  <m:den>
                                    <m:r>
                                      <a:rPr lang="it-IT" sz="750" i="1">
                                        <a:solidFill>
                                          <a:srgbClr val="B0153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den>
                                </m:f>
                              </m:e>
                              <m:e>
                                <m:r>
                                  <a:rPr lang="it-IT" sz="750" i="1">
                                    <a:solidFill>
                                      <a:srgbClr val="B01530"/>
                                    </a:solidFill>
                                    <a:latin typeface="Cambria Math" panose="02040503050406030204" pitchFamily="18" charset="0"/>
                                  </a:rPr>
                                  <m:t>𝐾</m:t>
                                </m:r>
                                <m:r>
                                  <a:rPr lang="it-IT" sz="750" i="1">
                                    <a:solidFill>
                                      <a:srgbClr val="B01530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it-IT" sz="750" i="1">
                                        <a:solidFill>
                                          <a:srgbClr val="B0153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it-IT" sz="750" i="1">
                                        <a:solidFill>
                                          <a:srgbClr val="B0153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r>
                                      <a:rPr lang="it-IT" sz="750" i="1">
                                        <a:solidFill>
                                          <a:srgbClr val="B0153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𝐺</m:t>
                                    </m:r>
                                  </m:num>
                                  <m:den>
                                    <m:r>
                                      <a:rPr lang="it-IT" sz="750" i="1">
                                        <a:solidFill>
                                          <a:srgbClr val="B0153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den>
                                </m:f>
                              </m:e>
                              <m:e>
                                <m:r>
                                  <a:rPr lang="it-IT" sz="750" i="1">
                                    <a:solidFill>
                                      <a:srgbClr val="B0153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it-IT" sz="750" i="1">
                                    <a:solidFill>
                                      <a:srgbClr val="B0153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it-IT" sz="750" i="1">
                                    <a:solidFill>
                                      <a:srgbClr val="B0153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it-IT" sz="750" i="1">
                                    <a:solidFill>
                                      <a:srgbClr val="B01530"/>
                                    </a:solidFill>
                                    <a:latin typeface="Cambria Math" panose="02040503050406030204" pitchFamily="18" charset="0"/>
                                  </a:rPr>
                                  <m:t>𝐾</m:t>
                                </m:r>
                                <m:r>
                                  <a:rPr lang="it-IT" sz="750" i="1">
                                    <a:solidFill>
                                      <a:srgbClr val="B01530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it-IT" sz="750" i="1">
                                        <a:solidFill>
                                          <a:srgbClr val="B0153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it-IT" sz="750" i="1">
                                        <a:solidFill>
                                          <a:srgbClr val="B0153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r>
                                      <a:rPr lang="it-IT" sz="750" i="1">
                                        <a:solidFill>
                                          <a:srgbClr val="B0153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𝐺</m:t>
                                    </m:r>
                                  </m:num>
                                  <m:den>
                                    <m:r>
                                      <a:rPr lang="it-IT" sz="750" i="1">
                                        <a:solidFill>
                                          <a:srgbClr val="B0153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den>
                                </m:f>
                              </m:e>
                              <m:e>
                                <m:r>
                                  <a:rPr lang="it-IT" sz="750" i="1">
                                    <a:solidFill>
                                      <a:srgbClr val="B01530"/>
                                    </a:solidFill>
                                    <a:latin typeface="Cambria Math" panose="02040503050406030204" pitchFamily="18" charset="0"/>
                                  </a:rPr>
                                  <m:t>𝐾</m:t>
                                </m:r>
                                <m:r>
                                  <a:rPr lang="it-IT" sz="750" i="1">
                                    <a:solidFill>
                                      <a:srgbClr val="B01530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it-IT" sz="750" i="1">
                                        <a:solidFill>
                                          <a:srgbClr val="B0153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it-IT" sz="750" i="1">
                                        <a:solidFill>
                                          <a:srgbClr val="B0153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r>
                                      <a:rPr lang="it-IT" sz="750" i="1">
                                        <a:solidFill>
                                          <a:srgbClr val="B0153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𝐺</m:t>
                                    </m:r>
                                  </m:num>
                                  <m:den>
                                    <m:r>
                                      <a:rPr lang="it-IT" sz="750" i="1">
                                        <a:solidFill>
                                          <a:srgbClr val="B0153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den>
                                </m:f>
                              </m:e>
                              <m:e>
                                <m:r>
                                  <m:rPr>
                                    <m:brk m:alnAt="7"/>
                                  </m:rPr>
                                  <a:rPr lang="it-IT" sz="750" i="1">
                                    <a:solidFill>
                                      <a:srgbClr val="B01530"/>
                                    </a:solidFill>
                                    <a:latin typeface="Cambria Math" panose="02040503050406030204" pitchFamily="18" charset="0"/>
                                  </a:rPr>
                                  <m:t>𝐾</m:t>
                                </m:r>
                                <m:r>
                                  <a:rPr lang="it-IT" sz="750" i="1">
                                    <a:solidFill>
                                      <a:srgbClr val="B01530"/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f>
                                  <m:fPr>
                                    <m:ctrlPr>
                                      <a:rPr lang="it-IT" sz="750" i="1">
                                        <a:solidFill>
                                          <a:srgbClr val="B0153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it-IT" sz="750" i="1">
                                        <a:solidFill>
                                          <a:srgbClr val="B0153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4</m:t>
                                    </m:r>
                                    <m:r>
                                      <a:rPr lang="it-IT" sz="750" i="1">
                                        <a:solidFill>
                                          <a:srgbClr val="B0153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𝐺</m:t>
                                    </m:r>
                                  </m:num>
                                  <m:den>
                                    <m:r>
                                      <a:rPr lang="it-IT" sz="750" i="1">
                                        <a:solidFill>
                                          <a:srgbClr val="B0153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den>
                                </m:f>
                              </m:e>
                              <m:e>
                                <m:r>
                                  <a:rPr lang="it-IT" sz="750" i="1">
                                    <a:solidFill>
                                      <a:srgbClr val="B0153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it-IT" sz="750" i="1">
                                    <a:solidFill>
                                      <a:srgbClr val="B0153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it-IT" sz="750" i="1">
                                    <a:solidFill>
                                      <a:srgbClr val="B0153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it-IT" sz="750" i="1">
                                    <a:solidFill>
                                      <a:srgbClr val="B0153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it-IT" sz="750" i="1">
                                    <a:solidFill>
                                      <a:srgbClr val="B0153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it-IT" sz="750" i="1">
                                    <a:solidFill>
                                      <a:srgbClr val="B0153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it-IT" sz="750" i="1">
                                    <a:solidFill>
                                      <a:srgbClr val="B0153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𝐺</m:t>
                                </m:r>
                              </m:e>
                              <m:e>
                                <m:r>
                                  <a:rPr lang="it-IT" sz="750" i="1">
                                    <a:solidFill>
                                      <a:srgbClr val="B0153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it-IT" sz="750" i="1">
                                    <a:solidFill>
                                      <a:srgbClr val="B0153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it-IT" sz="750" i="1">
                                    <a:solidFill>
                                      <a:srgbClr val="B0153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it-IT" sz="750" i="1">
                                    <a:solidFill>
                                      <a:srgbClr val="B0153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it-IT" sz="750" i="1">
                                    <a:solidFill>
                                      <a:srgbClr val="B0153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it-IT" sz="750" i="1">
                                    <a:solidFill>
                                      <a:srgbClr val="B0153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it-IT" sz="750" i="1">
                                    <a:solidFill>
                                      <a:srgbClr val="B0153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𝐺</m:t>
                                </m:r>
                              </m:e>
                              <m:e>
                                <m:r>
                                  <a:rPr lang="it-IT" sz="750" i="1">
                                    <a:solidFill>
                                      <a:srgbClr val="B0153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it-IT" sz="750" i="1">
                                    <a:solidFill>
                                      <a:srgbClr val="B0153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it-IT" sz="750" i="1">
                                    <a:solidFill>
                                      <a:srgbClr val="B0153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it-IT" sz="750" i="1">
                                    <a:solidFill>
                                      <a:srgbClr val="B0153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it-IT" sz="750" i="1">
                                    <a:solidFill>
                                      <a:srgbClr val="B0153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it-IT" sz="750" i="1">
                                    <a:solidFill>
                                      <a:srgbClr val="B0153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it-IT" sz="750" i="1">
                                    <a:solidFill>
                                      <a:srgbClr val="B0153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𝐺</m:t>
                                </m:r>
                              </m:e>
                            </m:mr>
                          </m:m>
                        </m:e>
                      </m:d>
                      <m:r>
                        <a:rPr lang="it-IT" sz="750" b="0" i="1" smtClean="0">
                          <a:solidFill>
                            <a:srgbClr val="B0153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</m:t>
                      </m:r>
                      <m:sSub>
                        <m:sSubPr>
                          <m:ctrlPr>
                            <a:rPr lang="it-IT" sz="750" b="0" i="1" smtClean="0">
                              <a:solidFill>
                                <a:srgbClr val="B0153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750" b="0" i="1" smtClean="0">
                              <a:solidFill>
                                <a:srgbClr val="B0153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it-IT" sz="750" b="0" i="1" smtClean="0">
                              <a:solidFill>
                                <a:srgbClr val="B0153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𝑒𝑙</m:t>
                          </m:r>
                        </m:sub>
                      </m:sSub>
                      <m:r>
                        <a:rPr lang="it-IT" sz="750" b="0" i="1" smtClean="0">
                          <a:solidFill>
                            <a:srgbClr val="B0153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it-IT" sz="750" b="0" i="1" smtClean="0">
                          <a:solidFill>
                            <a:srgbClr val="B0153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it-IT" sz="750" b="0" i="1" smtClean="0">
                          <a:solidFill>
                            <a:srgbClr val="B0153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it-IT" sz="750" b="0" i="1" smtClean="0">
                          <a:solidFill>
                            <a:srgbClr val="B0153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𝐺</m:t>
                      </m:r>
                      <m:r>
                        <a:rPr lang="it-IT" sz="750" b="0" i="1" smtClean="0">
                          <a:solidFill>
                            <a:srgbClr val="B0153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it-IT" sz="750" b="0" i="1" smtClean="0">
                              <a:solidFill>
                                <a:srgbClr val="B0153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750" b="0" i="1" smtClean="0">
                              <a:solidFill>
                                <a:srgbClr val="B0153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it-IT" sz="750" b="0" i="1" smtClean="0">
                              <a:solidFill>
                                <a:srgbClr val="B0153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𝑒𝑙</m:t>
                          </m:r>
                          <m:r>
                            <a:rPr lang="it-IT" sz="750" b="0" i="1" smtClean="0">
                              <a:solidFill>
                                <a:srgbClr val="B0153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it-IT" sz="750" b="0" i="1" smtClean="0">
                              <a:solidFill>
                                <a:srgbClr val="B0153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𝑑𝑒𝑣</m:t>
                          </m:r>
                        </m:sub>
                      </m:sSub>
                      <m:r>
                        <a:rPr lang="it-IT" sz="750" b="0" i="1" smtClean="0">
                          <a:solidFill>
                            <a:srgbClr val="B0153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it-IT" sz="750" b="0" i="1" smtClean="0">
                          <a:solidFill>
                            <a:srgbClr val="B0153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𝐾</m:t>
                      </m:r>
                      <m:r>
                        <a:rPr lang="it-IT" sz="750" b="0" i="1" smtClean="0">
                          <a:solidFill>
                            <a:srgbClr val="B0153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it-IT" sz="750" b="0" i="1" smtClean="0">
                              <a:solidFill>
                                <a:srgbClr val="B0153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750" b="0" i="1" smtClean="0">
                              <a:solidFill>
                                <a:srgbClr val="B0153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it-IT" sz="750" b="0" i="1" smtClean="0">
                              <a:solidFill>
                                <a:srgbClr val="B0153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𝑒𝑙</m:t>
                          </m:r>
                          <m:r>
                            <a:rPr lang="it-IT" sz="750" b="0" i="1" smtClean="0">
                              <a:solidFill>
                                <a:srgbClr val="B0153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it-IT" sz="750" b="0" i="1" smtClean="0">
                              <a:solidFill>
                                <a:srgbClr val="B0153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𝑣𝑜𝑙</m:t>
                          </m:r>
                        </m:sub>
                      </m:sSub>
                      <m:r>
                        <a:rPr lang="it-IT" sz="750" b="0" i="1" smtClean="0">
                          <a:solidFill>
                            <a:srgbClr val="B0153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it-IT" sz="750" b="1" i="1" smtClean="0">
                          <a:solidFill>
                            <a:srgbClr val="B0153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𝑰</m:t>
                      </m:r>
                    </m:oMath>
                  </m:oMathPara>
                </a14:m>
                <a:endParaRPr lang="it-IT" sz="750" b="1" dirty="0">
                  <a:solidFill>
                    <a:srgbClr val="B01530"/>
                  </a:solidFill>
                </a:endParaRPr>
              </a:p>
            </p:txBody>
          </p:sp>
        </mc:Choice>
        <mc:Fallback xmlns="">
          <p:sp>
            <p:nvSpPr>
              <p:cNvPr id="8" name="CasellaDiTesto 7">
                <a:extLst>
                  <a:ext uri="{FF2B5EF4-FFF2-40B4-BE49-F238E27FC236}">
                    <a16:creationId xmlns:a16="http://schemas.microsoft.com/office/drawing/2014/main" id="{27CBC4B0-508C-F862-4142-2C51E60D03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40867" y="1351152"/>
                <a:ext cx="4880721" cy="10055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asellaDiTesto 10">
                <a:extLst>
                  <a:ext uri="{FF2B5EF4-FFF2-40B4-BE49-F238E27FC236}">
                    <a16:creationId xmlns:a16="http://schemas.microsoft.com/office/drawing/2014/main" id="{1691C305-BC91-818D-7720-BC2B6607A053}"/>
                  </a:ext>
                </a:extLst>
              </p:cNvPr>
              <p:cNvSpPr txBox="1"/>
              <p:nvPr/>
            </p:nvSpPr>
            <p:spPr>
              <a:xfrm>
                <a:off x="1837387" y="703958"/>
                <a:ext cx="1124203" cy="220958"/>
              </a:xfrm>
              <a:prstGeom prst="rect">
                <a:avLst/>
              </a:prstGeom>
              <a:noFill/>
            </p:spPr>
            <p:txBody>
              <a:bodyPr wrap="square" anchor="t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800" i="1" smtClean="0">
                              <a:solidFill>
                                <a:srgbClr val="B0153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800" i="1" smtClean="0">
                              <a:solidFill>
                                <a:srgbClr val="B0153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it-IT" sz="800" b="0" i="1" smtClean="0">
                              <a:solidFill>
                                <a:srgbClr val="B01530"/>
                              </a:solidFill>
                              <a:latin typeface="Cambria Math" panose="02040503050406030204" pitchFamily="18" charset="0"/>
                            </a:rPr>
                            <m:t>𝑒𝑙</m:t>
                          </m:r>
                        </m:sub>
                      </m:sSub>
                      <m:r>
                        <a:rPr lang="it-IT" sz="800" b="0" i="1" smtClean="0">
                          <a:solidFill>
                            <a:srgbClr val="B0153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it-IT" sz="800" b="0" i="1" smtClean="0">
                              <a:solidFill>
                                <a:srgbClr val="B0153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800" b="0" i="1" smtClean="0">
                              <a:solidFill>
                                <a:srgbClr val="B0153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it-IT" sz="800" b="0" i="1" smtClean="0">
                              <a:solidFill>
                                <a:srgbClr val="B01530"/>
                              </a:solidFill>
                              <a:latin typeface="Cambria Math" panose="02040503050406030204" pitchFamily="18" charset="0"/>
                            </a:rPr>
                            <m:t>𝑒𝑙</m:t>
                          </m:r>
                          <m:r>
                            <a:rPr lang="it-IT" sz="800" b="0" i="1" smtClean="0">
                              <a:solidFill>
                                <a:srgbClr val="B0153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it-IT" sz="800" b="0" i="1" smtClean="0">
                              <a:solidFill>
                                <a:srgbClr val="B01530"/>
                              </a:solidFill>
                              <a:latin typeface="Cambria Math" panose="02040503050406030204" pitchFamily="18" charset="0"/>
                            </a:rPr>
                            <m:t>𝑑𝑒𝑣</m:t>
                          </m:r>
                        </m:sub>
                      </m:sSub>
                      <m:r>
                        <a:rPr lang="it-IT" sz="800" b="0" i="1" smtClean="0">
                          <a:solidFill>
                            <a:srgbClr val="B0153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it-IT" sz="800" b="0" i="1" smtClean="0">
                              <a:solidFill>
                                <a:srgbClr val="B0153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800" b="0" i="1" smtClean="0">
                              <a:solidFill>
                                <a:srgbClr val="B0153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it-IT" sz="800" b="0" i="1" smtClean="0">
                              <a:solidFill>
                                <a:srgbClr val="B01530"/>
                              </a:solidFill>
                              <a:latin typeface="Cambria Math" panose="02040503050406030204" pitchFamily="18" charset="0"/>
                            </a:rPr>
                            <m:t>𝑒𝑙</m:t>
                          </m:r>
                          <m:r>
                            <a:rPr lang="it-IT" sz="800" b="0" i="1" smtClean="0">
                              <a:solidFill>
                                <a:srgbClr val="B0153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it-IT" sz="800" b="0" i="1" smtClean="0">
                              <a:solidFill>
                                <a:srgbClr val="B01530"/>
                              </a:solidFill>
                              <a:latin typeface="Cambria Math" panose="02040503050406030204" pitchFamily="18" charset="0"/>
                            </a:rPr>
                            <m:t>𝑣𝑜𝑙</m:t>
                          </m:r>
                        </m:sub>
                      </m:sSub>
                    </m:oMath>
                  </m:oMathPara>
                </a14:m>
                <a:endParaRPr lang="it-IT" sz="800" dirty="0"/>
              </a:p>
            </p:txBody>
          </p:sp>
        </mc:Choice>
        <mc:Fallback xmlns="">
          <p:sp>
            <p:nvSpPr>
              <p:cNvPr id="11" name="CasellaDiTesto 10">
                <a:extLst>
                  <a:ext uri="{FF2B5EF4-FFF2-40B4-BE49-F238E27FC236}">
                    <a16:creationId xmlns:a16="http://schemas.microsoft.com/office/drawing/2014/main" id="{1691C305-BC91-818D-7720-BC2B6607A0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7387" y="703958"/>
                <a:ext cx="1124203" cy="220958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asellaDiTesto 3">
            <a:extLst>
              <a:ext uri="{FF2B5EF4-FFF2-40B4-BE49-F238E27FC236}">
                <a16:creationId xmlns:a16="http://schemas.microsoft.com/office/drawing/2014/main" id="{006A503D-C841-F421-47C4-A3AB67EACFAA}"/>
              </a:ext>
            </a:extLst>
          </p:cNvPr>
          <p:cNvSpPr txBox="1"/>
          <p:nvPr/>
        </p:nvSpPr>
        <p:spPr>
          <a:xfrm>
            <a:off x="1632539" y="945441"/>
            <a:ext cx="1533898" cy="338554"/>
          </a:xfrm>
          <a:prstGeom prst="rect">
            <a:avLst/>
          </a:prstGeom>
          <a:noFill/>
          <a:ln>
            <a:solidFill>
              <a:srgbClr val="B0153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800" b="1" dirty="0" err="1">
                <a:solidFill>
                  <a:srgbClr val="B0153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Elastic</a:t>
            </a:r>
            <a:r>
              <a:rPr lang="it-IT" sz="800" b="1" dirty="0">
                <a:solidFill>
                  <a:srgbClr val="B0153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Stress </a:t>
            </a:r>
          </a:p>
          <a:p>
            <a:pPr algn="ctr"/>
            <a:r>
              <a:rPr lang="it-IT" sz="800" i="1" dirty="0">
                <a:solidFill>
                  <a:srgbClr val="B0153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Linear </a:t>
            </a:r>
            <a:r>
              <a:rPr lang="it-IT" sz="800" i="1" dirty="0" err="1">
                <a:solidFill>
                  <a:srgbClr val="B0153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Isotropic</a:t>
            </a:r>
            <a:r>
              <a:rPr lang="it-IT" sz="800" i="1" dirty="0">
                <a:solidFill>
                  <a:srgbClr val="B0153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it-IT" sz="800" i="1" dirty="0" err="1">
                <a:solidFill>
                  <a:srgbClr val="B0153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Elasticity</a:t>
            </a:r>
            <a:endParaRPr lang="it-IT" sz="800" i="1" dirty="0">
              <a:solidFill>
                <a:srgbClr val="B0153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9954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immagine 5" descr="Immagine che contiene aria aperta, cielo, raccolto/taglio, grano&#10;&#10;Descrizione generata automaticamente">
            <a:extLst>
              <a:ext uri="{FF2B5EF4-FFF2-40B4-BE49-F238E27FC236}">
                <a16:creationId xmlns:a16="http://schemas.microsoft.com/office/drawing/2014/main" id="{45C9ABA1-63B4-5EB1-D006-4A5576047532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0000"/>
          </a:blip>
          <a:srcRect t="9643" b="9643"/>
          <a:stretch>
            <a:fillRect/>
          </a:stretch>
        </p:blipFill>
        <p:spPr>
          <a:xfrm>
            <a:off x="0" y="0"/>
            <a:ext cx="4799013" cy="2700338"/>
          </a:xfrm>
          <a:custGeom>
            <a:avLst/>
            <a:gdLst>
              <a:gd name="connsiteX0" fmla="*/ 5610737 w 46940787"/>
              <a:gd name="connsiteY0" fmla="*/ 0 h 17881600"/>
              <a:gd name="connsiteX1" fmla="*/ 46940787 w 46940787"/>
              <a:gd name="connsiteY1" fmla="*/ 0 h 17881600"/>
              <a:gd name="connsiteX2" fmla="*/ 46940787 w 46940787"/>
              <a:gd name="connsiteY2" fmla="*/ 9034111 h 17881600"/>
              <a:gd name="connsiteX3" fmla="*/ 46940563 w 46940787"/>
              <a:gd name="connsiteY3" fmla="*/ 9034771 h 17881600"/>
              <a:gd name="connsiteX4" fmla="*/ 44877775 w 46940787"/>
              <a:gd name="connsiteY4" fmla="*/ 13556140 h 17881600"/>
              <a:gd name="connsiteX5" fmla="*/ 44870663 w 46940787"/>
              <a:gd name="connsiteY5" fmla="*/ 13556140 h 17881600"/>
              <a:gd name="connsiteX6" fmla="*/ 40348095 w 46940787"/>
              <a:gd name="connsiteY6" fmla="*/ 17860346 h 17881600"/>
              <a:gd name="connsiteX7" fmla="*/ 40301755 w 46940787"/>
              <a:gd name="connsiteY7" fmla="*/ 17881600 h 17881600"/>
              <a:gd name="connsiteX8" fmla="*/ 0 w 46940787"/>
              <a:gd name="connsiteY8" fmla="*/ 17881600 h 17881600"/>
              <a:gd name="connsiteX9" fmla="*/ 0 w 46940787"/>
              <a:gd name="connsiteY9" fmla="*/ 11119716 h 17881600"/>
              <a:gd name="connsiteX10" fmla="*/ 1952035 w 46940787"/>
              <a:gd name="connsiteY10" fmla="*/ 4800335 h 17881600"/>
              <a:gd name="connsiteX11" fmla="*/ 5547508 w 46940787"/>
              <a:gd name="connsiteY11" fmla="*/ 36233 h 1788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6940787" h="17881600">
                <a:moveTo>
                  <a:pt x="5610737" y="0"/>
                </a:moveTo>
                <a:lnTo>
                  <a:pt x="46940787" y="0"/>
                </a:lnTo>
                <a:lnTo>
                  <a:pt x="46940787" y="9034111"/>
                </a:lnTo>
                <a:lnTo>
                  <a:pt x="46940563" y="9034771"/>
                </a:lnTo>
                <a:cubicBezTo>
                  <a:pt x="46461835" y="10380426"/>
                  <a:pt x="45796555" y="11891784"/>
                  <a:pt x="44877775" y="13556140"/>
                </a:cubicBezTo>
                <a:lnTo>
                  <a:pt x="44870663" y="13556140"/>
                </a:lnTo>
                <a:cubicBezTo>
                  <a:pt x="43855963" y="15424975"/>
                  <a:pt x="42271375" y="16938798"/>
                  <a:pt x="40348095" y="17860346"/>
                </a:cubicBezTo>
                <a:lnTo>
                  <a:pt x="40301755" y="17881600"/>
                </a:lnTo>
                <a:lnTo>
                  <a:pt x="0" y="17881600"/>
                </a:lnTo>
                <a:lnTo>
                  <a:pt x="0" y="11119716"/>
                </a:lnTo>
                <a:lnTo>
                  <a:pt x="1952035" y="4800335"/>
                </a:lnTo>
                <a:cubicBezTo>
                  <a:pt x="2491051" y="2784076"/>
                  <a:pt x="3801341" y="1084432"/>
                  <a:pt x="5547508" y="36233"/>
                </a:cubicBezTo>
                <a:close/>
              </a:path>
            </a:pathLst>
          </a:custGeom>
        </p:spPr>
      </p:pic>
      <p:sp>
        <p:nvSpPr>
          <p:cNvPr id="23" name="Rettangolo 22">
            <a:extLst>
              <a:ext uri="{FF2B5EF4-FFF2-40B4-BE49-F238E27FC236}">
                <a16:creationId xmlns:a16="http://schemas.microsoft.com/office/drawing/2014/main" id="{DBCF4B75-D2B2-27E4-FD43-F8BD34273685}"/>
              </a:ext>
            </a:extLst>
          </p:cNvPr>
          <p:cNvSpPr/>
          <p:nvPr/>
        </p:nvSpPr>
        <p:spPr>
          <a:xfrm>
            <a:off x="0" y="2490998"/>
            <a:ext cx="4799013" cy="20933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2F9733A4-DDAC-10E2-30E0-4F2DE294836B}"/>
              </a:ext>
            </a:extLst>
          </p:cNvPr>
          <p:cNvSpPr txBox="1"/>
          <p:nvPr/>
        </p:nvSpPr>
        <p:spPr>
          <a:xfrm>
            <a:off x="1251322" y="2502410"/>
            <a:ext cx="229829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600" dirty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Gaetano Adduci – COMSOL Conference, Firenze, October 2024 </a:t>
            </a:r>
          </a:p>
        </p:txBody>
      </p:sp>
      <p:pic>
        <p:nvPicPr>
          <p:cNvPr id="25" name="Picture 4">
            <a:extLst>
              <a:ext uri="{FF2B5EF4-FFF2-40B4-BE49-F238E27FC236}">
                <a16:creationId xmlns:a16="http://schemas.microsoft.com/office/drawing/2014/main" id="{07DC51B0-4385-917E-A19A-0326F22F0F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2785" y="2462080"/>
            <a:ext cx="532843" cy="275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A99D52AE-936C-828F-847C-506AC1F825AC}"/>
              </a:ext>
            </a:extLst>
          </p:cNvPr>
          <p:cNvSpPr txBox="1"/>
          <p:nvPr/>
        </p:nvSpPr>
        <p:spPr>
          <a:xfrm>
            <a:off x="250572" y="110466"/>
            <a:ext cx="429786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t-IT" sz="1200" b="1" i="1" dirty="0">
                <a:solidFill>
                  <a:srgbClr val="B0153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5. </a:t>
            </a:r>
            <a:r>
              <a:rPr lang="it-IT" sz="1200" b="1" i="1" dirty="0" err="1">
                <a:solidFill>
                  <a:srgbClr val="B0153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Structural</a:t>
            </a:r>
            <a:r>
              <a:rPr lang="it-IT" sz="1200" b="1" i="1" dirty="0">
                <a:solidFill>
                  <a:srgbClr val="B0153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Analysis (III)</a:t>
            </a:r>
          </a:p>
        </p:txBody>
      </p:sp>
      <p:pic>
        <p:nvPicPr>
          <p:cNvPr id="71" name="Immagine 70">
            <a:extLst>
              <a:ext uri="{FF2B5EF4-FFF2-40B4-BE49-F238E27FC236}">
                <a16:creationId xmlns:a16="http://schemas.microsoft.com/office/drawing/2014/main" id="{2766F1FC-0CCA-B4D2-705B-4E747DAC2DD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0103" y="2565503"/>
            <a:ext cx="748052" cy="68987"/>
          </a:xfrm>
          <a:prstGeom prst="rect">
            <a:avLst/>
          </a:prstGeom>
        </p:spPr>
      </p:pic>
      <p:pic>
        <p:nvPicPr>
          <p:cNvPr id="38" name="Immagine 37" descr="Immagine che contiene schermata, Rettangolo, linea, Elementi grafici&#10;&#10;Descrizione generata automaticamente">
            <a:extLst>
              <a:ext uri="{FF2B5EF4-FFF2-40B4-BE49-F238E27FC236}">
                <a16:creationId xmlns:a16="http://schemas.microsoft.com/office/drawing/2014/main" id="{17727765-1253-CB9C-B698-17AA0BFA956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2710" y="90121"/>
            <a:ext cx="609559" cy="60955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CasellaDiTesto 1">
                <a:extLst>
                  <a:ext uri="{FF2B5EF4-FFF2-40B4-BE49-F238E27FC236}">
                    <a16:creationId xmlns:a16="http://schemas.microsoft.com/office/drawing/2014/main" id="{D19DF6D9-8AE1-2293-6183-1E04ACD4274F}"/>
                  </a:ext>
                </a:extLst>
              </p:cNvPr>
              <p:cNvSpPr txBox="1"/>
              <p:nvPr/>
            </p:nvSpPr>
            <p:spPr>
              <a:xfrm>
                <a:off x="2073143" y="521779"/>
                <a:ext cx="652693" cy="12311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8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r>
                        <a:rPr lang="it-IT" sz="8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it-IT" sz="8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8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it-IT" sz="8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𝑒𝑙</m:t>
                          </m:r>
                        </m:sub>
                      </m:sSub>
                      <m:r>
                        <a:rPr lang="it-IT" sz="8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it-IT" sz="8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8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it-IT" sz="8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𝑖𝑛𝑒𝑙</m:t>
                          </m:r>
                        </m:sub>
                      </m:sSub>
                    </m:oMath>
                  </m:oMathPara>
                </a14:m>
                <a:endParaRPr lang="it-IT" sz="800" dirty="0"/>
              </a:p>
            </p:txBody>
          </p:sp>
        </mc:Choice>
        <mc:Fallback xmlns="">
          <p:sp>
            <p:nvSpPr>
              <p:cNvPr id="2" name="CasellaDiTesto 1">
                <a:extLst>
                  <a:ext uri="{FF2B5EF4-FFF2-40B4-BE49-F238E27FC236}">
                    <a16:creationId xmlns:a16="http://schemas.microsoft.com/office/drawing/2014/main" id="{D19DF6D9-8AE1-2293-6183-1E04ACD427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73143" y="521779"/>
                <a:ext cx="652693" cy="123111"/>
              </a:xfrm>
              <a:prstGeom prst="rect">
                <a:avLst/>
              </a:prstGeom>
              <a:blipFill>
                <a:blip r:embed="rId7"/>
                <a:stretch>
                  <a:fillRect l="-2804" r="-2804" b="-2000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A52651B2-5F90-8A0B-708A-7D63314300DD}"/>
              </a:ext>
            </a:extLst>
          </p:cNvPr>
          <p:cNvSpPr txBox="1"/>
          <p:nvPr/>
        </p:nvSpPr>
        <p:spPr>
          <a:xfrm>
            <a:off x="414483" y="1045476"/>
            <a:ext cx="1418529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800" b="1" dirty="0" err="1">
                <a:latin typeface="Cambria" panose="02040503050406030204" pitchFamily="18" charset="0"/>
                <a:ea typeface="Cambria" panose="02040503050406030204" pitchFamily="18" charset="0"/>
              </a:rPr>
              <a:t>Inelastic</a:t>
            </a:r>
            <a:r>
              <a:rPr lang="it-IT" sz="800" b="1" dirty="0">
                <a:latin typeface="Cambria" panose="02040503050406030204" pitchFamily="18" charset="0"/>
                <a:ea typeface="Cambria" panose="02040503050406030204" pitchFamily="18" charset="0"/>
              </a:rPr>
              <a:t> Stress</a:t>
            </a:r>
          </a:p>
          <a:p>
            <a:pPr algn="ctr"/>
            <a:r>
              <a:rPr lang="it-IT" sz="800" i="1" dirty="0">
                <a:latin typeface="Cambria" panose="02040503050406030204" pitchFamily="18" charset="0"/>
                <a:ea typeface="Cambria" panose="02040503050406030204" pitchFamily="18" charset="0"/>
              </a:rPr>
              <a:t>Linear </a:t>
            </a:r>
            <a:r>
              <a:rPr lang="it-IT" sz="800" i="1" dirty="0" err="1">
                <a:latin typeface="Cambria" panose="02040503050406030204" pitchFamily="18" charset="0"/>
                <a:ea typeface="Cambria" panose="02040503050406030204" pitchFamily="18" charset="0"/>
              </a:rPr>
              <a:t>Viscoelasticity</a:t>
            </a:r>
            <a:endParaRPr lang="it-IT" sz="800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ctr"/>
            <a:r>
              <a:rPr lang="it-IT" sz="800" i="1" dirty="0" err="1">
                <a:latin typeface="Cambria" panose="02040503050406030204" pitchFamily="18" charset="0"/>
                <a:ea typeface="Cambria" panose="02040503050406030204" pitchFamily="18" charset="0"/>
              </a:rPr>
              <a:t>Generalized</a:t>
            </a:r>
            <a:r>
              <a:rPr lang="it-IT" sz="800" i="1" dirty="0">
                <a:latin typeface="Cambria" panose="02040503050406030204" pitchFamily="18" charset="0"/>
                <a:ea typeface="Cambria" panose="02040503050406030204" pitchFamily="18" charset="0"/>
              </a:rPr>
              <a:t> Maxwell Model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asellaDiTesto 12">
                <a:extLst>
                  <a:ext uri="{FF2B5EF4-FFF2-40B4-BE49-F238E27FC236}">
                    <a16:creationId xmlns:a16="http://schemas.microsoft.com/office/drawing/2014/main" id="{D832B5C8-A8E5-43C8-9F94-FF4CA2EA5941}"/>
                  </a:ext>
                </a:extLst>
              </p:cNvPr>
              <p:cNvSpPr txBox="1"/>
              <p:nvPr/>
            </p:nvSpPr>
            <p:spPr>
              <a:xfrm>
                <a:off x="351486" y="1608997"/>
                <a:ext cx="1750736" cy="34631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it-IT" sz="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𝑣𝑒</m:t>
                          </m:r>
                          <m:r>
                            <a:rPr lang="it-IT" sz="8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it-IT" sz="800" b="0" i="1" smtClean="0">
                              <a:latin typeface="Cambria Math" panose="02040503050406030204" pitchFamily="18" charset="0"/>
                            </a:rPr>
                            <m:t>𝑑𝑒𝑣</m:t>
                          </m:r>
                        </m:sub>
                      </m:sSub>
                      <m:r>
                        <a:rPr lang="it-IT" sz="8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it-IT" sz="8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it-IT" sz="8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it-IT" sz="800" b="0" i="1" smtClean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it-IT" sz="8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sup>
                        <m:e>
                          <m:r>
                            <a:rPr lang="it-IT" sz="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it-IT" sz="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sSub>
                            <m:sSubPr>
                              <m:ctrlPr>
                                <a:rPr lang="it-IT" sz="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𝐺</m:t>
                              </m:r>
                            </m:e>
                            <m:sub>
                              <m:r>
                                <a:rPr lang="it-IT" sz="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sub>
                          </m:sSub>
                          <m:r>
                            <a:rPr lang="it-IT" sz="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d>
                            <m:dPr>
                              <m:ctrlPr>
                                <a:rPr lang="it-IT" sz="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it-IT" sz="800" b="0" i="1" smtClean="0">
                                      <a:highlight>
                                        <a:srgbClr val="FFFF00"/>
                                      </a:highlight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800" b="0" i="1" smtClean="0">
                                      <a:highlight>
                                        <a:srgbClr val="FFFF00"/>
                                      </a:highlight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𝜖</m:t>
                                  </m:r>
                                </m:e>
                                <m:sub>
                                  <m:r>
                                    <a:rPr lang="it-IT" sz="800" b="0" i="1" smtClean="0">
                                      <a:highlight>
                                        <a:srgbClr val="FFFF00"/>
                                      </a:highlight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𝑣𝑒</m:t>
                                  </m:r>
                                  <m:r>
                                    <a:rPr lang="it-IT" sz="800" b="0" i="1" smtClean="0">
                                      <a:highlight>
                                        <a:srgbClr val="FFFF00"/>
                                      </a:highlight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it-IT" sz="800" b="0" i="1" smtClean="0">
                                      <a:highlight>
                                        <a:srgbClr val="FFFF00"/>
                                      </a:highlight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𝑑𝑒𝑣</m:t>
                                  </m:r>
                                </m:sub>
                              </m:sSub>
                              <m:r>
                                <a:rPr lang="it-IT" sz="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it-IT" sz="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𝛾</m:t>
                                  </m:r>
                                </m:e>
                                <m:sub>
                                  <m:r>
                                    <a:rPr lang="it-IT" sz="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𝑚</m:t>
                                  </m:r>
                                  <m:r>
                                    <a:rPr lang="it-IT" sz="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it-IT" sz="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𝑑𝑒𝑣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</m:oMath>
                  </m:oMathPara>
                </a14:m>
                <a:endParaRPr lang="it-IT" sz="800" dirty="0"/>
              </a:p>
            </p:txBody>
          </p:sp>
        </mc:Choice>
        <mc:Fallback xmlns="">
          <p:sp>
            <p:nvSpPr>
              <p:cNvPr id="13" name="CasellaDiTesto 12">
                <a:extLst>
                  <a:ext uri="{FF2B5EF4-FFF2-40B4-BE49-F238E27FC236}">
                    <a16:creationId xmlns:a16="http://schemas.microsoft.com/office/drawing/2014/main" id="{D832B5C8-A8E5-43C8-9F94-FF4CA2EA59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1486" y="1608997"/>
                <a:ext cx="1750736" cy="346313"/>
              </a:xfrm>
              <a:prstGeom prst="rect">
                <a:avLst/>
              </a:prstGeom>
              <a:blipFill>
                <a:blip r:embed="rId8"/>
                <a:stretch>
                  <a:fillRect l="-348" t="-117544" b="-17719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asellaDiTesto 14">
                <a:extLst>
                  <a:ext uri="{FF2B5EF4-FFF2-40B4-BE49-F238E27FC236}">
                    <a16:creationId xmlns:a16="http://schemas.microsoft.com/office/drawing/2014/main" id="{BBEFD2E3-09C3-0CDB-A71B-395E3BCCCE1E}"/>
                  </a:ext>
                </a:extLst>
              </p:cNvPr>
              <p:cNvSpPr txBox="1"/>
              <p:nvPr/>
            </p:nvSpPr>
            <p:spPr>
              <a:xfrm>
                <a:off x="365866" y="2042868"/>
                <a:ext cx="1264129" cy="12862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800" i="1" smtClean="0">
                              <a:highlight>
                                <a:srgbClr val="FFFF00"/>
                              </a:highlight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800" i="1" smtClean="0">
                              <a:highlight>
                                <a:srgbClr val="FFFF00"/>
                              </a:highlight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it-IT" sz="800" b="0" i="1" smtClean="0">
                              <a:highlight>
                                <a:srgbClr val="FFFF00"/>
                              </a:highlight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𝑣𝑒</m:t>
                          </m:r>
                          <m:r>
                            <a:rPr lang="it-IT" sz="800" b="0" i="1" smtClean="0">
                              <a:highlight>
                                <a:srgbClr val="FFFF00"/>
                              </a:highlight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it-IT" sz="800" b="0" i="1" smtClean="0">
                              <a:highlight>
                                <a:srgbClr val="FFFF00"/>
                              </a:highlight>
                              <a:latin typeface="Cambria Math" panose="02040503050406030204" pitchFamily="18" charset="0"/>
                            </a:rPr>
                            <m:t>𝑑𝑒𝑣</m:t>
                          </m:r>
                        </m:sub>
                      </m:sSub>
                      <m:r>
                        <a:rPr lang="it-IT" sz="8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it-IT" sz="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it-IT" sz="8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it-IT" sz="8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it-IT" sz="800" b="0" i="1" smtClean="0">
                              <a:latin typeface="Cambria Math" panose="02040503050406030204" pitchFamily="18" charset="0"/>
                            </a:rPr>
                            <m:t>𝑑𝑒𝑣</m:t>
                          </m:r>
                        </m:sub>
                      </m:sSub>
                      <m:r>
                        <a:rPr lang="it-IT" sz="8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it-IT" sz="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it-IT" sz="8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r>
                        <a:rPr lang="it-IT" sz="800" b="0" i="1" smtClean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it-IT" sz="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it-IT" sz="8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it-IT" sz="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</m:acc>
                        </m:e>
                        <m:sub>
                          <m:r>
                            <a:rPr lang="it-IT" sz="8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it-IT" sz="8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it-IT" sz="800" b="0" i="1" smtClean="0">
                              <a:latin typeface="Cambria Math" panose="02040503050406030204" pitchFamily="18" charset="0"/>
                            </a:rPr>
                            <m:t>𝑑𝑒𝑣</m:t>
                          </m:r>
                        </m:sub>
                      </m:sSub>
                    </m:oMath>
                  </m:oMathPara>
                </a14:m>
                <a:endParaRPr lang="it-IT" sz="800" dirty="0"/>
              </a:p>
            </p:txBody>
          </p:sp>
        </mc:Choice>
        <mc:Fallback xmlns="">
          <p:sp>
            <p:nvSpPr>
              <p:cNvPr id="15" name="CasellaDiTesto 14">
                <a:extLst>
                  <a:ext uri="{FF2B5EF4-FFF2-40B4-BE49-F238E27FC236}">
                    <a16:creationId xmlns:a16="http://schemas.microsoft.com/office/drawing/2014/main" id="{BBEFD2E3-09C3-0CDB-A71B-395E3BCCCE1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5866" y="2042868"/>
                <a:ext cx="1264129" cy="128625"/>
              </a:xfrm>
              <a:prstGeom prst="rect">
                <a:avLst/>
              </a:prstGeom>
              <a:blipFill>
                <a:blip r:embed="rId9"/>
                <a:stretch>
                  <a:fillRect l="-483" r="-966" b="-1904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AA9142B9-1384-6F8D-3F04-928108863A62}"/>
              </a:ext>
            </a:extLst>
          </p:cNvPr>
          <p:cNvSpPr txBox="1"/>
          <p:nvPr/>
        </p:nvSpPr>
        <p:spPr>
          <a:xfrm>
            <a:off x="3033054" y="1774455"/>
            <a:ext cx="1128286" cy="215444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it-IT" sz="800" dirty="0" err="1">
                <a:solidFill>
                  <a:srgbClr val="00B05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Hygroscopic</a:t>
            </a:r>
            <a:r>
              <a:rPr lang="it-IT" sz="800" dirty="0">
                <a:solidFill>
                  <a:srgbClr val="00B05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it-IT" sz="800" dirty="0" err="1">
                <a:solidFill>
                  <a:srgbClr val="00B05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Swelling</a:t>
            </a:r>
            <a:endParaRPr lang="it-IT" sz="800" dirty="0">
              <a:solidFill>
                <a:srgbClr val="00B05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8" name="Parentesi quadra aperta 17">
            <a:extLst>
              <a:ext uri="{FF2B5EF4-FFF2-40B4-BE49-F238E27FC236}">
                <a16:creationId xmlns:a16="http://schemas.microsoft.com/office/drawing/2014/main" id="{B2748462-88C7-A01C-EE02-95DB75F14ADD}"/>
              </a:ext>
            </a:extLst>
          </p:cNvPr>
          <p:cNvSpPr/>
          <p:nvPr/>
        </p:nvSpPr>
        <p:spPr>
          <a:xfrm>
            <a:off x="263557" y="1612415"/>
            <a:ext cx="250929" cy="676445"/>
          </a:xfrm>
          <a:prstGeom prst="leftBracket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CasellaDiTesto 18">
                <a:extLst>
                  <a:ext uri="{FF2B5EF4-FFF2-40B4-BE49-F238E27FC236}">
                    <a16:creationId xmlns:a16="http://schemas.microsoft.com/office/drawing/2014/main" id="{4856A410-38D7-CC7A-CA9A-2B8BB4EF45E1}"/>
                  </a:ext>
                </a:extLst>
              </p:cNvPr>
              <p:cNvSpPr txBox="1"/>
              <p:nvPr/>
            </p:nvSpPr>
            <p:spPr>
              <a:xfrm>
                <a:off x="2890205" y="1540723"/>
                <a:ext cx="1418530" cy="12311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}"/>
                          <m:ctrlPr>
                            <a:rPr lang="it-IT" sz="8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it-IT" sz="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𝜖</m:t>
                          </m:r>
                        </m:e>
                      </m:d>
                      <m:r>
                        <a:rPr lang="it-IT" sz="8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}"/>
                          <m:ctrlPr>
                            <a:rPr lang="it-IT" sz="800" b="0" i="1" smtClean="0">
                              <a:solidFill>
                                <a:srgbClr val="B0153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800" b="0" i="1" smtClean="0">
                              <a:solidFill>
                                <a:srgbClr val="B01530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it-IT" sz="800" b="0" i="1" smtClean="0">
                                  <a:solidFill>
                                    <a:srgbClr val="B0153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800" b="0" i="1" smtClean="0">
                                  <a:solidFill>
                                    <a:srgbClr val="B0153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𝜖</m:t>
                              </m:r>
                            </m:e>
                            <m:sub>
                              <m:r>
                                <a:rPr lang="it-IT" sz="800" b="0" i="1" smtClean="0">
                                  <a:solidFill>
                                    <a:srgbClr val="B01530"/>
                                  </a:solidFill>
                                  <a:latin typeface="Cambria Math" panose="02040503050406030204" pitchFamily="18" charset="0"/>
                                </a:rPr>
                                <m:t>𝑒𝑙</m:t>
                              </m:r>
                            </m:sub>
                          </m:sSub>
                        </m:e>
                      </m:d>
                      <m:r>
                        <a:rPr lang="it-IT" sz="800" b="0" i="1" smtClean="0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begChr m:val="{"/>
                          <m:endChr m:val="}"/>
                          <m:ctrlPr>
                            <a:rPr lang="it-IT" sz="800" b="0" i="1" smtClean="0">
                              <a:solidFill>
                                <a:srgbClr val="00347B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800" b="0" i="1" smtClean="0">
                              <a:solidFill>
                                <a:srgbClr val="00347B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it-IT" sz="800" b="0" i="1" smtClean="0">
                                  <a:solidFill>
                                    <a:srgbClr val="00347B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800" b="0" i="1" smtClean="0">
                                  <a:solidFill>
                                    <a:srgbClr val="00347B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𝜖</m:t>
                              </m:r>
                            </m:e>
                            <m:sub>
                              <m:r>
                                <a:rPr lang="it-IT" sz="800" b="0" i="1" smtClean="0">
                                  <a:solidFill>
                                    <a:srgbClr val="00347B"/>
                                  </a:solidFill>
                                  <a:latin typeface="Cambria Math" panose="02040503050406030204" pitchFamily="18" charset="0"/>
                                </a:rPr>
                                <m:t>𝑣𝑒</m:t>
                              </m:r>
                            </m:sub>
                          </m:sSub>
                        </m:e>
                      </m:d>
                      <m:r>
                        <a:rPr lang="it-IT" sz="800" b="0" i="1" smtClean="0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begChr m:val="{"/>
                          <m:endChr m:val="}"/>
                          <m:ctrlPr>
                            <a:rPr lang="it-IT" sz="8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8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it-IT" sz="8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8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𝜖</m:t>
                              </m:r>
                            </m:e>
                            <m:sub>
                              <m:r>
                                <a:rPr lang="it-IT" sz="8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h𝑠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it-IT" sz="800" dirty="0"/>
              </a:p>
            </p:txBody>
          </p:sp>
        </mc:Choice>
        <mc:Fallback xmlns="">
          <p:sp>
            <p:nvSpPr>
              <p:cNvPr id="19" name="CasellaDiTesto 18">
                <a:extLst>
                  <a:ext uri="{FF2B5EF4-FFF2-40B4-BE49-F238E27FC236}">
                    <a16:creationId xmlns:a16="http://schemas.microsoft.com/office/drawing/2014/main" id="{4856A410-38D7-CC7A-CA9A-2B8BB4EF45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90205" y="1540723"/>
                <a:ext cx="1418530" cy="123111"/>
              </a:xfrm>
              <a:prstGeom prst="rect">
                <a:avLst/>
              </a:prstGeom>
              <a:blipFill>
                <a:blip r:embed="rId10"/>
                <a:stretch>
                  <a:fillRect b="-2000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CasellaDiTesto 19">
                <a:extLst>
                  <a:ext uri="{FF2B5EF4-FFF2-40B4-BE49-F238E27FC236}">
                    <a16:creationId xmlns:a16="http://schemas.microsoft.com/office/drawing/2014/main" id="{4A5A90E6-0A3E-8A92-92EB-B058589F8582}"/>
                  </a:ext>
                </a:extLst>
              </p:cNvPr>
              <p:cNvSpPr txBox="1"/>
              <p:nvPr/>
            </p:nvSpPr>
            <p:spPr>
              <a:xfrm>
                <a:off x="2247496" y="1159615"/>
                <a:ext cx="1381339" cy="322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it-IT" sz="8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it-IT" sz="8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  <m:sSup>
                            <m:sSupPr>
                              <m:ctrlPr>
                                <a:rPr lang="it-IT" sz="8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{"/>
                                  <m:endChr m:val="}"/>
                                  <m:ctrlPr>
                                    <a:rPr lang="it-IT" sz="80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it-IT" sz="800" b="0" i="1" smtClean="0">
                                      <a:solidFill>
                                        <a:srgbClr val="B0153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𝑑</m:t>
                                  </m:r>
                                  <m:sSub>
                                    <m:sSubPr>
                                      <m:ctrlPr>
                                        <a:rPr lang="it-IT" sz="800" b="0" i="1" smtClean="0">
                                          <a:solidFill>
                                            <a:srgbClr val="B0153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800" b="0" i="1" smtClean="0">
                                          <a:solidFill>
                                            <a:srgbClr val="B0153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𝜖</m:t>
                                      </m:r>
                                    </m:e>
                                    <m:sub>
                                      <m:r>
                                        <a:rPr lang="it-IT" sz="800" b="0" i="1" smtClean="0">
                                          <a:solidFill>
                                            <a:srgbClr val="B0153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𝑒𝑙</m:t>
                                      </m:r>
                                    </m:sub>
                                  </m:sSub>
                                  <m:r>
                                    <a:rPr lang="it-IT" sz="8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it-IT" sz="800" b="0" i="1" smtClean="0">
                                      <a:solidFill>
                                        <a:srgbClr val="1F397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𝑑</m:t>
                                  </m:r>
                                  <m:sSub>
                                    <m:sSubPr>
                                      <m:ctrlPr>
                                        <a:rPr lang="it-IT" sz="800" b="0" i="1" smtClean="0">
                                          <a:solidFill>
                                            <a:srgbClr val="1F397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800" b="0" i="1" smtClean="0">
                                          <a:solidFill>
                                            <a:srgbClr val="1F397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𝜖</m:t>
                                      </m:r>
                                    </m:e>
                                    <m:sub>
                                      <m:r>
                                        <a:rPr lang="it-IT" sz="800" b="0" i="1" smtClean="0">
                                          <a:solidFill>
                                            <a:srgbClr val="1F397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𝑣𝑒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it-IT" sz="8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</m:sup>
                          </m:sSup>
                        </m:e>
                      </m:nary>
                      <m:d>
                        <m:dPr>
                          <m:begChr m:val="{"/>
                          <m:endChr m:val="}"/>
                          <m:ctrlPr>
                            <a:rPr lang="it-IT" sz="8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it-IT" sz="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</m:d>
                      <m:r>
                        <a:rPr lang="it-IT" sz="8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sz="8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𝑑𝑉</m:t>
                      </m:r>
                      <m:r>
                        <a:rPr lang="it-IT" sz="8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it-IT" sz="800" dirty="0"/>
              </a:p>
            </p:txBody>
          </p:sp>
        </mc:Choice>
        <mc:Fallback xmlns="">
          <p:sp>
            <p:nvSpPr>
              <p:cNvPr id="20" name="CasellaDiTesto 19">
                <a:extLst>
                  <a:ext uri="{FF2B5EF4-FFF2-40B4-BE49-F238E27FC236}">
                    <a16:creationId xmlns:a16="http://schemas.microsoft.com/office/drawing/2014/main" id="{4A5A90E6-0A3E-8A92-92EB-B058589F85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47496" y="1159615"/>
                <a:ext cx="1381339" cy="322974"/>
              </a:xfrm>
              <a:prstGeom prst="rect">
                <a:avLst/>
              </a:prstGeom>
              <a:blipFill>
                <a:blip r:embed="rId11"/>
                <a:stretch>
                  <a:fillRect l="-30973" t="-158491" r="-1327" b="-21886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CasellaDiTesto 20">
                <a:extLst>
                  <a:ext uri="{FF2B5EF4-FFF2-40B4-BE49-F238E27FC236}">
                    <a16:creationId xmlns:a16="http://schemas.microsoft.com/office/drawing/2014/main" id="{DE5A0FA9-4EF3-8AB3-EC5C-A160319CB4C9}"/>
                  </a:ext>
                </a:extLst>
              </p:cNvPr>
              <p:cNvSpPr txBox="1"/>
              <p:nvPr/>
            </p:nvSpPr>
            <p:spPr>
              <a:xfrm>
                <a:off x="2976225" y="2037013"/>
                <a:ext cx="1241943" cy="1417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80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80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it-IT" sz="8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h𝑠</m:t>
                          </m:r>
                        </m:sub>
                      </m:sSub>
                      <m:r>
                        <a:rPr lang="it-IT" sz="8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sz="8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  <m:r>
                        <a:rPr lang="it-IT" sz="8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it-IT" sz="8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8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it-IT" sz="8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𝑤</m:t>
                          </m:r>
                        </m:sub>
                      </m:sSub>
                      <m:r>
                        <a:rPr lang="it-IT" sz="8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d>
                        <m:dPr>
                          <m:ctrlPr>
                            <a:rPr lang="it-IT" sz="8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it-IT" sz="8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8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it-IT" sz="8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𝑤</m:t>
                              </m:r>
                            </m:sub>
                          </m:sSub>
                          <m:r>
                            <a:rPr lang="it-IT" sz="8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it-IT" sz="8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8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it-IT" sz="8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𝑤</m:t>
                              </m:r>
                              <m:r>
                                <a:rPr lang="it-IT" sz="8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it-IT" sz="8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𝑟𝑒𝑓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it-IT" sz="800" dirty="0"/>
              </a:p>
            </p:txBody>
          </p:sp>
        </mc:Choice>
        <mc:Fallback xmlns="">
          <p:sp>
            <p:nvSpPr>
              <p:cNvPr id="21" name="CasellaDiTesto 20">
                <a:extLst>
                  <a:ext uri="{FF2B5EF4-FFF2-40B4-BE49-F238E27FC236}">
                    <a16:creationId xmlns:a16="http://schemas.microsoft.com/office/drawing/2014/main" id="{DE5A0FA9-4EF3-8AB3-EC5C-A160319CB4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76225" y="2037013"/>
                <a:ext cx="1241943" cy="141770"/>
              </a:xfrm>
              <a:prstGeom prst="rect">
                <a:avLst/>
              </a:prstGeom>
              <a:blipFill>
                <a:blip r:embed="rId12"/>
                <a:stretch>
                  <a:fillRect l="-490" b="-3043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asellaDiTesto 2">
                <a:extLst>
                  <a:ext uri="{FF2B5EF4-FFF2-40B4-BE49-F238E27FC236}">
                    <a16:creationId xmlns:a16="http://schemas.microsoft.com/office/drawing/2014/main" id="{D73DFCBA-2C14-A8A2-D4E5-6A25768EFD4E}"/>
                  </a:ext>
                </a:extLst>
              </p:cNvPr>
              <p:cNvSpPr txBox="1"/>
              <p:nvPr/>
            </p:nvSpPr>
            <p:spPr>
              <a:xfrm>
                <a:off x="1753653" y="761778"/>
                <a:ext cx="1446230" cy="12862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80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80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it-IT" sz="8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𝑖𝑛𝑒𝑙</m:t>
                          </m:r>
                        </m:sub>
                      </m:sSub>
                      <m:r>
                        <a:rPr lang="it-IT" sz="800" b="0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it-IT" sz="8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8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it-IT" sz="8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it-IT" sz="800" b="0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it-IT" sz="8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8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it-IT" sz="8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𝑒𝑥𝑡</m:t>
                          </m:r>
                        </m:sub>
                      </m:sSub>
                      <m:r>
                        <a:rPr lang="it-IT" sz="800" b="0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it-IT" sz="8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8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it-IT" sz="8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𝑣𝑒</m:t>
                          </m:r>
                        </m:sub>
                      </m:sSub>
                      <m:r>
                        <a:rPr lang="it-IT" sz="800" b="0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it-IT" sz="8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8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it-IT" sz="8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𝑣𝑒</m:t>
                          </m:r>
                          <m:r>
                            <a:rPr lang="it-IT" sz="8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it-IT" sz="8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𝑑𝑒𝑣</m:t>
                          </m:r>
                        </m:sub>
                      </m:sSub>
                    </m:oMath>
                  </m:oMathPara>
                </a14:m>
                <a:endParaRPr lang="it-IT" sz="8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3" name="CasellaDiTesto 2">
                <a:extLst>
                  <a:ext uri="{FF2B5EF4-FFF2-40B4-BE49-F238E27FC236}">
                    <a16:creationId xmlns:a16="http://schemas.microsoft.com/office/drawing/2014/main" id="{D73DFCBA-2C14-A8A2-D4E5-6A25768EFD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53653" y="761778"/>
                <a:ext cx="1446230" cy="128625"/>
              </a:xfrm>
              <a:prstGeom prst="rect">
                <a:avLst/>
              </a:prstGeom>
              <a:blipFill>
                <a:blip r:embed="rId13"/>
                <a:stretch>
                  <a:fillRect l="-844" r="-422" b="-14286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Connettore 2 6">
            <a:extLst>
              <a:ext uri="{FF2B5EF4-FFF2-40B4-BE49-F238E27FC236}">
                <a16:creationId xmlns:a16="http://schemas.microsoft.com/office/drawing/2014/main" id="{8FC01E11-2EE4-1EE3-CCE3-0446CA5B0927}"/>
              </a:ext>
            </a:extLst>
          </p:cNvPr>
          <p:cNvCxnSpPr/>
          <p:nvPr/>
        </p:nvCxnSpPr>
        <p:spPr>
          <a:xfrm flipV="1">
            <a:off x="2057257" y="717778"/>
            <a:ext cx="178526" cy="258263"/>
          </a:xfrm>
          <a:prstGeom prst="straightConnector1">
            <a:avLst/>
          </a:prstGeom>
          <a:ln>
            <a:headEnd type="stealth" w="med" len="sm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2 9">
            <a:extLst>
              <a:ext uri="{FF2B5EF4-FFF2-40B4-BE49-F238E27FC236}">
                <a16:creationId xmlns:a16="http://schemas.microsoft.com/office/drawing/2014/main" id="{FBC26F7E-CD2D-35BC-039A-25A7FF371609}"/>
              </a:ext>
            </a:extLst>
          </p:cNvPr>
          <p:cNvCxnSpPr/>
          <p:nvPr/>
        </p:nvCxnSpPr>
        <p:spPr>
          <a:xfrm flipV="1">
            <a:off x="2338885" y="717896"/>
            <a:ext cx="178526" cy="258263"/>
          </a:xfrm>
          <a:prstGeom prst="straightConnector1">
            <a:avLst/>
          </a:prstGeom>
          <a:ln>
            <a:headEnd type="stealth" w="med" len="sm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B7FD1E9A-8C4C-1579-0A24-322A58669432}"/>
              </a:ext>
            </a:extLst>
          </p:cNvPr>
          <p:cNvSpPr txBox="1"/>
          <p:nvPr/>
        </p:nvSpPr>
        <p:spPr>
          <a:xfrm>
            <a:off x="1957098" y="938389"/>
            <a:ext cx="12799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600" dirty="0"/>
              <a:t>0</a:t>
            </a:r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1CFAAB8C-7360-031F-88B9-28BB1A214057}"/>
              </a:ext>
            </a:extLst>
          </p:cNvPr>
          <p:cNvSpPr txBox="1"/>
          <p:nvPr/>
        </p:nvSpPr>
        <p:spPr>
          <a:xfrm>
            <a:off x="2247496" y="938389"/>
            <a:ext cx="12799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600" dirty="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2994856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MASTER">
  <a:themeElements>
    <a:clrScheme name="Custom 9">
      <a:dk1>
        <a:srgbClr val="1F3971"/>
      </a:dk1>
      <a:lt1>
        <a:srgbClr val="B01530"/>
      </a:lt1>
      <a:dk2>
        <a:srgbClr val="1F3870"/>
      </a:dk2>
      <a:lt2>
        <a:srgbClr val="FDFFFF"/>
      </a:lt2>
      <a:accent1>
        <a:srgbClr val="002959"/>
      </a:accent1>
      <a:accent2>
        <a:srgbClr val="A1081D"/>
      </a:accent2>
      <a:accent3>
        <a:srgbClr val="FFFEFF"/>
      </a:accent3>
      <a:accent4>
        <a:srgbClr val="1F3870"/>
      </a:accent4>
      <a:accent5>
        <a:srgbClr val="B01530"/>
      </a:accent5>
      <a:accent6>
        <a:srgbClr val="FDFFFF"/>
      </a:accent6>
      <a:hlink>
        <a:srgbClr val="1F3971"/>
      </a:hlink>
      <a:folHlink>
        <a:srgbClr val="B0153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_togheter" id="{F0829399-072F-A548-93D1-6B4D5C52BA42}" vid="{AE34A942-30CA-2847-9F8F-5B93EBAB5E3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2E60F927F2C9B84791274F7E0589632D" ma:contentTypeVersion="11" ma:contentTypeDescription="Creare un nuovo documento." ma:contentTypeScope="" ma:versionID="e69c6c488d44e5539aa89abd941f98e7">
  <xsd:schema xmlns:xsd="http://www.w3.org/2001/XMLSchema" xmlns:xs="http://www.w3.org/2001/XMLSchema" xmlns:p="http://schemas.microsoft.com/office/2006/metadata/properties" xmlns:ns2="2feae881-8501-44f0-b538-e98832259b1d" xmlns:ns3="8b5fdc2c-ac56-401d-9d02-2bf4326b7be5" targetNamespace="http://schemas.microsoft.com/office/2006/metadata/properties" ma:root="true" ma:fieldsID="8020769f7ef77f30821b3f914e3d5d25" ns2:_="" ns3:_="">
    <xsd:import namespace="2feae881-8501-44f0-b538-e98832259b1d"/>
    <xsd:import namespace="8b5fdc2c-ac56-401d-9d02-2bf4326b7b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feae881-8501-44f0-b538-e98832259b1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Tag immagine" ma:readOnly="false" ma:fieldId="{5cf76f15-5ced-4ddc-b409-7134ff3c332f}" ma:taxonomyMulti="true" ma:sspId="5b1628b7-abc1-4376-9bf0-bc8c01718c6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b5fdc2c-ac56-401d-9d02-2bf4326b7be5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c60ce97d-6544-4d37-8a40-074e4ce4a915}" ma:internalName="TaxCatchAll" ma:showField="CatchAllData" ma:web="8b5fdc2c-ac56-401d-9d02-2bf4326b7b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feae881-8501-44f0-b538-e98832259b1d">
      <Terms xmlns="http://schemas.microsoft.com/office/infopath/2007/PartnerControls"/>
    </lcf76f155ced4ddcb4097134ff3c332f>
    <TaxCatchAll xmlns="8b5fdc2c-ac56-401d-9d02-2bf4326b7be5" xsi:nil="true"/>
  </documentManagement>
</p:properties>
</file>

<file path=customXml/item4.xml><?xml version="1.0" encoding="utf-8"?>
<?mso-contentType ?>
<SharedContentType xmlns="Microsoft.SharePoint.Taxonomy.ContentTypeSync" SourceId="5b1628b7-abc1-4376-9bf0-bc8c01718c6e" ContentTypeId="0x01" PreviousValue="false"/>
</file>

<file path=customXml/itemProps1.xml><?xml version="1.0" encoding="utf-8"?>
<ds:datastoreItem xmlns:ds="http://schemas.openxmlformats.org/officeDocument/2006/customXml" ds:itemID="{FA65CEA0-7ACB-4B4B-ABDD-D9A192C060A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feae881-8501-44f0-b538-e98832259b1d"/>
    <ds:schemaRef ds:uri="8b5fdc2c-ac56-401d-9d02-2bf4326b7be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8A43014-E110-4DEB-AFA3-F5F0575C570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1F68723-6262-4B49-8146-E643C9E3135F}">
  <ds:schemaRefs>
    <ds:schemaRef ds:uri="8b5fdc2c-ac56-401d-9d02-2bf4326b7be5"/>
    <ds:schemaRef ds:uri="http://schemas.microsoft.com/office/2006/documentManagement/types"/>
    <ds:schemaRef ds:uri="http://purl.org/dc/terms/"/>
    <ds:schemaRef ds:uri="http://schemas.microsoft.com/office/2006/metadata/properties"/>
    <ds:schemaRef ds:uri="http://www.w3.org/XML/1998/namespace"/>
    <ds:schemaRef ds:uri="http://purl.org/dc/elements/1.1/"/>
    <ds:schemaRef ds:uri="2feae881-8501-44f0-b538-e98832259b1d"/>
    <ds:schemaRef ds:uri="http://schemas.microsoft.com/office/infopath/2007/PartnerControls"/>
    <ds:schemaRef ds:uri="http://schemas.openxmlformats.org/package/2006/metadata/core-properties"/>
    <ds:schemaRef ds:uri="http://purl.org/dc/dcmitype/"/>
  </ds:schemaRefs>
</ds:datastoreItem>
</file>

<file path=customXml/itemProps4.xml><?xml version="1.0" encoding="utf-8"?>
<ds:datastoreItem xmlns:ds="http://schemas.openxmlformats.org/officeDocument/2006/customXml" ds:itemID="{93A3E000-B913-4856-B497-F7A3DCADE0B8}">
  <ds:schemaRefs>
    <ds:schemaRef ds:uri="Microsoft.SharePoint.Taxonomy.ContentTypeSync"/>
  </ds:schemaRefs>
</ds:datastoreItem>
</file>

<file path=docMetadata/LabelInfo.xml><?xml version="1.0" encoding="utf-8"?>
<clbl:labelList xmlns:clbl="http://schemas.microsoft.com/office/2020/mipLabelMetadata">
  <clbl:label id="{bd190e72-004c-4604-afff-882693bdb917}" enabled="0" method="" siteId="{bd190e72-004c-4604-afff-882693bdb917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B_togheter</Template>
  <TotalTime>3035</TotalTime>
  <Words>796</Words>
  <Application>Microsoft Office PowerPoint</Application>
  <PresentationFormat>Custom</PresentationFormat>
  <Paragraphs>142</Paragraphs>
  <Slides>14</Slides>
  <Notes>11</Notes>
  <HiddenSlides>2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4" baseType="lpstr">
      <vt:lpstr>Aptos</vt:lpstr>
      <vt:lpstr>Arial</vt:lpstr>
      <vt:lpstr>Calibri</vt:lpstr>
      <vt:lpstr>Cambria</vt:lpstr>
      <vt:lpstr>Cambria Math</vt:lpstr>
      <vt:lpstr>Poppins</vt:lpstr>
      <vt:lpstr>Tahoma</vt:lpstr>
      <vt:lpstr>Telugu MN</vt:lpstr>
      <vt:lpstr>Wingdings</vt:lpstr>
      <vt:lpstr>MASTER</vt:lpstr>
      <vt:lpstr>Modeling and simulating the pasta drying process via comsol multiphysics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julian schonfeld</dc:creator>
  <cp:lastModifiedBy>Lorenzo Malagoli</cp:lastModifiedBy>
  <cp:revision>6</cp:revision>
  <dcterms:created xsi:type="dcterms:W3CDTF">2023-10-31T00:03:45Z</dcterms:created>
  <dcterms:modified xsi:type="dcterms:W3CDTF">2024-10-14T15:22:19Z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rder">
    <vt:lpwstr>500.000000000000</vt:lpwstr>
  </property>
  <property fmtid="{D5CDD505-2E9C-101B-9397-08002B2CF9AE}" pid="3" name="xd_ProgID">
    <vt:lpwstr/>
  </property>
  <property fmtid="{D5CDD505-2E9C-101B-9397-08002B2CF9AE}" pid="4" name="ComplianceAssetId">
    <vt:lpwstr/>
  </property>
  <property fmtid="{D5CDD505-2E9C-101B-9397-08002B2CF9AE}" pid="5" name="TemplateUrl">
    <vt:lpwstr/>
  </property>
  <property fmtid="{D5CDD505-2E9C-101B-9397-08002B2CF9AE}" pid="6" name="_ExtendedDescription">
    <vt:lpwstr/>
  </property>
  <property fmtid="{D5CDD505-2E9C-101B-9397-08002B2CF9AE}" pid="7" name="TriggerFlowInfo">
    <vt:lpwstr/>
  </property>
  <property fmtid="{D5CDD505-2E9C-101B-9397-08002B2CF9AE}" pid="8" name="xd_Signature">
    <vt:lpwstr/>
  </property>
  <property fmtid="{D5CDD505-2E9C-101B-9397-08002B2CF9AE}" pid="9" name="MediaServiceImageTags">
    <vt:lpwstr/>
  </property>
  <property fmtid="{D5CDD505-2E9C-101B-9397-08002B2CF9AE}" pid="10" name="ContentTypeId">
    <vt:lpwstr>0x010100E5C3EE733A7ED348B1C88625F07121EA</vt:lpwstr>
  </property>
</Properties>
</file>