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8" r:id="rId4"/>
    <p:sldMasterId id="2147483769" r:id="rId5"/>
  </p:sldMasterIdLst>
  <p:notesMasterIdLst>
    <p:notesMasterId r:id="rId16"/>
  </p:notesMasterIdLst>
  <p:sldIdLst>
    <p:sldId id="2147473257" r:id="rId6"/>
    <p:sldId id="2147473281" r:id="rId7"/>
    <p:sldId id="2147473268" r:id="rId8"/>
    <p:sldId id="2147473269" r:id="rId9"/>
    <p:sldId id="2147473277" r:id="rId10"/>
    <p:sldId id="2147473283" r:id="rId11"/>
    <p:sldId id="2147473270" r:id="rId12"/>
    <p:sldId id="2147473279" r:id="rId13"/>
    <p:sldId id="2147473280" r:id="rId14"/>
    <p:sldId id="2147473282" r:id="rId15"/>
  </p:sldIdLst>
  <p:sldSz cx="12192000" cy="6858000"/>
  <p:notesSz cx="6858000" cy="9144000"/>
  <p:embeddedFontLst>
    <p:embeddedFont>
      <p:font typeface="Barlow" pitchFamily="2" charset="0"/>
      <p:regular r:id="rId17"/>
      <p:bold r:id="rId18"/>
      <p:italic r:id="rId19"/>
      <p:boldItalic r:id="rId20"/>
    </p:embeddedFont>
    <p:embeddedFont>
      <p:font typeface="Barlow Light" pitchFamily="2" charset="0"/>
      <p:regular r:id="rId21"/>
      <p:italic r:id="rId22"/>
    </p:embeddedFont>
    <p:embeddedFont>
      <p:font typeface="Barlow Medium" pitchFamily="2" charset="0"/>
      <p:regular r:id="rId23"/>
      <p:italic r:id="rId24"/>
    </p:embeddedFont>
    <p:embeddedFont>
      <p:font typeface="Barlow SemiBold" pitchFamily="2" charset="0"/>
      <p:bold r:id="rId25"/>
      <p:boldItalic r:id="rId26"/>
    </p:embeddedFont>
    <p:embeddedFont>
      <p:font typeface="Cambria Math" panose="02040503050406030204" pitchFamily="18" charset="0"/>
      <p:regular r:id="rId27"/>
    </p:embeddedFont>
    <p:embeddedFont>
      <p:font typeface="Inter" panose="02000503000000020004" pitchFamily="2" charset="0"/>
      <p:regular r:id="rId28"/>
      <p:bold r:id="rId29"/>
      <p:italic r:id="rId30"/>
      <p:boldItalic r:id="rId31"/>
    </p:embeddedFont>
    <p:embeddedFont>
      <p:font typeface="Inter Medium" panose="02000503000000020004" pitchFamily="2" charset="0"/>
      <p:regular r:id="rId32"/>
      <p:italic r:id="rId33"/>
    </p:embeddedFont>
    <p:embeddedFont>
      <p:font typeface="Inter Regular" panose="02000503000000020004" pitchFamily="2" charset="0"/>
      <p:regular r:id="rId34"/>
    </p:embeddedFont>
    <p:embeddedFont>
      <p:font typeface="Inter SemiBold" panose="02000503000000020004" pitchFamily="2" charset="0"/>
      <p:bold r:id="rId35"/>
      <p:boldItalic r:id="rId36"/>
    </p:embeddedFont>
  </p:embeddedFontLst>
  <p:defaultTextStyle>
    <a:defPPr>
      <a:defRPr lang="de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5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9231319-1A8F-296D-DCE9-107C051E95F6}" name="Gavin Friedman" initials="GF" userId="S::gavin.friedman@focused-energy.world::c826feff-5613-4897-8730-009f5b932059" providerId="AD"/>
  <p188:author id="{F9E1E291-9A0F-0541-3584-8F87D5FDFEAB}" name="Clément Paradis" initials="CP" userId="S::clement.paradis@focused-energy.world::5dd2850c-72a2-474e-9531-3e32b16a8675" providerId="AD"/>
  <p188:author id="{E126F99E-66A6-3969-446D-9793F3601B32}" name="Kateryna Bielka" initials="KB" userId="S::kateryna.bielka@focused-energy.world::79438721-712a-492b-bf83-28f0e88c41a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6B22"/>
    <a:srgbClr val="00197F"/>
    <a:srgbClr val="8BA2D5"/>
    <a:srgbClr val="00B3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AF44AF-6DCB-E64C-9443-E407210B1598}" v="201" dt="2024-10-16T12:05:09.232"/>
    <p1510:client id="{B14E0DA5-A8AA-4547-816E-0AAE8BDA1FF6}" v="50" dt="2024-10-16T11:28:38.848"/>
  </p1510:revLst>
</p1510:revInfo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210" y="78"/>
      </p:cViewPr>
      <p:guideLst>
        <p:guide orient="horz" pos="255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theme" Target="theme/theme1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42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5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43" Type="http://schemas.microsoft.com/office/2018/10/relationships/authors" Target="author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eryna Bielka" userId="79438721-712a-492b-bf83-28f0e88c41a1" providerId="ADAL" clId="{1AAF44AF-6DCB-E64C-9443-E407210B1598}"/>
    <pc:docChg chg="undo custSel modSld modMainMaster">
      <pc:chgData name="Kateryna Bielka" userId="79438721-712a-492b-bf83-28f0e88c41a1" providerId="ADAL" clId="{1AAF44AF-6DCB-E64C-9443-E407210B1598}" dt="2024-10-16T12:05:09.232" v="199" actId="404"/>
      <pc:docMkLst>
        <pc:docMk/>
      </pc:docMkLst>
      <pc:sldChg chg="modSp mod">
        <pc:chgData name="Kateryna Bielka" userId="79438721-712a-492b-bf83-28f0e88c41a1" providerId="ADAL" clId="{1AAF44AF-6DCB-E64C-9443-E407210B1598}" dt="2024-10-16T12:05:09.232" v="199" actId="404"/>
        <pc:sldMkLst>
          <pc:docMk/>
          <pc:sldMk cId="2784445226" sldId="2147473269"/>
        </pc:sldMkLst>
        <pc:spChg chg="mod">
          <ac:chgData name="Kateryna Bielka" userId="79438721-712a-492b-bf83-28f0e88c41a1" providerId="ADAL" clId="{1AAF44AF-6DCB-E64C-9443-E407210B1598}" dt="2024-10-16T12:05:09.232" v="199" actId="404"/>
          <ac:spMkLst>
            <pc:docMk/>
            <pc:sldMk cId="2784445226" sldId="2147473269"/>
            <ac:spMk id="5" creationId="{A83CB480-9A18-AC0B-0772-C667E06D9E66}"/>
          </ac:spMkLst>
        </pc:spChg>
      </pc:sldChg>
      <pc:sldChg chg="addSp delSp modSp mod">
        <pc:chgData name="Kateryna Bielka" userId="79438721-712a-492b-bf83-28f0e88c41a1" providerId="ADAL" clId="{1AAF44AF-6DCB-E64C-9443-E407210B1598}" dt="2024-10-16T12:03:13.576" v="195" actId="1036"/>
        <pc:sldMkLst>
          <pc:docMk/>
          <pc:sldMk cId="4140894849" sldId="2147473277"/>
        </pc:sldMkLst>
        <pc:spChg chg="add mod">
          <ac:chgData name="Kateryna Bielka" userId="79438721-712a-492b-bf83-28f0e88c41a1" providerId="ADAL" clId="{1AAF44AF-6DCB-E64C-9443-E407210B1598}" dt="2024-10-16T12:03:13.576" v="195" actId="1036"/>
          <ac:spMkLst>
            <pc:docMk/>
            <pc:sldMk cId="4140894849" sldId="2147473277"/>
            <ac:spMk id="3" creationId="{C828557A-1513-3A2F-54FA-CA8FFDB97ABD}"/>
          </ac:spMkLst>
        </pc:spChg>
        <pc:spChg chg="mod">
          <ac:chgData name="Kateryna Bielka" userId="79438721-712a-492b-bf83-28f0e88c41a1" providerId="ADAL" clId="{1AAF44AF-6DCB-E64C-9443-E407210B1598}" dt="2024-10-16T12:03:13.576" v="195" actId="1036"/>
          <ac:spMkLst>
            <pc:docMk/>
            <pc:sldMk cId="4140894849" sldId="2147473277"/>
            <ac:spMk id="8" creationId="{891EDE82-74A8-9F49-11A9-05460DE9C05A}"/>
          </ac:spMkLst>
        </pc:spChg>
        <pc:spChg chg="del mod">
          <ac:chgData name="Kateryna Bielka" userId="79438721-712a-492b-bf83-28f0e88c41a1" providerId="ADAL" clId="{1AAF44AF-6DCB-E64C-9443-E407210B1598}" dt="2024-10-16T12:00:51.126" v="171" actId="478"/>
          <ac:spMkLst>
            <pc:docMk/>
            <pc:sldMk cId="4140894849" sldId="2147473277"/>
            <ac:spMk id="13" creationId="{51B07155-04E6-6B39-1ED0-B9E74F16B59D}"/>
          </ac:spMkLst>
        </pc:spChg>
        <pc:spChg chg="mod">
          <ac:chgData name="Kateryna Bielka" userId="79438721-712a-492b-bf83-28f0e88c41a1" providerId="ADAL" clId="{1AAF44AF-6DCB-E64C-9443-E407210B1598}" dt="2024-10-16T12:03:13.576" v="195" actId="1036"/>
          <ac:spMkLst>
            <pc:docMk/>
            <pc:sldMk cId="4140894849" sldId="2147473277"/>
            <ac:spMk id="14" creationId="{C0386683-76C5-64F2-F0BE-2D289F7AEBA3}"/>
          </ac:spMkLst>
        </pc:spChg>
        <pc:spChg chg="mod">
          <ac:chgData name="Kateryna Bielka" userId="79438721-712a-492b-bf83-28f0e88c41a1" providerId="ADAL" clId="{1AAF44AF-6DCB-E64C-9443-E407210B1598}" dt="2024-10-16T11:46:49.181" v="65" actId="1076"/>
          <ac:spMkLst>
            <pc:docMk/>
            <pc:sldMk cId="4140894849" sldId="2147473277"/>
            <ac:spMk id="15" creationId="{320481D9-38F9-B013-2BE4-0BCF087F315D}"/>
          </ac:spMkLst>
        </pc:spChg>
        <pc:spChg chg="mod">
          <ac:chgData name="Kateryna Bielka" userId="79438721-712a-492b-bf83-28f0e88c41a1" providerId="ADAL" clId="{1AAF44AF-6DCB-E64C-9443-E407210B1598}" dt="2024-10-16T11:46:49.181" v="65" actId="1076"/>
          <ac:spMkLst>
            <pc:docMk/>
            <pc:sldMk cId="4140894849" sldId="2147473277"/>
            <ac:spMk id="19" creationId="{566FE38B-42AA-F6C9-ABA0-E40D8122E34D}"/>
          </ac:spMkLst>
        </pc:spChg>
        <pc:spChg chg="mod">
          <ac:chgData name="Kateryna Bielka" userId="79438721-712a-492b-bf83-28f0e88c41a1" providerId="ADAL" clId="{1AAF44AF-6DCB-E64C-9443-E407210B1598}" dt="2024-10-16T11:46:49.181" v="65" actId="1076"/>
          <ac:spMkLst>
            <pc:docMk/>
            <pc:sldMk cId="4140894849" sldId="2147473277"/>
            <ac:spMk id="32" creationId="{F7BE3899-8FD8-39DF-B9B7-50CEBFCC7798}"/>
          </ac:spMkLst>
        </pc:spChg>
        <pc:spChg chg="mod">
          <ac:chgData name="Kateryna Bielka" userId="79438721-712a-492b-bf83-28f0e88c41a1" providerId="ADAL" clId="{1AAF44AF-6DCB-E64C-9443-E407210B1598}" dt="2024-10-16T11:46:49.181" v="65" actId="1076"/>
          <ac:spMkLst>
            <pc:docMk/>
            <pc:sldMk cId="4140894849" sldId="2147473277"/>
            <ac:spMk id="36" creationId="{46C6DB36-769D-FA90-3D42-978733D69AF1}"/>
          </ac:spMkLst>
        </pc:spChg>
        <pc:spChg chg="mod">
          <ac:chgData name="Kateryna Bielka" userId="79438721-712a-492b-bf83-28f0e88c41a1" providerId="ADAL" clId="{1AAF44AF-6DCB-E64C-9443-E407210B1598}" dt="2024-10-16T11:46:49.181" v="65" actId="1076"/>
          <ac:spMkLst>
            <pc:docMk/>
            <pc:sldMk cId="4140894849" sldId="2147473277"/>
            <ac:spMk id="37" creationId="{F3D23662-C73C-A3A9-05D0-2174EAF40A1D}"/>
          </ac:spMkLst>
        </pc:spChg>
        <pc:grpChg chg="add mod">
          <ac:chgData name="Kateryna Bielka" userId="79438721-712a-492b-bf83-28f0e88c41a1" providerId="ADAL" clId="{1AAF44AF-6DCB-E64C-9443-E407210B1598}" dt="2024-10-16T11:46:49.181" v="65" actId="1076"/>
          <ac:grpSpMkLst>
            <pc:docMk/>
            <pc:sldMk cId="4140894849" sldId="2147473277"/>
            <ac:grpSpMk id="2" creationId="{A4B0A8C1-97AE-AB9D-606A-602532CEACF9}"/>
          </ac:grpSpMkLst>
        </pc:grpChg>
        <pc:grpChg chg="mod">
          <ac:chgData name="Kateryna Bielka" userId="79438721-712a-492b-bf83-28f0e88c41a1" providerId="ADAL" clId="{1AAF44AF-6DCB-E64C-9443-E407210B1598}" dt="2024-10-16T11:46:49.181" v="65" actId="1076"/>
          <ac:grpSpMkLst>
            <pc:docMk/>
            <pc:sldMk cId="4140894849" sldId="2147473277"/>
            <ac:grpSpMk id="29" creationId="{D6B517F5-1E1F-024C-49BA-31837B0A18ED}"/>
          </ac:grpSpMkLst>
        </pc:grpChg>
        <pc:picChg chg="mod">
          <ac:chgData name="Kateryna Bielka" userId="79438721-712a-492b-bf83-28f0e88c41a1" providerId="ADAL" clId="{1AAF44AF-6DCB-E64C-9443-E407210B1598}" dt="2024-10-16T11:46:49.181" v="65" actId="1076"/>
          <ac:picMkLst>
            <pc:docMk/>
            <pc:sldMk cId="4140894849" sldId="2147473277"/>
            <ac:picMk id="5" creationId="{2217434B-CD05-CF88-F595-E35F84782AC5}"/>
          </ac:picMkLst>
        </pc:picChg>
        <pc:picChg chg="mod">
          <ac:chgData name="Kateryna Bielka" userId="79438721-712a-492b-bf83-28f0e88c41a1" providerId="ADAL" clId="{1AAF44AF-6DCB-E64C-9443-E407210B1598}" dt="2024-10-16T11:46:49.181" v="65" actId="1076"/>
          <ac:picMkLst>
            <pc:docMk/>
            <pc:sldMk cId="4140894849" sldId="2147473277"/>
            <ac:picMk id="24" creationId="{FCBCBD1B-1BD9-9CE4-6A14-F2BAFF64F053}"/>
          </ac:picMkLst>
        </pc:picChg>
        <pc:picChg chg="mod">
          <ac:chgData name="Kateryna Bielka" userId="79438721-712a-492b-bf83-28f0e88c41a1" providerId="ADAL" clId="{1AAF44AF-6DCB-E64C-9443-E407210B1598}" dt="2024-10-16T11:46:49.181" v="65" actId="1076"/>
          <ac:picMkLst>
            <pc:docMk/>
            <pc:sldMk cId="4140894849" sldId="2147473277"/>
            <ac:picMk id="1032" creationId="{DCA9A31C-6F68-6FA5-40AD-300E2AE50059}"/>
          </ac:picMkLst>
        </pc:picChg>
        <pc:picChg chg="mod">
          <ac:chgData name="Kateryna Bielka" userId="79438721-712a-492b-bf83-28f0e88c41a1" providerId="ADAL" clId="{1AAF44AF-6DCB-E64C-9443-E407210B1598}" dt="2024-10-16T11:46:49.181" v="65" actId="1076"/>
          <ac:picMkLst>
            <pc:docMk/>
            <pc:sldMk cId="4140894849" sldId="2147473277"/>
            <ac:picMk id="2050" creationId="{4B503FE9-6137-DAE1-D94A-7B9070C165D0}"/>
          </ac:picMkLst>
        </pc:picChg>
        <pc:cxnChg chg="mod">
          <ac:chgData name="Kateryna Bielka" userId="79438721-712a-492b-bf83-28f0e88c41a1" providerId="ADAL" clId="{1AAF44AF-6DCB-E64C-9443-E407210B1598}" dt="2024-10-16T11:46:49.181" v="65" actId="1076"/>
          <ac:cxnSpMkLst>
            <pc:docMk/>
            <pc:sldMk cId="4140894849" sldId="2147473277"/>
            <ac:cxnSpMk id="6" creationId="{43313544-EAEB-C7C2-A768-29CB352982C7}"/>
          </ac:cxnSpMkLst>
        </pc:cxnChg>
        <pc:cxnChg chg="mod">
          <ac:chgData name="Kateryna Bielka" userId="79438721-712a-492b-bf83-28f0e88c41a1" providerId="ADAL" clId="{1AAF44AF-6DCB-E64C-9443-E407210B1598}" dt="2024-10-16T11:46:49.181" v="65" actId="1076"/>
          <ac:cxnSpMkLst>
            <pc:docMk/>
            <pc:sldMk cId="4140894849" sldId="2147473277"/>
            <ac:cxnSpMk id="7" creationId="{D20DD7D7-D9B8-F6F9-FC8E-BD9F172F6798}"/>
          </ac:cxnSpMkLst>
        </pc:cxnChg>
        <pc:cxnChg chg="mod">
          <ac:chgData name="Kateryna Bielka" userId="79438721-712a-492b-bf83-28f0e88c41a1" providerId="ADAL" clId="{1AAF44AF-6DCB-E64C-9443-E407210B1598}" dt="2024-10-16T11:46:49.181" v="65" actId="1076"/>
          <ac:cxnSpMkLst>
            <pc:docMk/>
            <pc:sldMk cId="4140894849" sldId="2147473277"/>
            <ac:cxnSpMk id="10" creationId="{296CAF30-711C-8CCA-D524-5B6D32F1196C}"/>
          </ac:cxnSpMkLst>
        </pc:cxnChg>
        <pc:cxnChg chg="mod">
          <ac:chgData name="Kateryna Bielka" userId="79438721-712a-492b-bf83-28f0e88c41a1" providerId="ADAL" clId="{1AAF44AF-6DCB-E64C-9443-E407210B1598}" dt="2024-10-16T11:46:49.181" v="65" actId="1076"/>
          <ac:cxnSpMkLst>
            <pc:docMk/>
            <pc:sldMk cId="4140894849" sldId="2147473277"/>
            <ac:cxnSpMk id="30" creationId="{BA9C02F9-29E9-4715-E1DB-425BA0BFF3E0}"/>
          </ac:cxnSpMkLst>
        </pc:cxnChg>
        <pc:cxnChg chg="mod">
          <ac:chgData name="Kateryna Bielka" userId="79438721-712a-492b-bf83-28f0e88c41a1" providerId="ADAL" clId="{1AAF44AF-6DCB-E64C-9443-E407210B1598}" dt="2024-10-16T11:46:49.181" v="65" actId="1076"/>
          <ac:cxnSpMkLst>
            <pc:docMk/>
            <pc:sldMk cId="4140894849" sldId="2147473277"/>
            <ac:cxnSpMk id="33" creationId="{8FB586A2-A7BD-33F8-A9D6-1F793E1428E6}"/>
          </ac:cxnSpMkLst>
        </pc:cxnChg>
      </pc:sldChg>
      <pc:sldChg chg="modSp mod">
        <pc:chgData name="Kateryna Bielka" userId="79438721-712a-492b-bf83-28f0e88c41a1" providerId="ADAL" clId="{1AAF44AF-6DCB-E64C-9443-E407210B1598}" dt="2024-10-16T12:04:32.013" v="198" actId="14100"/>
        <pc:sldMkLst>
          <pc:docMk/>
          <pc:sldMk cId="2112316492" sldId="2147473280"/>
        </pc:sldMkLst>
        <pc:spChg chg="mod">
          <ac:chgData name="Kateryna Bielka" userId="79438721-712a-492b-bf83-28f0e88c41a1" providerId="ADAL" clId="{1AAF44AF-6DCB-E64C-9443-E407210B1598}" dt="2024-10-16T12:04:32.013" v="198" actId="14100"/>
          <ac:spMkLst>
            <pc:docMk/>
            <pc:sldMk cId="2112316492" sldId="2147473280"/>
            <ac:spMk id="10" creationId="{BBA87EB9-3EC4-8FFC-2902-E35D90E482A3}"/>
          </ac:spMkLst>
        </pc:spChg>
        <pc:picChg chg="mod">
          <ac:chgData name="Kateryna Bielka" userId="79438721-712a-492b-bf83-28f0e88c41a1" providerId="ADAL" clId="{1AAF44AF-6DCB-E64C-9443-E407210B1598}" dt="2024-10-16T10:17:49.167" v="2" actId="1076"/>
          <ac:picMkLst>
            <pc:docMk/>
            <pc:sldMk cId="2112316492" sldId="2147473280"/>
            <ac:picMk id="4098" creationId="{3AEB5D09-8708-1E46-F535-58FBC6D2E530}"/>
          </ac:picMkLst>
        </pc:picChg>
        <pc:picChg chg="mod">
          <ac:chgData name="Kateryna Bielka" userId="79438721-712a-492b-bf83-28f0e88c41a1" providerId="ADAL" clId="{1AAF44AF-6DCB-E64C-9443-E407210B1598}" dt="2024-10-16T10:17:52.486" v="3" actId="1076"/>
          <ac:picMkLst>
            <pc:docMk/>
            <pc:sldMk cId="2112316492" sldId="2147473280"/>
            <ac:picMk id="4100" creationId="{1875C2DF-38B1-69FD-A96C-466B1C8FCD36}"/>
          </ac:picMkLst>
        </pc:picChg>
      </pc:sldChg>
      <pc:sldChg chg="addSp modSp mod">
        <pc:chgData name="Kateryna Bielka" userId="79438721-712a-492b-bf83-28f0e88c41a1" providerId="ADAL" clId="{1AAF44AF-6DCB-E64C-9443-E407210B1598}" dt="2024-10-16T11:59:51.257" v="166" actId="1076"/>
        <pc:sldMkLst>
          <pc:docMk/>
          <pc:sldMk cId="1488014921" sldId="2147473282"/>
        </pc:sldMkLst>
        <pc:spChg chg="mod">
          <ac:chgData name="Kateryna Bielka" userId="79438721-712a-492b-bf83-28f0e88c41a1" providerId="ADAL" clId="{1AAF44AF-6DCB-E64C-9443-E407210B1598}" dt="2024-10-16T11:59:51.257" v="166" actId="1076"/>
          <ac:spMkLst>
            <pc:docMk/>
            <pc:sldMk cId="1488014921" sldId="2147473282"/>
            <ac:spMk id="6" creationId="{01C01066-FDBD-5D48-B9A7-3CF42458E1E6}"/>
          </ac:spMkLst>
        </pc:spChg>
        <pc:spChg chg="add mod">
          <ac:chgData name="Kateryna Bielka" userId="79438721-712a-492b-bf83-28f0e88c41a1" providerId="ADAL" clId="{1AAF44AF-6DCB-E64C-9443-E407210B1598}" dt="2024-10-16T11:57:07.218" v="154" actId="3064"/>
          <ac:spMkLst>
            <pc:docMk/>
            <pc:sldMk cId="1488014921" sldId="2147473282"/>
            <ac:spMk id="7" creationId="{6393185A-4D89-736B-CA0C-C33E3472E85A}"/>
          </ac:spMkLst>
        </pc:spChg>
        <pc:picChg chg="add mod">
          <ac:chgData name="Kateryna Bielka" userId="79438721-712a-492b-bf83-28f0e88c41a1" providerId="ADAL" clId="{1AAF44AF-6DCB-E64C-9443-E407210B1598}" dt="2024-10-16T11:55:28.698" v="113" actId="1076"/>
          <ac:picMkLst>
            <pc:docMk/>
            <pc:sldMk cId="1488014921" sldId="2147473282"/>
            <ac:picMk id="4" creationId="{8979C635-F024-BA2E-D775-4549153F7088}"/>
          </ac:picMkLst>
        </pc:picChg>
        <pc:picChg chg="mod">
          <ac:chgData name="Kateryna Bielka" userId="79438721-712a-492b-bf83-28f0e88c41a1" providerId="ADAL" clId="{1AAF44AF-6DCB-E64C-9443-E407210B1598}" dt="2024-10-16T11:55:46.577" v="134" actId="1036"/>
          <ac:picMkLst>
            <pc:docMk/>
            <pc:sldMk cId="1488014921" sldId="2147473282"/>
            <ac:picMk id="8" creationId="{19A188C3-5DBB-A80F-6565-E4AB114477DA}"/>
          </ac:picMkLst>
        </pc:picChg>
        <pc:picChg chg="mod">
          <ac:chgData name="Kateryna Bielka" userId="79438721-712a-492b-bf83-28f0e88c41a1" providerId="ADAL" clId="{1AAF44AF-6DCB-E64C-9443-E407210B1598}" dt="2024-10-16T11:55:46.577" v="134" actId="1036"/>
          <ac:picMkLst>
            <pc:docMk/>
            <pc:sldMk cId="1488014921" sldId="2147473282"/>
            <ac:picMk id="12" creationId="{EABB48E9-907D-94F5-89FF-4615E964C3D7}"/>
          </ac:picMkLst>
        </pc:picChg>
        <pc:picChg chg="mod">
          <ac:chgData name="Kateryna Bielka" userId="79438721-712a-492b-bf83-28f0e88c41a1" providerId="ADAL" clId="{1AAF44AF-6DCB-E64C-9443-E407210B1598}" dt="2024-10-16T11:55:46.577" v="134" actId="1036"/>
          <ac:picMkLst>
            <pc:docMk/>
            <pc:sldMk cId="1488014921" sldId="2147473282"/>
            <ac:picMk id="16" creationId="{86F5CFB8-4D06-4CC9-4660-4EB3BB7FF3CE}"/>
          </ac:picMkLst>
        </pc:picChg>
      </pc:sldChg>
      <pc:sldChg chg="addSp delSp modSp mod">
        <pc:chgData name="Kateryna Bielka" userId="79438721-712a-492b-bf83-28f0e88c41a1" providerId="ADAL" clId="{1AAF44AF-6DCB-E64C-9443-E407210B1598}" dt="2024-10-16T12:03:18.978" v="196" actId="1035"/>
        <pc:sldMkLst>
          <pc:docMk/>
          <pc:sldMk cId="1142483565" sldId="2147473283"/>
        </pc:sldMkLst>
        <pc:spChg chg="add mod">
          <ac:chgData name="Kateryna Bielka" userId="79438721-712a-492b-bf83-28f0e88c41a1" providerId="ADAL" clId="{1AAF44AF-6DCB-E64C-9443-E407210B1598}" dt="2024-10-16T12:03:18.978" v="196" actId="1035"/>
          <ac:spMkLst>
            <pc:docMk/>
            <pc:sldMk cId="1142483565" sldId="2147473283"/>
            <ac:spMk id="6" creationId="{7B41F148-F974-89BF-8792-616CB6AC4404}"/>
          </ac:spMkLst>
        </pc:spChg>
        <pc:spChg chg="add del mod">
          <ac:chgData name="Kateryna Bielka" userId="79438721-712a-492b-bf83-28f0e88c41a1" providerId="ADAL" clId="{1AAF44AF-6DCB-E64C-9443-E407210B1598}" dt="2024-10-16T11:44:17.291" v="48" actId="478"/>
          <ac:spMkLst>
            <pc:docMk/>
            <pc:sldMk cId="1142483565" sldId="2147473283"/>
            <ac:spMk id="7" creationId="{A6D86B2C-6B96-2F56-920C-71B722669FFF}"/>
          </ac:spMkLst>
        </pc:spChg>
        <pc:spChg chg="del mod">
          <ac:chgData name="Kateryna Bielka" userId="79438721-712a-492b-bf83-28f0e88c41a1" providerId="ADAL" clId="{1AAF44AF-6DCB-E64C-9443-E407210B1598}" dt="2024-10-16T11:44:53.676" v="55" actId="478"/>
          <ac:spMkLst>
            <pc:docMk/>
            <pc:sldMk cId="1142483565" sldId="2147473283"/>
            <ac:spMk id="8" creationId="{891EDE82-74A8-9F49-11A9-05460DE9C05A}"/>
          </ac:spMkLst>
        </pc:spChg>
        <pc:spChg chg="add mod">
          <ac:chgData name="Kateryna Bielka" userId="79438721-712a-492b-bf83-28f0e88c41a1" providerId="ADAL" clId="{1AAF44AF-6DCB-E64C-9443-E407210B1598}" dt="2024-10-16T12:03:18.978" v="196" actId="1035"/>
          <ac:spMkLst>
            <pc:docMk/>
            <pc:sldMk cId="1142483565" sldId="2147473283"/>
            <ac:spMk id="10" creationId="{C80BA7FC-2F28-D506-61F7-6C2AFAB18859}"/>
          </ac:spMkLst>
        </pc:spChg>
        <pc:spChg chg="mod">
          <ac:chgData name="Kateryna Bielka" userId="79438721-712a-492b-bf83-28f0e88c41a1" providerId="ADAL" clId="{1AAF44AF-6DCB-E64C-9443-E407210B1598}" dt="2024-10-16T11:38:57.671" v="8" actId="14100"/>
          <ac:spMkLst>
            <pc:docMk/>
            <pc:sldMk cId="1142483565" sldId="2147473283"/>
            <ac:spMk id="11" creationId="{ED5B6145-2292-6E5D-A433-DD4C7EB8E052}"/>
          </ac:spMkLst>
        </pc:spChg>
        <pc:spChg chg="del mod">
          <ac:chgData name="Kateryna Bielka" userId="79438721-712a-492b-bf83-28f0e88c41a1" providerId="ADAL" clId="{1AAF44AF-6DCB-E64C-9443-E407210B1598}" dt="2024-10-16T11:43:19.980" v="38" actId="478"/>
          <ac:spMkLst>
            <pc:docMk/>
            <pc:sldMk cId="1142483565" sldId="2147473283"/>
            <ac:spMk id="13" creationId="{51B07155-04E6-6B39-1ED0-B9E74F16B59D}"/>
          </ac:spMkLst>
        </pc:spChg>
        <pc:spChg chg="del mod">
          <ac:chgData name="Kateryna Bielka" userId="79438721-712a-492b-bf83-28f0e88c41a1" providerId="ADAL" clId="{1AAF44AF-6DCB-E64C-9443-E407210B1598}" dt="2024-10-16T11:44:06.554" v="45" actId="21"/>
          <ac:spMkLst>
            <pc:docMk/>
            <pc:sldMk cId="1142483565" sldId="2147473283"/>
            <ac:spMk id="14" creationId="{C0386683-76C5-64F2-F0BE-2D289F7AEBA3}"/>
          </ac:spMkLst>
        </pc:spChg>
        <pc:spChg chg="add mod">
          <ac:chgData name="Kateryna Bielka" userId="79438721-712a-492b-bf83-28f0e88c41a1" providerId="ADAL" clId="{1AAF44AF-6DCB-E64C-9443-E407210B1598}" dt="2024-10-16T12:03:18.978" v="196" actId="1035"/>
          <ac:spMkLst>
            <pc:docMk/>
            <pc:sldMk cId="1142483565" sldId="2147473283"/>
            <ac:spMk id="15" creationId="{21E0D044-8EEC-421B-5E79-67F935560DFA}"/>
          </ac:spMkLst>
        </pc:spChg>
        <pc:spChg chg="mod">
          <ac:chgData name="Kateryna Bielka" userId="79438721-712a-492b-bf83-28f0e88c41a1" providerId="ADAL" clId="{1AAF44AF-6DCB-E64C-9443-E407210B1598}" dt="2024-10-16T11:51:19.075" v="88" actId="14100"/>
          <ac:spMkLst>
            <pc:docMk/>
            <pc:sldMk cId="1142483565" sldId="2147473283"/>
            <ac:spMk id="30" creationId="{0DF7510D-A86B-748E-2580-AE7C083A94CD}"/>
          </ac:spMkLst>
        </pc:spChg>
        <pc:spChg chg="mod">
          <ac:chgData name="Kateryna Bielka" userId="79438721-712a-492b-bf83-28f0e88c41a1" providerId="ADAL" clId="{1AAF44AF-6DCB-E64C-9443-E407210B1598}" dt="2024-10-16T11:46:22.469" v="62" actId="1076"/>
          <ac:spMkLst>
            <pc:docMk/>
            <pc:sldMk cId="1142483565" sldId="2147473283"/>
            <ac:spMk id="38" creationId="{74B11830-C64C-76FB-A21C-81E356FD5C11}"/>
          </ac:spMkLst>
        </pc:spChg>
        <pc:spChg chg="mod">
          <ac:chgData name="Kateryna Bielka" userId="79438721-712a-492b-bf83-28f0e88c41a1" providerId="ADAL" clId="{1AAF44AF-6DCB-E64C-9443-E407210B1598}" dt="2024-10-16T11:46:22.469" v="62" actId="1076"/>
          <ac:spMkLst>
            <pc:docMk/>
            <pc:sldMk cId="1142483565" sldId="2147473283"/>
            <ac:spMk id="39" creationId="{C4DD6647-B6E3-FF04-561F-DDF96753ADE0}"/>
          </ac:spMkLst>
        </pc:spChg>
        <pc:spChg chg="mod">
          <ac:chgData name="Kateryna Bielka" userId="79438721-712a-492b-bf83-28f0e88c41a1" providerId="ADAL" clId="{1AAF44AF-6DCB-E64C-9443-E407210B1598}" dt="2024-10-16T11:46:22.469" v="62" actId="1076"/>
          <ac:spMkLst>
            <pc:docMk/>
            <pc:sldMk cId="1142483565" sldId="2147473283"/>
            <ac:spMk id="40" creationId="{01414174-ECE0-9556-B694-F021768DEDE2}"/>
          </ac:spMkLst>
        </pc:spChg>
        <pc:spChg chg="mod">
          <ac:chgData name="Kateryna Bielka" userId="79438721-712a-492b-bf83-28f0e88c41a1" providerId="ADAL" clId="{1AAF44AF-6DCB-E64C-9443-E407210B1598}" dt="2024-10-16T11:46:22.469" v="62" actId="1076"/>
          <ac:spMkLst>
            <pc:docMk/>
            <pc:sldMk cId="1142483565" sldId="2147473283"/>
            <ac:spMk id="41" creationId="{2ED66CA4-1630-6335-0C38-4AE93216CB1C}"/>
          </ac:spMkLst>
        </pc:spChg>
        <pc:spChg chg="mod">
          <ac:chgData name="Kateryna Bielka" userId="79438721-712a-492b-bf83-28f0e88c41a1" providerId="ADAL" clId="{1AAF44AF-6DCB-E64C-9443-E407210B1598}" dt="2024-10-16T11:49:29" v="85" actId="1076"/>
          <ac:spMkLst>
            <pc:docMk/>
            <pc:sldMk cId="1142483565" sldId="2147473283"/>
            <ac:spMk id="53" creationId="{17EDFADC-547D-F6A0-E868-A218A3802A25}"/>
          </ac:spMkLst>
        </pc:spChg>
        <pc:spChg chg="mod">
          <ac:chgData name="Kateryna Bielka" userId="79438721-712a-492b-bf83-28f0e88c41a1" providerId="ADAL" clId="{1AAF44AF-6DCB-E64C-9443-E407210B1598}" dt="2024-10-16T11:46:22.469" v="62" actId="1076"/>
          <ac:spMkLst>
            <pc:docMk/>
            <pc:sldMk cId="1142483565" sldId="2147473283"/>
            <ac:spMk id="54" creationId="{E451D2BC-DFAE-8CCF-76DE-9A0629BE1969}"/>
          </ac:spMkLst>
        </pc:spChg>
        <pc:spChg chg="mod">
          <ac:chgData name="Kateryna Bielka" userId="79438721-712a-492b-bf83-28f0e88c41a1" providerId="ADAL" clId="{1AAF44AF-6DCB-E64C-9443-E407210B1598}" dt="2024-10-16T11:46:22.469" v="62" actId="1076"/>
          <ac:spMkLst>
            <pc:docMk/>
            <pc:sldMk cId="1142483565" sldId="2147473283"/>
            <ac:spMk id="56" creationId="{DBD3D91B-FA67-5180-64A7-F6AF3E0B7948}"/>
          </ac:spMkLst>
        </pc:spChg>
        <pc:grpChg chg="add mod">
          <ac:chgData name="Kateryna Bielka" userId="79438721-712a-492b-bf83-28f0e88c41a1" providerId="ADAL" clId="{1AAF44AF-6DCB-E64C-9443-E407210B1598}" dt="2024-10-16T11:46:22.469" v="62" actId="1076"/>
          <ac:grpSpMkLst>
            <pc:docMk/>
            <pc:sldMk cId="1142483565" sldId="2147473283"/>
            <ac:grpSpMk id="2" creationId="{BE910415-A9C3-EAE5-1DF9-7346214097D1}"/>
          </ac:grpSpMkLst>
        </pc:grpChg>
        <pc:grpChg chg="add mod">
          <ac:chgData name="Kateryna Bielka" userId="79438721-712a-492b-bf83-28f0e88c41a1" providerId="ADAL" clId="{1AAF44AF-6DCB-E64C-9443-E407210B1598}" dt="2024-10-16T11:46:22.469" v="62" actId="1076"/>
          <ac:grpSpMkLst>
            <pc:docMk/>
            <pc:sldMk cId="1142483565" sldId="2147473283"/>
            <ac:grpSpMk id="3" creationId="{230BFB84-117E-D765-5E48-31CD94DF6A96}"/>
          </ac:grpSpMkLst>
        </pc:grpChg>
        <pc:picChg chg="mod">
          <ac:chgData name="Kateryna Bielka" userId="79438721-712a-492b-bf83-28f0e88c41a1" providerId="ADAL" clId="{1AAF44AF-6DCB-E64C-9443-E407210B1598}" dt="2024-10-16T11:46:22.469" v="62" actId="1076"/>
          <ac:picMkLst>
            <pc:docMk/>
            <pc:sldMk cId="1142483565" sldId="2147473283"/>
            <ac:picMk id="31" creationId="{2C6FE139-FC6D-D9EC-0ECB-5604B62629D9}"/>
          </ac:picMkLst>
        </pc:picChg>
        <pc:picChg chg="mod">
          <ac:chgData name="Kateryna Bielka" userId="79438721-712a-492b-bf83-28f0e88c41a1" providerId="ADAL" clId="{1AAF44AF-6DCB-E64C-9443-E407210B1598}" dt="2024-10-16T11:46:22.469" v="62" actId="1076"/>
          <ac:picMkLst>
            <pc:docMk/>
            <pc:sldMk cId="1142483565" sldId="2147473283"/>
            <ac:picMk id="33" creationId="{A73C6CE2-835A-202E-AF69-7B33F622130A}"/>
          </ac:picMkLst>
        </pc:picChg>
        <pc:picChg chg="mod">
          <ac:chgData name="Kateryna Bielka" userId="79438721-712a-492b-bf83-28f0e88c41a1" providerId="ADAL" clId="{1AAF44AF-6DCB-E64C-9443-E407210B1598}" dt="2024-10-16T11:46:22.469" v="62" actId="1076"/>
          <ac:picMkLst>
            <pc:docMk/>
            <pc:sldMk cId="1142483565" sldId="2147473283"/>
            <ac:picMk id="52" creationId="{D949869B-3127-2ED9-87DC-5E4E8B4EDB47}"/>
          </ac:picMkLst>
        </pc:picChg>
        <pc:picChg chg="mod">
          <ac:chgData name="Kateryna Bielka" userId="79438721-712a-492b-bf83-28f0e88c41a1" providerId="ADAL" clId="{1AAF44AF-6DCB-E64C-9443-E407210B1598}" dt="2024-10-16T11:46:22.469" v="62" actId="1076"/>
          <ac:picMkLst>
            <pc:docMk/>
            <pc:sldMk cId="1142483565" sldId="2147473283"/>
            <ac:picMk id="57" creationId="{26F05787-40C0-8524-C39B-34BE8840682F}"/>
          </ac:picMkLst>
        </pc:picChg>
        <pc:picChg chg="mod">
          <ac:chgData name="Kateryna Bielka" userId="79438721-712a-492b-bf83-28f0e88c41a1" providerId="ADAL" clId="{1AAF44AF-6DCB-E64C-9443-E407210B1598}" dt="2024-10-16T11:46:22.469" v="62" actId="1076"/>
          <ac:picMkLst>
            <pc:docMk/>
            <pc:sldMk cId="1142483565" sldId="2147473283"/>
            <ac:picMk id="2050" creationId="{4B503FE9-6137-DAE1-D94A-7B9070C165D0}"/>
          </ac:picMkLst>
        </pc:picChg>
        <pc:cxnChg chg="mod">
          <ac:chgData name="Kateryna Bielka" userId="79438721-712a-492b-bf83-28f0e88c41a1" providerId="ADAL" clId="{1AAF44AF-6DCB-E64C-9443-E407210B1598}" dt="2024-10-16T11:46:22.469" v="62" actId="1076"/>
          <ac:cxnSpMkLst>
            <pc:docMk/>
            <pc:sldMk cId="1142483565" sldId="2147473283"/>
            <ac:cxnSpMk id="34" creationId="{5D97A9E7-B2E8-F0A3-BB81-3B1131ABC136}"/>
          </ac:cxnSpMkLst>
        </pc:cxnChg>
        <pc:cxnChg chg="mod">
          <ac:chgData name="Kateryna Bielka" userId="79438721-712a-492b-bf83-28f0e88c41a1" providerId="ADAL" clId="{1AAF44AF-6DCB-E64C-9443-E407210B1598}" dt="2024-10-16T11:46:22.469" v="62" actId="1076"/>
          <ac:cxnSpMkLst>
            <pc:docMk/>
            <pc:sldMk cId="1142483565" sldId="2147473283"/>
            <ac:cxnSpMk id="35" creationId="{77F59C39-2B31-7987-3705-A46C72C3AC8D}"/>
          </ac:cxnSpMkLst>
        </pc:cxnChg>
        <pc:cxnChg chg="mod">
          <ac:chgData name="Kateryna Bielka" userId="79438721-712a-492b-bf83-28f0e88c41a1" providerId="ADAL" clId="{1AAF44AF-6DCB-E64C-9443-E407210B1598}" dt="2024-10-16T11:46:22.469" v="62" actId="1076"/>
          <ac:cxnSpMkLst>
            <pc:docMk/>
            <pc:sldMk cId="1142483565" sldId="2147473283"/>
            <ac:cxnSpMk id="36" creationId="{DFFD211D-074C-4332-0378-992A50AF59DA}"/>
          </ac:cxnSpMkLst>
        </pc:cxnChg>
        <pc:cxnChg chg="mod">
          <ac:chgData name="Kateryna Bielka" userId="79438721-712a-492b-bf83-28f0e88c41a1" providerId="ADAL" clId="{1AAF44AF-6DCB-E64C-9443-E407210B1598}" dt="2024-10-16T11:46:22.469" v="62" actId="1076"/>
          <ac:cxnSpMkLst>
            <pc:docMk/>
            <pc:sldMk cId="1142483565" sldId="2147473283"/>
            <ac:cxnSpMk id="37" creationId="{6BCE69FB-6BBA-A970-8419-A8F6F5354402}"/>
          </ac:cxnSpMkLst>
        </pc:cxnChg>
        <pc:cxnChg chg="mod">
          <ac:chgData name="Kateryna Bielka" userId="79438721-712a-492b-bf83-28f0e88c41a1" providerId="ADAL" clId="{1AAF44AF-6DCB-E64C-9443-E407210B1598}" dt="2024-10-16T11:46:22.469" v="62" actId="1076"/>
          <ac:cxnSpMkLst>
            <pc:docMk/>
            <pc:sldMk cId="1142483565" sldId="2147473283"/>
            <ac:cxnSpMk id="42" creationId="{5DAE63DF-877B-BED1-AE4E-8B6C2DAB7464}"/>
          </ac:cxnSpMkLst>
        </pc:cxnChg>
        <pc:cxnChg chg="mod">
          <ac:chgData name="Kateryna Bielka" userId="79438721-712a-492b-bf83-28f0e88c41a1" providerId="ADAL" clId="{1AAF44AF-6DCB-E64C-9443-E407210B1598}" dt="2024-10-16T11:46:22.469" v="62" actId="1076"/>
          <ac:cxnSpMkLst>
            <pc:docMk/>
            <pc:sldMk cId="1142483565" sldId="2147473283"/>
            <ac:cxnSpMk id="43" creationId="{68E9DDFE-9AD5-4C20-45DB-7E03C06FD53F}"/>
          </ac:cxnSpMkLst>
        </pc:cxnChg>
        <pc:cxnChg chg="mod">
          <ac:chgData name="Kateryna Bielka" userId="79438721-712a-492b-bf83-28f0e88c41a1" providerId="ADAL" clId="{1AAF44AF-6DCB-E64C-9443-E407210B1598}" dt="2024-10-16T11:46:22.469" v="62" actId="1076"/>
          <ac:cxnSpMkLst>
            <pc:docMk/>
            <pc:sldMk cId="1142483565" sldId="2147473283"/>
            <ac:cxnSpMk id="44" creationId="{80E82743-84A1-6150-CF9F-E45068DA2AF4}"/>
          </ac:cxnSpMkLst>
        </pc:cxnChg>
        <pc:cxnChg chg="mod">
          <ac:chgData name="Kateryna Bielka" userId="79438721-712a-492b-bf83-28f0e88c41a1" providerId="ADAL" clId="{1AAF44AF-6DCB-E64C-9443-E407210B1598}" dt="2024-10-16T11:46:22.469" v="62" actId="1076"/>
          <ac:cxnSpMkLst>
            <pc:docMk/>
            <pc:sldMk cId="1142483565" sldId="2147473283"/>
            <ac:cxnSpMk id="55" creationId="{1C8EB811-8598-9131-97C9-3A04016E6EBD}"/>
          </ac:cxnSpMkLst>
        </pc:cxnChg>
        <pc:cxnChg chg="mod">
          <ac:chgData name="Kateryna Bielka" userId="79438721-712a-492b-bf83-28f0e88c41a1" providerId="ADAL" clId="{1AAF44AF-6DCB-E64C-9443-E407210B1598}" dt="2024-10-16T11:49:39.543" v="87" actId="1076"/>
          <ac:cxnSpMkLst>
            <pc:docMk/>
            <pc:sldMk cId="1142483565" sldId="2147473283"/>
            <ac:cxnSpMk id="60" creationId="{2B122F0C-6B09-573E-101C-E413AAAA9D2E}"/>
          </ac:cxnSpMkLst>
        </pc:cxnChg>
      </pc:sldChg>
      <pc:sldMasterChg chg="modSldLayout">
        <pc:chgData name="Kateryna Bielka" userId="79438721-712a-492b-bf83-28f0e88c41a1" providerId="ADAL" clId="{1AAF44AF-6DCB-E64C-9443-E407210B1598}" dt="2024-10-16T11:59:07.092" v="165" actId="735"/>
        <pc:sldMasterMkLst>
          <pc:docMk/>
          <pc:sldMasterMk cId="2313482892" sldId="2147483698"/>
        </pc:sldMasterMkLst>
        <pc:sldLayoutChg chg="modSp">
          <pc:chgData name="Kateryna Bielka" userId="79438721-712a-492b-bf83-28f0e88c41a1" providerId="ADAL" clId="{1AAF44AF-6DCB-E64C-9443-E407210B1598}" dt="2024-10-16T11:59:07.092" v="165" actId="735"/>
          <pc:sldLayoutMkLst>
            <pc:docMk/>
            <pc:sldMasterMk cId="2313482892" sldId="2147483698"/>
            <pc:sldLayoutMk cId="1647643896" sldId="2147483771"/>
          </pc:sldLayoutMkLst>
        </pc:sldLayoutChg>
      </pc:sldMasterChg>
    </pc:docChg>
  </pc:docChgLst>
  <pc:docChgLst>
    <pc:chgData name="Gavin Friedman" userId="c826feff-5613-4897-8730-009f5b932059" providerId="ADAL" clId="{B14E0DA5-A8AA-4547-816E-0AAE8BDA1FF6}"/>
    <pc:docChg chg="undo custSel delSld modSld">
      <pc:chgData name="Gavin Friedman" userId="c826feff-5613-4897-8730-009f5b932059" providerId="ADAL" clId="{B14E0DA5-A8AA-4547-816E-0AAE8BDA1FF6}" dt="2024-10-16T11:28:38.848" v="253" actId="255"/>
      <pc:docMkLst>
        <pc:docMk/>
      </pc:docMkLst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2944057176" sldId="2076138357"/>
        </pc:sldMkLst>
      </pc:sldChg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3428870084" sldId="2147473035"/>
        </pc:sldMkLst>
      </pc:sldChg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504770650" sldId="2147473249"/>
        </pc:sldMkLst>
      </pc:sldChg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3923499207" sldId="2147473250"/>
        </pc:sldMkLst>
      </pc:sldChg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2682054204" sldId="2147473251"/>
        </pc:sldMkLst>
      </pc:sldChg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1173650671" sldId="2147473252"/>
        </pc:sldMkLst>
      </pc:sldChg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2768696096" sldId="2147473253"/>
        </pc:sldMkLst>
      </pc:sldChg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3463561506" sldId="2147473255"/>
        </pc:sldMkLst>
      </pc:sldChg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3940775147" sldId="2147473261"/>
        </pc:sldMkLst>
      </pc:sldChg>
      <pc:sldChg chg="modSp mod">
        <pc:chgData name="Gavin Friedman" userId="c826feff-5613-4897-8730-009f5b932059" providerId="ADAL" clId="{B14E0DA5-A8AA-4547-816E-0AAE8BDA1FF6}" dt="2024-09-18T13:35:01.401" v="69" actId="1076"/>
        <pc:sldMkLst>
          <pc:docMk/>
          <pc:sldMk cId="1063847746" sldId="2147473268"/>
        </pc:sldMkLst>
        <pc:picChg chg="mod">
          <ac:chgData name="Gavin Friedman" userId="c826feff-5613-4897-8730-009f5b932059" providerId="ADAL" clId="{B14E0DA5-A8AA-4547-816E-0AAE8BDA1FF6}" dt="2024-09-18T13:34:55.320" v="67" actId="1076"/>
          <ac:picMkLst>
            <pc:docMk/>
            <pc:sldMk cId="1063847746" sldId="2147473268"/>
            <ac:picMk id="29" creationId="{111D2C1D-955B-7B88-F92C-86CB82323410}"/>
          </ac:picMkLst>
        </pc:picChg>
        <pc:picChg chg="mod">
          <ac:chgData name="Gavin Friedman" userId="c826feff-5613-4897-8730-009f5b932059" providerId="ADAL" clId="{B14E0DA5-A8AA-4547-816E-0AAE8BDA1FF6}" dt="2024-09-18T13:35:01.401" v="69" actId="1076"/>
          <ac:picMkLst>
            <pc:docMk/>
            <pc:sldMk cId="1063847746" sldId="2147473268"/>
            <ac:picMk id="30" creationId="{92AC3573-7454-1596-F83B-E145E730D8EF}"/>
          </ac:picMkLst>
        </pc:picChg>
      </pc:sldChg>
      <pc:sldChg chg="addSp modSp mod">
        <pc:chgData name="Gavin Friedman" userId="c826feff-5613-4897-8730-009f5b932059" providerId="ADAL" clId="{B14E0DA5-A8AA-4547-816E-0AAE8BDA1FF6}" dt="2024-09-18T13:25:02.145" v="36" actId="1076"/>
        <pc:sldMkLst>
          <pc:docMk/>
          <pc:sldMk cId="2784445226" sldId="2147473269"/>
        </pc:sldMkLst>
        <pc:spChg chg="add mod">
          <ac:chgData name="Gavin Friedman" userId="c826feff-5613-4897-8730-009f5b932059" providerId="ADAL" clId="{B14E0DA5-A8AA-4547-816E-0AAE8BDA1FF6}" dt="2024-09-18T13:25:02.145" v="36" actId="1076"/>
          <ac:spMkLst>
            <pc:docMk/>
            <pc:sldMk cId="2784445226" sldId="2147473269"/>
            <ac:spMk id="5" creationId="{A83CB480-9A18-AC0B-0772-C667E06D9E66}"/>
          </ac:spMkLst>
        </pc:spChg>
      </pc:sldChg>
      <pc:sldChg chg="modSp mod">
        <pc:chgData name="Gavin Friedman" userId="c826feff-5613-4897-8730-009f5b932059" providerId="ADAL" clId="{B14E0DA5-A8AA-4547-816E-0AAE8BDA1FF6}" dt="2024-09-18T13:23:36.704" v="5" actId="692"/>
        <pc:sldMkLst>
          <pc:docMk/>
          <pc:sldMk cId="2299331860" sldId="2147473270"/>
        </pc:sldMkLst>
        <pc:spChg chg="mod">
          <ac:chgData name="Gavin Friedman" userId="c826feff-5613-4897-8730-009f5b932059" providerId="ADAL" clId="{B14E0DA5-A8AA-4547-816E-0AAE8BDA1FF6}" dt="2024-09-18T13:23:18.846" v="2" actId="692"/>
          <ac:spMkLst>
            <pc:docMk/>
            <pc:sldMk cId="2299331860" sldId="2147473270"/>
            <ac:spMk id="28" creationId="{A1550779-FF8F-966B-19D1-12A9A43DA961}"/>
          </ac:spMkLst>
        </pc:spChg>
        <pc:spChg chg="mod">
          <ac:chgData name="Gavin Friedman" userId="c826feff-5613-4897-8730-009f5b932059" providerId="ADAL" clId="{B14E0DA5-A8AA-4547-816E-0AAE8BDA1FF6}" dt="2024-09-18T13:23:28.854" v="3" actId="692"/>
          <ac:spMkLst>
            <pc:docMk/>
            <pc:sldMk cId="2299331860" sldId="2147473270"/>
            <ac:spMk id="29" creationId="{088CD49A-BFA7-0F85-DC1A-4B6544E864AB}"/>
          </ac:spMkLst>
        </pc:spChg>
        <pc:spChg chg="mod">
          <ac:chgData name="Gavin Friedman" userId="c826feff-5613-4897-8730-009f5b932059" providerId="ADAL" clId="{B14E0DA5-A8AA-4547-816E-0AAE8BDA1FF6}" dt="2024-09-18T13:23:32.751" v="4" actId="692"/>
          <ac:spMkLst>
            <pc:docMk/>
            <pc:sldMk cId="2299331860" sldId="2147473270"/>
            <ac:spMk id="30" creationId="{23A91313-7345-4B2B-5170-C6F7E96D8182}"/>
          </ac:spMkLst>
        </pc:spChg>
        <pc:spChg chg="mod">
          <ac:chgData name="Gavin Friedman" userId="c826feff-5613-4897-8730-009f5b932059" providerId="ADAL" clId="{B14E0DA5-A8AA-4547-816E-0AAE8BDA1FF6}" dt="2024-09-18T13:23:36.704" v="5" actId="692"/>
          <ac:spMkLst>
            <pc:docMk/>
            <pc:sldMk cId="2299331860" sldId="2147473270"/>
            <ac:spMk id="31" creationId="{8DD16353-711C-1EE6-CC24-CABABD106C2F}"/>
          </ac:spMkLst>
        </pc:spChg>
      </pc:sldChg>
      <pc:sldChg chg="del">
        <pc:chgData name="Gavin Friedman" userId="c826feff-5613-4897-8730-009f5b932059" providerId="ADAL" clId="{B14E0DA5-A8AA-4547-816E-0AAE8BDA1FF6}" dt="2024-09-18T13:22:03.522" v="0" actId="47"/>
        <pc:sldMkLst>
          <pc:docMk/>
          <pc:sldMk cId="2518768552" sldId="2147473273"/>
        </pc:sldMkLst>
      </pc:sldChg>
      <pc:sldChg chg="addSp delSp modSp mod">
        <pc:chgData name="Gavin Friedman" userId="c826feff-5613-4897-8730-009f5b932059" providerId="ADAL" clId="{B14E0DA5-A8AA-4547-816E-0AAE8BDA1FF6}" dt="2024-10-16T11:28:32.376" v="252" actId="255"/>
        <pc:sldMkLst>
          <pc:docMk/>
          <pc:sldMk cId="4140894849" sldId="2147473277"/>
        </pc:sldMkLst>
        <pc:spChg chg="del mod">
          <ac:chgData name="Gavin Friedman" userId="c826feff-5613-4897-8730-009f5b932059" providerId="ADAL" clId="{B14E0DA5-A8AA-4547-816E-0AAE8BDA1FF6}" dt="2024-09-19T09:10:24.525" v="189" actId="478"/>
          <ac:spMkLst>
            <pc:docMk/>
            <pc:sldMk cId="4140894849" sldId="2147473277"/>
            <ac:spMk id="3" creationId="{10633F50-7113-A5F8-7CF0-8D74E10BFC91}"/>
          </ac:spMkLst>
        </pc:spChg>
        <pc:spChg chg="mod">
          <ac:chgData name="Gavin Friedman" userId="c826feff-5613-4897-8730-009f5b932059" providerId="ADAL" clId="{B14E0DA5-A8AA-4547-816E-0AAE8BDA1FF6}" dt="2024-10-16T11:27:14.632" v="238" actId="14100"/>
          <ac:spMkLst>
            <pc:docMk/>
            <pc:sldMk cId="4140894849" sldId="2147473277"/>
            <ac:spMk id="8" creationId="{891EDE82-74A8-9F49-11A9-05460DE9C05A}"/>
          </ac:spMkLst>
        </pc:spChg>
        <pc:spChg chg="mod">
          <ac:chgData name="Gavin Friedman" userId="c826feff-5613-4897-8730-009f5b932059" providerId="ADAL" clId="{B14E0DA5-A8AA-4547-816E-0AAE8BDA1FF6}" dt="2024-10-16T11:28:32.376" v="252" actId="255"/>
          <ac:spMkLst>
            <pc:docMk/>
            <pc:sldMk cId="4140894849" sldId="2147473277"/>
            <ac:spMk id="11" creationId="{ED5B6145-2292-6E5D-A433-DD4C7EB8E052}"/>
          </ac:spMkLst>
        </pc:spChg>
        <pc:spChg chg="mod">
          <ac:chgData name="Gavin Friedman" userId="c826feff-5613-4897-8730-009f5b932059" providerId="ADAL" clId="{B14E0DA5-A8AA-4547-816E-0AAE8BDA1FF6}" dt="2024-10-16T11:27:39.304" v="242" actId="1076"/>
          <ac:spMkLst>
            <pc:docMk/>
            <pc:sldMk cId="4140894849" sldId="2147473277"/>
            <ac:spMk id="14" creationId="{C0386683-76C5-64F2-F0BE-2D289F7AEBA3}"/>
          </ac:spMkLst>
        </pc:spChg>
        <pc:spChg chg="mod">
          <ac:chgData name="Gavin Friedman" userId="c826feff-5613-4897-8730-009f5b932059" providerId="ADAL" clId="{B14E0DA5-A8AA-4547-816E-0AAE8BDA1FF6}" dt="2024-09-19T08:51:37.985" v="133" actId="1076"/>
          <ac:spMkLst>
            <pc:docMk/>
            <pc:sldMk cId="4140894849" sldId="2147473277"/>
            <ac:spMk id="15" creationId="{320481D9-38F9-B013-2BE4-0BCF087F315D}"/>
          </ac:spMkLst>
        </pc:spChg>
        <pc:spChg chg="add mod">
          <ac:chgData name="Gavin Friedman" userId="c826feff-5613-4897-8730-009f5b932059" providerId="ADAL" clId="{B14E0DA5-A8AA-4547-816E-0AAE8BDA1FF6}" dt="2024-09-19T08:53:23.509" v="161" actId="1076"/>
          <ac:spMkLst>
            <pc:docMk/>
            <pc:sldMk cId="4140894849" sldId="2147473277"/>
            <ac:spMk id="32" creationId="{F7BE3899-8FD8-39DF-B9B7-50CEBFCC7798}"/>
          </ac:spMkLst>
        </pc:spChg>
        <pc:spChg chg="add mod">
          <ac:chgData name="Gavin Friedman" userId="c826feff-5613-4897-8730-009f5b932059" providerId="ADAL" clId="{B14E0DA5-A8AA-4547-816E-0AAE8BDA1FF6}" dt="2024-09-19T08:54:13.619" v="174" actId="1035"/>
          <ac:spMkLst>
            <pc:docMk/>
            <pc:sldMk cId="4140894849" sldId="2147473277"/>
            <ac:spMk id="36" creationId="{46C6DB36-769D-FA90-3D42-978733D69AF1}"/>
          </ac:spMkLst>
        </pc:spChg>
        <pc:spChg chg="add mod">
          <ac:chgData name="Gavin Friedman" userId="c826feff-5613-4897-8730-009f5b932059" providerId="ADAL" clId="{B14E0DA5-A8AA-4547-816E-0AAE8BDA1FF6}" dt="2024-09-19T08:55:28.229" v="187" actId="1076"/>
          <ac:spMkLst>
            <pc:docMk/>
            <pc:sldMk cId="4140894849" sldId="2147473277"/>
            <ac:spMk id="37" creationId="{F3D23662-C73C-A3A9-05D0-2174EAF40A1D}"/>
          </ac:spMkLst>
        </pc:spChg>
        <pc:grpChg chg="mod">
          <ac:chgData name="Gavin Friedman" userId="c826feff-5613-4897-8730-009f5b932059" providerId="ADAL" clId="{B14E0DA5-A8AA-4547-816E-0AAE8BDA1FF6}" dt="2024-09-19T09:11:14.457" v="199" actId="1076"/>
          <ac:grpSpMkLst>
            <pc:docMk/>
            <pc:sldMk cId="4140894849" sldId="2147473277"/>
            <ac:grpSpMk id="29" creationId="{D6B517F5-1E1F-024C-49BA-31837B0A18ED}"/>
          </ac:grpSpMkLst>
        </pc:grpChg>
        <pc:picChg chg="add del mod">
          <ac:chgData name="Gavin Friedman" userId="c826feff-5613-4897-8730-009f5b932059" providerId="ADAL" clId="{B14E0DA5-A8AA-4547-816E-0AAE8BDA1FF6}" dt="2024-09-19T08:39:04.806" v="88" actId="478"/>
          <ac:picMkLst>
            <pc:docMk/>
            <pc:sldMk cId="4140894849" sldId="2147473277"/>
            <ac:picMk id="17" creationId="{D646BE2A-7F4D-6943-2402-91D69814008C}"/>
          </ac:picMkLst>
        </pc:picChg>
        <pc:picChg chg="add del">
          <ac:chgData name="Gavin Friedman" userId="c826feff-5613-4897-8730-009f5b932059" providerId="ADAL" clId="{B14E0DA5-A8AA-4547-816E-0AAE8BDA1FF6}" dt="2024-09-19T08:43:54.811" v="90" actId="478"/>
          <ac:picMkLst>
            <pc:docMk/>
            <pc:sldMk cId="4140894849" sldId="2147473277"/>
            <ac:picMk id="20" creationId="{4008E3CA-7F18-8127-3A30-DFB349BCFD2F}"/>
          </ac:picMkLst>
        </pc:picChg>
        <pc:picChg chg="add mod modCrop">
          <ac:chgData name="Gavin Friedman" userId="c826feff-5613-4897-8730-009f5b932059" providerId="ADAL" clId="{B14E0DA5-A8AA-4547-816E-0AAE8BDA1FF6}" dt="2024-09-19T08:54:39.694" v="176" actId="732"/>
          <ac:picMkLst>
            <pc:docMk/>
            <pc:sldMk cId="4140894849" sldId="2147473277"/>
            <ac:picMk id="24" creationId="{FCBCBD1B-1BD9-9CE4-6A14-F2BAFF64F053}"/>
          </ac:picMkLst>
        </pc:picChg>
        <pc:picChg chg="del mod">
          <ac:chgData name="Gavin Friedman" userId="c826feff-5613-4897-8730-009f5b932059" providerId="ADAL" clId="{B14E0DA5-A8AA-4547-816E-0AAE8BDA1FF6}" dt="2024-09-19T09:10:23.001" v="188" actId="478"/>
          <ac:picMkLst>
            <pc:docMk/>
            <pc:sldMk cId="4140894849" sldId="2147473277"/>
            <ac:picMk id="1028" creationId="{1B436693-8652-453D-D0E3-7C699FD188A4}"/>
          </ac:picMkLst>
        </pc:picChg>
        <pc:picChg chg="mod">
          <ac:chgData name="Gavin Friedman" userId="c826feff-5613-4897-8730-009f5b932059" providerId="ADAL" clId="{B14E0DA5-A8AA-4547-816E-0AAE8BDA1FF6}" dt="2024-09-19T08:51:49.437" v="136" actId="14100"/>
          <ac:picMkLst>
            <pc:docMk/>
            <pc:sldMk cId="4140894849" sldId="2147473277"/>
            <ac:picMk id="1032" creationId="{DCA9A31C-6F68-6FA5-40AD-300E2AE50059}"/>
          </ac:picMkLst>
        </pc:picChg>
        <pc:picChg chg="mod">
          <ac:chgData name="Gavin Friedman" userId="c826feff-5613-4897-8730-009f5b932059" providerId="ADAL" clId="{B14E0DA5-A8AA-4547-816E-0AAE8BDA1FF6}" dt="2024-09-19T09:11:19.912" v="200" actId="1076"/>
          <ac:picMkLst>
            <pc:docMk/>
            <pc:sldMk cId="4140894849" sldId="2147473277"/>
            <ac:picMk id="2050" creationId="{4B503FE9-6137-DAE1-D94A-7B9070C165D0}"/>
          </ac:picMkLst>
        </pc:picChg>
        <pc:cxnChg chg="add mod">
          <ac:chgData name="Gavin Friedman" userId="c826feff-5613-4897-8730-009f5b932059" providerId="ADAL" clId="{B14E0DA5-A8AA-4547-816E-0AAE8BDA1FF6}" dt="2024-09-19T08:52:38.435" v="143" actId="14100"/>
          <ac:cxnSpMkLst>
            <pc:docMk/>
            <pc:sldMk cId="4140894849" sldId="2147473277"/>
            <ac:cxnSpMk id="30" creationId="{BA9C02F9-29E9-4715-E1DB-425BA0BFF3E0}"/>
          </ac:cxnSpMkLst>
        </pc:cxnChg>
        <pc:cxnChg chg="add mod">
          <ac:chgData name="Gavin Friedman" userId="c826feff-5613-4897-8730-009f5b932059" providerId="ADAL" clId="{B14E0DA5-A8AA-4547-816E-0AAE8BDA1FF6}" dt="2024-09-19T08:53:48.958" v="167" actId="14100"/>
          <ac:cxnSpMkLst>
            <pc:docMk/>
            <pc:sldMk cId="4140894849" sldId="2147473277"/>
            <ac:cxnSpMk id="33" creationId="{8FB586A2-A7BD-33F8-A9D6-1F793E1428E6}"/>
          </ac:cxnSpMkLst>
        </pc:cxnChg>
      </pc:sldChg>
      <pc:sldChg chg="modSp mod">
        <pc:chgData name="Gavin Friedman" userId="c826feff-5613-4897-8730-009f5b932059" providerId="ADAL" clId="{B14E0DA5-A8AA-4547-816E-0AAE8BDA1FF6}" dt="2024-09-19T10:45:50.359" v="203" actId="20577"/>
        <pc:sldMkLst>
          <pc:docMk/>
          <pc:sldMk cId="2112316492" sldId="2147473280"/>
        </pc:sldMkLst>
        <pc:spChg chg="mod">
          <ac:chgData name="Gavin Friedman" userId="c826feff-5613-4897-8730-009f5b932059" providerId="ADAL" clId="{B14E0DA5-A8AA-4547-816E-0AAE8BDA1FF6}" dt="2024-09-19T10:45:50.359" v="203" actId="20577"/>
          <ac:spMkLst>
            <pc:docMk/>
            <pc:sldMk cId="2112316492" sldId="2147473280"/>
            <ac:spMk id="10" creationId="{BBA87EB9-3EC4-8FFC-2902-E35D90E482A3}"/>
          </ac:spMkLst>
        </pc:spChg>
      </pc:sldChg>
      <pc:sldChg chg="modSp mod">
        <pc:chgData name="Gavin Friedman" userId="c826feff-5613-4897-8730-009f5b932059" providerId="ADAL" clId="{B14E0DA5-A8AA-4547-816E-0AAE8BDA1FF6}" dt="2024-09-18T13:40:10.465" v="74" actId="14100"/>
        <pc:sldMkLst>
          <pc:docMk/>
          <pc:sldMk cId="1488014921" sldId="2147473282"/>
        </pc:sldMkLst>
        <pc:spChg chg="mod">
          <ac:chgData name="Gavin Friedman" userId="c826feff-5613-4897-8730-009f5b932059" providerId="ADAL" clId="{B14E0DA5-A8AA-4547-816E-0AAE8BDA1FF6}" dt="2024-09-18T13:40:10.465" v="74" actId="14100"/>
          <ac:spMkLst>
            <pc:docMk/>
            <pc:sldMk cId="1488014921" sldId="2147473282"/>
            <ac:spMk id="6" creationId="{01C01066-FDBD-5D48-B9A7-3CF42458E1E6}"/>
          </ac:spMkLst>
        </pc:spChg>
        <pc:picChg chg="mod">
          <ac:chgData name="Gavin Friedman" userId="c826feff-5613-4897-8730-009f5b932059" providerId="ADAL" clId="{B14E0DA5-A8AA-4547-816E-0AAE8BDA1FF6}" dt="2024-09-18T13:29:51.711" v="65" actId="1037"/>
          <ac:picMkLst>
            <pc:docMk/>
            <pc:sldMk cId="1488014921" sldId="2147473282"/>
            <ac:picMk id="8" creationId="{19A188C3-5DBB-A80F-6565-E4AB114477DA}"/>
          </ac:picMkLst>
        </pc:picChg>
        <pc:picChg chg="mod">
          <ac:chgData name="Gavin Friedman" userId="c826feff-5613-4897-8730-009f5b932059" providerId="ADAL" clId="{B14E0DA5-A8AA-4547-816E-0AAE8BDA1FF6}" dt="2024-09-18T13:29:51.711" v="65" actId="1037"/>
          <ac:picMkLst>
            <pc:docMk/>
            <pc:sldMk cId="1488014921" sldId="2147473282"/>
            <ac:picMk id="12" creationId="{EABB48E9-907D-94F5-89FF-4615E964C3D7}"/>
          </ac:picMkLst>
        </pc:picChg>
        <pc:picChg chg="mod">
          <ac:chgData name="Gavin Friedman" userId="c826feff-5613-4897-8730-009f5b932059" providerId="ADAL" clId="{B14E0DA5-A8AA-4547-816E-0AAE8BDA1FF6}" dt="2024-09-18T13:29:51.711" v="65" actId="1037"/>
          <ac:picMkLst>
            <pc:docMk/>
            <pc:sldMk cId="1488014921" sldId="2147473282"/>
            <ac:picMk id="16" creationId="{86F5CFB8-4D06-4CC9-4660-4EB3BB7FF3CE}"/>
          </ac:picMkLst>
        </pc:picChg>
      </pc:sldChg>
      <pc:sldChg chg="modSp mod">
        <pc:chgData name="Gavin Friedman" userId="c826feff-5613-4897-8730-009f5b932059" providerId="ADAL" clId="{B14E0DA5-A8AA-4547-816E-0AAE8BDA1FF6}" dt="2024-10-16T11:28:38.848" v="253" actId="255"/>
        <pc:sldMkLst>
          <pc:docMk/>
          <pc:sldMk cId="1142483565" sldId="2147473283"/>
        </pc:sldMkLst>
        <pc:spChg chg="mod">
          <ac:chgData name="Gavin Friedman" userId="c826feff-5613-4897-8730-009f5b932059" providerId="ADAL" clId="{B14E0DA5-A8AA-4547-816E-0AAE8BDA1FF6}" dt="2024-10-16T11:28:24.739" v="251" actId="1076"/>
          <ac:spMkLst>
            <pc:docMk/>
            <pc:sldMk cId="1142483565" sldId="2147473283"/>
            <ac:spMk id="8" creationId="{891EDE82-74A8-9F49-11A9-05460DE9C05A}"/>
          </ac:spMkLst>
        </pc:spChg>
        <pc:spChg chg="mod">
          <ac:chgData name="Gavin Friedman" userId="c826feff-5613-4897-8730-009f5b932059" providerId="ADAL" clId="{B14E0DA5-A8AA-4547-816E-0AAE8BDA1FF6}" dt="2024-10-16T11:28:38.848" v="253" actId="255"/>
          <ac:spMkLst>
            <pc:docMk/>
            <pc:sldMk cId="1142483565" sldId="2147473283"/>
            <ac:spMk id="11" creationId="{ED5B6145-2292-6E5D-A433-DD4C7EB8E052}"/>
          </ac:spMkLst>
        </pc:spChg>
        <pc:spChg chg="mod">
          <ac:chgData name="Gavin Friedman" userId="c826feff-5613-4897-8730-009f5b932059" providerId="ADAL" clId="{B14E0DA5-A8AA-4547-816E-0AAE8BDA1FF6}" dt="2024-10-16T11:28:21.070" v="250" actId="1076"/>
          <ac:spMkLst>
            <pc:docMk/>
            <pc:sldMk cId="1142483565" sldId="2147473283"/>
            <ac:spMk id="13" creationId="{51B07155-04E6-6B39-1ED0-B9E74F16B59D}"/>
          </ac:spMkLst>
        </pc:spChg>
        <pc:spChg chg="mod">
          <ac:chgData name="Gavin Friedman" userId="c826feff-5613-4897-8730-009f5b932059" providerId="ADAL" clId="{B14E0DA5-A8AA-4547-816E-0AAE8BDA1FF6}" dt="2024-10-16T11:28:10.087" v="248" actId="255"/>
          <ac:spMkLst>
            <pc:docMk/>
            <pc:sldMk cId="1142483565" sldId="2147473283"/>
            <ac:spMk id="14" creationId="{C0386683-76C5-64F2-F0BE-2D289F7AEBA3}"/>
          </ac:spMkLst>
        </pc:spChg>
      </pc:sldChg>
      <pc:sldMasterChg chg="delSldLayout">
        <pc:chgData name="Gavin Friedman" userId="c826feff-5613-4897-8730-009f5b932059" providerId="ADAL" clId="{B14E0DA5-A8AA-4547-816E-0AAE8BDA1FF6}" dt="2024-09-18T13:22:03.522" v="0" actId="47"/>
        <pc:sldMasterMkLst>
          <pc:docMk/>
          <pc:sldMasterMk cId="2313482892" sldId="2147483698"/>
        </pc:sldMasterMkLst>
        <pc:sldLayoutChg chg="del">
          <pc:chgData name="Gavin Friedman" userId="c826feff-5613-4897-8730-009f5b932059" providerId="ADAL" clId="{B14E0DA5-A8AA-4547-816E-0AAE8BDA1FF6}" dt="2024-09-18T13:22:03.522" v="0" actId="47"/>
          <pc:sldLayoutMkLst>
            <pc:docMk/>
            <pc:sldMasterMk cId="2313482892" sldId="2147483698"/>
            <pc:sldLayoutMk cId="1226681379" sldId="214748374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Inter" panose="02000503000000020004"/>
              </a:defRPr>
            </a:lvl1pPr>
          </a:lstStyle>
          <a:p>
            <a:endParaRPr lang="de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Inter" panose="02000503000000020004"/>
              </a:defRPr>
            </a:lvl1pPr>
          </a:lstStyle>
          <a:p>
            <a:fld id="{2B5C8148-301B-ED4C-9AB2-AC258548D39B}" type="datetimeFigureOut">
              <a:rPr lang="de-US" smtClean="0"/>
              <a:pPr/>
              <a:t>10/16/2024</a:t>
            </a:fld>
            <a:endParaRPr lang="de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Inter" panose="02000503000000020004"/>
              </a:defRPr>
            </a:lvl1pPr>
          </a:lstStyle>
          <a:p>
            <a:endParaRPr lang="de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Inter" panose="02000503000000020004"/>
              </a:defRPr>
            </a:lvl1pPr>
          </a:lstStyle>
          <a:p>
            <a:fld id="{67D1352D-E448-384E-B69B-1825F85C8780}" type="slidenum">
              <a:rPr lang="de-US" smtClean="0"/>
              <a:pPr/>
              <a:t>‹#›</a:t>
            </a:fld>
            <a:endParaRPr lang="de-US"/>
          </a:p>
        </p:txBody>
      </p:sp>
    </p:spTree>
    <p:extLst>
      <p:ext uri="{BB962C8B-B14F-4D97-AF65-F5344CB8AC3E}">
        <p14:creationId xmlns:p14="http://schemas.microsoft.com/office/powerpoint/2010/main" val="3486307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Inter" panose="0200050300000002000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Inter" panose="0200050300000002000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Inter" panose="0200050300000002000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Inter" panose="0200050300000002000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Inter" panose="0200050300000002000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14083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1352D-E448-384E-B69B-1825F85C8780}" type="slidenum">
              <a:rPr lang="de-US" smtClean="0"/>
              <a:pPr/>
              <a:t>10</a:t>
            </a:fld>
            <a:endParaRPr lang="de-US"/>
          </a:p>
        </p:txBody>
      </p:sp>
    </p:spTree>
    <p:extLst>
      <p:ext uri="{BB962C8B-B14F-4D97-AF65-F5344CB8AC3E}">
        <p14:creationId xmlns:p14="http://schemas.microsoft.com/office/powerpoint/2010/main" val="3938844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1352D-E448-384E-B69B-1825F85C8780}" type="slidenum">
              <a:rPr lang="de-US" smtClean="0"/>
              <a:t>2</a:t>
            </a:fld>
            <a:endParaRPr lang="de-US"/>
          </a:p>
        </p:txBody>
      </p:sp>
    </p:spTree>
    <p:extLst>
      <p:ext uri="{BB962C8B-B14F-4D97-AF65-F5344CB8AC3E}">
        <p14:creationId xmlns:p14="http://schemas.microsoft.com/office/powerpoint/2010/main" val="1767595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1352D-E448-384E-B69B-1825F85C8780}" type="slidenum">
              <a:rPr lang="de-US" smtClean="0"/>
              <a:pPr/>
              <a:t>3</a:t>
            </a:fld>
            <a:endParaRPr lang="de-US"/>
          </a:p>
        </p:txBody>
      </p:sp>
    </p:spTree>
    <p:extLst>
      <p:ext uri="{BB962C8B-B14F-4D97-AF65-F5344CB8AC3E}">
        <p14:creationId xmlns:p14="http://schemas.microsoft.com/office/powerpoint/2010/main" val="2840493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4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US" sz="1800" b="0" i="0">
                <a:solidFill>
                  <a:srgbClr val="172B4D"/>
                </a:solidFill>
                <a:effectLst/>
              </a:rPr>
              <a:t>This is</a:t>
            </a:r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D1352D-E448-384E-B69B-1825F85C8780}" type="slidenum">
              <a:rPr kumimoji="0" lang="de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1786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1352D-E448-384E-B69B-1825F85C8780}" type="slidenum">
              <a:rPr lang="de-US" smtClean="0"/>
              <a:t>5</a:t>
            </a:fld>
            <a:endParaRPr lang="de-US"/>
          </a:p>
        </p:txBody>
      </p:sp>
    </p:spTree>
    <p:extLst>
      <p:ext uri="{BB962C8B-B14F-4D97-AF65-F5344CB8AC3E}">
        <p14:creationId xmlns:p14="http://schemas.microsoft.com/office/powerpoint/2010/main" val="3693539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1352D-E448-384E-B69B-1825F85C8780}" type="slidenum">
              <a:rPr lang="de-US" smtClean="0"/>
              <a:t>6</a:t>
            </a:fld>
            <a:endParaRPr lang="de-US"/>
          </a:p>
        </p:txBody>
      </p:sp>
    </p:spTree>
    <p:extLst>
      <p:ext uri="{BB962C8B-B14F-4D97-AF65-F5344CB8AC3E}">
        <p14:creationId xmlns:p14="http://schemas.microsoft.com/office/powerpoint/2010/main" val="866867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1352D-E448-384E-B69B-1825F85C8780}" type="slidenum">
              <a:rPr lang="de-US" smtClean="0"/>
              <a:t>7</a:t>
            </a:fld>
            <a:endParaRPr lang="de-US"/>
          </a:p>
        </p:txBody>
      </p:sp>
    </p:spTree>
    <p:extLst>
      <p:ext uri="{BB962C8B-B14F-4D97-AF65-F5344CB8AC3E}">
        <p14:creationId xmlns:p14="http://schemas.microsoft.com/office/powerpoint/2010/main" val="1375852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1352D-E448-384E-B69B-1825F85C8780}" type="slidenum">
              <a:rPr lang="de-US" smtClean="0"/>
              <a:t>8</a:t>
            </a:fld>
            <a:endParaRPr lang="de-US"/>
          </a:p>
        </p:txBody>
      </p:sp>
    </p:spTree>
    <p:extLst>
      <p:ext uri="{BB962C8B-B14F-4D97-AF65-F5344CB8AC3E}">
        <p14:creationId xmlns:p14="http://schemas.microsoft.com/office/powerpoint/2010/main" val="143828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1352D-E448-384E-B69B-1825F85C8780}" type="slidenum">
              <a:rPr lang="de-US" smtClean="0"/>
              <a:t>9</a:t>
            </a:fld>
            <a:endParaRPr lang="de-US"/>
          </a:p>
        </p:txBody>
      </p:sp>
    </p:spTree>
    <p:extLst>
      <p:ext uri="{BB962C8B-B14F-4D97-AF65-F5344CB8AC3E}">
        <p14:creationId xmlns:p14="http://schemas.microsoft.com/office/powerpoint/2010/main" val="1349702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Energy Rebrush 2" preserve="1" userDrawn="1">
  <p:cSld name="1_Focused Energy Rebrush 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3;p22">
            <a:extLst>
              <a:ext uri="{FF2B5EF4-FFF2-40B4-BE49-F238E27FC236}">
                <a16:creationId xmlns:a16="http://schemas.microsoft.com/office/drawing/2014/main" id="{F156934E-38D8-4C3C-E5E2-0C2E1E725A77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99976" y="330518"/>
            <a:ext cx="9924679" cy="111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2800" b="1" i="0" u="none" strike="noStrike" cap="none">
                <a:solidFill>
                  <a:schemeClr val="accent2">
                    <a:lumMod val="50000"/>
                  </a:schemeClr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The Headline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 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br>
              <a:rPr lang="de-DE"/>
            </a:br>
            <a:r>
              <a:rPr lang="de-DE"/>
              <a:t>In Barlow </a:t>
            </a:r>
            <a:r>
              <a:rPr lang="de-DE" err="1"/>
              <a:t>semibold</a:t>
            </a:r>
            <a:r>
              <a:rPr lang="de-DE"/>
              <a:t> 28 </a:t>
            </a:r>
            <a:r>
              <a:rPr lang="de-DE" err="1"/>
              <a:t>pt</a:t>
            </a:r>
            <a:r>
              <a:rPr lang="de-DE"/>
              <a:t>. </a:t>
            </a:r>
            <a:r>
              <a:rPr lang="de-DE" err="1"/>
              <a:t>Yet</a:t>
            </a:r>
            <a:r>
              <a:rPr lang="de-DE"/>
              <a:t>, </a:t>
            </a:r>
            <a:r>
              <a:rPr lang="de-DE" err="1"/>
              <a:t>it‘s</a:t>
            </a:r>
            <a:r>
              <a:rPr lang="de-DE"/>
              <a:t> not </a:t>
            </a:r>
            <a:r>
              <a:rPr lang="de-DE" err="1"/>
              <a:t>longer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lines</a:t>
            </a:r>
            <a:r>
              <a:rPr lang="de-DE"/>
              <a:t>. </a:t>
            </a:r>
            <a:br>
              <a:rPr lang="de-DE"/>
            </a:br>
            <a:r>
              <a:rPr lang="de-DE" err="1"/>
              <a:t>It‘s</a:t>
            </a:r>
            <a:r>
              <a:rPr lang="de-DE"/>
              <a:t> </a:t>
            </a:r>
            <a:r>
              <a:rPr lang="de-DE" err="1"/>
              <a:t>beautiful</a:t>
            </a:r>
            <a:r>
              <a:rPr lang="de-DE"/>
              <a:t>.</a:t>
            </a:r>
            <a:endParaRPr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5A49080-91AA-9867-18C4-681906C528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000" y="2160000"/>
            <a:ext cx="8931275" cy="3782422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Inter" panose="02000503000000020004"/>
                <a:ea typeface="+mn-ea"/>
                <a:cs typeface="Arial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tabLst/>
              <a:defRPr/>
            </a:pPr>
            <a:r>
              <a:rPr kumimoji="0" lang="en-US" sz="1600" b="1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Barlow" pitchFamily="2" charset="77"/>
                <a:ea typeface="Barlow"/>
                <a:cs typeface="Barlow"/>
                <a:sym typeface="Barlow"/>
              </a:rPr>
              <a:t>Barlow, 16pt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AAED802F-AFB0-DFF3-A345-BF85309FFA9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76" y="1562182"/>
            <a:ext cx="4870450" cy="482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2">
                    <a:lumMod val="50000"/>
                  </a:schemeClr>
                </a:solidFill>
                <a:latin typeface="Inter" panose="020005030000000200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The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Subhead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is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written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in Barlow Regular, 18pt </a:t>
            </a:r>
          </a:p>
        </p:txBody>
      </p:sp>
    </p:spTree>
    <p:extLst>
      <p:ext uri="{BB962C8B-B14F-4D97-AF65-F5344CB8AC3E}">
        <p14:creationId xmlns:p14="http://schemas.microsoft.com/office/powerpoint/2010/main" val="16476438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F9313EFF-B05C-8540-51CF-9F52B6AB58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200313" cy="6874931"/>
          </a:xfrm>
          <a:prstGeom prst="rect">
            <a:avLst/>
          </a:prstGeom>
        </p:spPr>
      </p:pic>
      <p:pic>
        <p:nvPicPr>
          <p:cNvPr id="6" name="Picture 5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51C616B2-B999-A535-36B5-456295EDB9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7363" y="204510"/>
            <a:ext cx="1475761" cy="518475"/>
          </a:xfrm>
          <a:prstGeom prst="rect">
            <a:avLst/>
          </a:prstGeom>
        </p:spPr>
      </p:pic>
      <p:pic>
        <p:nvPicPr>
          <p:cNvPr id="2" name="Google Shape;14;g1192a6dc79e_0_10">
            <a:extLst>
              <a:ext uri="{FF2B5EF4-FFF2-40B4-BE49-F238E27FC236}">
                <a16:creationId xmlns:a16="http://schemas.microsoft.com/office/drawing/2014/main" id="{350CEC8B-0978-73D1-9742-153594B86319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-1" y="1"/>
            <a:ext cx="65603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21;g116a5e1c4a1_6_96">
            <a:extLst>
              <a:ext uri="{FF2B5EF4-FFF2-40B4-BE49-F238E27FC236}">
                <a16:creationId xmlns:a16="http://schemas.microsoft.com/office/drawing/2014/main" id="{D4A4B82E-A20D-3BF5-523E-E1371E0B1E6C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chemeClr val="bg1">
                    <a:alpha val="58235"/>
                  </a:schemeClr>
                </a:solidFill>
                <a:latin typeface="Inter" panose="02000503000000020004"/>
              </a:rPr>
              <a:pPr/>
              <a:t>‹#›</a:t>
            </a:fld>
            <a:endParaRPr lang="en-US" sz="900" b="0" i="0">
              <a:solidFill>
                <a:schemeClr val="bg1">
                  <a:alpha val="58235"/>
                </a:schemeClr>
              </a:solidFill>
              <a:latin typeface="Inter" panose="02000503000000020004"/>
            </a:endParaRPr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862FF6D5-0E4B-FB4F-1A4D-F9F0FF5C2D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9976" y="1812089"/>
            <a:ext cx="8931275" cy="438414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None/>
              <a:tabLst/>
              <a:defRPr lang="de-DE" sz="1600" b="0" i="0" kern="0">
                <a:solidFill>
                  <a:schemeClr val="bg1"/>
                </a:solidFill>
                <a:latin typeface="Inter" panose="02000503000000020004"/>
                <a:ea typeface="+mn-ea"/>
                <a:cs typeface="Arial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tabLst/>
              <a:defRPr/>
            </a:pPr>
            <a:r>
              <a:rPr kumimoji="0" lang="en-US" sz="1600" b="1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Barlow" pitchFamily="2" charset="77"/>
                <a:ea typeface="Barlow"/>
                <a:cs typeface="Barlow"/>
                <a:sym typeface="Barlow"/>
              </a:rPr>
              <a:t>Barlow, 16pt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DD69369-870E-CBA4-C0B1-E26F98D0B2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76" y="450375"/>
            <a:ext cx="8821738" cy="1089875"/>
          </a:xfr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Barlow SemiBold" pitchFamily="2" charset="77"/>
              </a:defRPr>
            </a:lvl1pPr>
          </a:lstStyle>
          <a:p>
            <a:pPr lvl="0"/>
            <a:r>
              <a:rPr lang="en-D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480483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F9313EFF-B05C-8540-51CF-9F52B6AB58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200313" cy="6874931"/>
          </a:xfrm>
          <a:prstGeom prst="rect">
            <a:avLst/>
          </a:prstGeom>
        </p:spPr>
      </p:pic>
      <p:sp>
        <p:nvSpPr>
          <p:cNvPr id="4" name="Google Shape;21;g116a5e1c4a1_6_96">
            <a:extLst>
              <a:ext uri="{FF2B5EF4-FFF2-40B4-BE49-F238E27FC236}">
                <a16:creationId xmlns:a16="http://schemas.microsoft.com/office/drawing/2014/main" id="{D4A4B82E-A20D-3BF5-523E-E1371E0B1E6C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chemeClr val="bg1">
                    <a:alpha val="58235"/>
                  </a:schemeClr>
                </a:solidFill>
                <a:latin typeface="Inter" panose="02000503000000020004"/>
              </a:rPr>
              <a:pPr/>
              <a:t>‹#›</a:t>
            </a:fld>
            <a:endParaRPr lang="en-US" sz="900" b="0" i="0">
              <a:solidFill>
                <a:schemeClr val="bg1">
                  <a:alpha val="58235"/>
                </a:schemeClr>
              </a:solidFill>
              <a:latin typeface="Inter" panose="02000503000000020004"/>
            </a:endParaRPr>
          </a:p>
        </p:txBody>
      </p:sp>
    </p:spTree>
    <p:extLst>
      <p:ext uri="{BB962C8B-B14F-4D97-AF65-F5344CB8AC3E}">
        <p14:creationId xmlns:p14="http://schemas.microsoft.com/office/powerpoint/2010/main" val="1869254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2A8B72-A075-9D15-31B9-0EEA201C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3" y="0"/>
            <a:ext cx="12126398" cy="6866465"/>
          </a:xfrm>
          <a:prstGeom prst="rect">
            <a:avLst/>
          </a:prstGeom>
        </p:spPr>
      </p:pic>
      <p:pic>
        <p:nvPicPr>
          <p:cNvPr id="6" name="Picture 5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51C616B2-B999-A535-36B5-456295EDB9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7363" y="204510"/>
            <a:ext cx="1475761" cy="518475"/>
          </a:xfrm>
          <a:prstGeom prst="rect">
            <a:avLst/>
          </a:prstGeom>
        </p:spPr>
      </p:pic>
      <p:sp>
        <p:nvSpPr>
          <p:cNvPr id="7" name="Google Shape;21;g116a5e1c4a1_6_96">
            <a:extLst>
              <a:ext uri="{FF2B5EF4-FFF2-40B4-BE49-F238E27FC236}">
                <a16:creationId xmlns:a16="http://schemas.microsoft.com/office/drawing/2014/main" id="{890FDCCD-2E38-2250-CD81-9DECAFD8CF71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chemeClr val="bg1">
                    <a:alpha val="58235"/>
                  </a:schemeClr>
                </a:solidFill>
                <a:latin typeface="Inter" panose="02000503000000020004"/>
              </a:rPr>
              <a:pPr/>
              <a:t>‹#›</a:t>
            </a:fld>
            <a:endParaRPr lang="en-US" sz="900" b="0" i="0">
              <a:solidFill>
                <a:schemeClr val="bg1">
                  <a:alpha val="58235"/>
                </a:schemeClr>
              </a:solidFill>
              <a:latin typeface="Inter" panose="02000503000000020004"/>
            </a:endParaRPr>
          </a:p>
        </p:txBody>
      </p:sp>
      <p:pic>
        <p:nvPicPr>
          <p:cNvPr id="8" name="Google Shape;14;g1192a6dc79e_0_10">
            <a:extLst>
              <a:ext uri="{FF2B5EF4-FFF2-40B4-BE49-F238E27FC236}">
                <a16:creationId xmlns:a16="http://schemas.microsoft.com/office/drawing/2014/main" id="{E0DE090E-ECE1-5C20-0576-54DA80C4DEB1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65603" cy="68664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platzhalter 5">
            <a:extLst>
              <a:ext uri="{FF2B5EF4-FFF2-40B4-BE49-F238E27FC236}">
                <a16:creationId xmlns:a16="http://schemas.microsoft.com/office/drawing/2014/main" id="{20938478-F2FA-E847-93A6-CD845DF49E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9976" y="1812089"/>
            <a:ext cx="8931275" cy="438414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None/>
              <a:tabLst/>
              <a:defRPr lang="de-DE" sz="1600" b="0" i="0" kern="0">
                <a:solidFill>
                  <a:schemeClr val="bg1"/>
                </a:solidFill>
                <a:latin typeface="Inter" panose="02000503000000020004"/>
                <a:ea typeface="+mn-ea"/>
                <a:cs typeface="Arial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tabLst/>
              <a:defRPr/>
            </a:pPr>
            <a:r>
              <a:rPr kumimoji="0" lang="en-US" sz="1600" b="1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Barlow" pitchFamily="2" charset="77"/>
                <a:ea typeface="Barlow"/>
                <a:cs typeface="Barlow"/>
                <a:sym typeface="Barlow"/>
              </a:rPr>
              <a:t>Barlow, 16pt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CB0DE1-408E-14ED-D523-6F0A7D705A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76" y="436728"/>
            <a:ext cx="8931337" cy="1036472"/>
          </a:xfr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Barlow SemiBold" pitchFamily="2" charset="77"/>
              </a:defRPr>
            </a:lvl1pPr>
          </a:lstStyle>
          <a:p>
            <a:pPr lvl="0"/>
            <a:r>
              <a:rPr lang="en-D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464529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50E5B48B-DD5D-B5B7-B548-E8B2C7F028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388"/>
          </a:xfrm>
          <a:prstGeom prst="rect">
            <a:avLst/>
          </a:prstGeom>
        </p:spPr>
      </p:pic>
      <p:pic>
        <p:nvPicPr>
          <p:cNvPr id="6" name="Picture 5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51C616B2-B999-A535-36B5-456295EDB9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7363" y="204510"/>
            <a:ext cx="1475761" cy="518475"/>
          </a:xfrm>
          <a:prstGeom prst="rect">
            <a:avLst/>
          </a:prstGeom>
        </p:spPr>
      </p:pic>
      <p:sp>
        <p:nvSpPr>
          <p:cNvPr id="7" name="Google Shape;21;g116a5e1c4a1_6_96">
            <a:extLst>
              <a:ext uri="{FF2B5EF4-FFF2-40B4-BE49-F238E27FC236}">
                <a16:creationId xmlns:a16="http://schemas.microsoft.com/office/drawing/2014/main" id="{890FDCCD-2E38-2250-CD81-9DECAFD8CF71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chemeClr val="bg1">
                    <a:alpha val="58235"/>
                  </a:schemeClr>
                </a:solidFill>
                <a:latin typeface="Inter" panose="02000503000000020004"/>
              </a:rPr>
              <a:pPr/>
              <a:t>‹#›</a:t>
            </a:fld>
            <a:endParaRPr lang="en-US" sz="900" b="0" i="0">
              <a:solidFill>
                <a:schemeClr val="bg1">
                  <a:alpha val="58235"/>
                </a:schemeClr>
              </a:solidFill>
              <a:latin typeface="Inter" panose="02000503000000020004"/>
            </a:endParaRPr>
          </a:p>
        </p:txBody>
      </p:sp>
      <p:pic>
        <p:nvPicPr>
          <p:cNvPr id="9" name="Google Shape;14;g1192a6dc79e_0_10">
            <a:extLst>
              <a:ext uri="{FF2B5EF4-FFF2-40B4-BE49-F238E27FC236}">
                <a16:creationId xmlns:a16="http://schemas.microsoft.com/office/drawing/2014/main" id="{5D5A24A0-A90D-404A-9E6E-629DF3095B44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65603" cy="68664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platzhalter 5">
            <a:extLst>
              <a:ext uri="{FF2B5EF4-FFF2-40B4-BE49-F238E27FC236}">
                <a16:creationId xmlns:a16="http://schemas.microsoft.com/office/drawing/2014/main" id="{974F6F6E-3166-A4F9-114D-0F4142D5D5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9976" y="1812089"/>
            <a:ext cx="8931275" cy="438414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None/>
              <a:tabLst/>
              <a:defRPr lang="de-DE" sz="1600" b="0" i="0" kern="0">
                <a:solidFill>
                  <a:schemeClr val="bg1"/>
                </a:solidFill>
                <a:latin typeface="Inter" panose="02000503000000020004"/>
                <a:ea typeface="+mn-ea"/>
                <a:cs typeface="Arial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tabLst/>
              <a:defRPr/>
            </a:pPr>
            <a:r>
              <a:rPr kumimoji="0" lang="en-US" sz="1600" b="1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Barlow" pitchFamily="2" charset="77"/>
                <a:ea typeface="Barlow"/>
                <a:cs typeface="Barlow"/>
                <a:sym typeface="Barlow"/>
              </a:rPr>
              <a:t>Barlow, 16pt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ED80B0-DB27-EC9F-BCCE-EFB64DF287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038" y="327025"/>
            <a:ext cx="8931275" cy="1214438"/>
          </a:xfr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Barlow SemiBold" pitchFamily="2" charset="77"/>
              </a:defRPr>
            </a:lvl1pPr>
          </a:lstStyle>
          <a:p>
            <a:pPr lvl="0"/>
            <a:r>
              <a:rPr lang="en-D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029060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s" preserve="1" userDrawn="1">
  <p:cSld name="1_3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right light in the sky&#10;&#10;Description automatically generated with medium confidence">
            <a:extLst>
              <a:ext uri="{FF2B5EF4-FFF2-40B4-BE49-F238E27FC236}">
                <a16:creationId xmlns:a16="http://schemas.microsoft.com/office/drawing/2014/main" id="{24CEF034-4DFF-A60E-74FA-B0782E6BFC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pic>
        <p:nvPicPr>
          <p:cNvPr id="2" name="Picture 1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AC708A32-0CEA-6F83-E100-19A30E0E73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7363" y="204510"/>
            <a:ext cx="1475761" cy="518475"/>
          </a:xfrm>
          <a:prstGeom prst="rect">
            <a:avLst/>
          </a:prstGeom>
        </p:spPr>
      </p:pic>
      <p:sp>
        <p:nvSpPr>
          <p:cNvPr id="4" name="Google Shape;21;g116a5e1c4a1_6_96">
            <a:extLst>
              <a:ext uri="{FF2B5EF4-FFF2-40B4-BE49-F238E27FC236}">
                <a16:creationId xmlns:a16="http://schemas.microsoft.com/office/drawing/2014/main" id="{F5523115-EE29-56D5-D970-79A511C6EF2B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chemeClr val="bg1">
                    <a:alpha val="58235"/>
                  </a:schemeClr>
                </a:solidFill>
                <a:latin typeface="Inter" panose="02000503000000020004"/>
              </a:rPr>
              <a:pPr/>
              <a:t>‹#›</a:t>
            </a:fld>
            <a:endParaRPr lang="en-US" sz="900" b="0" i="0">
              <a:solidFill>
                <a:schemeClr val="bg1">
                  <a:alpha val="58235"/>
                </a:schemeClr>
              </a:solidFill>
              <a:latin typeface="Inter" panose="02000503000000020004"/>
            </a:endParaRPr>
          </a:p>
        </p:txBody>
      </p:sp>
      <p:sp>
        <p:nvSpPr>
          <p:cNvPr id="5" name="Google Shape;23;p22">
            <a:extLst>
              <a:ext uri="{FF2B5EF4-FFF2-40B4-BE49-F238E27FC236}">
                <a16:creationId xmlns:a16="http://schemas.microsoft.com/office/drawing/2014/main" id="{37B55F39-9FDC-E5EF-9A09-D8F96C8039C1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956117" y="1154926"/>
            <a:ext cx="5139883" cy="243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4400" b="1" i="0" u="none" strike="noStrike" cap="none">
                <a:solidFill>
                  <a:schemeClr val="bg1"/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Teaser Title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5087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orient="horz" pos="640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2547">
          <p15:clr>
            <a:srgbClr val="FBAE40"/>
          </p15:clr>
        </p15:guide>
        <p15:guide id="5" pos="2819">
          <p15:clr>
            <a:srgbClr val="FBAE40"/>
          </p15:clr>
        </p15:guide>
        <p15:guide id="6" pos="4861">
          <p15:clr>
            <a:srgbClr val="FBAE40"/>
          </p15:clr>
        </p15:guide>
        <p15:guide id="7" pos="5133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39783C9-1BAF-A720-8377-64C338827B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Google Shape;23;p22">
            <a:extLst>
              <a:ext uri="{FF2B5EF4-FFF2-40B4-BE49-F238E27FC236}">
                <a16:creationId xmlns:a16="http://schemas.microsoft.com/office/drawing/2014/main" id="{A4DEF29F-6755-4C66-D2E1-F931F4F9B90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808280" y="1538931"/>
            <a:ext cx="6070264" cy="189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4400" b="1" i="0" u="none" strike="noStrike" cap="none">
                <a:solidFill>
                  <a:schemeClr val="bg1"/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The </a:t>
            </a:r>
            <a:r>
              <a:rPr lang="de-DE" err="1"/>
              <a:t>teaser</a:t>
            </a:r>
            <a:r>
              <a:rPr lang="de-DE"/>
              <a:t> title </a:t>
            </a:r>
            <a:br>
              <a:rPr lang="de-DE"/>
            </a:b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</a:t>
            </a:r>
            <a:br>
              <a:rPr lang="de-DE"/>
            </a:br>
            <a:r>
              <a:rPr lang="de-DE"/>
              <a:t>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endParaRPr/>
          </a:p>
        </p:txBody>
      </p:sp>
      <p:sp>
        <p:nvSpPr>
          <p:cNvPr id="2" name="Google Shape;21;g116a5e1c4a1_6_96">
            <a:extLst>
              <a:ext uri="{FF2B5EF4-FFF2-40B4-BE49-F238E27FC236}">
                <a16:creationId xmlns:a16="http://schemas.microsoft.com/office/drawing/2014/main" id="{D1132989-A33F-B61F-8D8F-A429CF041B83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chemeClr val="bg1">
                    <a:alpha val="58235"/>
                  </a:schemeClr>
                </a:solidFill>
                <a:latin typeface="Inter" panose="02000503000000020004"/>
              </a:rPr>
              <a:pPr/>
              <a:t>‹#›</a:t>
            </a:fld>
            <a:endParaRPr lang="en-US" sz="900" b="0" i="0">
              <a:solidFill>
                <a:schemeClr val="bg1">
                  <a:alpha val="58235"/>
                </a:schemeClr>
              </a:solidFill>
              <a:latin typeface="Inter" panose="02000503000000020004"/>
            </a:endParaRPr>
          </a:p>
        </p:txBody>
      </p:sp>
    </p:spTree>
    <p:extLst>
      <p:ext uri="{BB962C8B-B14F-4D97-AF65-F5344CB8AC3E}">
        <p14:creationId xmlns:p14="http://schemas.microsoft.com/office/powerpoint/2010/main" val="234908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31;g1247479edd2_2_27">
            <a:extLst>
              <a:ext uri="{FF2B5EF4-FFF2-40B4-BE49-F238E27FC236}">
                <a16:creationId xmlns:a16="http://schemas.microsoft.com/office/drawing/2014/main" id="{6D73495D-DB1E-5449-B38E-B673543643A0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" y="0"/>
            <a:ext cx="1219199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23;p22">
            <a:extLst>
              <a:ext uri="{FF2B5EF4-FFF2-40B4-BE49-F238E27FC236}">
                <a16:creationId xmlns:a16="http://schemas.microsoft.com/office/drawing/2014/main" id="{576D29C2-7127-6069-F565-B228A540159A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515495" y="1444801"/>
            <a:ext cx="6677290" cy="189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4400" b="1" i="0" u="none" strike="noStrike" cap="none">
                <a:solidFill>
                  <a:schemeClr val="bg1"/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The </a:t>
            </a:r>
            <a:r>
              <a:rPr lang="de-DE" err="1"/>
              <a:t>teaser</a:t>
            </a:r>
            <a:r>
              <a:rPr lang="de-DE"/>
              <a:t> title </a:t>
            </a:r>
            <a:br>
              <a:rPr lang="de-DE"/>
            </a:b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</a:t>
            </a:r>
            <a:br>
              <a:rPr lang="de-DE"/>
            </a:br>
            <a:r>
              <a:rPr lang="de-DE"/>
              <a:t>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endParaRPr/>
          </a:p>
        </p:txBody>
      </p:sp>
      <p:sp>
        <p:nvSpPr>
          <p:cNvPr id="12" name="Parallelogramm 11">
            <a:extLst>
              <a:ext uri="{FF2B5EF4-FFF2-40B4-BE49-F238E27FC236}">
                <a16:creationId xmlns:a16="http://schemas.microsoft.com/office/drawing/2014/main" id="{1C54141B-D54D-1619-A78B-9BC595C64323}"/>
              </a:ext>
            </a:extLst>
          </p:cNvPr>
          <p:cNvSpPr/>
          <p:nvPr userDrawn="1"/>
        </p:nvSpPr>
        <p:spPr>
          <a:xfrm>
            <a:off x="3515423" y="3541062"/>
            <a:ext cx="2846815" cy="45719"/>
          </a:xfrm>
          <a:prstGeom prst="parallelogram">
            <a:avLst/>
          </a:prstGeom>
          <a:solidFill>
            <a:schemeClr val="bg1"/>
          </a:solidFill>
          <a:ln w="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US">
              <a:latin typeface="Inter" panose="02000503000000020004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061880-D408-F3D2-2C8C-8232B33766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15423" y="3792973"/>
            <a:ext cx="6677660" cy="1084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  <a:latin typeface="Inter" panose="020005030000000200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0" i="1">
                <a:latin typeface="Barlow" pitchFamily="2" charset="77"/>
              </a:rPr>
              <a:t>And </a:t>
            </a:r>
            <a:r>
              <a:rPr lang="de-DE" sz="2400" b="0" i="1" err="1">
                <a:latin typeface="Barlow" pitchFamily="2" charset="77"/>
              </a:rPr>
              <a:t>it</a:t>
            </a:r>
            <a:r>
              <a:rPr lang="de-DE" sz="2400" b="0" i="1">
                <a:latin typeface="Barlow" pitchFamily="2" charset="77"/>
              </a:rPr>
              <a:t> </a:t>
            </a:r>
            <a:r>
              <a:rPr lang="de-DE" sz="2400" b="0" i="1" err="1">
                <a:latin typeface="Barlow" pitchFamily="2" charset="77"/>
              </a:rPr>
              <a:t>has</a:t>
            </a:r>
            <a:r>
              <a:rPr lang="de-DE" sz="2400" b="0" i="1">
                <a:latin typeface="Barlow" pitchFamily="2" charset="77"/>
              </a:rPr>
              <a:t> a </a:t>
            </a:r>
            <a:r>
              <a:rPr lang="de-DE" sz="2400" b="0" i="1" err="1">
                <a:latin typeface="Barlow" pitchFamily="2" charset="77"/>
              </a:rPr>
              <a:t>Subline</a:t>
            </a:r>
            <a:r>
              <a:rPr lang="de-DE" sz="2400" b="0" i="1">
                <a:latin typeface="Barlow" pitchFamily="2" charset="77"/>
              </a:rPr>
              <a:t>. </a:t>
            </a:r>
            <a:r>
              <a:rPr lang="de-DE" sz="2400" b="0" i="1" err="1">
                <a:latin typeface="Barlow" pitchFamily="2" charset="77"/>
              </a:rPr>
              <a:t>Only</a:t>
            </a:r>
            <a:r>
              <a:rPr lang="de-DE" sz="2400" b="0" i="1">
                <a:latin typeface="Barlow" pitchFamily="2" charset="77"/>
              </a:rPr>
              <a:t> </a:t>
            </a:r>
            <a:r>
              <a:rPr lang="de-DE" sz="2400" b="0" i="1" err="1">
                <a:latin typeface="Barlow" pitchFamily="2" charset="77"/>
              </a:rPr>
              <a:t>if</a:t>
            </a:r>
            <a:r>
              <a:rPr lang="de-DE" sz="2400" b="0" i="1">
                <a:latin typeface="Barlow" pitchFamily="2" charset="77"/>
              </a:rPr>
              <a:t> </a:t>
            </a:r>
            <a:r>
              <a:rPr lang="de-DE" sz="2400" b="0" i="1" err="1">
                <a:latin typeface="Barlow" pitchFamily="2" charset="77"/>
              </a:rPr>
              <a:t>there‘s</a:t>
            </a:r>
            <a:r>
              <a:rPr lang="de-DE" sz="2400" b="0" i="1">
                <a:latin typeface="Barlow" pitchFamily="2" charset="77"/>
              </a:rPr>
              <a:t> a </a:t>
            </a:r>
            <a:r>
              <a:rPr lang="de-DE" sz="2400" b="0" i="1" err="1">
                <a:latin typeface="Barlow" pitchFamily="2" charset="77"/>
              </a:rPr>
              <a:t>subline</a:t>
            </a:r>
            <a:r>
              <a:rPr lang="de-DE" sz="2400" b="0" i="1">
                <a:latin typeface="Barlow" pitchFamily="2" charset="77"/>
              </a:rPr>
              <a:t>, </a:t>
            </a:r>
            <a:r>
              <a:rPr lang="de-DE" sz="2400" b="0" i="1" err="1">
                <a:latin typeface="Barlow" pitchFamily="2" charset="77"/>
              </a:rPr>
              <a:t>subline</a:t>
            </a:r>
            <a:r>
              <a:rPr lang="de-DE" sz="2400" b="0" i="1">
                <a:latin typeface="Barlow" pitchFamily="2" charset="77"/>
              </a:rPr>
              <a:t> and title </a:t>
            </a:r>
            <a:r>
              <a:rPr lang="de-DE" sz="2400" b="0" i="1" err="1">
                <a:latin typeface="Barlow" pitchFamily="2" charset="77"/>
              </a:rPr>
              <a:t>get</a:t>
            </a:r>
            <a:r>
              <a:rPr lang="de-DE" sz="2400" b="0" i="1">
                <a:latin typeface="Barlow" pitchFamily="2" charset="77"/>
              </a:rPr>
              <a:t> </a:t>
            </a:r>
            <a:r>
              <a:rPr lang="de-DE" sz="2400" b="0" i="1" err="1">
                <a:latin typeface="Barlow" pitchFamily="2" charset="77"/>
              </a:rPr>
              <a:t>separated</a:t>
            </a:r>
            <a:r>
              <a:rPr lang="de-DE" sz="2400" b="0" i="1">
                <a:latin typeface="Barlow" pitchFamily="2" charset="77"/>
              </a:rPr>
              <a:t> </a:t>
            </a:r>
            <a:r>
              <a:rPr lang="de-DE" sz="2400" b="0" i="1" err="1">
                <a:latin typeface="Barlow" pitchFamily="2" charset="77"/>
              </a:rPr>
              <a:t>with</a:t>
            </a:r>
            <a:r>
              <a:rPr lang="de-DE" sz="2400" b="0" i="1">
                <a:latin typeface="Barlow" pitchFamily="2" charset="77"/>
              </a:rPr>
              <a:t> </a:t>
            </a:r>
            <a:r>
              <a:rPr lang="de-DE" sz="2400" b="0" i="1" err="1">
                <a:latin typeface="Barlow" pitchFamily="2" charset="77"/>
              </a:rPr>
              <a:t>this</a:t>
            </a:r>
            <a:r>
              <a:rPr lang="de-DE" sz="2400" b="0" i="1">
                <a:latin typeface="Barlow" pitchFamily="2" charset="77"/>
              </a:rPr>
              <a:t> </a:t>
            </a:r>
            <a:r>
              <a:rPr lang="de-DE" sz="2400" b="0" i="1" err="1">
                <a:latin typeface="Barlow" pitchFamily="2" charset="77"/>
              </a:rPr>
              <a:t>thin</a:t>
            </a:r>
            <a:r>
              <a:rPr lang="de-DE" sz="2400" b="0" i="1">
                <a:latin typeface="Barlow" pitchFamily="2" charset="77"/>
              </a:rPr>
              <a:t> </a:t>
            </a:r>
            <a:r>
              <a:rPr lang="de-DE" sz="2400" b="0" i="1" err="1">
                <a:latin typeface="Barlow" pitchFamily="2" charset="77"/>
              </a:rPr>
              <a:t>line</a:t>
            </a:r>
            <a:r>
              <a:rPr lang="de-DE" sz="2400" b="0" i="1">
                <a:latin typeface="Barlow" pitchFamily="2" charset="77"/>
              </a:rPr>
              <a:t>.</a:t>
            </a:r>
          </a:p>
        </p:txBody>
      </p:sp>
      <p:sp>
        <p:nvSpPr>
          <p:cNvPr id="2" name="Google Shape;21;g116a5e1c4a1_6_96">
            <a:extLst>
              <a:ext uri="{FF2B5EF4-FFF2-40B4-BE49-F238E27FC236}">
                <a16:creationId xmlns:a16="http://schemas.microsoft.com/office/drawing/2014/main" id="{6CE2BD1A-9113-4236-8641-F90AAD144010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chemeClr val="bg1">
                    <a:alpha val="58235"/>
                  </a:schemeClr>
                </a:solidFill>
                <a:latin typeface="Inter" panose="02000503000000020004"/>
              </a:rPr>
              <a:pPr/>
              <a:t>‹#›</a:t>
            </a:fld>
            <a:endParaRPr lang="en-US" sz="900" b="0" i="0">
              <a:solidFill>
                <a:schemeClr val="bg1">
                  <a:alpha val="58235"/>
                </a:schemeClr>
              </a:solidFill>
              <a:latin typeface="Inter" panose="02000503000000020004"/>
            </a:endParaRPr>
          </a:p>
        </p:txBody>
      </p:sp>
    </p:spTree>
    <p:extLst>
      <p:ext uri="{BB962C8B-B14F-4D97-AF65-F5344CB8AC3E}">
        <p14:creationId xmlns:p14="http://schemas.microsoft.com/office/powerpoint/2010/main" val="1776481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s" userDrawn="1">
  <p:cSld name="1_3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right light in the sky&#10;&#10;Description automatically generated with medium confidence">
            <a:extLst>
              <a:ext uri="{FF2B5EF4-FFF2-40B4-BE49-F238E27FC236}">
                <a16:creationId xmlns:a16="http://schemas.microsoft.com/office/drawing/2014/main" id="{24CEF034-4DFF-A60E-74FA-B0782E6BFC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26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orient="horz" pos="640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2547">
          <p15:clr>
            <a:srgbClr val="FBAE40"/>
          </p15:clr>
        </p15:guide>
        <p15:guide id="5" pos="2819">
          <p15:clr>
            <a:srgbClr val="FBAE40"/>
          </p15:clr>
        </p15:guide>
        <p15:guide id="6" pos="4861">
          <p15:clr>
            <a:srgbClr val="FBAE40"/>
          </p15:clr>
        </p15:guide>
        <p15:guide id="7" pos="513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Energy Rebrush 2" preserve="1" userDrawn="1">
  <p:cSld name="Focused Energy Rebrush 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3;p22">
            <a:extLst>
              <a:ext uri="{FF2B5EF4-FFF2-40B4-BE49-F238E27FC236}">
                <a16:creationId xmlns:a16="http://schemas.microsoft.com/office/drawing/2014/main" id="{F156934E-38D8-4C3C-E5E2-0C2E1E725A77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99976" y="330518"/>
            <a:ext cx="9924679" cy="111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2800" b="1" i="0" u="none" strike="noStrike" cap="none">
                <a:solidFill>
                  <a:schemeClr val="accent2">
                    <a:lumMod val="50000"/>
                  </a:schemeClr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The Headline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 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br>
              <a:rPr lang="de-DE"/>
            </a:br>
            <a:r>
              <a:rPr lang="de-DE"/>
              <a:t>In Barlow </a:t>
            </a:r>
            <a:r>
              <a:rPr lang="de-DE" err="1"/>
              <a:t>semibold</a:t>
            </a:r>
            <a:r>
              <a:rPr lang="de-DE"/>
              <a:t> 28 </a:t>
            </a:r>
            <a:r>
              <a:rPr lang="de-DE" err="1"/>
              <a:t>pt</a:t>
            </a:r>
            <a:r>
              <a:rPr lang="de-DE"/>
              <a:t>. </a:t>
            </a:r>
            <a:r>
              <a:rPr lang="de-DE" err="1"/>
              <a:t>Yet</a:t>
            </a:r>
            <a:r>
              <a:rPr lang="de-DE"/>
              <a:t>, </a:t>
            </a:r>
            <a:r>
              <a:rPr lang="de-DE" err="1"/>
              <a:t>it‘s</a:t>
            </a:r>
            <a:r>
              <a:rPr lang="de-DE"/>
              <a:t> not </a:t>
            </a:r>
            <a:r>
              <a:rPr lang="de-DE" err="1"/>
              <a:t>longer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lines</a:t>
            </a:r>
            <a:r>
              <a:rPr lang="de-DE"/>
              <a:t>. </a:t>
            </a:r>
            <a:br>
              <a:rPr lang="de-DE"/>
            </a:br>
            <a:r>
              <a:rPr lang="de-DE" err="1"/>
              <a:t>It‘s</a:t>
            </a:r>
            <a:r>
              <a:rPr lang="de-DE"/>
              <a:t> </a:t>
            </a:r>
            <a:r>
              <a:rPr lang="de-DE" err="1"/>
              <a:t>beautiful</a:t>
            </a:r>
            <a:r>
              <a:rPr lang="de-DE"/>
              <a:t>.</a:t>
            </a:r>
            <a:endParaRPr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5A49080-91AA-9867-18C4-681906C528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000" y="2160000"/>
            <a:ext cx="8931275" cy="3782422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Inter" panose="02000503000000020004"/>
                <a:ea typeface="+mn-ea"/>
                <a:cs typeface="Arial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tabLst/>
              <a:defRPr/>
            </a:pPr>
            <a:r>
              <a:rPr kumimoji="0" lang="en-US" sz="1600" b="1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Barlow" pitchFamily="2" charset="77"/>
                <a:ea typeface="Barlow"/>
                <a:cs typeface="Barlow"/>
                <a:sym typeface="Barlow"/>
              </a:rPr>
              <a:t>Barlow, 16pt</a:t>
            </a:r>
          </a:p>
        </p:txBody>
      </p:sp>
      <p:pic>
        <p:nvPicPr>
          <p:cNvPr id="7" name="Google Shape;14;g1192a6dc79e_0_10">
            <a:extLst>
              <a:ext uri="{FF2B5EF4-FFF2-40B4-BE49-F238E27FC236}">
                <a16:creationId xmlns:a16="http://schemas.microsoft.com/office/drawing/2014/main" id="{ED238F47-1307-DE09-ED2A-35890AB69573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65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AAED802F-AFB0-DFF3-A345-BF85309FFA9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76" y="1562182"/>
            <a:ext cx="4870450" cy="482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2">
                    <a:lumMod val="50000"/>
                  </a:schemeClr>
                </a:solidFill>
                <a:latin typeface="Inter" panose="020005030000000200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The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Subhead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is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written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in Barlow Regular, 18pt </a:t>
            </a:r>
          </a:p>
        </p:txBody>
      </p:sp>
    </p:spTree>
    <p:extLst>
      <p:ext uri="{BB962C8B-B14F-4D97-AF65-F5344CB8AC3E}">
        <p14:creationId xmlns:p14="http://schemas.microsoft.com/office/powerpoint/2010/main" val="519592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Energy Rebrush 2" preserve="1" userDrawn="1">
  <p:cSld name="Focused Energy Inhaltsseit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3;p22">
            <a:extLst>
              <a:ext uri="{FF2B5EF4-FFF2-40B4-BE49-F238E27FC236}">
                <a16:creationId xmlns:a16="http://schemas.microsoft.com/office/drawing/2014/main" id="{F156934E-38D8-4C3C-E5E2-0C2E1E725A77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99976" y="330518"/>
            <a:ext cx="9924679" cy="111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2800" b="1" i="0" u="none" strike="noStrike" cap="none">
                <a:solidFill>
                  <a:schemeClr val="accent2">
                    <a:lumMod val="50000"/>
                  </a:schemeClr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The Headline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 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br>
              <a:rPr lang="de-DE"/>
            </a:br>
            <a:r>
              <a:rPr lang="de-DE"/>
              <a:t>In Barlow </a:t>
            </a:r>
            <a:r>
              <a:rPr lang="de-DE" err="1"/>
              <a:t>semibold</a:t>
            </a:r>
            <a:r>
              <a:rPr lang="de-DE"/>
              <a:t> 28 </a:t>
            </a:r>
            <a:r>
              <a:rPr lang="de-DE" err="1"/>
              <a:t>pt</a:t>
            </a:r>
            <a:r>
              <a:rPr lang="de-DE"/>
              <a:t>. </a:t>
            </a:r>
            <a:r>
              <a:rPr lang="de-DE" err="1"/>
              <a:t>Yet</a:t>
            </a:r>
            <a:r>
              <a:rPr lang="de-DE"/>
              <a:t>, </a:t>
            </a:r>
            <a:r>
              <a:rPr lang="de-DE" err="1"/>
              <a:t>it‘s</a:t>
            </a:r>
            <a:r>
              <a:rPr lang="de-DE"/>
              <a:t> not </a:t>
            </a:r>
            <a:r>
              <a:rPr lang="de-DE" err="1"/>
              <a:t>longer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lines</a:t>
            </a:r>
            <a:r>
              <a:rPr lang="de-DE"/>
              <a:t>. </a:t>
            </a:r>
            <a:br>
              <a:rPr lang="de-DE"/>
            </a:br>
            <a:r>
              <a:rPr lang="de-DE" err="1"/>
              <a:t>It‘s</a:t>
            </a:r>
            <a:r>
              <a:rPr lang="de-DE"/>
              <a:t> </a:t>
            </a:r>
            <a:r>
              <a:rPr lang="de-DE" err="1"/>
              <a:t>beautiful</a:t>
            </a:r>
            <a:r>
              <a:rPr lang="de-DE"/>
              <a:t>.</a:t>
            </a:r>
            <a:endParaRPr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5A49080-91AA-9867-18C4-681906C528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6000" y="2160000"/>
            <a:ext cx="8931275" cy="3782422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Inter" panose="02000503000000020004"/>
                <a:ea typeface="+mn-ea"/>
                <a:cs typeface="Arial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tabLst/>
              <a:defRPr/>
            </a:pPr>
            <a:r>
              <a:rPr kumimoji="0" lang="en-US" sz="1600" b="1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Barlow" pitchFamily="2" charset="77"/>
                <a:ea typeface="Barlow"/>
                <a:cs typeface="Barlow"/>
                <a:sym typeface="Barlow"/>
              </a:rPr>
              <a:t>Barlow, 16pt</a:t>
            </a:r>
          </a:p>
        </p:txBody>
      </p:sp>
      <p:pic>
        <p:nvPicPr>
          <p:cNvPr id="7" name="Google Shape;14;g1192a6dc79e_0_10">
            <a:extLst>
              <a:ext uri="{FF2B5EF4-FFF2-40B4-BE49-F238E27FC236}">
                <a16:creationId xmlns:a16="http://schemas.microsoft.com/office/drawing/2014/main" id="{ED238F47-1307-DE09-ED2A-35890AB69573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65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AAED802F-AFB0-DFF3-A345-BF85309FFA9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76" y="1562182"/>
            <a:ext cx="4870450" cy="482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2">
                    <a:lumMod val="50000"/>
                  </a:schemeClr>
                </a:solidFill>
                <a:latin typeface="Inter" panose="020005030000000200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The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Subhead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is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written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in Barlow Regular, 18pt </a:t>
            </a:r>
          </a:p>
        </p:txBody>
      </p:sp>
    </p:spTree>
    <p:extLst>
      <p:ext uri="{BB962C8B-B14F-4D97-AF65-F5344CB8AC3E}">
        <p14:creationId xmlns:p14="http://schemas.microsoft.com/office/powerpoint/2010/main" val="415776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Energy Rebrush 2" preserve="1" userDrawn="1">
  <p:cSld name="1_Focused Energy Rebrush 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3;p22">
            <a:extLst>
              <a:ext uri="{FF2B5EF4-FFF2-40B4-BE49-F238E27FC236}">
                <a16:creationId xmlns:a16="http://schemas.microsoft.com/office/drawing/2014/main" id="{F156934E-38D8-4C3C-E5E2-0C2E1E725A77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99976" y="330518"/>
            <a:ext cx="9924679" cy="111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2800" b="1" i="0" u="none" strike="noStrike" cap="none">
                <a:solidFill>
                  <a:schemeClr val="accent2">
                    <a:lumMod val="50000"/>
                  </a:schemeClr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The Headline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 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br>
              <a:rPr lang="de-DE"/>
            </a:br>
            <a:r>
              <a:rPr lang="de-DE"/>
              <a:t>In Barlow </a:t>
            </a:r>
            <a:r>
              <a:rPr lang="de-DE" err="1"/>
              <a:t>semibold</a:t>
            </a:r>
            <a:r>
              <a:rPr lang="de-DE"/>
              <a:t> 28 </a:t>
            </a:r>
            <a:r>
              <a:rPr lang="de-DE" err="1"/>
              <a:t>pt</a:t>
            </a:r>
            <a:r>
              <a:rPr lang="de-DE"/>
              <a:t>. </a:t>
            </a:r>
            <a:r>
              <a:rPr lang="de-DE" err="1"/>
              <a:t>Yet</a:t>
            </a:r>
            <a:r>
              <a:rPr lang="de-DE"/>
              <a:t>, </a:t>
            </a:r>
            <a:r>
              <a:rPr lang="de-DE" err="1"/>
              <a:t>it‘s</a:t>
            </a:r>
            <a:r>
              <a:rPr lang="de-DE"/>
              <a:t> not </a:t>
            </a:r>
            <a:r>
              <a:rPr lang="de-DE" err="1"/>
              <a:t>longer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lines</a:t>
            </a:r>
            <a:r>
              <a:rPr lang="de-DE"/>
              <a:t>. </a:t>
            </a:r>
            <a:br>
              <a:rPr lang="de-DE"/>
            </a:br>
            <a:r>
              <a:rPr lang="de-DE" err="1"/>
              <a:t>It‘s</a:t>
            </a:r>
            <a:r>
              <a:rPr lang="de-DE"/>
              <a:t> </a:t>
            </a:r>
            <a:r>
              <a:rPr lang="de-DE" err="1"/>
              <a:t>beautiful</a:t>
            </a:r>
            <a:r>
              <a:rPr lang="de-DE"/>
              <a:t>.</a:t>
            </a:r>
            <a:endParaRPr/>
          </a:p>
        </p:txBody>
      </p:sp>
      <p:pic>
        <p:nvPicPr>
          <p:cNvPr id="7" name="Google Shape;14;g1192a6dc79e_0_10">
            <a:extLst>
              <a:ext uri="{FF2B5EF4-FFF2-40B4-BE49-F238E27FC236}">
                <a16:creationId xmlns:a16="http://schemas.microsoft.com/office/drawing/2014/main" id="{ED238F47-1307-DE09-ED2A-35890AB69573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65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237E45-B121-A2F2-6085-8EC31248E423}"/>
              </a:ext>
            </a:extLst>
          </p:cNvPr>
          <p:cNvSpPr txBox="1"/>
          <p:nvPr userDrawn="1"/>
        </p:nvSpPr>
        <p:spPr>
          <a:xfrm>
            <a:off x="9526385" y="29343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DE">
              <a:solidFill>
                <a:schemeClr val="accent2"/>
              </a:solidFill>
              <a:latin typeface="Inter" panose="02000503000000020004"/>
            </a:endParaRP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AAED802F-AFB0-DFF3-A345-BF85309FFA9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76" y="1562182"/>
            <a:ext cx="4870450" cy="482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2">
                    <a:lumMod val="50000"/>
                  </a:schemeClr>
                </a:solidFill>
                <a:latin typeface="Inter" panose="020005030000000200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The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Subhead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is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written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in Barlow Regular, 18pt 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D5A75E53-B1CC-EEAE-5FAB-6C580F926CC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6000" y="2160000"/>
            <a:ext cx="8924925" cy="39036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12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12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2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200"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654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Energy Rebrush 2" preserve="1" userDrawn="1">
  <p:cSld name="1_Focused Energy Rebrush 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3;p22">
            <a:extLst>
              <a:ext uri="{FF2B5EF4-FFF2-40B4-BE49-F238E27FC236}">
                <a16:creationId xmlns:a16="http://schemas.microsoft.com/office/drawing/2014/main" id="{F156934E-38D8-4C3C-E5E2-0C2E1E725A77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99976" y="330518"/>
            <a:ext cx="9924679" cy="111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2800" b="1" i="0" u="none" strike="noStrike" cap="none">
                <a:solidFill>
                  <a:schemeClr val="accent2">
                    <a:lumMod val="50000"/>
                  </a:schemeClr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The Headline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 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br>
              <a:rPr lang="de-DE"/>
            </a:br>
            <a:r>
              <a:rPr lang="de-DE"/>
              <a:t>In Barlow </a:t>
            </a:r>
            <a:r>
              <a:rPr lang="de-DE" err="1"/>
              <a:t>semibold</a:t>
            </a:r>
            <a:r>
              <a:rPr lang="de-DE"/>
              <a:t> 28 </a:t>
            </a:r>
            <a:r>
              <a:rPr lang="de-DE" err="1"/>
              <a:t>pt</a:t>
            </a:r>
            <a:r>
              <a:rPr lang="de-DE"/>
              <a:t>. </a:t>
            </a:r>
            <a:r>
              <a:rPr lang="de-DE" err="1"/>
              <a:t>Yet</a:t>
            </a:r>
            <a:r>
              <a:rPr lang="de-DE"/>
              <a:t>, </a:t>
            </a:r>
            <a:r>
              <a:rPr lang="de-DE" err="1"/>
              <a:t>it‘s</a:t>
            </a:r>
            <a:r>
              <a:rPr lang="de-DE"/>
              <a:t> not </a:t>
            </a:r>
            <a:r>
              <a:rPr lang="de-DE" err="1"/>
              <a:t>longer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lines</a:t>
            </a:r>
            <a:r>
              <a:rPr lang="de-DE"/>
              <a:t>. </a:t>
            </a:r>
            <a:br>
              <a:rPr lang="de-DE"/>
            </a:br>
            <a:r>
              <a:rPr lang="de-DE" err="1"/>
              <a:t>It‘s</a:t>
            </a:r>
            <a:r>
              <a:rPr lang="de-DE"/>
              <a:t> </a:t>
            </a:r>
            <a:r>
              <a:rPr lang="de-DE" err="1"/>
              <a:t>beautiful</a:t>
            </a:r>
            <a:r>
              <a:rPr lang="de-DE"/>
              <a:t>.</a:t>
            </a:r>
            <a:endParaRPr/>
          </a:p>
        </p:txBody>
      </p:sp>
      <p:pic>
        <p:nvPicPr>
          <p:cNvPr id="7" name="Google Shape;14;g1192a6dc79e_0_10">
            <a:extLst>
              <a:ext uri="{FF2B5EF4-FFF2-40B4-BE49-F238E27FC236}">
                <a16:creationId xmlns:a16="http://schemas.microsoft.com/office/drawing/2014/main" id="{ED238F47-1307-DE09-ED2A-35890AB69573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6560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237E45-B121-A2F2-6085-8EC31248E423}"/>
              </a:ext>
            </a:extLst>
          </p:cNvPr>
          <p:cNvSpPr txBox="1"/>
          <p:nvPr userDrawn="1"/>
        </p:nvSpPr>
        <p:spPr>
          <a:xfrm>
            <a:off x="9526385" y="29343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DE">
              <a:solidFill>
                <a:schemeClr val="accent2"/>
              </a:solidFill>
              <a:latin typeface="Inter" panose="02000503000000020004"/>
            </a:endParaRP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AAED802F-AFB0-DFF3-A345-BF85309FFA9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76" y="1562182"/>
            <a:ext cx="4870450" cy="482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2">
                    <a:lumMod val="50000"/>
                  </a:schemeClr>
                </a:solidFill>
                <a:latin typeface="Inter" panose="020005030000000200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The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Subhead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is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written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in Barlow Regular, 18pt 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D5A75E53-B1CC-EEAE-5FAB-6C580F926CC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6000" y="2160000"/>
            <a:ext cx="8924925" cy="39036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6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16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16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2379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Energy Rebrush 2" preserve="1" userDrawn="1">
  <p:cSld name="1_Focused Energy Rebrush 2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4;g1192a6dc79e_0_10">
            <a:extLst>
              <a:ext uri="{FF2B5EF4-FFF2-40B4-BE49-F238E27FC236}">
                <a16:creationId xmlns:a16="http://schemas.microsoft.com/office/drawing/2014/main" id="{FCE4444E-6DA6-D955-376A-9E60EE8174D3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 rot="5400000" flipH="1">
            <a:off x="4994942" y="-3219455"/>
            <a:ext cx="45720" cy="957670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3;p22">
            <a:extLst>
              <a:ext uri="{FF2B5EF4-FFF2-40B4-BE49-F238E27FC236}">
                <a16:creationId xmlns:a16="http://schemas.microsoft.com/office/drawing/2014/main" id="{5A3D495D-9C14-FE15-3534-9FD5CFA40A1A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99976" y="330518"/>
            <a:ext cx="9924679" cy="111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2800" b="1" i="0" u="none" strike="noStrike" cap="none">
                <a:solidFill>
                  <a:schemeClr val="accent2">
                    <a:lumMod val="50000"/>
                  </a:schemeClr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The Headline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 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br>
              <a:rPr lang="de-DE"/>
            </a:br>
            <a:r>
              <a:rPr lang="de-DE"/>
              <a:t>In Barlow </a:t>
            </a:r>
            <a:r>
              <a:rPr lang="de-DE" err="1"/>
              <a:t>semibold</a:t>
            </a:r>
            <a:r>
              <a:rPr lang="de-DE"/>
              <a:t> 28 </a:t>
            </a:r>
            <a:r>
              <a:rPr lang="de-DE" err="1"/>
              <a:t>pt</a:t>
            </a:r>
            <a:r>
              <a:rPr lang="de-DE"/>
              <a:t>. </a:t>
            </a:r>
            <a:r>
              <a:rPr lang="de-DE" err="1"/>
              <a:t>Yet</a:t>
            </a:r>
            <a:r>
              <a:rPr lang="de-DE"/>
              <a:t>, </a:t>
            </a:r>
            <a:r>
              <a:rPr lang="de-DE" err="1"/>
              <a:t>it‘s</a:t>
            </a:r>
            <a:r>
              <a:rPr lang="de-DE"/>
              <a:t> not </a:t>
            </a:r>
            <a:r>
              <a:rPr lang="de-DE" err="1"/>
              <a:t>longer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lines</a:t>
            </a:r>
            <a:r>
              <a:rPr lang="de-DE"/>
              <a:t>. </a:t>
            </a:r>
            <a:br>
              <a:rPr lang="de-DE"/>
            </a:br>
            <a:r>
              <a:rPr lang="de-DE" err="1"/>
              <a:t>It‘s</a:t>
            </a:r>
            <a:r>
              <a:rPr lang="de-DE"/>
              <a:t> </a:t>
            </a:r>
            <a:r>
              <a:rPr lang="de-DE" err="1"/>
              <a:t>beautiful</a:t>
            </a:r>
            <a:r>
              <a:rPr lang="de-DE"/>
              <a:t>.</a:t>
            </a:r>
            <a:endParaRPr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0BE139A8-E520-DF86-624F-8B7D6A2309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9976" y="2245642"/>
            <a:ext cx="8931275" cy="3782422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Inter" panose="02000503000000020004"/>
                <a:ea typeface="+mn-ea"/>
                <a:cs typeface="Arial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tabLst/>
              <a:defRPr/>
            </a:pPr>
            <a:r>
              <a:rPr kumimoji="0" lang="en-US" sz="1600" b="1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Barlow" pitchFamily="2" charset="77"/>
                <a:ea typeface="Barlow"/>
                <a:cs typeface="Barlow"/>
                <a:sym typeface="Barlow"/>
              </a:rPr>
              <a:t>Barlow, 16pt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E69ABA9D-BA8E-C133-3947-5CD239FB04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76" y="1677400"/>
            <a:ext cx="4870450" cy="482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2">
                    <a:lumMod val="50000"/>
                  </a:schemeClr>
                </a:solidFill>
                <a:latin typeface="Inter" panose="020005030000000200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The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Subhead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is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written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in Barlow Regular, 18pt </a:t>
            </a:r>
          </a:p>
        </p:txBody>
      </p:sp>
    </p:spTree>
    <p:extLst>
      <p:ext uri="{BB962C8B-B14F-4D97-AF65-F5344CB8AC3E}">
        <p14:creationId xmlns:p14="http://schemas.microsoft.com/office/powerpoint/2010/main" val="688763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20;g116a5e1c4a1_6_96">
            <a:extLst>
              <a:ext uri="{FF2B5EF4-FFF2-40B4-BE49-F238E27FC236}">
                <a16:creationId xmlns:a16="http://schemas.microsoft.com/office/drawing/2014/main" id="{271A2F30-A686-2B6D-1AAE-9EBAECF8C662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23409" y="-84607"/>
            <a:ext cx="12438817" cy="70272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platzhalter 1">
            <a:extLst>
              <a:ext uri="{FF2B5EF4-FFF2-40B4-BE49-F238E27FC236}">
                <a16:creationId xmlns:a16="http://schemas.microsoft.com/office/drawing/2014/main" id="{95214CF6-0DF2-00DA-3037-5DA577F42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388" y="2397726"/>
            <a:ext cx="99130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B15F592E-0CA6-9B10-C961-BA37A02655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2388" y="3937520"/>
            <a:ext cx="4870450" cy="482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2">
                    <a:lumMod val="50000"/>
                  </a:schemeClr>
                </a:solidFill>
                <a:latin typeface="Inter" panose="020005030000000200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The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Subhead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is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written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in Barlow Regular, 18pt </a:t>
            </a:r>
          </a:p>
        </p:txBody>
      </p:sp>
    </p:spTree>
    <p:extLst>
      <p:ext uri="{BB962C8B-B14F-4D97-AF65-F5344CB8AC3E}">
        <p14:creationId xmlns:p14="http://schemas.microsoft.com/office/powerpoint/2010/main" val="1264961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2B2CB13-2236-DF36-C908-75C826C2D6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9976" y="2413808"/>
            <a:ext cx="8931275" cy="3782422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Inter" panose="02000503000000020004"/>
                <a:ea typeface="+mn-ea"/>
                <a:cs typeface="Arial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tabLst/>
              <a:defRPr/>
            </a:pPr>
            <a:r>
              <a:rPr kumimoji="0" lang="en-US" sz="1600" b="1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Barlow" pitchFamily="2" charset="77"/>
                <a:ea typeface="Barlow"/>
                <a:cs typeface="Barlow"/>
                <a:sym typeface="Barlow"/>
              </a:rPr>
              <a:t>Barlow, 16pt</a:t>
            </a:r>
          </a:p>
        </p:txBody>
      </p:sp>
      <p:sp>
        <p:nvSpPr>
          <p:cNvPr id="7" name="Google Shape;23;p22">
            <a:extLst>
              <a:ext uri="{FF2B5EF4-FFF2-40B4-BE49-F238E27FC236}">
                <a16:creationId xmlns:a16="http://schemas.microsoft.com/office/drawing/2014/main" id="{7BCC0F15-1ED1-3AB0-B8E7-94EC16AE6659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299976" y="330518"/>
            <a:ext cx="9924679" cy="111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sz="2800" b="1" i="0" u="none" strike="noStrike" cap="none">
                <a:solidFill>
                  <a:schemeClr val="accent2">
                    <a:lumMod val="50000"/>
                  </a:schemeClr>
                </a:solidFill>
                <a:latin typeface="Barlow SemiBold" pitchFamily="2" charset="77"/>
                <a:ea typeface="Barlow SemiBold" pitchFamily="2" charset="77"/>
                <a:cs typeface="Barlow SemiBold" pitchFamily="2" charset="77"/>
                <a:sym typeface="Barlow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Barlow Medium"/>
              <a:buNone/>
              <a:defRPr sz="1800" b="0" i="0" u="none" strike="noStrike" cap="none">
                <a:solidFill>
                  <a:srgbClr val="000000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r>
              <a:rPr lang="de-DE"/>
              <a:t>The Headline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 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br>
              <a:rPr lang="de-DE"/>
            </a:br>
            <a:r>
              <a:rPr lang="de-DE"/>
              <a:t>In Barlow </a:t>
            </a:r>
            <a:r>
              <a:rPr lang="de-DE" err="1"/>
              <a:t>semibold</a:t>
            </a:r>
            <a:r>
              <a:rPr lang="de-DE"/>
              <a:t> 28 </a:t>
            </a:r>
            <a:r>
              <a:rPr lang="de-DE" err="1"/>
              <a:t>pt</a:t>
            </a:r>
            <a:r>
              <a:rPr lang="de-DE"/>
              <a:t>. </a:t>
            </a:r>
            <a:r>
              <a:rPr lang="de-DE" err="1"/>
              <a:t>Yet</a:t>
            </a:r>
            <a:r>
              <a:rPr lang="de-DE"/>
              <a:t>, </a:t>
            </a:r>
            <a:r>
              <a:rPr lang="de-DE" err="1"/>
              <a:t>it‘s</a:t>
            </a:r>
            <a:r>
              <a:rPr lang="de-DE"/>
              <a:t> not </a:t>
            </a:r>
            <a:r>
              <a:rPr lang="de-DE" err="1"/>
              <a:t>longer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lines</a:t>
            </a:r>
            <a:r>
              <a:rPr lang="de-DE"/>
              <a:t>. </a:t>
            </a:r>
            <a:br>
              <a:rPr lang="de-DE"/>
            </a:br>
            <a:r>
              <a:rPr lang="de-DE" err="1"/>
              <a:t>It‘s</a:t>
            </a:r>
            <a:r>
              <a:rPr lang="de-DE"/>
              <a:t> </a:t>
            </a:r>
            <a:r>
              <a:rPr lang="de-DE" err="1"/>
              <a:t>beautiful</a:t>
            </a:r>
            <a:r>
              <a:rPr lang="de-DE"/>
              <a:t>.</a:t>
            </a:r>
            <a:endParaRPr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A53BDA0-1CB0-A82A-30D6-9BDC0AC01A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76" y="1562182"/>
            <a:ext cx="4870450" cy="482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accent2">
                    <a:lumMod val="50000"/>
                  </a:schemeClr>
                </a:solidFill>
                <a:latin typeface="Inter" panose="020005030000000200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The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Subhead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is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</a:t>
            </a:r>
            <a:r>
              <a:rPr lang="de-DE" sz="1600" b="0" i="0" err="1">
                <a:solidFill>
                  <a:srgbClr val="00197F"/>
                </a:solidFill>
                <a:latin typeface="Barlow" pitchFamily="2" charset="77"/>
              </a:rPr>
              <a:t>written</a:t>
            </a:r>
            <a:r>
              <a:rPr lang="de-DE" sz="1600" b="0" i="0">
                <a:solidFill>
                  <a:srgbClr val="00197F"/>
                </a:solidFill>
                <a:latin typeface="Barlow" pitchFamily="2" charset="77"/>
              </a:rPr>
              <a:t> in Barlow Regular, 18pt </a:t>
            </a:r>
          </a:p>
        </p:txBody>
      </p:sp>
    </p:spTree>
    <p:extLst>
      <p:ext uri="{BB962C8B-B14F-4D97-AF65-F5344CB8AC3E}">
        <p14:creationId xmlns:p14="http://schemas.microsoft.com/office/powerpoint/2010/main" val="377026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436F3-405B-4A80-6642-0A3038E0B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559E466D-CAAD-2F4B-45C3-C0178588A5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6" y="0"/>
            <a:ext cx="12189533" cy="6858000"/>
          </a:xfrm>
          <a:prstGeom prst="rect">
            <a:avLst/>
          </a:prstGeom>
        </p:spPr>
      </p:pic>
      <p:pic>
        <p:nvPicPr>
          <p:cNvPr id="5" name="Picture 4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9D2110D9-1B16-B697-367D-15E0C9B958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3987" y="189015"/>
            <a:ext cx="1475761" cy="518475"/>
          </a:xfrm>
          <a:prstGeom prst="rect">
            <a:avLst/>
          </a:prstGeom>
        </p:spPr>
      </p:pic>
      <p:pic>
        <p:nvPicPr>
          <p:cNvPr id="7" name="Google Shape;14;g1192a6dc79e_0_10">
            <a:extLst>
              <a:ext uri="{FF2B5EF4-FFF2-40B4-BE49-F238E27FC236}">
                <a16:creationId xmlns:a16="http://schemas.microsoft.com/office/drawing/2014/main" id="{69A7DCC7-CE8A-EBB9-ADAF-69F3817CCE64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65603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;g116a5e1c4a1_6_96">
            <a:extLst>
              <a:ext uri="{FF2B5EF4-FFF2-40B4-BE49-F238E27FC236}">
                <a16:creationId xmlns:a16="http://schemas.microsoft.com/office/drawing/2014/main" id="{0B1E7AC8-65EF-9CA3-D315-5CAF2724280B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chemeClr val="bg1">
                    <a:alpha val="58235"/>
                  </a:schemeClr>
                </a:solidFill>
                <a:latin typeface="Inter" panose="02000503000000020004"/>
              </a:rPr>
              <a:pPr/>
              <a:t>‹#›</a:t>
            </a:fld>
            <a:endParaRPr lang="en-US" sz="900" b="0" i="0">
              <a:solidFill>
                <a:schemeClr val="bg1">
                  <a:alpha val="58235"/>
                </a:schemeClr>
              </a:solidFill>
              <a:latin typeface="Inter" panose="02000503000000020004"/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FC89933-F9FB-5BE6-0286-B626F77559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9976" y="1812089"/>
            <a:ext cx="8931275" cy="438414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None/>
              <a:tabLst/>
              <a:defRPr lang="de-DE" sz="1600" b="0" i="0" kern="0">
                <a:solidFill>
                  <a:schemeClr val="bg1"/>
                </a:solidFill>
                <a:latin typeface="Inter" panose="02000503000000020004"/>
                <a:ea typeface="+mn-ea"/>
                <a:cs typeface="Arial"/>
              </a:defRPr>
            </a:lvl1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tabLst/>
              <a:defRPr/>
            </a:pPr>
            <a:r>
              <a:rPr kumimoji="0" lang="en-US" sz="1600" b="1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Barlow" pitchFamily="2" charset="77"/>
                <a:ea typeface="Barlow"/>
                <a:cs typeface="Barlow"/>
                <a:sym typeface="Barlow"/>
              </a:rPr>
              <a:t>Barlow, 16pt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6D7F772-CA1D-54A2-DB2A-9F438CF03F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0038" y="365125"/>
            <a:ext cx="8931275" cy="1017588"/>
          </a:xfr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Barlow SemiBold" pitchFamily="2" charset="77"/>
              </a:defRPr>
            </a:lvl1pPr>
          </a:lstStyle>
          <a:p>
            <a:pPr lvl="0"/>
            <a:r>
              <a:rPr lang="en-D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77672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436F3-405B-4A80-6642-0A3038E0B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559E466D-CAAD-2F4B-45C3-C0178588A5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6" y="0"/>
            <a:ext cx="12189533" cy="6858000"/>
          </a:xfrm>
          <a:prstGeom prst="rect">
            <a:avLst/>
          </a:prstGeom>
        </p:spPr>
      </p:pic>
      <p:sp>
        <p:nvSpPr>
          <p:cNvPr id="3" name="Google Shape;21;g116a5e1c4a1_6_96">
            <a:extLst>
              <a:ext uri="{FF2B5EF4-FFF2-40B4-BE49-F238E27FC236}">
                <a16:creationId xmlns:a16="http://schemas.microsoft.com/office/drawing/2014/main" id="{0B1E7AC8-65EF-9CA3-D315-5CAF2724280B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chemeClr val="bg1">
                    <a:alpha val="58235"/>
                  </a:schemeClr>
                </a:solidFill>
                <a:latin typeface="Inter" panose="02000503000000020004"/>
              </a:rPr>
              <a:pPr/>
              <a:t>‹#›</a:t>
            </a:fld>
            <a:endParaRPr lang="en-US" sz="900" b="0" i="0">
              <a:solidFill>
                <a:schemeClr val="bg1">
                  <a:alpha val="58235"/>
                </a:schemeClr>
              </a:solidFill>
              <a:latin typeface="Inter" panose="02000503000000020004"/>
            </a:endParaRPr>
          </a:p>
        </p:txBody>
      </p:sp>
    </p:spTree>
    <p:extLst>
      <p:ext uri="{BB962C8B-B14F-4D97-AF65-F5344CB8AC3E}">
        <p14:creationId xmlns:p14="http://schemas.microsoft.com/office/powerpoint/2010/main" val="2545120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99D32C4-D52A-D9AA-E3B6-6DF6991E4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409" y="365125"/>
            <a:ext cx="99130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The Headline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 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br>
              <a:rPr lang="de-DE"/>
            </a:br>
            <a:r>
              <a:rPr lang="de-DE"/>
              <a:t>In Barlow </a:t>
            </a:r>
            <a:r>
              <a:rPr lang="de-DE" err="1"/>
              <a:t>semibold</a:t>
            </a:r>
            <a:r>
              <a:rPr lang="de-DE"/>
              <a:t> 28 </a:t>
            </a:r>
            <a:r>
              <a:rPr lang="de-DE" err="1"/>
              <a:t>pt</a:t>
            </a:r>
            <a:r>
              <a:rPr lang="de-DE"/>
              <a:t>. </a:t>
            </a:r>
            <a:r>
              <a:rPr lang="de-DE" err="1"/>
              <a:t>Yet</a:t>
            </a:r>
            <a:r>
              <a:rPr lang="de-DE"/>
              <a:t>, </a:t>
            </a:r>
            <a:r>
              <a:rPr lang="de-DE" err="1"/>
              <a:t>it‘s</a:t>
            </a:r>
            <a:r>
              <a:rPr lang="de-DE"/>
              <a:t> not </a:t>
            </a:r>
            <a:r>
              <a:rPr lang="de-DE" err="1"/>
              <a:t>longer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lines</a:t>
            </a:r>
            <a:r>
              <a:rPr lang="de-DE"/>
              <a:t>. </a:t>
            </a:r>
            <a:br>
              <a:rPr lang="de-DE"/>
            </a:br>
            <a:r>
              <a:rPr lang="de-DE" err="1"/>
              <a:t>It‘s</a:t>
            </a:r>
            <a:r>
              <a:rPr lang="de-DE"/>
              <a:t> </a:t>
            </a:r>
            <a:r>
              <a:rPr lang="de-DE" err="1"/>
              <a:t>beautiful</a:t>
            </a:r>
            <a:r>
              <a:rPr lang="de-DE"/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EB1891-6DFB-C53B-44E7-CD101D0D8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3409" y="195656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Google Shape;21;g116a5e1c4a1_6_96">
            <a:extLst>
              <a:ext uri="{FF2B5EF4-FFF2-40B4-BE49-F238E27FC236}">
                <a16:creationId xmlns:a16="http://schemas.microsoft.com/office/drawing/2014/main" id="{0C4A4569-2CF6-6BE1-1D59-E16B3C10BF2D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rgbClr val="002AD4">
                    <a:alpha val="50226"/>
                  </a:srgbClr>
                </a:solidFill>
                <a:latin typeface="Barlow Light" pitchFamily="2" charset="77"/>
              </a:rPr>
              <a:pPr/>
              <a:t>‹#›</a:t>
            </a:fld>
            <a:endParaRPr lang="en-US" sz="900" b="0" i="0">
              <a:solidFill>
                <a:srgbClr val="002AD4">
                  <a:alpha val="50226"/>
                </a:srgbClr>
              </a:solidFill>
              <a:latin typeface="Barlow Light" pitchFamily="2" charset="77"/>
            </a:endParaRPr>
          </a:p>
        </p:txBody>
      </p:sp>
      <p:pic>
        <p:nvPicPr>
          <p:cNvPr id="3" name="Google Shape;15;g1192a6dc79e_0_10">
            <a:extLst>
              <a:ext uri="{FF2B5EF4-FFF2-40B4-BE49-F238E27FC236}">
                <a16:creationId xmlns:a16="http://schemas.microsoft.com/office/drawing/2014/main" id="{E2C8C452-2551-7C6B-DE15-40806BFC4773}"/>
              </a:ext>
            </a:extLst>
          </p:cNvPr>
          <p:cNvPicPr preferRelativeResize="0"/>
          <p:nvPr userDrawn="1"/>
        </p:nvPicPr>
        <p:blipFill rotWithShape="1">
          <a:blip r:embed="rId19">
            <a:alphaModFix/>
          </a:blip>
          <a:srcRect/>
          <a:stretch/>
        </p:blipFill>
        <p:spPr>
          <a:xfrm>
            <a:off x="11016996" y="203233"/>
            <a:ext cx="921595" cy="3237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348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10" r:id="rId2"/>
    <p:sldLayoutId id="2147483727" r:id="rId3"/>
    <p:sldLayoutId id="2147483728" r:id="rId4"/>
    <p:sldLayoutId id="2147483724" r:id="rId5"/>
    <p:sldLayoutId id="2147483701" r:id="rId6"/>
    <p:sldLayoutId id="2147483729" r:id="rId7"/>
    <p:sldLayoutId id="2147483739" r:id="rId8"/>
    <p:sldLayoutId id="2147483766" r:id="rId9"/>
    <p:sldLayoutId id="2147483740" r:id="rId10"/>
    <p:sldLayoutId id="2147483767" r:id="rId11"/>
    <p:sldLayoutId id="2147483741" r:id="rId12"/>
    <p:sldLayoutId id="2147483742" r:id="rId13"/>
    <p:sldLayoutId id="2147483738" r:id="rId14"/>
    <p:sldLayoutId id="2147483721" r:id="rId15"/>
    <p:sldLayoutId id="2147483723" r:id="rId16"/>
    <p:sldLayoutId id="2147483768" r:id="rId17"/>
  </p:sldLayoutIdLst>
  <p:txStyles>
    <p:titleStyle>
      <a:lvl1pPr marR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>
          <a:schemeClr val="dk1"/>
        </a:buClr>
        <a:buSzPts val="1800"/>
        <a:buFont typeface="Barlow Medium"/>
        <a:buNone/>
        <a:defRPr lang="de-DE" sz="2800" b="1" i="0" u="none" strike="noStrike" kern="1200" cap="none" dirty="0">
          <a:solidFill>
            <a:schemeClr val="accent2">
              <a:lumMod val="50000"/>
            </a:schemeClr>
          </a:solidFill>
          <a:latin typeface="Barlow SemiBold" pitchFamily="2" charset="77"/>
          <a:ea typeface="+mj-ea"/>
          <a:cs typeface="+mj-cs"/>
          <a:sym typeface="Barlow Medium"/>
        </a:defRPr>
      </a:lvl1pPr>
    </p:titleStyle>
    <p:bodyStyle>
      <a:lvl1pPr marL="317500" indent="-3175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20"/>
        </a:buBlip>
        <a:tabLst/>
        <a:defRPr lang="de-DE" sz="1400" kern="0" dirty="0" smtClean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1pPr>
      <a:lvl2pPr marL="762000" indent="-3048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0"/>
        </a:buBlip>
        <a:tabLst/>
        <a:defRPr lang="de-DE" sz="1400" kern="0" dirty="0" smtClean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2pPr>
      <a:lvl3pPr marL="1206500" indent="-2921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0"/>
        </a:buBlip>
        <a:tabLst/>
        <a:defRPr lang="de-DE" sz="1400" kern="0" dirty="0" smtClean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3pPr>
      <a:lvl4pPr marL="1692275" indent="-32067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0"/>
        </a:buBlip>
        <a:tabLst/>
        <a:defRPr lang="de-DE" sz="1400" kern="0" dirty="0" smtClean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4pPr>
      <a:lvl5pPr marL="2136775" indent="-30797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20"/>
        </a:buBlip>
        <a:tabLst/>
        <a:defRPr lang="de-DE" sz="1400" kern="0" dirty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99D32C4-D52A-D9AA-E3B6-6DF6991E4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409" y="365125"/>
            <a:ext cx="99130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The Headline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sentence</a:t>
            </a:r>
            <a:r>
              <a:rPr lang="de-DE"/>
              <a:t>, a </a:t>
            </a:r>
            <a:r>
              <a:rPr lang="de-DE" err="1"/>
              <a:t>long</a:t>
            </a:r>
            <a:r>
              <a:rPr lang="de-DE"/>
              <a:t> </a:t>
            </a:r>
            <a:r>
              <a:rPr lang="de-DE" err="1"/>
              <a:t>sentence</a:t>
            </a:r>
            <a:r>
              <a:rPr lang="de-DE"/>
              <a:t>.</a:t>
            </a:r>
            <a:br>
              <a:rPr lang="de-DE"/>
            </a:br>
            <a:r>
              <a:rPr lang="de-DE"/>
              <a:t>In Barlow </a:t>
            </a:r>
            <a:r>
              <a:rPr lang="de-DE" err="1"/>
              <a:t>semibold</a:t>
            </a:r>
            <a:r>
              <a:rPr lang="de-DE"/>
              <a:t> 28 </a:t>
            </a:r>
            <a:r>
              <a:rPr lang="de-DE" err="1"/>
              <a:t>pt</a:t>
            </a:r>
            <a:r>
              <a:rPr lang="de-DE"/>
              <a:t>. </a:t>
            </a:r>
            <a:r>
              <a:rPr lang="de-DE" err="1"/>
              <a:t>Yet</a:t>
            </a:r>
            <a:r>
              <a:rPr lang="de-DE"/>
              <a:t>, </a:t>
            </a:r>
            <a:r>
              <a:rPr lang="de-DE" err="1"/>
              <a:t>it‘s</a:t>
            </a:r>
            <a:r>
              <a:rPr lang="de-DE"/>
              <a:t> not </a:t>
            </a:r>
            <a:r>
              <a:rPr lang="de-DE" err="1"/>
              <a:t>longer</a:t>
            </a:r>
            <a:r>
              <a:rPr lang="de-DE"/>
              <a:t> </a:t>
            </a:r>
            <a:r>
              <a:rPr lang="de-DE" err="1"/>
              <a:t>than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lines</a:t>
            </a:r>
            <a:r>
              <a:rPr lang="de-DE"/>
              <a:t>. </a:t>
            </a:r>
            <a:br>
              <a:rPr lang="de-DE"/>
            </a:br>
            <a:r>
              <a:rPr lang="de-DE" err="1"/>
              <a:t>It‘s</a:t>
            </a:r>
            <a:r>
              <a:rPr lang="de-DE"/>
              <a:t> </a:t>
            </a:r>
            <a:r>
              <a:rPr lang="de-DE" err="1"/>
              <a:t>beautiful</a:t>
            </a:r>
            <a:r>
              <a:rPr lang="de-DE"/>
              <a:t>.</a:t>
            </a:r>
          </a:p>
        </p:txBody>
      </p:sp>
      <p:pic>
        <p:nvPicPr>
          <p:cNvPr id="8" name="Google Shape;15;g1192a6dc79e_0_10">
            <a:extLst>
              <a:ext uri="{FF2B5EF4-FFF2-40B4-BE49-F238E27FC236}">
                <a16:creationId xmlns:a16="http://schemas.microsoft.com/office/drawing/2014/main" id="{60A8839C-FC0A-2EC5-B420-4E1FB38EE5A1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253409" y="6249355"/>
            <a:ext cx="921595" cy="3237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EB1891-6DFB-C53B-44E7-CD101D0D8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3409" y="195656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Google Shape;21;g116a5e1c4a1_6_96">
            <a:extLst>
              <a:ext uri="{FF2B5EF4-FFF2-40B4-BE49-F238E27FC236}">
                <a16:creationId xmlns:a16="http://schemas.microsoft.com/office/drawing/2014/main" id="{0C4A4569-2CF6-6BE1-1D59-E16B3C10BF2D}"/>
              </a:ext>
            </a:extLst>
          </p:cNvPr>
          <p:cNvSpPr txBox="1">
            <a:spLocks/>
          </p:cNvSpPr>
          <p:nvPr userDrawn="1"/>
        </p:nvSpPr>
        <p:spPr>
          <a:xfrm>
            <a:off x="11314299" y="6307900"/>
            <a:ext cx="729952" cy="5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z="900" b="0" i="0" smtClean="0">
                <a:solidFill>
                  <a:srgbClr val="002AD4">
                    <a:alpha val="50226"/>
                  </a:srgbClr>
                </a:solidFill>
                <a:latin typeface="Barlow Light" pitchFamily="2" charset="77"/>
              </a:rPr>
              <a:pPr/>
              <a:t>‹#›</a:t>
            </a:fld>
            <a:endParaRPr lang="en-US" sz="900" b="0" i="0">
              <a:solidFill>
                <a:srgbClr val="002AD4">
                  <a:alpha val="50226"/>
                </a:srgbClr>
              </a:solidFill>
              <a:latin typeface="Barlow Ligh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4362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</p:sldLayoutIdLst>
  <p:txStyles>
    <p:titleStyle>
      <a:lvl1pPr marR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>
          <a:schemeClr val="dk1"/>
        </a:buClr>
        <a:buSzPts val="1800"/>
        <a:buFont typeface="Barlow Medium"/>
        <a:buNone/>
        <a:defRPr lang="de-DE" sz="2800" b="1" i="0" u="none" strike="noStrike" kern="1200" cap="none" dirty="0">
          <a:solidFill>
            <a:schemeClr val="accent2">
              <a:lumMod val="50000"/>
            </a:schemeClr>
          </a:solidFill>
          <a:latin typeface="Barlow SemiBold" pitchFamily="2" charset="77"/>
          <a:ea typeface="+mj-ea"/>
          <a:cs typeface="+mj-cs"/>
          <a:sym typeface="Barlow Medium"/>
        </a:defRPr>
      </a:lvl1pPr>
    </p:titleStyle>
    <p:bodyStyle>
      <a:lvl1pPr marL="317500" indent="-3175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4"/>
        </a:buBlip>
        <a:tabLst/>
        <a:defRPr lang="de-DE" sz="1400" kern="0" dirty="0" smtClean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1pPr>
      <a:lvl2pPr marL="762000" indent="-3048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4"/>
        </a:buBlip>
        <a:tabLst/>
        <a:defRPr lang="de-DE" sz="1400" kern="0" dirty="0" smtClean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2pPr>
      <a:lvl3pPr marL="1206500" indent="-2921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4"/>
        </a:buBlip>
        <a:tabLst/>
        <a:defRPr lang="de-DE" sz="1400" kern="0" dirty="0" smtClean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3pPr>
      <a:lvl4pPr marL="1692275" indent="-32067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4"/>
        </a:buBlip>
        <a:tabLst/>
        <a:defRPr lang="de-DE" sz="1400" kern="0" dirty="0" smtClean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4pPr>
      <a:lvl5pPr marL="2136775" indent="-30797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4"/>
        </a:buBlip>
        <a:tabLst/>
        <a:defRPr lang="de-DE" sz="1400" kern="0" dirty="0">
          <a:solidFill>
            <a:schemeClr val="accent2">
              <a:lumMod val="50000"/>
            </a:schemeClr>
          </a:solidFill>
          <a:latin typeface="Inter" panose="02000503000000020004"/>
          <a:ea typeface="+mn-ea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hyperlink" Target="http://www.focused-energy.world/" TargetMode="External"/><Relationship Id="rId7" Type="http://schemas.microsoft.com/office/2007/relationships/hdphoto" Target="../media/hdphoto7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11" Type="http://schemas.openxmlformats.org/officeDocument/2006/relationships/image" Target="../media/image74.svg"/><Relationship Id="rId5" Type="http://schemas.microsoft.com/office/2007/relationships/hdphoto" Target="../media/hdphoto6.wdp"/><Relationship Id="rId10" Type="http://schemas.openxmlformats.org/officeDocument/2006/relationships/image" Target="../media/image73.png"/><Relationship Id="rId4" Type="http://schemas.openxmlformats.org/officeDocument/2006/relationships/image" Target="../media/image70.png"/><Relationship Id="rId9" Type="http://schemas.microsoft.com/office/2007/relationships/hdphoto" Target="../media/hdphoto8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4.wdp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microsoft.com/office/2007/relationships/hdphoto" Target="../media/hdphoto3.wdp"/><Relationship Id="rId5" Type="http://schemas.openxmlformats.org/officeDocument/2006/relationships/image" Target="../media/image19.png"/><Relationship Id="rId15" Type="http://schemas.microsoft.com/office/2007/relationships/hdphoto" Target="../media/hdphoto5.wdp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microsoft.com/office/2007/relationships/hdphoto" Target="../media/hdphoto2.wdp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tiff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2.png"/><Relationship Id="rId3" Type="http://schemas.openxmlformats.org/officeDocument/2006/relationships/image" Target="../media/image44.png"/><Relationship Id="rId7" Type="http://schemas.openxmlformats.org/officeDocument/2006/relationships/image" Target="../media/image47.emf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6.png"/><Relationship Id="rId11" Type="http://schemas.openxmlformats.org/officeDocument/2006/relationships/image" Target="../media/image50.png"/><Relationship Id="rId5" Type="http://schemas.openxmlformats.org/officeDocument/2006/relationships/image" Target="../media/image45.png"/><Relationship Id="rId15" Type="http://schemas.openxmlformats.org/officeDocument/2006/relationships/image" Target="../media/image54.png"/><Relationship Id="rId10" Type="http://schemas.openxmlformats.org/officeDocument/2006/relationships/image" Target="../media/image490.png"/><Relationship Id="rId4" Type="http://schemas.openxmlformats.org/officeDocument/2006/relationships/image" Target="../media/image2.png"/><Relationship Id="rId9" Type="http://schemas.openxmlformats.org/officeDocument/2006/relationships/image" Target="../media/image49.png"/><Relationship Id="rId14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3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57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FA53D01B-93B0-04A3-2459-6CD47D7EB4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683" y="389927"/>
            <a:ext cx="1500051" cy="5270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D42987-6BC8-7A9D-4E6D-210341583220}"/>
              </a:ext>
            </a:extLst>
          </p:cNvPr>
          <p:cNvSpPr txBox="1">
            <a:spLocks/>
          </p:cNvSpPr>
          <p:nvPr/>
        </p:nvSpPr>
        <p:spPr>
          <a:xfrm>
            <a:off x="811228" y="817273"/>
            <a:ext cx="7127120" cy="2136467"/>
          </a:xfrm>
          <a:prstGeom prst="rect">
            <a:avLst/>
          </a:prstGeom>
        </p:spPr>
        <p:txBody>
          <a:bodyPr/>
          <a:lstStyle>
            <a:lvl1pPr marR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lang="de-DE" sz="2800" b="1" i="0" u="none" strike="noStrike" kern="1200" cap="none" dirty="0">
                <a:solidFill>
                  <a:schemeClr val="accent2">
                    <a:lumMod val="50000"/>
                  </a:schemeClr>
                </a:solidFill>
                <a:latin typeface="Barlow SemiBold" pitchFamily="2" charset="77"/>
                <a:ea typeface="+mj-ea"/>
                <a:cs typeface="+mj-cs"/>
                <a:sym typeface="Barlow Medium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Barlow Medium"/>
              <a:buNone/>
              <a:tabLst/>
              <a:defRPr/>
            </a:pPr>
            <a:r>
              <a:rPr kumimoji="0" lang="en-US" sz="400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 SemiBold" panose="02000503000000020004" pitchFamily="2" charset="0"/>
                <a:ea typeface="Inter SemiBold" panose="02000503000000020004" pitchFamily="2" charset="0"/>
                <a:sym typeface="Barlow Medium"/>
              </a:rPr>
              <a:t>Architecture of a thermo-mechanical-optical model of a laser amplifier for laser fusion applications</a:t>
            </a:r>
            <a:endParaRPr kumimoji="0" lang="en-GB" sz="40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er SemiBold" panose="02000503000000020004" pitchFamily="2" charset="0"/>
              <a:ea typeface="Inter SemiBold" panose="02000503000000020004" pitchFamily="2" charset="0"/>
              <a:sym typeface="Barlow Medium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Barlow Medium"/>
              <a:buNone/>
              <a:tabLst/>
              <a:defRPr/>
            </a:pPr>
            <a:endParaRPr kumimoji="0" lang="en-GB" sz="40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nter SemiBold" panose="02000503000000020004" pitchFamily="2" charset="0"/>
              <a:ea typeface="Inter SemiBold" panose="02000503000000020004" pitchFamily="2" charset="0"/>
              <a:sym typeface="Barlow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DF4D98-51D8-FD59-72CF-CC66BBBBD245}"/>
              </a:ext>
            </a:extLst>
          </p:cNvPr>
          <p:cNvSpPr txBox="1"/>
          <p:nvPr/>
        </p:nvSpPr>
        <p:spPr>
          <a:xfrm>
            <a:off x="811228" y="4990545"/>
            <a:ext cx="9588417" cy="1650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G Friedman</a:t>
            </a:r>
            <a:r>
              <a:rPr lang="en-US" i="1" baseline="30000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12</a:t>
            </a:r>
            <a:r>
              <a:rPr lang="en-US" i="1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,  G LeTouze</a:t>
            </a:r>
            <a:r>
              <a:rPr lang="en-US" i="1" baseline="30000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12</a:t>
            </a:r>
            <a:r>
              <a:rPr lang="en-US" i="1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,  B LeGarrec</a:t>
            </a:r>
            <a:r>
              <a:rPr lang="en-US" i="1" baseline="30000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12</a:t>
            </a:r>
            <a:r>
              <a:rPr lang="en-US" i="1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,  G Cheriaux</a:t>
            </a:r>
            <a:r>
              <a:rPr lang="en-US" i="1" baseline="30000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1</a:t>
            </a:r>
            <a:r>
              <a:rPr lang="en-US" i="1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,  D Hammond</a:t>
            </a:r>
            <a:r>
              <a:rPr lang="en-US" i="1" baseline="30000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1</a:t>
            </a:r>
            <a:r>
              <a:rPr lang="en-US" i="1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,  C Paradis</a:t>
            </a:r>
            <a:r>
              <a:rPr lang="en-US" i="1" baseline="30000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12</a:t>
            </a:r>
          </a:p>
          <a:p>
            <a:endParaRPr lang="en-US" sz="1600" i="1" baseline="30000">
              <a:solidFill>
                <a:schemeClr val="bg1">
                  <a:lumMod val="95000"/>
                </a:schemeClr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en-US" sz="1400" i="1" baseline="30000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1</a:t>
            </a:r>
            <a:r>
              <a:rPr lang="en-US" sz="1400" i="1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Focused Energy GmbH  </a:t>
            </a:r>
            <a:r>
              <a:rPr lang="de-DE" sz="1400" b="0" i="1">
                <a:solidFill>
                  <a:srgbClr val="FFFFFF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-  Darmstadt, Germany + </a:t>
            </a:r>
            <a:r>
              <a:rPr lang="de-DE" sz="1400" b="0" i="1" err="1">
                <a:solidFill>
                  <a:srgbClr val="FFFFFF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NorCal</a:t>
            </a:r>
            <a:r>
              <a:rPr lang="de-DE" sz="1400" b="0" i="1">
                <a:solidFill>
                  <a:srgbClr val="FFFFFF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, USA</a:t>
            </a:r>
            <a:endParaRPr lang="de-DE" sz="1400" i="1">
              <a:solidFill>
                <a:srgbClr val="FFFFFF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de-DE" sz="1400" b="0" i="0" baseline="30000">
                <a:solidFill>
                  <a:srgbClr val="FFFFFF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2</a:t>
            </a:r>
            <a:r>
              <a:rPr lang="de-DE" sz="1400" b="0" i="1">
                <a:solidFill>
                  <a:srgbClr val="FFFFFF"/>
                </a:solidFill>
                <a:effectLst/>
                <a:latin typeface="Inter" panose="02000503000000020004" pitchFamily="2" charset="0"/>
                <a:ea typeface="Inter" panose="02000503000000020004" pitchFamily="2" charset="0"/>
              </a:rPr>
              <a:t>Pulsed Light Technologies GmbH – Leipzig, Germany</a:t>
            </a:r>
            <a:endParaRPr lang="de-DE" sz="1400" b="0" i="1" baseline="30000">
              <a:solidFill>
                <a:srgbClr val="FFFFFF"/>
              </a:solidFill>
              <a:effectLst/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en-US" sz="1600" i="1">
                <a:solidFill>
                  <a:schemeClr val="bg1">
                    <a:lumMod val="9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endParaRPr lang="en-DE" sz="1600" i="1" baseline="30000">
              <a:solidFill>
                <a:schemeClr val="bg1">
                  <a:lumMod val="95000"/>
                </a:schemeClr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Barlow Medium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r" panose="02000503000000020004" pitchFamily="2" charset="0"/>
                <a:ea typeface="Inter" panose="02000503000000020004" pitchFamily="2" charset="0"/>
                <a:cs typeface="+mj-cs"/>
                <a:sym typeface="Barlow Medium"/>
              </a:rPr>
              <a:t>22/10/2024</a:t>
            </a:r>
          </a:p>
          <a:p>
            <a:endParaRPr lang="en-US" sz="160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541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93185A-4D89-736B-CA0C-C33E3472E85A}"/>
              </a:ext>
            </a:extLst>
          </p:cNvPr>
          <p:cNvSpPr/>
          <p:nvPr/>
        </p:nvSpPr>
        <p:spPr>
          <a:xfrm>
            <a:off x="1" y="3429000"/>
            <a:ext cx="12192000" cy="342900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64D785B-7C4E-F0B3-4AF5-6FD16F241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76" y="330518"/>
            <a:ext cx="7902531" cy="1116446"/>
          </a:xfrm>
        </p:spPr>
        <p:txBody>
          <a:bodyPr>
            <a:normAutofit/>
          </a:bodyPr>
          <a:lstStyle/>
          <a:p>
            <a:r>
              <a:rPr lang="en-US" sz="3200">
                <a:latin typeface="Inter SemiBold" panose="02000503000000020004" pitchFamily="2" charset="0"/>
                <a:ea typeface="Inter SemiBold" panose="02000503000000020004" pitchFamily="2" charset="0"/>
              </a:rPr>
              <a:t>Thanks for your attention and interest in Fusion Energy!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1C01066-FDBD-5D48-B9A7-3CF42458E1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28436" y="5520021"/>
            <a:ext cx="5960623" cy="96010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18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Interested in joining one of our expanding teams?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Reach out or go to </a:t>
            </a:r>
            <a:r>
              <a:rPr lang="en-US" sz="1400" i="1">
                <a:solidFill>
                  <a:schemeClr val="accent4"/>
                </a:solidFill>
                <a:latin typeface="Inter" panose="02000503000000020004" pitchFamily="2" charset="0"/>
                <a:ea typeface="Inter" panose="02000503000000020004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www.focused-energy.world</a:t>
            </a:r>
            <a:r>
              <a:rPr lang="en-US" sz="1400" i="1">
                <a:solidFill>
                  <a:schemeClr val="accent4"/>
                </a:solidFill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r>
              <a:rPr lang="en-US" sz="14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and Select “Careers” to see active opportunities. Spontaneous applications also welcome!</a:t>
            </a:r>
          </a:p>
          <a:p>
            <a:endParaRPr lang="en-US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54C381-6DBC-E31A-321F-BFD4943856F6}"/>
              </a:ext>
            </a:extLst>
          </p:cNvPr>
          <p:cNvSpPr txBox="1"/>
          <p:nvPr/>
        </p:nvSpPr>
        <p:spPr>
          <a:xfrm>
            <a:off x="299976" y="1290621"/>
            <a:ext cx="8434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We are happy to field any questions or comments at this time</a:t>
            </a:r>
            <a:endParaRPr lang="en-DE">
              <a:solidFill>
                <a:srgbClr val="002060"/>
              </a:solidFill>
              <a:latin typeface="Inter" panose="02000503000000020004"/>
            </a:endParaRPr>
          </a:p>
        </p:txBody>
      </p:sp>
      <p:pic>
        <p:nvPicPr>
          <p:cNvPr id="8" name="Picture 7" descr="A group of people in white coats working in a lab&#10;&#10;Description automatically generated">
            <a:extLst>
              <a:ext uri="{FF2B5EF4-FFF2-40B4-BE49-F238E27FC236}">
                <a16:creationId xmlns:a16="http://schemas.microsoft.com/office/drawing/2014/main" id="{19A188C3-5DBB-A80F-6565-E4AB114477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8" y="1964394"/>
            <a:ext cx="3422053" cy="2913419"/>
          </a:xfrm>
          <a:prstGeom prst="rect">
            <a:avLst/>
          </a:prstGeom>
        </p:spPr>
      </p:pic>
      <p:pic>
        <p:nvPicPr>
          <p:cNvPr id="12" name="Picture 11" descr="A group of people wearing white scrubs and hair nets&#10;&#10;Description automatically generated">
            <a:extLst>
              <a:ext uri="{FF2B5EF4-FFF2-40B4-BE49-F238E27FC236}">
                <a16:creationId xmlns:a16="http://schemas.microsoft.com/office/drawing/2014/main" id="{EABB48E9-907D-94F5-89FF-4615E964C3D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3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0996" y="1967349"/>
            <a:ext cx="4102611" cy="2907508"/>
          </a:xfrm>
          <a:prstGeom prst="rect">
            <a:avLst/>
          </a:prstGeom>
        </p:spPr>
      </p:pic>
      <p:pic>
        <p:nvPicPr>
          <p:cNvPr id="16" name="Picture 15" descr="A person in a white protective suit working in a factory&#10;&#10;Description automatically generated">
            <a:extLst>
              <a:ext uri="{FF2B5EF4-FFF2-40B4-BE49-F238E27FC236}">
                <a16:creationId xmlns:a16="http://schemas.microsoft.com/office/drawing/2014/main" id="{86F5CFB8-4D06-4CC9-4660-4EB3BB7FF3C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4562" y="1978589"/>
            <a:ext cx="3760578" cy="2885028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8979C635-F024-BA2E-D775-4549153F708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383908" y="5130340"/>
            <a:ext cx="1451232" cy="145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014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BEEC1D9-F3AB-0AD5-1B6B-F3C690662C8E}"/>
              </a:ext>
            </a:extLst>
          </p:cNvPr>
          <p:cNvSpPr/>
          <p:nvPr/>
        </p:nvSpPr>
        <p:spPr>
          <a:xfrm>
            <a:off x="5401491" y="0"/>
            <a:ext cx="6790509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ED5B6145-2292-6E5D-A433-DD4C7EB8E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24" y="272123"/>
            <a:ext cx="4964355" cy="218884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002060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IFE Breakthroughs </a:t>
            </a:r>
            <a:br>
              <a:rPr lang="en-US" sz="3200">
                <a:solidFill>
                  <a:srgbClr val="002060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</a:br>
            <a:r>
              <a:rPr lang="en-US" sz="3200">
                <a:solidFill>
                  <a:srgbClr val="002060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have burst open the door for Commercial Laser Fusion Power</a:t>
            </a:r>
            <a:endParaRPr lang="en-DE" sz="3200">
              <a:solidFill>
                <a:srgbClr val="002060"/>
              </a:solidFill>
              <a:latin typeface="Inter SemiBold" panose="02000503000000020004" pitchFamily="2" charset="0"/>
              <a:ea typeface="Inter SemiBold" panose="02000503000000020004" pitchFamily="2" charset="0"/>
            </a:endParaRPr>
          </a:p>
        </p:txBody>
      </p:sp>
      <p:pic>
        <p:nvPicPr>
          <p:cNvPr id="4" name="Picture 21" descr="A graph with numbers and text&#10;&#10;Description automatically generated">
            <a:extLst>
              <a:ext uri="{FF2B5EF4-FFF2-40B4-BE49-F238E27FC236}">
                <a16:creationId xmlns:a16="http://schemas.microsoft.com/office/drawing/2014/main" id="{F98E0F46-A0D5-9F2B-5B80-476E2F64FC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72"/>
          <a:stretch/>
        </p:blipFill>
        <p:spPr>
          <a:xfrm>
            <a:off x="5811611" y="296973"/>
            <a:ext cx="6503082" cy="6896032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ECC62021-2A9D-4528-ED46-721B9487E48E}"/>
              </a:ext>
            </a:extLst>
          </p:cNvPr>
          <p:cNvSpPr txBox="1"/>
          <p:nvPr/>
        </p:nvSpPr>
        <p:spPr>
          <a:xfrm>
            <a:off x="5764443" y="1305864"/>
            <a:ext cx="2832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b="1">
                <a:solidFill>
                  <a:schemeClr val="bg1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Fusion Energy Gain Q</a:t>
            </a:r>
            <a:r>
              <a:rPr lang="en-DE" b="1" baseline="-25000">
                <a:solidFill>
                  <a:schemeClr val="bg1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SCI</a:t>
            </a:r>
          </a:p>
        </p:txBody>
      </p:sp>
      <p:pic>
        <p:nvPicPr>
          <p:cNvPr id="9" name="Google Shape;77;p20" descr="Ein Bild, das Licht, Blau, Screenshot, Majorelle Blue enthält.&#10;&#10;Beschreibung automatisch generiert.">
            <a:extLst>
              <a:ext uri="{FF2B5EF4-FFF2-40B4-BE49-F238E27FC236}">
                <a16:creationId xmlns:a16="http://schemas.microsoft.com/office/drawing/2014/main" id="{61E687BF-EAE0-3DB4-8CD7-926D1A662BF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13426" t="585" r="15672" b="1610"/>
          <a:stretch/>
        </p:blipFill>
        <p:spPr>
          <a:xfrm>
            <a:off x="407988" y="2841171"/>
            <a:ext cx="4575491" cy="3615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986224F6-37D2-A5EF-4240-0F717710F6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863" y="240326"/>
            <a:ext cx="899813" cy="3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31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28D020F-B39D-12BF-74DE-96C977C8DDCE}"/>
              </a:ext>
            </a:extLst>
          </p:cNvPr>
          <p:cNvSpPr/>
          <p:nvPr/>
        </p:nvSpPr>
        <p:spPr>
          <a:xfrm>
            <a:off x="1" y="4208594"/>
            <a:ext cx="12192000" cy="264940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6A61D4-0ACE-45E9-295D-35D98DAE2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Inter SemiBold" panose="02000503000000020004" pitchFamily="2" charset="0"/>
                <a:ea typeface="Inter SemiBold" panose="02000503000000020004" pitchFamily="2" charset="0"/>
              </a:rPr>
              <a:t>Our Fusion Approach – Direct-Drive Compression with modern Inertial Fusion Energy (IFE) Lasers </a:t>
            </a:r>
          </a:p>
        </p:txBody>
      </p:sp>
      <p:sp>
        <p:nvSpPr>
          <p:cNvPr id="6" name="TextBox 110">
            <a:extLst>
              <a:ext uri="{FF2B5EF4-FFF2-40B4-BE49-F238E27FC236}">
                <a16:creationId xmlns:a16="http://schemas.microsoft.com/office/drawing/2014/main" id="{6A9907EB-BBE4-C95F-59F2-CC06D7AF7CA4}"/>
              </a:ext>
            </a:extLst>
          </p:cNvPr>
          <p:cNvSpPr txBox="1"/>
          <p:nvPr/>
        </p:nvSpPr>
        <p:spPr>
          <a:xfrm>
            <a:off x="4513937" y="2181627"/>
            <a:ext cx="909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Fuel cell</a:t>
            </a:r>
          </a:p>
        </p:txBody>
      </p:sp>
      <p:sp>
        <p:nvSpPr>
          <p:cNvPr id="8" name="TextBox 115">
            <a:extLst>
              <a:ext uri="{FF2B5EF4-FFF2-40B4-BE49-F238E27FC236}">
                <a16:creationId xmlns:a16="http://schemas.microsoft.com/office/drawing/2014/main" id="{8942C031-83D9-1EAF-914D-B3E739DC8FF8}"/>
              </a:ext>
            </a:extLst>
          </p:cNvPr>
          <p:cNvSpPr txBox="1"/>
          <p:nvPr/>
        </p:nvSpPr>
        <p:spPr>
          <a:xfrm>
            <a:off x="6611342" y="2149507"/>
            <a:ext cx="9653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CH ablator</a:t>
            </a:r>
          </a:p>
        </p:txBody>
      </p:sp>
      <p:sp>
        <p:nvSpPr>
          <p:cNvPr id="9" name="TextBox 116">
            <a:extLst>
              <a:ext uri="{FF2B5EF4-FFF2-40B4-BE49-F238E27FC236}">
                <a16:creationId xmlns:a16="http://schemas.microsoft.com/office/drawing/2014/main" id="{59E4674F-9518-E4C7-5331-63676307977B}"/>
              </a:ext>
            </a:extLst>
          </p:cNvPr>
          <p:cNvSpPr txBox="1"/>
          <p:nvPr/>
        </p:nvSpPr>
        <p:spPr>
          <a:xfrm>
            <a:off x="6487560" y="2350905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DT-ice</a:t>
            </a:r>
          </a:p>
        </p:txBody>
      </p:sp>
      <p:sp>
        <p:nvSpPr>
          <p:cNvPr id="10" name="TextBox 117">
            <a:extLst>
              <a:ext uri="{FF2B5EF4-FFF2-40B4-BE49-F238E27FC236}">
                <a16:creationId xmlns:a16="http://schemas.microsoft.com/office/drawing/2014/main" id="{9897B7FA-1A1C-B2B7-EA29-C33A38304CB0}"/>
              </a:ext>
            </a:extLst>
          </p:cNvPr>
          <p:cNvSpPr txBox="1"/>
          <p:nvPr/>
        </p:nvSpPr>
        <p:spPr>
          <a:xfrm>
            <a:off x="6402139" y="2549585"/>
            <a:ext cx="72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DT-gas</a:t>
            </a:r>
          </a:p>
        </p:txBody>
      </p:sp>
      <p:sp>
        <p:nvSpPr>
          <p:cNvPr id="13" name="TextBox 122">
            <a:extLst>
              <a:ext uri="{FF2B5EF4-FFF2-40B4-BE49-F238E27FC236}">
                <a16:creationId xmlns:a16="http://schemas.microsoft.com/office/drawing/2014/main" id="{1D654AD3-9648-A91F-79EC-9CCE8E720F31}"/>
              </a:ext>
            </a:extLst>
          </p:cNvPr>
          <p:cNvSpPr txBox="1"/>
          <p:nvPr/>
        </p:nvSpPr>
        <p:spPr>
          <a:xfrm>
            <a:off x="4194253" y="1497938"/>
            <a:ext cx="359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The Direct Drive Approach: </a:t>
            </a:r>
          </a:p>
          <a:p>
            <a:pPr algn="ctr"/>
            <a:r>
              <a:rPr lang="en-US" sz="12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Laser </a:t>
            </a:r>
            <a:r>
              <a:rPr lang="en-US" sz="1200" i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Directly</a:t>
            </a:r>
            <a:r>
              <a:rPr lang="en-US" sz="12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 compresses Fuel Cell</a:t>
            </a:r>
            <a:endParaRPr lang="en-DE" sz="11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pic>
        <p:nvPicPr>
          <p:cNvPr id="18" name="Google Shape;313;p28" descr="DSC01434-1024x683.jpg">
            <a:extLst>
              <a:ext uri="{FF2B5EF4-FFF2-40B4-BE49-F238E27FC236}">
                <a16:creationId xmlns:a16="http://schemas.microsoft.com/office/drawing/2014/main" id="{46FBD51B-23FC-4EAA-AEBD-825B773638AB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4682" y="2211827"/>
            <a:ext cx="2282812" cy="138958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127">
            <a:extLst>
              <a:ext uri="{FF2B5EF4-FFF2-40B4-BE49-F238E27FC236}">
                <a16:creationId xmlns:a16="http://schemas.microsoft.com/office/drawing/2014/main" id="{C1624327-D6AD-9145-F820-3C880FA74324}"/>
              </a:ext>
            </a:extLst>
          </p:cNvPr>
          <p:cNvSpPr/>
          <p:nvPr/>
        </p:nvSpPr>
        <p:spPr>
          <a:xfrm>
            <a:off x="4742456" y="4829327"/>
            <a:ext cx="2190487" cy="1287892"/>
          </a:xfrm>
          <a:prstGeom prst="rect">
            <a:avLst/>
          </a:prstGeom>
        </p:spPr>
        <p:txBody>
          <a:bodyPr wrap="square" lIns="91416" tIns="45708" rIns="91416" bIns="45708" anchor="t">
            <a:spAutoFit/>
          </a:bodyPr>
          <a:lstStyle/>
          <a:p>
            <a:pPr defTabSz="457063">
              <a:defRPr/>
            </a:pPr>
            <a:r>
              <a:rPr lang="en-GB" sz="14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Sub-Scale Facility</a:t>
            </a:r>
          </a:p>
          <a:p>
            <a:pPr defTabSz="457063">
              <a:defRPr/>
            </a:pPr>
            <a:r>
              <a:rPr lang="en-US" sz="11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Integrated Implosion Facility</a:t>
            </a:r>
            <a:endParaRPr lang="en-US" sz="105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defTabSz="457063">
              <a:lnSpc>
                <a:spcPct val="150000"/>
              </a:lnSpc>
              <a:defRPr/>
            </a:pPr>
            <a:r>
              <a:rPr lang="en-US" sz="105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Planned: 2030-2032</a:t>
            </a:r>
          </a:p>
          <a:p>
            <a:pPr defTabSz="457063">
              <a:lnSpc>
                <a:spcPct val="150000"/>
              </a:lnSpc>
              <a:defRPr/>
            </a:pPr>
            <a:r>
              <a:rPr lang="en-US" sz="105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Location: </a:t>
            </a:r>
          </a:p>
          <a:p>
            <a:pPr defTabSz="457063">
              <a:lnSpc>
                <a:spcPct val="150000"/>
              </a:lnSpc>
              <a:defRPr/>
            </a:pPr>
            <a:endParaRPr lang="en-GB" sz="1600" b="1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4BC161E2-B3F2-634D-92F1-5013300C2C43}"/>
              </a:ext>
            </a:extLst>
          </p:cNvPr>
          <p:cNvSpPr/>
          <p:nvPr/>
        </p:nvSpPr>
        <p:spPr>
          <a:xfrm>
            <a:off x="10237776" y="4829327"/>
            <a:ext cx="2073253" cy="691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063">
              <a:defRPr/>
            </a:pPr>
            <a:r>
              <a:rPr lang="en-GB" sz="14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Commercial Plant</a:t>
            </a:r>
          </a:p>
          <a:p>
            <a:pPr defTabSz="457063">
              <a:defRPr/>
            </a:pPr>
            <a:r>
              <a:rPr lang="en-GB" sz="11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Fusion Energy to the Grid</a:t>
            </a:r>
          </a:p>
          <a:p>
            <a:pPr defTabSz="457063">
              <a:lnSpc>
                <a:spcPct val="150000"/>
              </a:lnSpc>
              <a:defRPr/>
            </a:pPr>
            <a:r>
              <a:rPr lang="en-US" sz="105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2039 onwards</a:t>
            </a:r>
            <a:endParaRPr lang="en-GB" sz="160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22" name="Rectangle 127">
            <a:extLst>
              <a:ext uri="{FF2B5EF4-FFF2-40B4-BE49-F238E27FC236}">
                <a16:creationId xmlns:a16="http://schemas.microsoft.com/office/drawing/2014/main" id="{30B42061-CE7D-24D0-95CF-D91602C664AF}"/>
              </a:ext>
            </a:extLst>
          </p:cNvPr>
          <p:cNvSpPr/>
          <p:nvPr/>
        </p:nvSpPr>
        <p:spPr>
          <a:xfrm>
            <a:off x="2348194" y="4829327"/>
            <a:ext cx="219048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063">
              <a:defRPr/>
            </a:pPr>
            <a:r>
              <a:rPr lang="en-GB" sz="14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R&amp;D Facility</a:t>
            </a:r>
          </a:p>
          <a:p>
            <a:pPr defTabSz="457063">
              <a:defRPr/>
            </a:pPr>
            <a:endParaRPr lang="en-US" sz="60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defTabSz="457063">
              <a:defRPr/>
            </a:pPr>
            <a:r>
              <a:rPr lang="en-US" sz="105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Commissioning: 2027</a:t>
            </a:r>
          </a:p>
          <a:p>
            <a:pPr defTabSz="457063">
              <a:defRPr/>
            </a:pPr>
            <a:r>
              <a:rPr lang="en-US" sz="105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Location:  </a:t>
            </a:r>
            <a:endParaRPr lang="en-DE" sz="105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defTabSz="457063">
              <a:defRPr/>
            </a:pPr>
            <a:endParaRPr lang="en-GB" sz="140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86B1F221-0389-FE13-962C-61DC0DCE0969}"/>
              </a:ext>
            </a:extLst>
          </p:cNvPr>
          <p:cNvSpPr/>
          <p:nvPr/>
        </p:nvSpPr>
        <p:spPr>
          <a:xfrm>
            <a:off x="7696465" y="4806872"/>
            <a:ext cx="2289351" cy="691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063">
              <a:defRPr/>
            </a:pPr>
            <a:r>
              <a:rPr lang="en-GB" sz="14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Pilot Plant</a:t>
            </a:r>
          </a:p>
          <a:p>
            <a:pPr defTabSz="457063">
              <a:defRPr/>
            </a:pPr>
            <a:r>
              <a:rPr lang="en-US" sz="11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Commercial Validation</a:t>
            </a:r>
          </a:p>
          <a:p>
            <a:pPr defTabSz="457063">
              <a:lnSpc>
                <a:spcPct val="150000"/>
              </a:lnSpc>
              <a:defRPr/>
            </a:pPr>
            <a:r>
              <a:rPr lang="en-US" sz="105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Planned: 2039</a:t>
            </a:r>
            <a:endParaRPr lang="en-DE" sz="105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pic>
        <p:nvPicPr>
          <p:cNvPr id="24" name="Picture 23" descr="A flag of germany with red yellow and black stripes&#10;&#10;Description automatically generated">
            <a:extLst>
              <a:ext uri="{FF2B5EF4-FFF2-40B4-BE49-F238E27FC236}">
                <a16:creationId xmlns:a16="http://schemas.microsoft.com/office/drawing/2014/main" id="{2E4AF5E5-BDBB-445D-819A-123483F6B95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3000"/>
          </a:blip>
          <a:stretch>
            <a:fillRect/>
          </a:stretch>
        </p:blipFill>
        <p:spPr>
          <a:xfrm>
            <a:off x="5725026" y="5552453"/>
            <a:ext cx="241931" cy="148216"/>
          </a:xfrm>
          <a:prstGeom prst="rect">
            <a:avLst/>
          </a:prstGeom>
        </p:spPr>
      </p:pic>
      <p:pic>
        <p:nvPicPr>
          <p:cNvPr id="25" name="Picture 24" descr="A flag with stars and stripes&#10;&#10;Description automatically generated">
            <a:extLst>
              <a:ext uri="{FF2B5EF4-FFF2-40B4-BE49-F238E27FC236}">
                <a16:creationId xmlns:a16="http://schemas.microsoft.com/office/drawing/2014/main" id="{93E187DC-782A-6FF9-9A0C-B9522FC9736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3000"/>
          </a:blip>
          <a:stretch>
            <a:fillRect/>
          </a:stretch>
        </p:blipFill>
        <p:spPr>
          <a:xfrm>
            <a:off x="3054862" y="5359222"/>
            <a:ext cx="241931" cy="148216"/>
          </a:xfrm>
          <a:prstGeom prst="rect">
            <a:avLst/>
          </a:prstGeom>
        </p:spPr>
      </p:pic>
      <p:sp>
        <p:nvSpPr>
          <p:cNvPr id="26" name="Rectangle 127">
            <a:extLst>
              <a:ext uri="{FF2B5EF4-FFF2-40B4-BE49-F238E27FC236}">
                <a16:creationId xmlns:a16="http://schemas.microsoft.com/office/drawing/2014/main" id="{FD7315E9-743A-0B35-4E17-F14947218678}"/>
              </a:ext>
            </a:extLst>
          </p:cNvPr>
          <p:cNvSpPr/>
          <p:nvPr/>
        </p:nvSpPr>
        <p:spPr>
          <a:xfrm>
            <a:off x="58685" y="4829327"/>
            <a:ext cx="1602116" cy="979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063">
              <a:defRPr/>
            </a:pPr>
            <a:r>
              <a:rPr lang="en-GB" sz="14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Target &amp; Laser R&amp;D Lab</a:t>
            </a:r>
          </a:p>
          <a:p>
            <a:pPr defTabSz="457063">
              <a:lnSpc>
                <a:spcPct val="150000"/>
              </a:lnSpc>
              <a:defRPr/>
            </a:pPr>
            <a:r>
              <a:rPr lang="en-US" sz="105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Q1 2025</a:t>
            </a:r>
          </a:p>
          <a:p>
            <a:pPr defTabSz="457063">
              <a:lnSpc>
                <a:spcPct val="150000"/>
              </a:lnSpc>
              <a:defRPr/>
            </a:pPr>
            <a:r>
              <a:rPr lang="en-US" sz="105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Location:</a:t>
            </a:r>
            <a:endParaRPr lang="en-GB" sz="105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pic>
        <p:nvPicPr>
          <p:cNvPr id="29" name="Picture 28" descr="A white building with blue lights&#10;&#10;Description automatically generated">
            <a:extLst>
              <a:ext uri="{FF2B5EF4-FFF2-40B4-BE49-F238E27FC236}">
                <a16:creationId xmlns:a16="http://schemas.microsoft.com/office/drawing/2014/main" id="{111D2C1D-955B-7B88-F92C-86CB8232341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4081" y="5367548"/>
            <a:ext cx="2190487" cy="1460325"/>
          </a:xfrm>
          <a:prstGeom prst="rect">
            <a:avLst/>
          </a:prstGeom>
        </p:spPr>
      </p:pic>
      <p:pic>
        <p:nvPicPr>
          <p:cNvPr id="30" name="Grafik 8" descr="Ein Bild, das Maßstabsmodell enthält.&#10;&#10;Automatisch generierte Beschreibung">
            <a:extLst>
              <a:ext uri="{FF2B5EF4-FFF2-40B4-BE49-F238E27FC236}">
                <a16:creationId xmlns:a16="http://schemas.microsoft.com/office/drawing/2014/main" id="{92AC3573-7454-1596-F83B-E145E730D8E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17" y="5448514"/>
            <a:ext cx="2179081" cy="1363449"/>
          </a:xfrm>
          <a:prstGeom prst="rect">
            <a:avLst/>
          </a:prstGeom>
        </p:spPr>
      </p:pic>
      <p:pic>
        <p:nvPicPr>
          <p:cNvPr id="31" name="Picture 30" descr="A flag with stars and stripes&#10;&#10;Description automatically generated">
            <a:extLst>
              <a:ext uri="{FF2B5EF4-FFF2-40B4-BE49-F238E27FC236}">
                <a16:creationId xmlns:a16="http://schemas.microsoft.com/office/drawing/2014/main" id="{2D070D69-E419-F593-015D-9EE33DB3AB1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3000"/>
          </a:blip>
          <a:stretch>
            <a:fillRect/>
          </a:stretch>
        </p:blipFill>
        <p:spPr>
          <a:xfrm>
            <a:off x="5440496" y="5552453"/>
            <a:ext cx="241931" cy="148216"/>
          </a:xfrm>
          <a:prstGeom prst="rect">
            <a:avLst/>
          </a:prstGeom>
        </p:spPr>
      </p:pic>
      <p:pic>
        <p:nvPicPr>
          <p:cNvPr id="32" name="Picture 31" descr="A flag of germany with red yellow and black stripes&#10;&#10;Description automatically generated">
            <a:extLst>
              <a:ext uri="{FF2B5EF4-FFF2-40B4-BE49-F238E27FC236}">
                <a16:creationId xmlns:a16="http://schemas.microsoft.com/office/drawing/2014/main" id="{486539CC-30FC-A91D-48D3-C1ADD50E1B3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3000"/>
          </a:blip>
          <a:stretch>
            <a:fillRect/>
          </a:stretch>
        </p:blipFill>
        <p:spPr>
          <a:xfrm>
            <a:off x="772690" y="5599720"/>
            <a:ext cx="241931" cy="148216"/>
          </a:xfrm>
          <a:prstGeom prst="rect">
            <a:avLst/>
          </a:prstGeom>
        </p:spPr>
      </p:pic>
      <p:sp>
        <p:nvSpPr>
          <p:cNvPr id="34" name="Arrow: Right 33">
            <a:extLst>
              <a:ext uri="{FF2B5EF4-FFF2-40B4-BE49-F238E27FC236}">
                <a16:creationId xmlns:a16="http://schemas.microsoft.com/office/drawing/2014/main" id="{2742DC3C-A98F-1DC5-59C4-E58118623988}"/>
              </a:ext>
            </a:extLst>
          </p:cNvPr>
          <p:cNvSpPr/>
          <p:nvPr/>
        </p:nvSpPr>
        <p:spPr>
          <a:xfrm>
            <a:off x="1472383" y="4880221"/>
            <a:ext cx="731520" cy="457200"/>
          </a:xfrm>
          <a:prstGeom prst="rightArrow">
            <a:avLst/>
          </a:prstGeom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latin typeface="Inter" panose="02000503000000020004" pitchFamily="2" charset="0"/>
                <a:ea typeface="Inter" panose="02000503000000020004" pitchFamily="2" charset="0"/>
              </a:rPr>
              <a:t>&lt;1kJ</a:t>
            </a:r>
            <a:endParaRPr lang="en-US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CD3E318F-E981-AF29-1AFF-A8797CE635F8}"/>
              </a:ext>
            </a:extLst>
          </p:cNvPr>
          <p:cNvSpPr/>
          <p:nvPr/>
        </p:nvSpPr>
        <p:spPr>
          <a:xfrm>
            <a:off x="3904498" y="4880220"/>
            <a:ext cx="731520" cy="457200"/>
          </a:xfrm>
          <a:prstGeom prst="rightArrow">
            <a:avLst/>
          </a:prstGeom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latin typeface="Inter" panose="02000503000000020004" pitchFamily="2" charset="0"/>
                <a:ea typeface="Inter" panose="02000503000000020004" pitchFamily="2" charset="0"/>
              </a:rPr>
              <a:t>~5kJ</a:t>
            </a: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05F33874-BC28-34C4-4997-537B397A94CB}"/>
              </a:ext>
            </a:extLst>
          </p:cNvPr>
          <p:cNvSpPr/>
          <p:nvPr/>
        </p:nvSpPr>
        <p:spPr>
          <a:xfrm>
            <a:off x="6948944" y="4880220"/>
            <a:ext cx="731520" cy="457200"/>
          </a:xfrm>
          <a:prstGeom prst="rightArrow">
            <a:avLst/>
          </a:prstGeom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latin typeface="Inter" panose="02000503000000020004" pitchFamily="2" charset="0"/>
                <a:ea typeface="Inter" panose="02000503000000020004" pitchFamily="2" charset="0"/>
              </a:rPr>
              <a:t>50kJ</a:t>
            </a:r>
            <a:endParaRPr lang="en-US" sz="160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E2768D6C-6730-845F-E780-65DAEC4DA168}"/>
              </a:ext>
            </a:extLst>
          </p:cNvPr>
          <p:cNvSpPr/>
          <p:nvPr/>
        </p:nvSpPr>
        <p:spPr>
          <a:xfrm>
            <a:off x="9430328" y="4880220"/>
            <a:ext cx="731520" cy="457200"/>
          </a:xfrm>
          <a:prstGeom prst="rightArrow">
            <a:avLst/>
          </a:prstGeom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latin typeface="Inter" panose="02000503000000020004" pitchFamily="2" charset="0"/>
                <a:ea typeface="Inter" panose="02000503000000020004" pitchFamily="2" charset="0"/>
              </a:rPr>
              <a:t>2MJ</a:t>
            </a:r>
          </a:p>
        </p:txBody>
      </p:sp>
      <p:pic>
        <p:nvPicPr>
          <p:cNvPr id="1026" name="Picture 2" descr="Indirect drive a and direct-drive b ICF approach | Download Scientific  Diagram">
            <a:extLst>
              <a:ext uri="{FF2B5EF4-FFF2-40B4-BE49-F238E27FC236}">
                <a16:creationId xmlns:a16="http://schemas.microsoft.com/office/drawing/2014/main" id="{14DBD20E-F8F6-9816-A774-E890DAF033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286" r="35814"/>
          <a:stretch/>
        </p:blipFill>
        <p:spPr bwMode="auto">
          <a:xfrm>
            <a:off x="792283" y="2268262"/>
            <a:ext cx="2933710" cy="134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ABC128A-A7B7-3D73-B444-B37EE2F0642B}"/>
              </a:ext>
            </a:extLst>
          </p:cNvPr>
          <p:cNvSpPr txBox="1"/>
          <p:nvPr/>
        </p:nvSpPr>
        <p:spPr>
          <a:xfrm>
            <a:off x="436891" y="3709290"/>
            <a:ext cx="35902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Schema used by NIF for Breakthrough. </a:t>
            </a:r>
          </a:p>
        </p:txBody>
      </p:sp>
      <p:sp>
        <p:nvSpPr>
          <p:cNvPr id="43" name="TextBox 122">
            <a:extLst>
              <a:ext uri="{FF2B5EF4-FFF2-40B4-BE49-F238E27FC236}">
                <a16:creationId xmlns:a16="http://schemas.microsoft.com/office/drawing/2014/main" id="{23977E18-E698-EFE5-77B9-DB7CA605ADFD}"/>
              </a:ext>
            </a:extLst>
          </p:cNvPr>
          <p:cNvSpPr txBox="1"/>
          <p:nvPr/>
        </p:nvSpPr>
        <p:spPr>
          <a:xfrm>
            <a:off x="7944953" y="1497938"/>
            <a:ext cx="3619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The Next-Generation Driver:</a:t>
            </a:r>
          </a:p>
          <a:p>
            <a:pPr algn="ctr"/>
            <a:r>
              <a:rPr lang="en-US" sz="12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Rep-Rated High-Power Lasers</a:t>
            </a:r>
            <a:endParaRPr lang="en-DE" sz="11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4" name="TextBox 122">
            <a:extLst>
              <a:ext uri="{FF2B5EF4-FFF2-40B4-BE49-F238E27FC236}">
                <a16:creationId xmlns:a16="http://schemas.microsoft.com/office/drawing/2014/main" id="{392EB6BA-3D66-4E0F-3DA3-6567AAADAEB5}"/>
              </a:ext>
            </a:extLst>
          </p:cNvPr>
          <p:cNvSpPr txBox="1"/>
          <p:nvPr/>
        </p:nvSpPr>
        <p:spPr>
          <a:xfrm>
            <a:off x="407988" y="1497938"/>
            <a:ext cx="3599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The Traditional Indirect Approach</a:t>
            </a:r>
          </a:p>
          <a:p>
            <a:pPr algn="ctr"/>
            <a:r>
              <a:rPr lang="en-US" sz="12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Laser drives X-rays to Compress Fuel</a:t>
            </a:r>
            <a:endParaRPr lang="en-DE" sz="11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1DFA295-0FEF-239D-6D4C-C1FACE0F4306}"/>
              </a:ext>
            </a:extLst>
          </p:cNvPr>
          <p:cNvSpPr txBox="1"/>
          <p:nvPr/>
        </p:nvSpPr>
        <p:spPr>
          <a:xfrm>
            <a:off x="3463398" y="4214331"/>
            <a:ext cx="526520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The Focused Energy Roadmap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626C873-43FA-5444-E43C-D2536332AE5A}"/>
              </a:ext>
            </a:extLst>
          </p:cNvPr>
          <p:cNvSpPr txBox="1"/>
          <p:nvPr/>
        </p:nvSpPr>
        <p:spPr>
          <a:xfrm>
            <a:off x="7964851" y="3601847"/>
            <a:ext cx="3599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US" sz="1000" i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/>
                <a:sym typeface="Inter"/>
              </a:rPr>
              <a:t>Proprietary IP for high-power, liquid-cooled lasers.  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sz="1000" i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/>
                <a:sym typeface="Inter"/>
              </a:rPr>
              <a:t>First unit in use at the ELI research facility in Prague. 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523C56-2F06-E993-FB40-4651C1D50653}"/>
              </a:ext>
            </a:extLst>
          </p:cNvPr>
          <p:cNvSpPr/>
          <p:nvPr/>
        </p:nvSpPr>
        <p:spPr>
          <a:xfrm>
            <a:off x="407988" y="1403381"/>
            <a:ext cx="3599246" cy="2626239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96DB799-355A-0E79-CF96-313ADC5F02EA}"/>
              </a:ext>
            </a:extLst>
          </p:cNvPr>
          <p:cNvSpPr/>
          <p:nvPr/>
        </p:nvSpPr>
        <p:spPr>
          <a:xfrm>
            <a:off x="4186420" y="1403381"/>
            <a:ext cx="3599246" cy="2626239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1FDCD8C-0BDB-B9FB-EA95-73625D678D04}"/>
              </a:ext>
            </a:extLst>
          </p:cNvPr>
          <p:cNvSpPr/>
          <p:nvPr/>
        </p:nvSpPr>
        <p:spPr>
          <a:xfrm>
            <a:off x="7964851" y="1403381"/>
            <a:ext cx="3599246" cy="2626239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pic>
        <p:nvPicPr>
          <p:cNvPr id="47" name="Picture 70" descr="A close-up of a sphere&#10;&#10;Description automatically generated">
            <a:extLst>
              <a:ext uri="{FF2B5EF4-FFF2-40B4-BE49-F238E27FC236}">
                <a16:creationId xmlns:a16="http://schemas.microsoft.com/office/drawing/2014/main" id="{A03DBD48-EF08-86DB-561A-F245F47E98E9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alphaModFix amt="91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1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5494" y="1880376"/>
            <a:ext cx="1370041" cy="1285490"/>
          </a:xfrm>
          <a:prstGeom prst="rect">
            <a:avLst/>
          </a:prstGeom>
        </p:spPr>
      </p:pic>
      <p:cxnSp>
        <p:nvCxnSpPr>
          <p:cNvPr id="48" name="Straight Connector 112">
            <a:extLst>
              <a:ext uri="{FF2B5EF4-FFF2-40B4-BE49-F238E27FC236}">
                <a16:creationId xmlns:a16="http://schemas.microsoft.com/office/drawing/2014/main" id="{CDCE0C0A-BA2D-E7B6-9BDA-4FC185FDAF10}"/>
              </a:ext>
            </a:extLst>
          </p:cNvPr>
          <p:cNvCxnSpPr>
            <a:cxnSpLocks/>
          </p:cNvCxnSpPr>
          <p:nvPr/>
        </p:nvCxnSpPr>
        <p:spPr>
          <a:xfrm>
            <a:off x="6176890" y="2280215"/>
            <a:ext cx="471832" cy="0"/>
          </a:xfrm>
          <a:prstGeom prst="line">
            <a:avLst/>
          </a:prstGeom>
          <a:ln>
            <a:solidFill>
              <a:srgbClr val="002060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119">
            <a:extLst>
              <a:ext uri="{FF2B5EF4-FFF2-40B4-BE49-F238E27FC236}">
                <a16:creationId xmlns:a16="http://schemas.microsoft.com/office/drawing/2014/main" id="{946F88AE-1540-A8C0-17CC-7851980F9A31}"/>
              </a:ext>
            </a:extLst>
          </p:cNvPr>
          <p:cNvCxnSpPr>
            <a:cxnSpLocks/>
          </p:cNvCxnSpPr>
          <p:nvPr/>
        </p:nvCxnSpPr>
        <p:spPr>
          <a:xfrm>
            <a:off x="6065408" y="2490320"/>
            <a:ext cx="471832" cy="0"/>
          </a:xfrm>
          <a:prstGeom prst="line">
            <a:avLst/>
          </a:prstGeom>
          <a:ln>
            <a:solidFill>
              <a:srgbClr val="002060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120">
            <a:extLst>
              <a:ext uri="{FF2B5EF4-FFF2-40B4-BE49-F238E27FC236}">
                <a16:creationId xmlns:a16="http://schemas.microsoft.com/office/drawing/2014/main" id="{BB23262D-AB08-0DA9-03B6-A561695E4E9B}"/>
              </a:ext>
            </a:extLst>
          </p:cNvPr>
          <p:cNvCxnSpPr>
            <a:cxnSpLocks/>
          </p:cNvCxnSpPr>
          <p:nvPr/>
        </p:nvCxnSpPr>
        <p:spPr>
          <a:xfrm>
            <a:off x="5966957" y="2685777"/>
            <a:ext cx="471832" cy="0"/>
          </a:xfrm>
          <a:prstGeom prst="line">
            <a:avLst/>
          </a:prstGeom>
          <a:ln>
            <a:solidFill>
              <a:srgbClr val="002060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9C2AC9CF-AB9E-57E9-E716-14252F8480B8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77448" y="5398356"/>
            <a:ext cx="2720655" cy="1314568"/>
          </a:xfrm>
          <a:prstGeom prst="rect">
            <a:avLst/>
          </a:prstGeom>
        </p:spPr>
      </p:pic>
      <p:pic>
        <p:nvPicPr>
          <p:cNvPr id="52" name="Google Shape;378;p32">
            <a:extLst>
              <a:ext uri="{FF2B5EF4-FFF2-40B4-BE49-F238E27FC236}">
                <a16:creationId xmlns:a16="http://schemas.microsoft.com/office/drawing/2014/main" id="{2AA99D0E-7055-9CF3-61C2-25A11ED31F33}"/>
              </a:ext>
            </a:extLst>
          </p:cNvPr>
          <p:cNvPicPr preferRelativeResize="0"/>
          <p:nvPr/>
        </p:nvPicPr>
        <p:blipFill>
          <a:blip r:embed="rId14" cstate="hqprint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379" y="5395693"/>
            <a:ext cx="1597592" cy="1339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F2F398CF-DF88-786D-E527-62916237FB6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279783" y="2764097"/>
            <a:ext cx="3418328" cy="12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47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1029">
            <a:extLst>
              <a:ext uri="{FF2B5EF4-FFF2-40B4-BE49-F238E27FC236}">
                <a16:creationId xmlns:a16="http://schemas.microsoft.com/office/drawing/2014/main" id="{3B966A47-D55A-B661-6C0A-E4805BE40B27}"/>
              </a:ext>
            </a:extLst>
          </p:cNvPr>
          <p:cNvSpPr/>
          <p:nvPr/>
        </p:nvSpPr>
        <p:spPr>
          <a:xfrm>
            <a:off x="1" y="2820959"/>
            <a:ext cx="12192000" cy="40370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1FDFD83-419F-B103-A70B-DDF9C0B5BBF5}"/>
              </a:ext>
            </a:extLst>
          </p:cNvPr>
          <p:cNvSpPr/>
          <p:nvPr/>
        </p:nvSpPr>
        <p:spPr>
          <a:xfrm>
            <a:off x="407988" y="1603285"/>
            <a:ext cx="3259242" cy="4937736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8CC9BB3-C379-989D-DA16-7E0D5F7605E3}"/>
              </a:ext>
            </a:extLst>
          </p:cNvPr>
          <p:cNvSpPr/>
          <p:nvPr/>
        </p:nvSpPr>
        <p:spPr>
          <a:xfrm>
            <a:off x="3912845" y="1603285"/>
            <a:ext cx="4152119" cy="4937736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1027" name="Rectangle 1026">
            <a:extLst>
              <a:ext uri="{FF2B5EF4-FFF2-40B4-BE49-F238E27FC236}">
                <a16:creationId xmlns:a16="http://schemas.microsoft.com/office/drawing/2014/main" id="{8C5BA729-EBCA-1E59-8BE4-0FA3BC634221}"/>
              </a:ext>
            </a:extLst>
          </p:cNvPr>
          <p:cNvSpPr/>
          <p:nvPr/>
        </p:nvSpPr>
        <p:spPr>
          <a:xfrm>
            <a:off x="8310579" y="1603285"/>
            <a:ext cx="3220010" cy="4937736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3" name="Title 10">
            <a:extLst>
              <a:ext uri="{FF2B5EF4-FFF2-40B4-BE49-F238E27FC236}">
                <a16:creationId xmlns:a16="http://schemas.microsoft.com/office/drawing/2014/main" id="{D725AF5C-1D07-E4EC-2E0D-090A46E6121E}"/>
              </a:ext>
            </a:extLst>
          </p:cNvPr>
          <p:cNvSpPr txBox="1">
            <a:spLocks/>
          </p:cNvSpPr>
          <p:nvPr/>
        </p:nvSpPr>
        <p:spPr>
          <a:xfrm>
            <a:off x="299975" y="320064"/>
            <a:ext cx="10803217" cy="1116446"/>
          </a:xfrm>
          <a:prstGeom prst="rect">
            <a:avLst/>
          </a:prstGeom>
        </p:spPr>
        <p:txBody>
          <a:bodyPr/>
          <a:lstStyle>
            <a:lvl1pPr marR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None/>
              <a:defRPr lang="de-DE" sz="2800" b="1" i="0" u="none" strike="noStrike" kern="1200" cap="none" dirty="0">
                <a:solidFill>
                  <a:schemeClr val="accent2">
                    <a:lumMod val="50000"/>
                  </a:schemeClr>
                </a:solidFill>
                <a:latin typeface="Barlow SemiBold" pitchFamily="2" charset="77"/>
                <a:ea typeface="+mj-ea"/>
                <a:cs typeface="+mj-cs"/>
                <a:sym typeface="Barlow Medium"/>
              </a:defRPr>
            </a:lvl1pPr>
          </a:lstStyle>
          <a:p>
            <a:r>
              <a:rPr lang="en-US">
                <a:solidFill>
                  <a:srgbClr val="002060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Our Lasers: Cutting-edge light sources and cooling ar</a:t>
            </a:r>
            <a:r>
              <a:rPr lang="en-US">
                <a:latin typeface="Inter SemiBold" panose="02000503000000020004" pitchFamily="2" charset="0"/>
                <a:ea typeface="Inter SemiBold" panose="02000503000000020004" pitchFamily="2" charset="0"/>
              </a:rPr>
              <a:t>c</a:t>
            </a:r>
            <a:r>
              <a:rPr lang="en-US">
                <a:solidFill>
                  <a:srgbClr val="002060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hitectures, yet to be seen at scale on existing IFE systems</a:t>
            </a:r>
            <a:endParaRPr lang="en-DE">
              <a:solidFill>
                <a:srgbClr val="002060"/>
              </a:solidFill>
              <a:latin typeface="Inter SemiBold" panose="02000503000000020004" pitchFamily="2" charset="0"/>
              <a:ea typeface="Inter SemiBold" panose="02000503000000020004" pitchFamily="2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B9C1D3F-D32C-8C6E-3F06-9BB2992DB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49" y="2695456"/>
            <a:ext cx="2321161" cy="174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3785269-DE62-1D7A-1E02-156D950C5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4827" y="2214073"/>
            <a:ext cx="1697916" cy="237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TextBox 1030">
            <a:extLst>
              <a:ext uri="{FF2B5EF4-FFF2-40B4-BE49-F238E27FC236}">
                <a16:creationId xmlns:a16="http://schemas.microsoft.com/office/drawing/2014/main" id="{0C2DE87E-2CA5-D9D9-4016-25A0FF479BB8}"/>
              </a:ext>
            </a:extLst>
          </p:cNvPr>
          <p:cNvSpPr txBox="1"/>
          <p:nvPr/>
        </p:nvSpPr>
        <p:spPr>
          <a:xfrm>
            <a:off x="1001776" y="1747649"/>
            <a:ext cx="214230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b="1">
                <a:solidFill>
                  <a:srgbClr val="002060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Laser Material</a:t>
            </a:r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33A2589F-733C-2259-1F09-64828594E397}"/>
              </a:ext>
            </a:extLst>
          </p:cNvPr>
          <p:cNvSpPr txBox="1"/>
          <p:nvPr/>
        </p:nvSpPr>
        <p:spPr>
          <a:xfrm>
            <a:off x="8310579" y="1774414"/>
            <a:ext cx="322001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b="1">
                <a:solidFill>
                  <a:srgbClr val="002060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Pump/Excitation Source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87293A2D-3BB9-8589-A5ED-652CBFFB2628}"/>
              </a:ext>
            </a:extLst>
          </p:cNvPr>
          <p:cNvSpPr txBox="1"/>
          <p:nvPr/>
        </p:nvSpPr>
        <p:spPr>
          <a:xfrm>
            <a:off x="3920135" y="1752458"/>
            <a:ext cx="416947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b="1">
                <a:solidFill>
                  <a:srgbClr val="002060"/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IFE Laser Amplifier Elements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D6AF1B3-B6C5-E778-564E-16035314306A}"/>
              </a:ext>
            </a:extLst>
          </p:cNvPr>
          <p:cNvGrpSpPr/>
          <p:nvPr/>
        </p:nvGrpSpPr>
        <p:grpSpPr>
          <a:xfrm>
            <a:off x="4598083" y="2038564"/>
            <a:ext cx="2455521" cy="2335217"/>
            <a:chOff x="6444077" y="3861097"/>
            <a:chExt cx="2234541" cy="231680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3FAAC97-7763-DF36-81DC-3C9351A4A0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47" r="16501"/>
            <a:stretch/>
          </p:blipFill>
          <p:spPr>
            <a:xfrm>
              <a:off x="6444077" y="3861097"/>
              <a:ext cx="2162996" cy="2316802"/>
            </a:xfrm>
            <a:prstGeom prst="rect">
              <a:avLst/>
            </a:prstGeom>
          </p:spPr>
        </p:pic>
        <p:cxnSp>
          <p:nvCxnSpPr>
            <p:cNvPr id="1035" name="Straight Connector 1034">
              <a:extLst>
                <a:ext uri="{FF2B5EF4-FFF2-40B4-BE49-F238E27FC236}">
                  <a16:creationId xmlns:a16="http://schemas.microsoft.com/office/drawing/2014/main" id="{8F310E04-5BD3-29F6-497B-D98348B5AF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07855" y="4764147"/>
              <a:ext cx="2070763" cy="128137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8" name="Straight Arrow Connector 1037">
              <a:extLst>
                <a:ext uri="{FF2B5EF4-FFF2-40B4-BE49-F238E27FC236}">
                  <a16:creationId xmlns:a16="http://schemas.microsoft.com/office/drawing/2014/main" id="{BC7278F3-41AC-180C-4426-0D4FBD3582FA}"/>
                </a:ext>
              </a:extLst>
            </p:cNvPr>
            <p:cNvCxnSpPr/>
            <p:nvPr/>
          </p:nvCxnSpPr>
          <p:spPr>
            <a:xfrm>
              <a:off x="6607855" y="4892284"/>
              <a:ext cx="23813" cy="310410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9" name="Straight Arrow Connector 1038">
              <a:extLst>
                <a:ext uri="{FF2B5EF4-FFF2-40B4-BE49-F238E27FC236}">
                  <a16:creationId xmlns:a16="http://schemas.microsoft.com/office/drawing/2014/main" id="{3FA56D2F-032A-410F-F5AA-8BAA831C3333}"/>
                </a:ext>
              </a:extLst>
            </p:cNvPr>
            <p:cNvCxnSpPr/>
            <p:nvPr/>
          </p:nvCxnSpPr>
          <p:spPr>
            <a:xfrm>
              <a:off x="8618692" y="4755249"/>
              <a:ext cx="23813" cy="310410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 descr="A computer screen with a colorful light coming out of it&#10;&#10;Description automatically generated">
            <a:extLst>
              <a:ext uri="{FF2B5EF4-FFF2-40B4-BE49-F238E27FC236}">
                <a16:creationId xmlns:a16="http://schemas.microsoft.com/office/drawing/2014/main" id="{16F2181E-C85A-6C29-2A01-A817DFDA1BE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9843" y="4543812"/>
            <a:ext cx="2513214" cy="1884911"/>
          </a:xfrm>
          <a:prstGeom prst="rect">
            <a:avLst/>
          </a:prstGeom>
        </p:spPr>
      </p:pic>
      <p:sp>
        <p:nvSpPr>
          <p:cNvPr id="19" name="Text Box 57">
            <a:extLst>
              <a:ext uri="{FF2B5EF4-FFF2-40B4-BE49-F238E27FC236}">
                <a16:creationId xmlns:a16="http://schemas.microsoft.com/office/drawing/2014/main" id="{1F8839D9-1B32-9780-EF63-14EC643CA2FD}"/>
              </a:ext>
            </a:extLst>
          </p:cNvPr>
          <p:cNvSpPr txBox="1">
            <a:spLocks noChangeArrowheads="1"/>
          </p:cNvSpPr>
          <p:nvPr/>
        </p:nvSpPr>
        <p:spPr bwMode="auto">
          <a:xfrm rot="19428686">
            <a:off x="6505010" y="5971939"/>
            <a:ext cx="1330525" cy="27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9" tIns="45714" rIns="91429" bIns="45714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0" hangingPunct="0"/>
            <a:r>
              <a:rPr lang="en-US" altLang="fr-FR" sz="12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Laser Material</a:t>
            </a:r>
          </a:p>
        </p:txBody>
      </p:sp>
      <p:pic>
        <p:nvPicPr>
          <p:cNvPr id="2052" name="Picture 4" descr="Lighting a New Era of Scientific Discovery | Science &amp; Technology Review">
            <a:extLst>
              <a:ext uri="{FF2B5EF4-FFF2-40B4-BE49-F238E27FC236}">
                <a16:creationId xmlns:a16="http://schemas.microsoft.com/office/drawing/2014/main" id="{A33F7127-C95A-06C0-5467-AE46DF0DDF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 t="8724" r="4939" b="4435"/>
          <a:stretch/>
        </p:blipFill>
        <p:spPr bwMode="auto">
          <a:xfrm>
            <a:off x="1031896" y="4616646"/>
            <a:ext cx="2011426" cy="170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215AB5-80D2-C1CE-E9DC-BA3035059158}"/>
              </a:ext>
            </a:extLst>
          </p:cNvPr>
          <p:cNvSpPr txBox="1"/>
          <p:nvPr/>
        </p:nvSpPr>
        <p:spPr>
          <a:xfrm>
            <a:off x="721210" y="2053472"/>
            <a:ext cx="27671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Ion-Doped Glass/Crystal/Ceramic </a:t>
            </a:r>
          </a:p>
          <a:p>
            <a:pPr algn="ctr"/>
            <a:r>
              <a:rPr lang="en-US" sz="1200" b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with Active Cooling</a:t>
            </a:r>
            <a:endParaRPr lang="en-US" sz="1200" b="1" u="sng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0E2C1C-284E-B91F-7714-88A72A159049}"/>
              </a:ext>
            </a:extLst>
          </p:cNvPr>
          <p:cNvSpPr txBox="1"/>
          <p:nvPr/>
        </p:nvSpPr>
        <p:spPr>
          <a:xfrm>
            <a:off x="8765566" y="2106055"/>
            <a:ext cx="23376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rPr>
              <a:t> Diode or Flashlamp Arrays</a:t>
            </a:r>
          </a:p>
        </p:txBody>
      </p:sp>
      <p:grpSp>
        <p:nvGrpSpPr>
          <p:cNvPr id="7" name="Groupe 21">
            <a:extLst>
              <a:ext uri="{FF2B5EF4-FFF2-40B4-BE49-F238E27FC236}">
                <a16:creationId xmlns:a16="http://schemas.microsoft.com/office/drawing/2014/main" id="{9D74DA97-5206-FC46-9AE3-A2F547E6825F}"/>
              </a:ext>
            </a:extLst>
          </p:cNvPr>
          <p:cNvGrpSpPr/>
          <p:nvPr/>
        </p:nvGrpSpPr>
        <p:grpSpPr>
          <a:xfrm>
            <a:off x="4042880" y="4433861"/>
            <a:ext cx="3750514" cy="1994862"/>
            <a:chOff x="1259632" y="3740776"/>
            <a:chExt cx="3631686" cy="189565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C62918C-8CCA-0846-B536-72E90CEC5F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17962" y="4281487"/>
              <a:ext cx="2273356" cy="706438"/>
            </a:xfrm>
            <a:prstGeom prst="rect">
              <a:avLst/>
            </a:prstGeom>
            <a:solidFill>
              <a:srgbClr val="E16F6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2E0412-44F8-8E4A-B44B-AE3CFE6825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63565" y="4176712"/>
              <a:ext cx="1610009" cy="706438"/>
            </a:xfrm>
            <a:prstGeom prst="rect">
              <a:avLst/>
            </a:prstGeom>
            <a:solidFill>
              <a:srgbClr val="E16F6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5ECAAC-D628-E84E-BC20-DC84834B8FC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760073">
              <a:off x="2949749" y="4230687"/>
              <a:ext cx="419100" cy="709613"/>
            </a:xfrm>
            <a:prstGeom prst="rect">
              <a:avLst/>
            </a:prstGeom>
            <a:solidFill>
              <a:srgbClr val="E16F6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9581EBA-298E-DD4F-AF16-9F77343CA81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35338" y="3830634"/>
              <a:ext cx="1866900" cy="1443036"/>
              <a:chOff x="3245" y="1872"/>
              <a:chExt cx="1355" cy="1048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567CE7C-A737-F540-90A7-14F59A5CB1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08" y="2799"/>
                <a:ext cx="892" cy="1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E7673B56-4F95-9E43-A54F-CBC6A30C6CE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15" y="2325"/>
                <a:ext cx="1233" cy="161"/>
                <a:chOff x="3315" y="2325"/>
                <a:chExt cx="1233" cy="161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6CF5AD1E-F30E-2A4B-B92A-D88C69C9F14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3483" y="2393"/>
                  <a:ext cx="1065" cy="93"/>
                  <a:chOff x="2883" y="2477"/>
                  <a:chExt cx="2321" cy="203"/>
                </a:xfrm>
              </p:grpSpPr>
              <p:sp>
                <p:nvSpPr>
                  <p:cNvPr id="1024" name="Rectangle 1023">
                    <a:extLst>
                      <a:ext uri="{FF2B5EF4-FFF2-40B4-BE49-F238E27FC236}">
                        <a16:creationId xmlns:a16="http://schemas.microsoft.com/office/drawing/2014/main" id="{16601061-1DE9-BF48-91C1-B9816D010B93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-2188154">
                    <a:off x="3067" y="2582"/>
                    <a:ext cx="2137" cy="98"/>
                  </a:xfrm>
                  <a:prstGeom prst="rect">
                    <a:avLst/>
                  </a:prstGeom>
                  <a:solidFill>
                    <a:srgbClr val="AE7EBB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fr-FR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>
                      <a:solidFill>
                        <a:srgbClr val="002060"/>
                      </a:solidFill>
                      <a:latin typeface="Inter" panose="02000503000000020004" pitchFamily="2" charset="0"/>
                      <a:ea typeface="Inter" panose="02000503000000020004" pitchFamily="2" charset="0"/>
                    </a:endParaRPr>
                  </a:p>
                </p:txBody>
              </p:sp>
              <p:sp>
                <p:nvSpPr>
                  <p:cNvPr id="1025" name="Rectangle 1024">
                    <a:extLst>
                      <a:ext uri="{FF2B5EF4-FFF2-40B4-BE49-F238E27FC236}">
                        <a16:creationId xmlns:a16="http://schemas.microsoft.com/office/drawing/2014/main" id="{BDAB8EAB-9677-3A48-ABCC-F6B0F9B018DE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-2188154">
                    <a:off x="2883" y="2477"/>
                    <a:ext cx="2137" cy="171"/>
                  </a:xfrm>
                  <a:prstGeom prst="rect">
                    <a:avLst/>
                  </a:prstGeom>
                  <a:solidFill>
                    <a:srgbClr val="AE7EBB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fr-FR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>
                      <a:solidFill>
                        <a:srgbClr val="002060"/>
                      </a:solidFill>
                      <a:latin typeface="Inter" panose="02000503000000020004" pitchFamily="2" charset="0"/>
                      <a:ea typeface="Inter" panose="02000503000000020004" pitchFamily="2" charset="0"/>
                    </a:endParaRPr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EEB92D70-BD35-4A4C-858A-DC8127508A6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flipH="1" flipV="1">
                  <a:off x="3315" y="2325"/>
                  <a:ext cx="1065" cy="93"/>
                  <a:chOff x="2883" y="2477"/>
                  <a:chExt cx="2321" cy="203"/>
                </a:xfrm>
              </p:grpSpPr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6BE23B4F-E469-FD4B-8F12-27558BD91A25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-2188154">
                    <a:off x="3067" y="2582"/>
                    <a:ext cx="2137" cy="98"/>
                  </a:xfrm>
                  <a:prstGeom prst="rect">
                    <a:avLst/>
                  </a:prstGeom>
                  <a:solidFill>
                    <a:srgbClr val="AE7EBB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fr-FR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>
                      <a:solidFill>
                        <a:srgbClr val="002060"/>
                      </a:solidFill>
                      <a:latin typeface="Inter" panose="02000503000000020004" pitchFamily="2" charset="0"/>
                      <a:ea typeface="Inter" panose="02000503000000020004" pitchFamily="2" charset="0"/>
                    </a:endParaRPr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59642682-982D-1E44-BF06-00ED9F9A5ACC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-2188154">
                    <a:off x="2883" y="2477"/>
                    <a:ext cx="2137" cy="171"/>
                  </a:xfrm>
                  <a:prstGeom prst="rect">
                    <a:avLst/>
                  </a:prstGeom>
                  <a:solidFill>
                    <a:srgbClr val="AE7EBB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fr-FR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>
                      <a:solidFill>
                        <a:srgbClr val="002060"/>
                      </a:solidFill>
                      <a:latin typeface="Inter" panose="02000503000000020004" pitchFamily="2" charset="0"/>
                      <a:ea typeface="Inter" panose="02000503000000020004" pitchFamily="2" charset="0"/>
                    </a:endParaRPr>
                  </a:p>
                </p:txBody>
              </p:sp>
            </p:grpSp>
          </p:grp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B5C5570C-1E8E-C740-87F5-D69C9B33A1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45" y="1872"/>
                <a:ext cx="892" cy="1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  <p:sp>
            <p:nvSpPr>
              <p:cNvPr id="47" name="Line 40">
                <a:extLst>
                  <a:ext uri="{FF2B5EF4-FFF2-40B4-BE49-F238E27FC236}">
                    <a16:creationId xmlns:a16="http://schemas.microsoft.com/office/drawing/2014/main" id="{50AEE0FA-068C-E448-A59F-BB43AFFA7B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310" y="2020"/>
                <a:ext cx="187" cy="487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  <p:sp>
            <p:nvSpPr>
              <p:cNvPr id="48" name="Line 41">
                <a:extLst>
                  <a:ext uri="{FF2B5EF4-FFF2-40B4-BE49-F238E27FC236}">
                    <a16:creationId xmlns:a16="http://schemas.microsoft.com/office/drawing/2014/main" id="{9425A82F-821B-B849-BE14-567C592739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454" y="2026"/>
                <a:ext cx="154" cy="397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  <p:sp>
            <p:nvSpPr>
              <p:cNvPr id="49" name="Line 42">
                <a:extLst>
                  <a:ext uri="{FF2B5EF4-FFF2-40B4-BE49-F238E27FC236}">
                    <a16:creationId xmlns:a16="http://schemas.microsoft.com/office/drawing/2014/main" id="{4D32497C-0835-F24F-9923-BD7D0A9050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599" y="2009"/>
                <a:ext cx="114" cy="323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  <p:sp>
            <p:nvSpPr>
              <p:cNvPr id="50" name="Line 43">
                <a:extLst>
                  <a:ext uri="{FF2B5EF4-FFF2-40B4-BE49-F238E27FC236}">
                    <a16:creationId xmlns:a16="http://schemas.microsoft.com/office/drawing/2014/main" id="{FBFDA75E-1334-BF4F-97C3-8AED761444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728" y="2016"/>
                <a:ext cx="90" cy="234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  <p:sp>
            <p:nvSpPr>
              <p:cNvPr id="51" name="Line 44">
                <a:extLst>
                  <a:ext uri="{FF2B5EF4-FFF2-40B4-BE49-F238E27FC236}">
                    <a16:creationId xmlns:a16="http://schemas.microsoft.com/office/drawing/2014/main" id="{02B635A3-52DA-814B-80C6-701F68403F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858" y="2018"/>
                <a:ext cx="66" cy="144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6449827-8435-8048-95FD-F63DA61FFA57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flipH="1" flipV="1">
                <a:off x="3933" y="2292"/>
                <a:ext cx="614" cy="498"/>
                <a:chOff x="3406" y="2105"/>
                <a:chExt cx="614" cy="498"/>
              </a:xfrm>
            </p:grpSpPr>
            <p:sp>
              <p:nvSpPr>
                <p:cNvPr id="55" name="Line 46">
                  <a:extLst>
                    <a:ext uri="{FF2B5EF4-FFF2-40B4-BE49-F238E27FC236}">
                      <a16:creationId xmlns:a16="http://schemas.microsoft.com/office/drawing/2014/main" id="{29A9FA91-04BC-EB4D-9238-84CF365A59C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406" y="2116"/>
                  <a:ext cx="187" cy="487"/>
                </a:xfrm>
                <a:prstGeom prst="line">
                  <a:avLst/>
                </a:prstGeom>
                <a:noFill/>
                <a:ln w="28575">
                  <a:solidFill>
                    <a:srgbClr val="C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defPPr>
                    <a:defRPr lang="fr-FR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endParaRPr lang="en-GB">
                    <a:solidFill>
                      <a:srgbClr val="002060"/>
                    </a:solidFill>
                    <a:latin typeface="Inter" panose="02000503000000020004" pitchFamily="2" charset="0"/>
                    <a:ea typeface="Inter" panose="02000503000000020004" pitchFamily="2" charset="0"/>
                  </a:endParaRPr>
                </a:p>
              </p:txBody>
            </p:sp>
            <p:sp>
              <p:nvSpPr>
                <p:cNvPr id="56" name="Line 47">
                  <a:extLst>
                    <a:ext uri="{FF2B5EF4-FFF2-40B4-BE49-F238E27FC236}">
                      <a16:creationId xmlns:a16="http://schemas.microsoft.com/office/drawing/2014/main" id="{6A4DDD97-7747-874C-8887-D684723AB1D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50" y="2122"/>
                  <a:ext cx="154" cy="397"/>
                </a:xfrm>
                <a:prstGeom prst="line">
                  <a:avLst/>
                </a:prstGeom>
                <a:noFill/>
                <a:ln w="28575">
                  <a:solidFill>
                    <a:srgbClr val="C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defPPr>
                    <a:defRPr lang="fr-FR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endParaRPr lang="en-GB">
                    <a:solidFill>
                      <a:srgbClr val="002060"/>
                    </a:solidFill>
                    <a:latin typeface="Inter" panose="02000503000000020004" pitchFamily="2" charset="0"/>
                    <a:ea typeface="Inter" panose="02000503000000020004" pitchFamily="2" charset="0"/>
                  </a:endParaRPr>
                </a:p>
              </p:txBody>
            </p:sp>
            <p:sp>
              <p:nvSpPr>
                <p:cNvPr id="57" name="Line 48">
                  <a:extLst>
                    <a:ext uri="{FF2B5EF4-FFF2-40B4-BE49-F238E27FC236}">
                      <a16:creationId xmlns:a16="http://schemas.microsoft.com/office/drawing/2014/main" id="{F214E177-C105-C340-885C-BF0A6FE1AF6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95" y="2105"/>
                  <a:ext cx="114" cy="323"/>
                </a:xfrm>
                <a:prstGeom prst="line">
                  <a:avLst/>
                </a:prstGeom>
                <a:noFill/>
                <a:ln w="28575">
                  <a:solidFill>
                    <a:srgbClr val="C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defPPr>
                    <a:defRPr lang="fr-FR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endParaRPr lang="en-GB">
                    <a:solidFill>
                      <a:srgbClr val="002060"/>
                    </a:solidFill>
                    <a:latin typeface="Inter" panose="02000503000000020004" pitchFamily="2" charset="0"/>
                    <a:ea typeface="Inter" panose="02000503000000020004" pitchFamily="2" charset="0"/>
                  </a:endParaRPr>
                </a:p>
              </p:txBody>
            </p:sp>
            <p:sp>
              <p:nvSpPr>
                <p:cNvPr id="58" name="Line 49">
                  <a:extLst>
                    <a:ext uri="{FF2B5EF4-FFF2-40B4-BE49-F238E27FC236}">
                      <a16:creationId xmlns:a16="http://schemas.microsoft.com/office/drawing/2014/main" id="{69842F3E-8F12-874D-91C4-60119AD791F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824" y="2112"/>
                  <a:ext cx="90" cy="234"/>
                </a:xfrm>
                <a:prstGeom prst="line">
                  <a:avLst/>
                </a:prstGeom>
                <a:noFill/>
                <a:ln w="28575">
                  <a:solidFill>
                    <a:srgbClr val="C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defPPr>
                    <a:defRPr lang="fr-FR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endParaRPr lang="en-GB">
                    <a:solidFill>
                      <a:srgbClr val="002060"/>
                    </a:solidFill>
                    <a:latin typeface="Inter" panose="02000503000000020004" pitchFamily="2" charset="0"/>
                    <a:ea typeface="Inter" panose="02000503000000020004" pitchFamily="2" charset="0"/>
                  </a:endParaRPr>
                </a:p>
              </p:txBody>
            </p:sp>
            <p:sp>
              <p:nvSpPr>
                <p:cNvPr id="59" name="Line 50">
                  <a:extLst>
                    <a:ext uri="{FF2B5EF4-FFF2-40B4-BE49-F238E27FC236}">
                      <a16:creationId xmlns:a16="http://schemas.microsoft.com/office/drawing/2014/main" id="{4D9C7C4A-0882-C943-BE1B-A7A1430525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954" y="2114"/>
                  <a:ext cx="66" cy="144"/>
                </a:xfrm>
                <a:prstGeom prst="line">
                  <a:avLst/>
                </a:prstGeom>
                <a:noFill/>
                <a:ln w="28575">
                  <a:solidFill>
                    <a:srgbClr val="C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defPPr>
                    <a:defRPr lang="fr-FR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endParaRPr lang="en-GB">
                    <a:solidFill>
                      <a:srgbClr val="002060"/>
                    </a:solidFill>
                    <a:latin typeface="Inter" panose="02000503000000020004" pitchFamily="2" charset="0"/>
                    <a:ea typeface="Inter" panose="02000503000000020004" pitchFamily="2" charset="0"/>
                  </a:endParaRPr>
                </a:p>
              </p:txBody>
            </p:sp>
          </p:grpSp>
          <p:sp>
            <p:nvSpPr>
              <p:cNvPr id="53" name="Line 51">
                <a:extLst>
                  <a:ext uri="{FF2B5EF4-FFF2-40B4-BE49-F238E27FC236}">
                    <a16:creationId xmlns:a16="http://schemas.microsoft.com/office/drawing/2014/main" id="{3071E715-482D-2F47-B355-CA21630A05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986" y="2025"/>
                <a:ext cx="42" cy="96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  <p:sp>
            <p:nvSpPr>
              <p:cNvPr id="54" name="Line 52">
                <a:extLst>
                  <a:ext uri="{FF2B5EF4-FFF2-40B4-BE49-F238E27FC236}">
                    <a16:creationId xmlns:a16="http://schemas.microsoft.com/office/drawing/2014/main" id="{F71955C7-1555-C341-A7C0-E5B4392982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3826" y="2681"/>
                <a:ext cx="42" cy="96"/>
              </a:xfrm>
              <a:prstGeom prst="lin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</p:grpSp>
        <p:sp>
          <p:nvSpPr>
            <p:cNvPr id="15" name="Line 53">
              <a:extLst>
                <a:ext uri="{FF2B5EF4-FFF2-40B4-BE49-F238E27FC236}">
                  <a16:creationId xmlns:a16="http://schemas.microsoft.com/office/drawing/2014/main" id="{4DAC1B05-95AF-604C-9A7C-5EA0F4A34F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5284" y="5235574"/>
              <a:ext cx="754578" cy="1696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18" name="Line 54">
              <a:extLst>
                <a:ext uri="{FF2B5EF4-FFF2-40B4-BE49-F238E27FC236}">
                  <a16:creationId xmlns:a16="http://schemas.microsoft.com/office/drawing/2014/main" id="{2C965B8A-0ED4-B740-BE15-9D2C401F6B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63689" y="3944936"/>
              <a:ext cx="147836" cy="14282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22" name="Text Box 55">
              <a:extLst>
                <a:ext uri="{FF2B5EF4-FFF2-40B4-BE49-F238E27FC236}">
                  <a16:creationId xmlns:a16="http://schemas.microsoft.com/office/drawing/2014/main" id="{B8D8B743-9201-E04F-B7E3-361C2F21E6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9632" y="5373216"/>
              <a:ext cx="2592288" cy="2632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9" tIns="45714" rIns="91429" bIns="45714">
              <a:spAutoFit/>
            </a:bodyPr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altLang="fr-FR" sz="1200" b="1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rPr>
                <a:t>Flashlamps or diode arrays</a:t>
              </a:r>
            </a:p>
          </p:txBody>
        </p:sp>
        <p:sp>
          <p:nvSpPr>
            <p:cNvPr id="23" name="Line 56">
              <a:extLst>
                <a:ext uri="{FF2B5EF4-FFF2-40B4-BE49-F238E27FC236}">
                  <a16:creationId xmlns:a16="http://schemas.microsoft.com/office/drawing/2014/main" id="{175C6CA3-E442-CA44-9F9E-60F32288377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754612" y="4702175"/>
              <a:ext cx="10334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lg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24" name="Text Box 57">
              <a:extLst>
                <a:ext uri="{FF2B5EF4-FFF2-40B4-BE49-F238E27FC236}">
                  <a16:creationId xmlns:a16="http://schemas.microsoft.com/office/drawing/2014/main" id="{60D97523-A691-DD4C-AB35-97A4B05CF6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4426" y="4464028"/>
              <a:ext cx="587027" cy="263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4" rIns="91429" bIns="45714">
              <a:spAutoFit/>
            </a:bodyPr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altLang="fr-FR" sz="1200" b="1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rPr>
                <a:t>Beam</a:t>
              </a:r>
            </a:p>
          </p:txBody>
        </p:sp>
        <p:sp>
          <p:nvSpPr>
            <p:cNvPr id="28" name="Line 65">
              <a:extLst>
                <a:ext uri="{FF2B5EF4-FFF2-40B4-BE49-F238E27FC236}">
                  <a16:creationId xmlns:a16="http://schemas.microsoft.com/office/drawing/2014/main" id="{D9CB280A-1320-6F43-B015-3D3A5AEBB2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00587" y="3806825"/>
              <a:ext cx="309562" cy="255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4" name="Line 66">
              <a:extLst>
                <a:ext uri="{FF2B5EF4-FFF2-40B4-BE49-F238E27FC236}">
                  <a16:creationId xmlns:a16="http://schemas.microsoft.com/office/drawing/2014/main" id="{FD907617-80CD-F54C-B850-54E2520C6E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00599" y="3919537"/>
              <a:ext cx="269875" cy="233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7" name="Line 67">
              <a:extLst>
                <a:ext uri="{FF2B5EF4-FFF2-40B4-BE49-F238E27FC236}">
                  <a16:creationId xmlns:a16="http://schemas.microsoft.com/office/drawing/2014/main" id="{6BF6FD9F-5071-2246-95EB-4527AD2C79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27599" y="4033837"/>
              <a:ext cx="204788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40" name="Text Box 68">
              <a:extLst>
                <a:ext uri="{FF2B5EF4-FFF2-40B4-BE49-F238E27FC236}">
                  <a16:creationId xmlns:a16="http://schemas.microsoft.com/office/drawing/2014/main" id="{C67A531D-369F-4248-9F1B-7DFDBD4440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3418" y="3740776"/>
              <a:ext cx="1097377" cy="333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4" rIns="91429" bIns="45714">
              <a:spAutoFit/>
            </a:bodyPr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0" hangingPunct="0"/>
              <a:r>
                <a:rPr lang="en-US" altLang="fr-FR" sz="1200" b="1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rPr>
                <a:t>Gas or liquid flow</a:t>
              </a:r>
            </a:p>
            <a:p>
              <a:pPr eaLnBrk="0" hangingPunct="0"/>
              <a:r>
                <a:rPr lang="en-US" altLang="fr-FR" sz="1200" b="1">
                  <a:solidFill>
                    <a:srgbClr val="002060"/>
                  </a:solidFill>
                  <a:latin typeface="Inter" panose="02000503000000020004" pitchFamily="2" charset="0"/>
                  <a:ea typeface="Inter" panose="02000503000000020004" pitchFamily="2" charset="0"/>
                </a:rPr>
                <a:t>Between slabs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83CB480-9A18-AC0B-0772-C667E06D9E66}"/>
              </a:ext>
            </a:extLst>
          </p:cNvPr>
          <p:cNvSpPr txBox="1"/>
          <p:nvPr/>
        </p:nvSpPr>
        <p:spPr>
          <a:xfrm rot="19392625">
            <a:off x="4975674" y="4974046"/>
            <a:ext cx="1905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Inter" panose="02000503000000020004"/>
              </a:rPr>
              <a:t>Laser Material</a:t>
            </a:r>
          </a:p>
        </p:txBody>
      </p:sp>
    </p:spTree>
    <p:extLst>
      <p:ext uri="{BB962C8B-B14F-4D97-AF65-F5344CB8AC3E}">
        <p14:creationId xmlns:p14="http://schemas.microsoft.com/office/powerpoint/2010/main" val="27844452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28557A-1513-3A2F-54FA-CA8FFDB97ABD}"/>
              </a:ext>
            </a:extLst>
          </p:cNvPr>
          <p:cNvSpPr/>
          <p:nvPr/>
        </p:nvSpPr>
        <p:spPr>
          <a:xfrm>
            <a:off x="6351970" y="407177"/>
            <a:ext cx="5687629" cy="1147094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ED5B6145-2292-6E5D-A433-DD4C7EB8E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77" y="330518"/>
            <a:ext cx="6836018" cy="760080"/>
          </a:xfrm>
        </p:spPr>
        <p:txBody>
          <a:bodyPr/>
          <a:lstStyle/>
          <a:p>
            <a:r>
              <a:rPr lang="en-US" sz="2400">
                <a:latin typeface="Inter SemiBold" panose="02000503000000020004" pitchFamily="2" charset="0"/>
                <a:ea typeface="Inter SemiBold" panose="02000503000000020004" pitchFamily="2" charset="0"/>
              </a:rPr>
              <a:t>Amplifier Thermo-mechanical-optical behavior drives laser quality</a:t>
            </a:r>
            <a:endParaRPr lang="en-DE" sz="2400">
              <a:latin typeface="Inter SemiBold" panose="02000503000000020004" pitchFamily="2" charset="0"/>
              <a:ea typeface="Inter SemiBold" panose="02000503000000020004" pitchFamily="2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DD01B49-3033-B19A-90AA-546C3A01D3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>
              <a:lnSpc>
                <a:spcPts val="1600"/>
              </a:lnSpc>
              <a:spcAft>
                <a:spcPts val="0"/>
              </a:spcAft>
            </a:pPr>
            <a:r>
              <a:rPr lang="en-US" sz="20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Why is it critical to quality?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F73583-2593-E86F-8D2B-EE4F05E7143E}"/>
              </a:ext>
            </a:extLst>
          </p:cNvPr>
          <p:cNvSpPr txBox="1"/>
          <p:nvPr/>
        </p:nvSpPr>
        <p:spPr>
          <a:xfrm>
            <a:off x="12536507" y="2226431"/>
            <a:ext cx="243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>
                <a:latin typeface="Inter" panose="02000503000000020004"/>
              </a:rPr>
              <a:t>Adaptive Optics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204DD6-3072-288D-F519-C38D5E7A2774}"/>
              </a:ext>
            </a:extLst>
          </p:cNvPr>
          <p:cNvSpPr txBox="1"/>
          <p:nvPr/>
        </p:nvSpPr>
        <p:spPr>
          <a:xfrm>
            <a:off x="321699" y="1143735"/>
            <a:ext cx="7483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rgbClr val="002060"/>
                </a:solidFill>
                <a:latin typeface="Inter Medium" panose="02000503000000020004" pitchFamily="2" charset="0"/>
                <a:ea typeface="Inter Medium" panose="02000503000000020004" pitchFamily="2" charset="0"/>
              </a:rPr>
              <a:t>Effect 1: Wavefront and </a:t>
            </a:r>
            <a:r>
              <a:rPr lang="en-US" sz="1800" err="1">
                <a:solidFill>
                  <a:srgbClr val="002060"/>
                </a:solidFill>
                <a:latin typeface="Inter Medium" panose="02000503000000020004" pitchFamily="2" charset="0"/>
                <a:ea typeface="Inter Medium" panose="02000503000000020004" pitchFamily="2" charset="0"/>
              </a:rPr>
              <a:t>Focusability</a:t>
            </a:r>
            <a:endParaRPr lang="en-DE">
              <a:solidFill>
                <a:srgbClr val="002060"/>
              </a:solidFill>
              <a:latin typeface="Inter Medium" panose="02000503000000020004" pitchFamily="2" charset="0"/>
              <a:ea typeface="Inter Medium" panose="02000503000000020004" pitchFamily="2" charset="0"/>
            </a:endParaRP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C0386683-76C5-64F2-F0BE-2D289F7AEBA3}"/>
              </a:ext>
            </a:extLst>
          </p:cNvPr>
          <p:cNvSpPr txBox="1">
            <a:spLocks/>
          </p:cNvSpPr>
          <p:nvPr/>
        </p:nvSpPr>
        <p:spPr>
          <a:xfrm>
            <a:off x="6445255" y="857549"/>
            <a:ext cx="5746745" cy="6523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Tx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1pPr>
            <a:lvl2pPr marL="762000" indent="-304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2pPr>
            <a:lvl3pPr marL="1206500" indent="-292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3pPr>
            <a:lvl4pPr marL="1692275" indent="-3206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4pPr>
            <a:lvl5pPr marL="2136775" indent="-307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000" lvl="1" indent="-12600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Optical techniques can only remove a portion of the distortion</a:t>
            </a:r>
          </a:p>
          <a:p>
            <a:pPr marL="126000" lvl="1" indent="-126000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pc="-2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Residual phase reduces size of the final focus </a:t>
            </a:r>
            <a:r>
              <a:rPr lang="en-US" spc="-2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sym typeface="Wingdings" panose="05000000000000000000" pitchFamily="2" charset="2"/>
              </a:rPr>
              <a:t> Lower Intensity</a:t>
            </a:r>
            <a:endParaRPr lang="en-US" b="1" spc="-2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43B625-54B2-03B7-BA43-96D724BCC3D3}"/>
              </a:ext>
            </a:extLst>
          </p:cNvPr>
          <p:cNvSpPr txBox="1"/>
          <p:nvPr/>
        </p:nvSpPr>
        <p:spPr>
          <a:xfrm>
            <a:off x="294827" y="1824793"/>
            <a:ext cx="7483838" cy="30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1600"/>
              </a:lnSpc>
              <a:buClr>
                <a:srgbClr val="002060"/>
              </a:buClr>
              <a:buSzPct val="80000"/>
              <a:buFont typeface="Inter Regular" panose="02000503000000020004" pitchFamily="2" charset="0"/>
              <a:buChar char="→"/>
            </a:pPr>
            <a:r>
              <a:rPr lang="en-US">
                <a:solidFill>
                  <a:srgbClr val="002060"/>
                </a:solidFill>
                <a:latin typeface="Inter Medium" panose="02000503000000020004" pitchFamily="2" charset="0"/>
                <a:ea typeface="Inter Medium" panose="02000503000000020004" pitchFamily="2" charset="0"/>
              </a:rPr>
              <a:t>Amplifier Wavefront or Optical Phase Distortion - S(</a:t>
            </a:r>
            <a:r>
              <a:rPr lang="en-US" err="1">
                <a:solidFill>
                  <a:srgbClr val="002060"/>
                </a:solidFill>
                <a:latin typeface="Inter Medium" panose="02000503000000020004" pitchFamily="2" charset="0"/>
                <a:ea typeface="Inter Medium" panose="02000503000000020004" pitchFamily="2" charset="0"/>
              </a:rPr>
              <a:t>x,y</a:t>
            </a:r>
            <a:r>
              <a:rPr lang="en-US">
                <a:solidFill>
                  <a:srgbClr val="002060"/>
                </a:solidFill>
                <a:latin typeface="Inter Medium" panose="02000503000000020004" pitchFamily="2" charset="0"/>
                <a:ea typeface="Inter Medium" panose="02000503000000020004" pitchFamily="2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A90B7AD-8415-60FC-D9B9-067A75A13D69}"/>
                  </a:ext>
                </a:extLst>
              </p:cNvPr>
              <p:cNvSpPr txBox="1"/>
              <p:nvPr/>
            </p:nvSpPr>
            <p:spPr>
              <a:xfrm>
                <a:off x="-221882" y="2203292"/>
                <a:ext cx="7483838" cy="1121076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marL="1047750" lvl="1" indent="-205200">
                  <a:lnSpc>
                    <a:spcPts val="16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𝒓𝒂𝒚</m:t>
                        </m:r>
                      </m:sub>
                    </m:sSub>
                    <m:r>
                      <a:rPr lang="en-US" sz="1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sz="1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1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acc>
                          <m:accPr>
                            <m:chr m:val="⃑"/>
                            <m:ctrlPr>
                              <a:rPr lang="en-US" sz="14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acc>
                      </m:e>
                    </m:nary>
                    <m:r>
                      <a:rPr lang="en-US" sz="1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US" sz="1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𝒅𝒔</m:t>
                    </m:r>
                    <m:r>
                      <a:rPr lang="en-US" sz="1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14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𝒅𝒏</m:t>
                    </m:r>
                    <m:r>
                      <a:rPr lang="en-US" sz="1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4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14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400" b="1" i="1" smtClean="0">
                        <a:solidFill>
                          <a:srgbClr val="AE6B22"/>
                        </a:solidFill>
                        <a:latin typeface="Cambria Math" panose="02040503050406030204" pitchFamily="18" charset="0"/>
                      </a:rPr>
                      <m:t>𝒅𝒓</m:t>
                    </m:r>
                    <m:r>
                      <a:rPr lang="en-US" sz="1400" b="1" i="1">
                        <a:solidFill>
                          <a:srgbClr val="AE6B2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400" b="1" i="1">
                  <a:latin typeface="Cambria Math" panose="02040503050406030204" pitchFamily="18" charset="0"/>
                </a:endParaRPr>
              </a:p>
              <a:p>
                <a:pPr marL="1492250" lvl="2" indent="-205200">
                  <a:lnSpc>
                    <a:spcPts val="1600"/>
                  </a:lnSpc>
                  <a:buFont typeface="Arial" panose="020B0604020202020204" pitchFamily="34" charset="0"/>
                  <a:buChar char="•"/>
                </a:pPr>
                <a:r>
                  <a:rPr lang="en-US" sz="1400">
                    <a:solidFill>
                      <a:srgbClr val="002060"/>
                    </a:solidFill>
                    <a:latin typeface="Inter" panose="02000503000000020004"/>
                  </a:rPr>
                  <a:t>Sum of index (r*</a:t>
                </a:r>
                <a:r>
                  <a:rPr lang="en-US" sz="1400" err="1">
                    <a:solidFill>
                      <a:srgbClr val="002060"/>
                    </a:solidFill>
                    <a:latin typeface="Inter" panose="02000503000000020004"/>
                  </a:rPr>
                  <a:t>dn</a:t>
                </a:r>
                <a:r>
                  <a:rPr lang="en-US" sz="1400">
                    <a:solidFill>
                      <a:srgbClr val="002060"/>
                    </a:solidFill>
                    <a:latin typeface="Inter" panose="02000503000000020004"/>
                  </a:rPr>
                  <a:t>) and material path (n*</a:t>
                </a:r>
                <a:r>
                  <a:rPr lang="en-US" sz="1400" err="1">
                    <a:solidFill>
                      <a:srgbClr val="002060"/>
                    </a:solidFill>
                    <a:latin typeface="Inter" panose="02000503000000020004"/>
                  </a:rPr>
                  <a:t>dr</a:t>
                </a:r>
                <a:r>
                  <a:rPr lang="en-US" sz="1400">
                    <a:solidFill>
                      <a:srgbClr val="002060"/>
                    </a:solidFill>
                    <a:latin typeface="Inter" panose="02000503000000020004"/>
                  </a:rPr>
                  <a:t>) changes</a:t>
                </a:r>
              </a:p>
              <a:p>
                <a:pPr lvl="2" indent="-205200">
                  <a:lnSpc>
                    <a:spcPts val="1600"/>
                  </a:lnSpc>
                  <a:buNone/>
                </a:pPr>
                <a:endParaRPr lang="en-US" sz="1400">
                  <a:latin typeface="Inter" panose="02000503000000020004"/>
                </a:endParaRPr>
              </a:p>
              <a:p>
                <a:pPr marL="1047750" lvl="1" indent="-205200">
                  <a:lnSpc>
                    <a:spcPts val="16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sz="1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n-US" sz="14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sz="14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n-US" sz="14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den>
                    </m:f>
                    <m:r>
                      <a:rPr lang="en-US" sz="1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400" b="1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𝑻</m:t>
                    </m:r>
                    <m:d>
                      <m:dPr>
                        <m:ctrlPr>
                          <a:rPr lang="en-US" sz="14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14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acc>
                      </m:e>
                    </m:d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sz="14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4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𝝏</m:t>
                                    </m:r>
                                    <m:sSub>
                                      <m:sSubPr>
                                        <m:ctrlPr>
                                          <a:rPr lang="en-US" sz="1400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𝒏</m:t>
                                        </m:r>
                                      </m:e>
                                      <m:sub>
                                        <m:r>
                                          <a:rPr lang="en-US" sz="1400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𝒊𝒋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4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𝝏</m:t>
                                    </m:r>
                                    <m:sSub>
                                      <m:sSubPr>
                                        <m:ctrlPr>
                                          <a:rPr lang="en-US" sz="1400" b="1" i="1" smtClea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𝝈</m:t>
                                        </m:r>
                                      </m:e>
                                      <m:sub>
                                        <m:r>
                                          <a:rPr lang="en-US" sz="1400" b="1" i="1" smtClean="0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𝒌𝒍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𝒊𝒋𝒌𝒍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1400" b="1" i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𝒌𝒍</m:t>
                            </m:r>
                          </m:sub>
                        </m:sSub>
                        <m:d>
                          <m:dPr>
                            <m:ctrlP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sz="14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</m:acc>
                          </m:e>
                        </m:d>
                      </m:e>
                    </m:nary>
                  </m:oMath>
                </a14:m>
                <a:endParaRPr lang="en-US" sz="1400" b="1">
                  <a:latin typeface="Inter" panose="02000503000000020004"/>
                </a:endParaRPr>
              </a:p>
              <a:p>
                <a:pPr marL="1492250" lvl="2" indent="-205200">
                  <a:lnSpc>
                    <a:spcPts val="1600"/>
                  </a:lnSpc>
                  <a:buFont typeface="Arial" panose="020B0604020202020204" pitchFamily="34" charset="0"/>
                  <a:buChar char="•"/>
                </a:pPr>
                <a:r>
                  <a:rPr lang="en-US" sz="1400">
                    <a:solidFill>
                      <a:srgbClr val="002060"/>
                    </a:solidFill>
                    <a:latin typeface="Inter" panose="02000503000000020004"/>
                  </a:rPr>
                  <a:t>3x3 Index Tensor based on Polarization (</a:t>
                </a:r>
                <a:r>
                  <a:rPr lang="en-US" sz="1400" err="1">
                    <a:solidFill>
                      <a:srgbClr val="002060"/>
                    </a:solidFill>
                    <a:latin typeface="Inter" panose="02000503000000020004"/>
                  </a:rPr>
                  <a:t>ij</a:t>
                </a:r>
                <a:r>
                  <a:rPr lang="en-US" sz="1400">
                    <a:solidFill>
                      <a:srgbClr val="002060"/>
                    </a:solidFill>
                    <a:latin typeface="Inter" panose="02000503000000020004"/>
                  </a:rPr>
                  <a:t>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A90B7AD-8415-60FC-D9B9-067A75A13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1882" y="2203292"/>
                <a:ext cx="7483838" cy="1121076"/>
              </a:xfrm>
              <a:prstGeom prst="rect">
                <a:avLst/>
              </a:prstGeom>
              <a:blipFill>
                <a:blip r:embed="rId4"/>
                <a:stretch>
                  <a:fillRect t="-38043" b="-17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350DBD8-7542-7CE8-81EC-70FBB5BBE0A3}"/>
                  </a:ext>
                </a:extLst>
              </p:cNvPr>
              <p:cNvSpPr txBox="1"/>
              <p:nvPr/>
            </p:nvSpPr>
            <p:spPr>
              <a:xfrm>
                <a:off x="289216" y="3445862"/>
                <a:ext cx="5759253" cy="3064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ts val="1600"/>
                  </a:lnSpc>
                  <a:buClr>
                    <a:srgbClr val="002060"/>
                  </a:buClr>
                  <a:buSzPct val="80000"/>
                  <a:buFont typeface="Inter Regular" panose="02000503000000020004" pitchFamily="2" charset="0"/>
                  <a:buChar char="→"/>
                </a:pPr>
                <a:r>
                  <a:rPr lang="en-US">
                    <a:solidFill>
                      <a:srgbClr val="002060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The Index Sources -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18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1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𝒅𝒏</m:t>
                    </m:r>
                  </m:oMath>
                </a14:m>
                <a:endParaRPr lang="en-US" sz="1800">
                  <a:latin typeface="Inter" panose="02000503000000020004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350DBD8-7542-7CE8-81EC-70FBB5BBE0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216" y="3445862"/>
                <a:ext cx="5759253" cy="306431"/>
              </a:xfrm>
              <a:prstGeom prst="rect">
                <a:avLst/>
              </a:prstGeom>
              <a:blipFill>
                <a:blip r:embed="rId5"/>
                <a:stretch>
                  <a:fillRect l="-423" t="-29412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 Placeholder 11">
                <a:extLst>
                  <a:ext uri="{FF2B5EF4-FFF2-40B4-BE49-F238E27FC236}">
                    <a16:creationId xmlns:a16="http://schemas.microsoft.com/office/drawing/2014/main" id="{D596326E-01B0-0B3E-24C6-F05FDBDE72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178412" y="3671124"/>
                <a:ext cx="6657846" cy="11210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Pts val="1400"/>
                  <a:buFontTx/>
                  <a:buNone/>
                  <a:tabLst/>
                  <a:defRPr lang="de-DE" sz="1600" b="0" i="0" ker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1pPr>
                <a:lvl2pPr marL="762000" indent="-3048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3"/>
                  </a:buBlip>
                  <a:tabLst/>
                  <a:defRPr lang="de-DE" sz="1400" kern="0" dirty="0" smtClea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2pPr>
                <a:lvl3pPr marL="1206500" indent="-2921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3"/>
                  </a:buBlip>
                  <a:tabLst/>
                  <a:defRPr lang="de-DE" sz="1400" kern="0" dirty="0" smtClea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3pPr>
                <a:lvl4pPr marL="1692275" indent="-3206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3"/>
                  </a:buBlip>
                  <a:tabLst/>
                  <a:defRPr lang="de-DE" sz="1400" kern="0" dirty="0" smtClea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4pPr>
                <a:lvl5pPr marL="2136775" indent="-3079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3"/>
                  </a:buBlip>
                  <a:tabLst/>
                  <a:defRPr lang="de-DE" sz="1400" kern="0" dirty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>
                    <a:latin typeface="Inter" panose="02000503000000020004"/>
                  </a:rPr>
                  <a:t>Stress-Induced Refractive Index Changes: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𝝏</m:t>
                                    </m:r>
                                    <m:sSub>
                                      <m:sSubPr>
                                        <m:ctrlPr>
                                          <a:rPr lang="en-US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𝒏</m:t>
                                        </m:r>
                                      </m:e>
                                      <m:sub>
                                        <m:r>
                                          <a:rPr lang="en-US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𝒊𝒋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𝝏</m:t>
                                    </m:r>
                                    <m:sSub>
                                      <m:sSubPr>
                                        <m:ctrlPr>
                                          <a:rPr lang="en-US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𝝈</m:t>
                                        </m:r>
                                      </m:e>
                                      <m:sub>
                                        <m:r>
                                          <a:rPr lang="en-US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𝒌𝒍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𝒊𝒋𝒌𝒍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b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𝒌𝒍</m:t>
                            </m:r>
                          </m:sub>
                        </m:sSub>
                        <m:d>
                          <m:dPr>
                            <m:ctrlPr>
                              <a:rPr lang="en-US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</m:acc>
                          </m:e>
                        </m:d>
                      </m:e>
                    </m:nary>
                  </m:oMath>
                </a14:m>
                <a:endParaRPr lang="en-US">
                  <a:latin typeface="Inter" panose="02000503000000020004"/>
                </a:endParaRPr>
              </a:p>
              <a:p>
                <a:pPr marL="1492250" lvl="2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>
                    <a:latin typeface="Inter" panose="02000503000000020004"/>
                  </a:rPr>
                  <a:t>Thermal stress</a:t>
                </a:r>
              </a:p>
              <a:p>
                <a:pPr marL="1492250" lvl="2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>
                    <a:latin typeface="Inter" panose="02000503000000020004"/>
                  </a:rPr>
                  <a:t>Mechanical Mounting </a:t>
                </a:r>
              </a:p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>
                    <a:latin typeface="Inter" panose="02000503000000020004"/>
                  </a:rPr>
                  <a:t>Thermally-induced Refractive Index Changes - </a:t>
                </a:r>
                <a:r>
                  <a:rPr lang="en-US" b="1">
                    <a:solidFill>
                      <a:schemeClr val="accent3">
                        <a:lumMod val="50000"/>
                      </a:schemeClr>
                    </a:solidFill>
                    <a:latin typeface="Inter" panose="02000503000000020004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𝝏</m:t>
                        </m:r>
                        <m: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den>
                    </m:f>
                    <m:r>
                      <a:rPr lang="en-US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1" i="1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𝑻</m:t>
                    </m:r>
                    <m:d>
                      <m:dPr>
                        <m:ctrlPr>
                          <a:rPr lang="en-US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acc>
                      </m:e>
                    </m:d>
                  </m:oMath>
                </a14:m>
                <a:endParaRPr lang="en-US" b="1">
                  <a:latin typeface="Inter" panose="02000503000000020004"/>
                </a:endParaRPr>
              </a:p>
            </p:txBody>
          </p:sp>
        </mc:Choice>
        <mc:Fallback xmlns="">
          <p:sp>
            <p:nvSpPr>
              <p:cNvPr id="26" name="Text Placeholder 11">
                <a:extLst>
                  <a:ext uri="{FF2B5EF4-FFF2-40B4-BE49-F238E27FC236}">
                    <a16:creationId xmlns:a16="http://schemas.microsoft.com/office/drawing/2014/main" id="{D596326E-01B0-0B3E-24C6-F05FDBDE7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8412" y="3671124"/>
                <a:ext cx="6657846" cy="1121076"/>
              </a:xfrm>
              <a:prstGeom prst="rect">
                <a:avLst/>
              </a:prstGeom>
              <a:blipFill>
                <a:blip r:embed="rId6"/>
                <a:stretch>
                  <a:fillRect t="-21739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 Placeholder 11">
                <a:extLst>
                  <a:ext uri="{FF2B5EF4-FFF2-40B4-BE49-F238E27FC236}">
                    <a16:creationId xmlns:a16="http://schemas.microsoft.com/office/drawing/2014/main" id="{05166379-39E5-582D-E13A-7E80933B25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9216" y="4867398"/>
                <a:ext cx="5803166" cy="159134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Pts val="1400"/>
                  <a:buFontTx/>
                  <a:buNone/>
                  <a:tabLst/>
                  <a:defRPr lang="de-DE" sz="1600" b="0" i="0" ker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1pPr>
                <a:lvl2pPr marL="762000" indent="-3048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3"/>
                  </a:buBlip>
                  <a:tabLst/>
                  <a:defRPr lang="de-DE" sz="1400" kern="0" dirty="0" smtClea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2pPr>
                <a:lvl3pPr marL="1206500" indent="-2921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3"/>
                  </a:buBlip>
                  <a:tabLst/>
                  <a:defRPr lang="de-DE" sz="1400" kern="0" dirty="0" smtClea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3pPr>
                <a:lvl4pPr marL="1692275" indent="-3206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3"/>
                  </a:buBlip>
                  <a:tabLst/>
                  <a:defRPr lang="de-DE" sz="1400" kern="0" dirty="0" smtClea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4pPr>
                <a:lvl5pPr marL="2136775" indent="-3079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3"/>
                  </a:buBlip>
                  <a:tabLst/>
                  <a:defRPr lang="de-DE" sz="1400" kern="0" dirty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indent="0">
                  <a:lnSpc>
                    <a:spcPts val="1600"/>
                  </a:lnSpc>
                  <a:buFontTx/>
                  <a:buNone/>
                </a:pPr>
                <a:endParaRPr lang="en-US" sz="1500">
                  <a:latin typeface="Inter" panose="02000503000000020004"/>
                </a:endParaRPr>
              </a:p>
              <a:p>
                <a:pPr marL="285750" indent="-285750">
                  <a:lnSpc>
                    <a:spcPts val="1600"/>
                  </a:lnSpc>
                  <a:buClr>
                    <a:srgbClr val="002060"/>
                  </a:buClr>
                  <a:buSzPct val="80000"/>
                  <a:buFont typeface="Inter Regular" panose="02000503000000020004" pitchFamily="2" charset="0"/>
                  <a:buChar char="→"/>
                </a:pPr>
                <a:r>
                  <a:rPr lang="en-US" sz="1800" kern="1200">
                    <a:solidFill>
                      <a:srgbClr val="002060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  <a:cs typeface="+mn-cs"/>
                  </a:rPr>
                  <a:t>The Pathlength Sources - </a:t>
                </a:r>
                <a14:m>
                  <m:oMath xmlns:m="http://schemas.openxmlformats.org/officeDocument/2006/math">
                    <m:r>
                      <a:rPr lang="en-US" sz="1800" kern="12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Inter Medium" panose="02000503000000020004" pitchFamily="2" charset="0"/>
                        <a:cs typeface="+mn-cs"/>
                      </a:rPr>
                      <m:t>𝒏</m:t>
                    </m:r>
                    <m:r>
                      <a:rPr lang="en-US" sz="1800" kern="12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Inter Medium" panose="02000503000000020004" pitchFamily="2" charset="0"/>
                        <a:cs typeface="+mn-cs"/>
                      </a:rPr>
                      <m:t>∗</m:t>
                    </m:r>
                    <m:r>
                      <a:rPr lang="en-US" sz="1800" b="1" i="1">
                        <a:solidFill>
                          <a:srgbClr val="AE6B22"/>
                        </a:solidFill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endParaRPr lang="en-US" sz="1800">
                  <a:latin typeface="Inter" panose="02000503000000020004"/>
                </a:endParaRPr>
              </a:p>
              <a:p>
                <a:pPr marL="285750" indent="-285750">
                  <a:lnSpc>
                    <a:spcPts val="1600"/>
                  </a:lnSpc>
                  <a:buClr>
                    <a:srgbClr val="002060"/>
                  </a:buClr>
                  <a:buSzPct val="80000"/>
                  <a:buFont typeface="Inter Regular" panose="02000503000000020004" pitchFamily="2" charset="0"/>
                  <a:buChar char="→"/>
                </a:pPr>
                <a:endParaRPr lang="en-US" sz="1800" kern="1200">
                  <a:solidFill>
                    <a:srgbClr val="002060"/>
                  </a:solidFill>
                  <a:latin typeface="Inter Medium" panose="02000503000000020004" pitchFamily="2" charset="0"/>
                  <a:ea typeface="Inter Medium" panose="02000503000000020004" pitchFamily="2" charset="0"/>
                  <a:cs typeface="+mn-cs"/>
                </a:endParaRPr>
              </a:p>
            </p:txBody>
          </p:sp>
        </mc:Choice>
        <mc:Fallback xmlns="">
          <p:sp>
            <p:nvSpPr>
              <p:cNvPr id="27" name="Text Placeholder 11">
                <a:extLst>
                  <a:ext uri="{FF2B5EF4-FFF2-40B4-BE49-F238E27FC236}">
                    <a16:creationId xmlns:a16="http://schemas.microsoft.com/office/drawing/2014/main" id="{05166379-39E5-582D-E13A-7E80933B25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216" y="4867398"/>
                <a:ext cx="5803166" cy="1591349"/>
              </a:xfrm>
              <a:prstGeom prst="rect">
                <a:avLst/>
              </a:prstGeom>
              <a:blipFill>
                <a:blip r:embed="rId7"/>
                <a:stretch>
                  <a:fillRect l="-4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48A0F39F-7AAC-1C6C-7792-C214C1B6BEFC}"/>
              </a:ext>
            </a:extLst>
          </p:cNvPr>
          <p:cNvSpPr txBox="1">
            <a:spLocks/>
          </p:cNvSpPr>
          <p:nvPr/>
        </p:nvSpPr>
        <p:spPr>
          <a:xfrm>
            <a:off x="-199855" y="5434802"/>
            <a:ext cx="6923903" cy="820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Tx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1pPr>
            <a:lvl2pPr marL="762000" indent="-304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2pPr>
            <a:lvl3pPr marL="1206500" indent="-292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3pPr>
            <a:lvl4pPr marL="1692275" indent="-3206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4pPr>
            <a:lvl5pPr marL="2136775" indent="-307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47750" lvl="1" indent="-205200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>
                <a:latin typeface="Inter" panose="02000503000000020004"/>
              </a:rPr>
              <a:t>CTE Expansion </a:t>
            </a:r>
          </a:p>
          <a:p>
            <a:pPr marL="1047750" lvl="1" indent="-205200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>
                <a:latin typeface="Inter" panose="02000503000000020004"/>
              </a:rPr>
              <a:t>Index- and CTE-Induced Focusing </a:t>
            </a:r>
            <a:r>
              <a:rPr lang="en-US">
                <a:latin typeface="Inter" panose="02000503000000020004"/>
                <a:sym typeface="Wingdings" panose="05000000000000000000" pitchFamily="2" charset="2"/>
              </a:rPr>
              <a:t> </a:t>
            </a:r>
            <a:r>
              <a:rPr lang="en-US">
                <a:latin typeface="Inter" panose="02000503000000020004"/>
              </a:rPr>
              <a:t> New Ray Paths</a:t>
            </a:r>
          </a:p>
          <a:p>
            <a:pPr lvl="1" indent="-205200">
              <a:spcBef>
                <a:spcPts val="0"/>
              </a:spcBef>
              <a:buFontTx/>
              <a:buNone/>
            </a:pPr>
            <a:endParaRPr lang="en-US" b="1">
              <a:latin typeface="Inter" panose="02000503000000020004"/>
            </a:endParaRP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91EDE82-74A8-9F49-11A9-05460DE9C05A}"/>
              </a:ext>
            </a:extLst>
          </p:cNvPr>
          <p:cNvSpPr txBox="1">
            <a:spLocks/>
          </p:cNvSpPr>
          <p:nvPr/>
        </p:nvSpPr>
        <p:spPr>
          <a:xfrm>
            <a:off x="6445255" y="458661"/>
            <a:ext cx="5943600" cy="5027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Tx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1pPr>
            <a:lvl2pPr marL="762000" indent="-304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2pPr>
            <a:lvl3pPr marL="1206500" indent="-292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3pPr>
            <a:lvl4pPr marL="1692275" indent="-3206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4pPr>
            <a:lvl5pPr marL="2136775" indent="-307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tabLst/>
              <a:defRPr lang="de-DE" sz="1400" kern="0" dirty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2000" b="1">
                <a:solidFill>
                  <a:schemeClr val="bg1"/>
                </a:solidFill>
                <a:latin typeface="Inter" panose="02000503000000020004"/>
                <a:ea typeface="Inter" panose="02000503000000020004" pitchFamily="2" charset="0"/>
              </a:rPr>
              <a:t>How does wavefront effect laser quality?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B0A8C1-97AE-AB9D-606A-602532CEACF9}"/>
              </a:ext>
            </a:extLst>
          </p:cNvPr>
          <p:cNvGrpSpPr/>
          <p:nvPr/>
        </p:nvGrpSpPr>
        <p:grpSpPr>
          <a:xfrm>
            <a:off x="6136959" y="1578231"/>
            <a:ext cx="5870457" cy="4773770"/>
            <a:chOff x="5601999" y="1131771"/>
            <a:chExt cx="6512739" cy="5296064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4B503FE9-6137-DAE1-D94A-7B9070C165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9877" y="3762416"/>
              <a:ext cx="1808955" cy="166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What is focus shift? — Focus shift: a ...">
              <a:extLst>
                <a:ext uri="{FF2B5EF4-FFF2-40B4-BE49-F238E27FC236}">
                  <a16:creationId xmlns:a16="http://schemas.microsoft.com/office/drawing/2014/main" id="{DCA9A31C-6F68-6FA5-40AD-300E2AE500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7147" y="5118810"/>
              <a:ext cx="2710354" cy="1309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6B517F5-1E1F-024C-49BA-31837B0A18ED}"/>
                </a:ext>
              </a:extLst>
            </p:cNvPr>
            <p:cNvGrpSpPr/>
            <p:nvPr/>
          </p:nvGrpSpPr>
          <p:grpSpPr>
            <a:xfrm>
              <a:off x="5756478" y="1131771"/>
              <a:ext cx="5456734" cy="4164999"/>
              <a:chOff x="6485121" y="749047"/>
              <a:chExt cx="6869720" cy="515564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217434B-CD05-CF88-F595-E35F84782A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85121" y="749047"/>
                <a:ext cx="6869720" cy="5155643"/>
              </a:xfrm>
              <a:prstGeom prst="rect">
                <a:avLst/>
              </a:prstGeom>
            </p:spPr>
          </p:pic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43313544-EAEB-C7C2-A768-29CB352982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155627" y="1348745"/>
                <a:ext cx="2109854" cy="1220259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D20DD7D7-D9B8-F6F9-FC8E-BD9F172F679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970896" y="2577573"/>
                <a:ext cx="207389" cy="463620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296CAF30-711C-8CCA-D524-5B6D32F119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45422" y="3010188"/>
                <a:ext cx="2127713" cy="1067824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566FE38B-42AA-F6C9-ABA0-E40D8122E34D}"/>
                      </a:ext>
                    </a:extLst>
                  </p:cNvPr>
                  <p:cNvSpPr txBox="1"/>
                  <p:nvPr/>
                </p:nvSpPr>
                <p:spPr>
                  <a:xfrm rot="19632198">
                    <a:off x="10088505" y="1291815"/>
                    <a:ext cx="2059367" cy="9916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𝒓𝒂𝒚</m:t>
                              </m:r>
                            </m:sub>
                          </m:sSub>
                          <m:r>
                            <a:rPr lang="en-US" sz="1400" b="1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∮"/>
                              <m:limLoc m:val="undOvr"/>
                              <m:subHide m:val="on"/>
                              <m:supHide m:val="on"/>
                              <m:ctrlPr>
                                <a:rPr lang="en-US" sz="1400" b="1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1400" b="1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  <m:r>
                                <a:rPr lang="en-US" sz="1400" b="1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acc>
                                <m:accPr>
                                  <m:chr m:val="⃑"/>
                                  <m:ctrlPr>
                                    <a:rPr lang="en-US" sz="14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1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</m:acc>
                            </m:e>
                          </m:nary>
                        </m:oMath>
                      </m:oMathPara>
                    </a14:m>
                    <a:endParaRPr lang="en-US">
                      <a:latin typeface="Inter" panose="02000503000000020004"/>
                    </a:endParaRPr>
                  </a:p>
                </p:txBody>
              </p:sp>
            </mc:Choice>
            <mc:Fallback xmlns="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566FE38B-42AA-F6C9-ABA0-E40D8122E34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632198">
                    <a:off x="10088505" y="1291815"/>
                    <a:ext cx="2059367" cy="99163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5" name="U-turn Arrow 14">
              <a:extLst>
                <a:ext uri="{FF2B5EF4-FFF2-40B4-BE49-F238E27FC236}">
                  <a16:creationId xmlns:a16="http://schemas.microsoft.com/office/drawing/2014/main" id="{320481D9-38F9-B013-2BE4-0BCF087F315D}"/>
                </a:ext>
              </a:extLst>
            </p:cNvPr>
            <p:cNvSpPr/>
            <p:nvPr/>
          </p:nvSpPr>
          <p:spPr>
            <a:xfrm rot="16200000" flipH="1">
              <a:off x="5164627" y="4785582"/>
              <a:ext cx="1287172" cy="412427"/>
            </a:xfrm>
            <a:prstGeom prst="uturnArrow">
              <a:avLst>
                <a:gd name="adj1" fmla="val 29770"/>
                <a:gd name="adj2" fmla="val 25000"/>
                <a:gd name="adj3" fmla="val 25000"/>
                <a:gd name="adj4" fmla="val 43750"/>
                <a:gd name="adj5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>
                <a:solidFill>
                  <a:schemeClr val="tx1"/>
                </a:solidFill>
                <a:latin typeface="Inter" panose="02000503000000020004"/>
              </a:endParaRPr>
            </a:p>
          </p:txBody>
        </p:sp>
        <p:pic>
          <p:nvPicPr>
            <p:cNvPr id="24" name="Picture 23" descr="A diagram of a normal distribution&#10;&#10;Description automatically generated">
              <a:extLst>
                <a:ext uri="{FF2B5EF4-FFF2-40B4-BE49-F238E27FC236}">
                  <a16:creationId xmlns:a16="http://schemas.microsoft.com/office/drawing/2014/main" id="{FCBCBD1B-1BD9-9CE4-6A14-F2BAFF64F0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9791" r="11318"/>
            <a:stretch/>
          </p:blipFill>
          <p:spPr>
            <a:xfrm>
              <a:off x="8821482" y="4179093"/>
              <a:ext cx="2732551" cy="2108251"/>
            </a:xfrm>
            <a:prstGeom prst="rect">
              <a:avLst/>
            </a:prstGeom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A9C02F9-29E9-4715-E1DB-425BA0BFF3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20565" y="5327682"/>
              <a:ext cx="0" cy="921466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F7BE3899-8FD8-39DF-B9B7-50CEBFCC7798}"/>
                    </a:ext>
                  </a:extLst>
                </p:cNvPr>
                <p:cNvSpPr txBox="1"/>
                <p:nvPr/>
              </p:nvSpPr>
              <p:spPr>
                <a:xfrm>
                  <a:off x="8197249" y="5023870"/>
                  <a:ext cx="2759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F7BE3899-8FD8-39DF-B9B7-50CEBFCC77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7249" y="5023870"/>
                  <a:ext cx="275906" cy="369332"/>
                </a:xfrm>
                <a:prstGeom prst="rect">
                  <a:avLst/>
                </a:prstGeom>
                <a:blipFill>
                  <a:blip r:embed="rId13"/>
                  <a:stretch>
                    <a:fillRect t="-25455" r="-26829" b="-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8FB586A2-A7BD-33F8-A9D6-1F793E1428E6}"/>
                </a:ext>
              </a:extLst>
            </p:cNvPr>
            <p:cNvCxnSpPr>
              <a:cxnSpLocks/>
            </p:cNvCxnSpPr>
            <p:nvPr/>
          </p:nvCxnSpPr>
          <p:spPr>
            <a:xfrm>
              <a:off x="8821482" y="6209739"/>
              <a:ext cx="3080878" cy="0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46C6DB36-769D-FA90-3D42-978733D69AF1}"/>
                    </a:ext>
                  </a:extLst>
                </p:cNvPr>
                <p:cNvSpPr txBox="1"/>
                <p:nvPr/>
              </p:nvSpPr>
              <p:spPr>
                <a:xfrm>
                  <a:off x="11838832" y="5995889"/>
                  <a:ext cx="2759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46C6DB36-769D-FA90-3D42-978733D69A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38832" y="5995889"/>
                  <a:ext cx="275906" cy="369332"/>
                </a:xfrm>
                <a:prstGeom prst="rect">
                  <a:avLst/>
                </a:prstGeom>
                <a:blipFill>
                  <a:blip r:embed="rId14"/>
                  <a:stretch>
                    <a:fillRect l="-2439" t="-25455" r="-24390" b="-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F3D23662-C73C-A3A9-05D0-2174EAF40A1D}"/>
                    </a:ext>
                  </a:extLst>
                </p:cNvPr>
                <p:cNvSpPr txBox="1"/>
                <p:nvPr/>
              </p:nvSpPr>
              <p:spPr>
                <a:xfrm>
                  <a:off x="9721687" y="4231662"/>
                  <a:ext cx="2759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F3D23662-C73C-A3A9-05D0-2174EAF40A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21687" y="4231662"/>
                  <a:ext cx="275906" cy="369332"/>
                </a:xfrm>
                <a:prstGeom prst="rect">
                  <a:avLst/>
                </a:prstGeom>
                <a:blipFill>
                  <a:blip r:embed="rId15"/>
                  <a:stretch>
                    <a:fillRect t="-25455" r="-141463" b="-2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40894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D5B6145-2292-6E5D-A433-DD4C7EB8E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77" y="330518"/>
            <a:ext cx="5796023" cy="760080"/>
          </a:xfrm>
        </p:spPr>
        <p:txBody>
          <a:bodyPr/>
          <a:lstStyle/>
          <a:p>
            <a:r>
              <a:rPr lang="en-US" sz="2400">
                <a:latin typeface="Inter SemiBold" panose="02000503000000020004" pitchFamily="2" charset="0"/>
                <a:ea typeface="Inter SemiBold" panose="02000503000000020004" pitchFamily="2" charset="0"/>
              </a:rPr>
              <a:t>Amplifier Thermo-mechanical-optical behavior drives laser quality</a:t>
            </a:r>
            <a:endParaRPr lang="en-DE" sz="2400">
              <a:latin typeface="Inter SemiBold" panose="02000503000000020004" pitchFamily="2" charset="0"/>
              <a:ea typeface="Inter SemiBold" panose="02000503000000020004" pitchFamily="2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DD01B49-3033-B19A-90AA-546C3A01D30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6001" y="2160000"/>
            <a:ext cx="3453438" cy="3782422"/>
          </a:xfrm>
        </p:spPr>
        <p:txBody>
          <a:bodyPr>
            <a:noAutofit/>
          </a:bodyPr>
          <a:lstStyle/>
          <a:p>
            <a:pPr>
              <a:lnSpc>
                <a:spcPts val="1600"/>
              </a:lnSpc>
              <a:spcAft>
                <a:spcPts val="0"/>
              </a:spcAft>
            </a:pPr>
            <a:r>
              <a:rPr lang="en-US" sz="20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Why is it critical to quality?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F73583-2593-E86F-8D2B-EE4F05E7143E}"/>
              </a:ext>
            </a:extLst>
          </p:cNvPr>
          <p:cNvSpPr txBox="1"/>
          <p:nvPr/>
        </p:nvSpPr>
        <p:spPr>
          <a:xfrm>
            <a:off x="12536507" y="2226431"/>
            <a:ext cx="243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>
                <a:latin typeface="Inter" panose="02000503000000020004"/>
              </a:rPr>
              <a:t>Adaptive Optics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204DD6-3072-288D-F519-C38D5E7A2774}"/>
              </a:ext>
            </a:extLst>
          </p:cNvPr>
          <p:cNvSpPr txBox="1"/>
          <p:nvPr/>
        </p:nvSpPr>
        <p:spPr>
          <a:xfrm>
            <a:off x="321699" y="1143735"/>
            <a:ext cx="7483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rgbClr val="002060"/>
                </a:solidFill>
                <a:latin typeface="Inter Medium" panose="02000503000000020004" pitchFamily="2" charset="0"/>
                <a:ea typeface="Inter Medium" panose="02000503000000020004" pitchFamily="2" charset="0"/>
              </a:rPr>
              <a:t>Effect 2: Depolarization and birefringence </a:t>
            </a:r>
            <a:endParaRPr lang="en-DE">
              <a:solidFill>
                <a:srgbClr val="002060"/>
              </a:solidFill>
              <a:latin typeface="Inter Medium" panose="02000503000000020004" pitchFamily="2" charset="0"/>
              <a:ea typeface="Inter Medium" panose="02000503000000020004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3374451-EE1F-6623-800C-08C8E4E3B2B1}"/>
                  </a:ext>
                </a:extLst>
              </p:cNvPr>
              <p:cNvSpPr txBox="1"/>
              <p:nvPr/>
            </p:nvSpPr>
            <p:spPr>
              <a:xfrm>
                <a:off x="299977" y="1656045"/>
                <a:ext cx="7483838" cy="3071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ts val="1600"/>
                  </a:lnSpc>
                  <a:buClr>
                    <a:srgbClr val="002060"/>
                  </a:buClr>
                  <a:buSzPct val="80000"/>
                  <a:buFont typeface="Inter Regular" panose="02000503000000020004" pitchFamily="2" charset="0"/>
                  <a:buChar char="→"/>
                </a:pPr>
                <a:r>
                  <a:rPr lang="en-US">
                    <a:solidFill>
                      <a:srgbClr val="002060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Polarization -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>
                    <a:solidFill>
                      <a:srgbClr val="002060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(</a:t>
                </a:r>
                <a:r>
                  <a:rPr lang="en-US" err="1">
                    <a:solidFill>
                      <a:srgbClr val="002060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x,y</a:t>
                </a:r>
                <a:r>
                  <a:rPr lang="en-US">
                    <a:solidFill>
                      <a:srgbClr val="002060"/>
                    </a:solidFill>
                    <a:latin typeface="Inter Medium" panose="02000503000000020004" pitchFamily="2" charset="0"/>
                    <a:ea typeface="Inter Medium" panose="02000503000000020004" pitchFamily="2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3374451-EE1F-6623-800C-08C8E4E3B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77" y="1656045"/>
                <a:ext cx="7483838" cy="307135"/>
              </a:xfrm>
              <a:prstGeom prst="rect">
                <a:avLst/>
              </a:prstGeom>
              <a:blipFill>
                <a:blip r:embed="rId3"/>
                <a:stretch>
                  <a:fillRect l="-326" t="-32000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 Placeholder 11">
                <a:extLst>
                  <a:ext uri="{FF2B5EF4-FFF2-40B4-BE49-F238E27FC236}">
                    <a16:creationId xmlns:a16="http://schemas.microsoft.com/office/drawing/2014/main" id="{0DF7510D-A86B-748E-2580-AE7C083A94C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134930" y="2023993"/>
                <a:ext cx="6060727" cy="11210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rgbClr val="000000"/>
                  </a:buClr>
                  <a:buSzPts val="1400"/>
                  <a:buFontTx/>
                  <a:buNone/>
                  <a:tabLst/>
                  <a:defRPr lang="de-DE" sz="1600" b="0" i="0" ker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1pPr>
                <a:lvl2pPr marL="762000" indent="-3048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4"/>
                  </a:buBlip>
                  <a:tabLst/>
                  <a:defRPr lang="de-DE" sz="1400" kern="0" dirty="0" smtClea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2pPr>
                <a:lvl3pPr marL="1206500" indent="-2921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4"/>
                  </a:buBlip>
                  <a:tabLst/>
                  <a:defRPr lang="de-DE" sz="1400" kern="0" dirty="0" smtClea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3pPr>
                <a:lvl4pPr marL="1692275" indent="-3206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4"/>
                  </a:buBlip>
                  <a:tabLst/>
                  <a:defRPr lang="de-DE" sz="1400" kern="0" dirty="0" smtClean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4pPr>
                <a:lvl5pPr marL="2136775" indent="-30797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Tx/>
                  <a:buBlip>
                    <a:blip r:embed="rId4"/>
                  </a:buBlip>
                  <a:tabLst/>
                  <a:defRPr lang="de-DE" sz="1400" kern="0" dirty="0">
                    <a:solidFill>
                      <a:schemeClr val="accent2">
                        <a:lumMod val="50000"/>
                      </a:schemeClr>
                    </a:solidFill>
                    <a:latin typeface="Barlow" pitchFamily="2" charset="77"/>
                    <a:ea typeface="+mn-ea"/>
                    <a:cs typeface="Arial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>
                    <a:latin typeface="Inter" panose="02000503000000020004"/>
                  </a:rPr>
                  <a:t>Local Stress Tensors rotate local Optical Tensors, often aligning themselves with the Stress Principle Axes</a:t>
                </a:r>
              </a:p>
              <a:p>
                <a:pPr marL="842550" lvl="1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>
                  <a:latin typeface="Inter" panose="02000503000000020004"/>
                </a:endParaRPr>
              </a:p>
              <a:p>
                <a:pPr marL="1492250" lvl="2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14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𝑦𝑦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𝑧𝑧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𝑦𝑧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𝑥𝑧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14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4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140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40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140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/>
                          </m:mr>
                          <m:mr>
                            <m:e>
                              <m:r>
                                <a:rPr lang="en-US" sz="140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sz="140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sz="140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/>
                            <m:e>
                              <m:r>
                                <a:rPr lang="en-US" sz="140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66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14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𝑥𝑥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𝑦𝑦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𝑧𝑧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𝑦𝑧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𝑥𝑧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𝑥𝑦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14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>
                  <a:latin typeface="Inter" panose="02000503000000020004"/>
                </a:endParaRPr>
              </a:p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>
                  <a:latin typeface="Inter" panose="02000503000000020004"/>
                </a:endParaRPr>
              </a:p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>
                    <a:latin typeface="Inter" panose="02000503000000020004"/>
                  </a:rPr>
                  <a:t>Index Tensor (n) =   Stress-Optic (B) * Stress Tensor (</a:t>
                </a:r>
                <a:r>
                  <a:rPr lang="el-GR">
                    <a:latin typeface="Inter" panose="02000503000000020004"/>
                  </a:rPr>
                  <a:t>σ)</a:t>
                </a:r>
                <a:endParaRPr lang="en-US">
                  <a:latin typeface="Inter" panose="02000503000000020004"/>
                </a:endParaRPr>
              </a:p>
              <a:p>
                <a:pPr marL="842550" lvl="1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en-US">
                  <a:latin typeface="Inter" panose="02000503000000020004"/>
                </a:endParaRPr>
              </a:p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>
                    <a:latin typeface="Inter" panose="02000503000000020004"/>
                  </a:rPr>
                  <a:t>Local Index Tensor misalignment with Polarization Axis will cause Local Birefringence and Depolarization   </a:t>
                </a:r>
              </a:p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>
                  <a:latin typeface="Inter" panose="02000503000000020004"/>
                </a:endParaRPr>
              </a:p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>
                    <a:latin typeface="Inter" panose="02000503000000020004"/>
                  </a:rPr>
                  <a:t>Secondary Beams can result from this misalignment</a:t>
                </a:r>
              </a:p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>
                  <a:latin typeface="Inter" panose="02000503000000020004"/>
                </a:endParaRPr>
              </a:p>
              <a:p>
                <a:pPr marL="1047750" lvl="1" indent="-205200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>
                    <a:latin typeface="Inter" panose="02000503000000020004"/>
                  </a:rPr>
                  <a:t>Secondary Beams will not survive optical propagation and is lost energy (Lower Fusion Driver Efficiency) </a:t>
                </a:r>
              </a:p>
            </p:txBody>
          </p:sp>
        </mc:Choice>
        <mc:Fallback xmlns="">
          <p:sp>
            <p:nvSpPr>
              <p:cNvPr id="30" name="Text Placeholder 11">
                <a:extLst>
                  <a:ext uri="{FF2B5EF4-FFF2-40B4-BE49-F238E27FC236}">
                    <a16:creationId xmlns:a16="http://schemas.microsoft.com/office/drawing/2014/main" id="{0DF7510D-A86B-748E-2580-AE7C083A94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4930" y="2023993"/>
                <a:ext cx="6060727" cy="1121076"/>
              </a:xfrm>
              <a:prstGeom prst="rect">
                <a:avLst/>
              </a:prstGeom>
              <a:blipFill>
                <a:blip r:embed="rId5"/>
                <a:stretch>
                  <a:fillRect t="-1087" b="-269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230BFB84-117E-D765-5E48-31CD94DF6A96}"/>
              </a:ext>
            </a:extLst>
          </p:cNvPr>
          <p:cNvGrpSpPr/>
          <p:nvPr/>
        </p:nvGrpSpPr>
        <p:grpSpPr>
          <a:xfrm>
            <a:off x="5805783" y="1667824"/>
            <a:ext cx="6051342" cy="5027034"/>
            <a:chOff x="4941654" y="1365314"/>
            <a:chExt cx="7187647" cy="566338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C6FE139-FC6D-D9EC-0ECB-5604B6262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7588" y="2319110"/>
              <a:ext cx="6275372" cy="4709592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E910415-A9C3-EAE5-1DF9-7346214097D1}"/>
                </a:ext>
              </a:extLst>
            </p:cNvPr>
            <p:cNvGrpSpPr/>
            <p:nvPr/>
          </p:nvGrpSpPr>
          <p:grpSpPr>
            <a:xfrm>
              <a:off x="4941654" y="1365314"/>
              <a:ext cx="7187647" cy="4694668"/>
              <a:chOff x="4941654" y="1365314"/>
              <a:chExt cx="7187647" cy="4694668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26F05787-40C0-8524-C39B-34BE884068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094541" y="1365314"/>
                <a:ext cx="1477019" cy="1581253"/>
              </a:xfrm>
              <a:prstGeom prst="rect">
                <a:avLst/>
              </a:prstGeom>
            </p:spPr>
          </p:pic>
          <p:pic>
            <p:nvPicPr>
              <p:cNvPr id="2050" name="Picture 2">
                <a:extLst>
                  <a:ext uri="{FF2B5EF4-FFF2-40B4-BE49-F238E27FC236}">
                    <a16:creationId xmlns:a16="http://schemas.microsoft.com/office/drawing/2014/main" id="{4B503FE9-6137-DAE1-D94A-7B9070C165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72512" y="5861624"/>
                <a:ext cx="2160835" cy="1983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32" descr="A diagram of a linear polarization&#10;&#10;Description automatically generated">
                <a:extLst>
                  <a:ext uri="{FF2B5EF4-FFF2-40B4-BE49-F238E27FC236}">
                    <a16:creationId xmlns:a16="http://schemas.microsoft.com/office/drawing/2014/main" id="{A73C6CE2-835A-202E-AF69-7B33F62213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21441039">
                <a:off x="10497467" y="1750618"/>
                <a:ext cx="1631834" cy="1815990"/>
              </a:xfrm>
              <a:prstGeom prst="rect">
                <a:avLst/>
              </a:prstGeom>
            </p:spPr>
          </p:pic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5D97A9E7-B2E8-F0A3-BB81-3B1131ABC1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964233" y="2064065"/>
                <a:ext cx="915409" cy="1018976"/>
              </a:xfrm>
              <a:prstGeom prst="straightConnector1">
                <a:avLst/>
              </a:prstGeom>
              <a:ln w="28575">
                <a:solidFill>
                  <a:srgbClr val="7030A0"/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77F59C39-2B31-7987-3705-A46C72C3AC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90812" y="4308209"/>
                <a:ext cx="915409" cy="1018976"/>
              </a:xfrm>
              <a:prstGeom prst="straightConnector1">
                <a:avLst/>
              </a:prstGeom>
              <a:ln w="28575">
                <a:solidFill>
                  <a:srgbClr val="7030A0"/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DFFD211D-074C-4332-0378-992A50AF59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0812" y="4080606"/>
                <a:ext cx="242538" cy="226067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6BCE69FB-6BBA-A970-8419-A8F6F53544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387269" y="4080284"/>
                <a:ext cx="718952" cy="1246901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74B11830-C64C-76FB-A21C-81E356FD5C11}"/>
                      </a:ext>
                    </a:extLst>
                  </p:cNvPr>
                  <p:cNvSpPr txBox="1"/>
                  <p:nvPr/>
                </p:nvSpPr>
                <p:spPr>
                  <a:xfrm rot="19313513">
                    <a:off x="9718671" y="1744231"/>
                    <a:ext cx="350100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>
                      <a:solidFill>
                        <a:schemeClr val="accent2">
                          <a:lumMod val="50000"/>
                        </a:schemeClr>
                      </a:solidFill>
                      <a:latin typeface="Inter" panose="02000503000000020004"/>
                    </a:endParaRPr>
                  </a:p>
                </p:txBody>
              </p:sp>
            </mc:Choice>
            <mc:Fallback xmlns="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74B11830-C64C-76FB-A21C-81E356FD5C1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313513">
                    <a:off x="9718671" y="1744231"/>
                    <a:ext cx="350100" cy="40293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r="-17333" b="-129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C4DD6647-B6E3-FF04-561F-DDF96753ADE0}"/>
                      </a:ext>
                    </a:extLst>
                  </p:cNvPr>
                  <p:cNvSpPr txBox="1"/>
                  <p:nvPr/>
                </p:nvSpPr>
                <p:spPr>
                  <a:xfrm rot="19313513">
                    <a:off x="6078905" y="4421956"/>
                    <a:ext cx="350100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>
                      <a:solidFill>
                        <a:schemeClr val="bg1"/>
                      </a:solidFill>
                      <a:latin typeface="Inter" panose="02000503000000020004"/>
                    </a:endParaRPr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C4DD6647-B6E3-FF04-561F-DDF96753ADE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313513">
                    <a:off x="6078905" y="4421956"/>
                    <a:ext cx="350100" cy="40293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r="-18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01414174-ECE0-9556-B694-F021768DEDE2}"/>
                      </a:ext>
                    </a:extLst>
                  </p:cNvPr>
                  <p:cNvSpPr txBox="1"/>
                  <p:nvPr/>
                </p:nvSpPr>
                <p:spPr>
                  <a:xfrm rot="19313513">
                    <a:off x="5921003" y="3882482"/>
                    <a:ext cx="350100" cy="41030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>
                      <a:solidFill>
                        <a:schemeClr val="bg1"/>
                      </a:solidFill>
                      <a:latin typeface="Inter" panose="02000503000000020004"/>
                    </a:endParaRPr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01414174-ECE0-9556-B694-F021768DEDE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313513">
                    <a:off x="5921003" y="3882482"/>
                    <a:ext cx="350100" cy="410305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5128" r="-39474" b="-256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2ED66CA4-1630-6335-0C38-4AE93216CB1C}"/>
                      </a:ext>
                    </a:extLst>
                  </p:cNvPr>
                  <p:cNvSpPr txBox="1"/>
                  <p:nvPr/>
                </p:nvSpPr>
                <p:spPr>
                  <a:xfrm rot="19313513">
                    <a:off x="6517593" y="4046019"/>
                    <a:ext cx="350100" cy="4315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oMath>
                      </m:oMathPara>
                    </a14:m>
                    <a:endParaRPr lang="en-US">
                      <a:solidFill>
                        <a:schemeClr val="bg1"/>
                      </a:solidFill>
                      <a:latin typeface="Inter" panose="02000503000000020004"/>
                    </a:endParaRPr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2ED66CA4-1630-6335-0C38-4AE93216CB1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313513">
                    <a:off x="6517593" y="4046019"/>
                    <a:ext cx="350100" cy="431528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r="-2435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5DAE63DF-877B-BED1-AE4E-8B6C2DAB74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77760" y="2610219"/>
                <a:ext cx="2626601" cy="1373758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68E9DDFE-9AD5-4C20-45DB-7E03C06FD5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862835" y="3983977"/>
                <a:ext cx="205454" cy="385007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80E82743-84A1-6150-CF9F-E45068DA2A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67738" y="4368984"/>
                <a:ext cx="1820862" cy="995940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D949869B-3127-2ED9-87DC-5E4E8B4EDB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/>
              <a:srcRect l="53741" t="52038" r="2264" b="6550"/>
              <a:stretch/>
            </p:blipFill>
            <p:spPr>
              <a:xfrm>
                <a:off x="5590403" y="1556606"/>
                <a:ext cx="1294930" cy="1326903"/>
              </a:xfrm>
              <a:prstGeom prst="rect">
                <a:avLst/>
              </a:prstGeom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7EDFADC-547D-F6A0-E868-A218A3802A25}"/>
                  </a:ext>
                </a:extLst>
              </p:cNvPr>
              <p:cNvSpPr txBox="1"/>
              <p:nvPr/>
            </p:nvSpPr>
            <p:spPr>
              <a:xfrm>
                <a:off x="7023082" y="2955321"/>
                <a:ext cx="1477020" cy="5721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100">
                    <a:solidFill>
                      <a:schemeClr val="accent2">
                        <a:lumMod val="50000"/>
                      </a:schemeClr>
                    </a:solidFill>
                    <a:latin typeface="Inter" panose="02000503000000020004" pitchFamily="2" charset="0"/>
                    <a:ea typeface="Inter" panose="02000503000000020004" pitchFamily="2" charset="0"/>
                  </a:rPr>
                  <a:t>Rotated Local </a:t>
                </a:r>
              </a:p>
              <a:p>
                <a:pPr algn="ctr"/>
                <a:r>
                  <a:rPr lang="en-US" sz="1100">
                    <a:solidFill>
                      <a:schemeClr val="accent2">
                        <a:lumMod val="50000"/>
                      </a:schemeClr>
                    </a:solidFill>
                    <a:latin typeface="Inter" panose="02000503000000020004" pitchFamily="2" charset="0"/>
                    <a:ea typeface="Inter" panose="02000503000000020004" pitchFamily="2" charset="0"/>
                  </a:rPr>
                  <a:t>Optical Tensors in Amplifier Media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451D2BC-DFAE-8CCF-76DE-9A0629BE1969}"/>
                  </a:ext>
                </a:extLst>
              </p:cNvPr>
              <p:cNvSpPr txBox="1"/>
              <p:nvPr/>
            </p:nvSpPr>
            <p:spPr>
              <a:xfrm>
                <a:off x="4941654" y="2969499"/>
                <a:ext cx="248156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solidFill>
                      <a:schemeClr val="accent2">
                        <a:lumMod val="50000"/>
                      </a:schemeClr>
                    </a:solidFill>
                    <a:latin typeface="Inter" panose="02000503000000020004" pitchFamily="2" charset="0"/>
                    <a:ea typeface="Inter" panose="02000503000000020004" pitchFamily="2" charset="0"/>
                  </a:rPr>
                  <a:t>Birefringent Beam</a:t>
                </a:r>
              </a:p>
            </p:txBody>
          </p: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1C8EB811-8598-9131-97C9-3A04016E6E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9187" y="1794528"/>
                <a:ext cx="856708" cy="387326"/>
              </a:xfrm>
              <a:prstGeom prst="straightConnector1">
                <a:avLst/>
              </a:prstGeom>
              <a:ln w="28575">
                <a:solidFill>
                  <a:srgbClr val="7632AC"/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DBD3D91B-FA67-5180-64A7-F6AF3E0B7948}"/>
                      </a:ext>
                    </a:extLst>
                  </p:cNvPr>
                  <p:cNvSpPr txBox="1"/>
                  <p:nvPr/>
                </p:nvSpPr>
                <p:spPr>
                  <a:xfrm rot="19866460">
                    <a:off x="8595087" y="1556541"/>
                    <a:ext cx="314760" cy="4029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>
                      <a:solidFill>
                        <a:schemeClr val="accent2">
                          <a:lumMod val="50000"/>
                        </a:schemeClr>
                      </a:solidFill>
                      <a:latin typeface="Inter" panose="02000503000000020004"/>
                    </a:endParaRPr>
                  </a:p>
                </p:txBody>
              </p:sp>
            </mc:Choice>
            <mc:Fallback xmlns="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DBD3D91B-FA67-5180-64A7-F6AF3E0B79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866460">
                    <a:off x="8595087" y="1556541"/>
                    <a:ext cx="314760" cy="40293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r="-26866" b="-274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0" name="Connector: Curved 59">
                <a:extLst>
                  <a:ext uri="{FF2B5EF4-FFF2-40B4-BE49-F238E27FC236}">
                    <a16:creationId xmlns:a16="http://schemas.microsoft.com/office/drawing/2014/main" id="{2B122F0C-6B09-573E-101C-E413AAAA9D2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8391756" y="3269257"/>
                <a:ext cx="793745" cy="611965"/>
              </a:xfrm>
              <a:prstGeom prst="curvedConnector2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7B41F148-F974-89BF-8792-616CB6AC4404}"/>
              </a:ext>
            </a:extLst>
          </p:cNvPr>
          <p:cNvSpPr/>
          <p:nvPr/>
        </p:nvSpPr>
        <p:spPr>
          <a:xfrm>
            <a:off x="6351970" y="407177"/>
            <a:ext cx="5687629" cy="1147094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80BA7FC-2F28-D506-61F7-6C2AFAB18859}"/>
              </a:ext>
            </a:extLst>
          </p:cNvPr>
          <p:cNvSpPr txBox="1">
            <a:spLocks/>
          </p:cNvSpPr>
          <p:nvPr/>
        </p:nvSpPr>
        <p:spPr>
          <a:xfrm>
            <a:off x="6425874" y="471126"/>
            <a:ext cx="6051342" cy="5027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Tx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1pPr>
            <a:lvl2pPr marL="762000" indent="-304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2pPr>
            <a:lvl3pPr marL="1206500" indent="-292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3pPr>
            <a:lvl4pPr marL="1692275" indent="-3206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4pPr>
            <a:lvl5pPr marL="2136775" indent="-307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lang="de-DE" sz="1400" kern="0" dirty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sz="2000" b="1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How does Polarization effect laser quality? 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21E0D044-8EEC-421B-5E79-67F935560DFA}"/>
              </a:ext>
            </a:extLst>
          </p:cNvPr>
          <p:cNvSpPr txBox="1">
            <a:spLocks/>
          </p:cNvSpPr>
          <p:nvPr/>
        </p:nvSpPr>
        <p:spPr>
          <a:xfrm>
            <a:off x="6425874" y="853952"/>
            <a:ext cx="5729261" cy="5027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Tx/>
              <a:buNone/>
              <a:tabLst/>
              <a:defRPr lang="de-DE" sz="1600" b="0" i="0" ker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1pPr>
            <a:lvl2pPr marL="762000" indent="-304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2pPr>
            <a:lvl3pPr marL="1206500" indent="-292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3pPr>
            <a:lvl4pPr marL="1692275" indent="-3206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lang="de-DE" sz="1400" kern="0" dirty="0" smtClean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4pPr>
            <a:lvl5pPr marL="2136775" indent="-307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tabLst/>
              <a:defRPr lang="de-DE" sz="1400" kern="0" dirty="0">
                <a:solidFill>
                  <a:schemeClr val="accent2">
                    <a:lumMod val="50000"/>
                  </a:schemeClr>
                </a:solidFill>
                <a:latin typeface="Barlow" pitchFamily="2" charset="77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00" lvl="1" indent="-12690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Laser is optimized for single polarization</a:t>
            </a:r>
          </a:p>
          <a:p>
            <a:pPr marL="126900" lvl="1" indent="-126900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Other polarizations will be quickly removed --&gt; Energy loss</a:t>
            </a:r>
          </a:p>
        </p:txBody>
      </p:sp>
    </p:spTree>
    <p:extLst>
      <p:ext uri="{BB962C8B-B14F-4D97-AF65-F5344CB8AC3E}">
        <p14:creationId xmlns:p14="http://schemas.microsoft.com/office/powerpoint/2010/main" val="1142483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ello, CUDA++ | migo::blog">
            <a:extLst>
              <a:ext uri="{FF2B5EF4-FFF2-40B4-BE49-F238E27FC236}">
                <a16:creationId xmlns:a16="http://schemas.microsoft.com/office/drawing/2014/main" id="{D0337EFA-415F-10F2-71F2-6EFD590CC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061" y="2887546"/>
            <a:ext cx="675788" cy="67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23A91313-7345-4B2B-5170-C6F7E96D8182}"/>
              </a:ext>
            </a:extLst>
          </p:cNvPr>
          <p:cNvSpPr/>
          <p:nvPr/>
        </p:nvSpPr>
        <p:spPr>
          <a:xfrm>
            <a:off x="1609853" y="4010075"/>
            <a:ext cx="3594364" cy="1094310"/>
          </a:xfrm>
          <a:prstGeom prst="rect">
            <a:avLst/>
          </a:prstGeom>
          <a:solidFill>
            <a:schemeClr val="accent2">
              <a:lumMod val="20000"/>
              <a:lumOff val="80000"/>
              <a:alpha val="18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8CD49A-BFA7-0F85-DC1A-4B6544E864AB}"/>
              </a:ext>
            </a:extLst>
          </p:cNvPr>
          <p:cNvSpPr/>
          <p:nvPr/>
        </p:nvSpPr>
        <p:spPr>
          <a:xfrm>
            <a:off x="1609853" y="2808420"/>
            <a:ext cx="3606062" cy="1089811"/>
          </a:xfrm>
          <a:prstGeom prst="rect">
            <a:avLst/>
          </a:prstGeom>
          <a:solidFill>
            <a:schemeClr val="accent2">
              <a:lumMod val="20000"/>
              <a:lumOff val="80000"/>
              <a:alpha val="18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1550779-FF8F-966B-19D1-12A9A43DA961}"/>
              </a:ext>
            </a:extLst>
          </p:cNvPr>
          <p:cNvSpPr/>
          <p:nvPr/>
        </p:nvSpPr>
        <p:spPr>
          <a:xfrm>
            <a:off x="1609853" y="1613102"/>
            <a:ext cx="3594364" cy="1078797"/>
          </a:xfrm>
          <a:prstGeom prst="rect">
            <a:avLst/>
          </a:prstGeom>
          <a:solidFill>
            <a:schemeClr val="accent2">
              <a:lumMod val="20000"/>
              <a:lumOff val="80000"/>
              <a:alpha val="18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D16353-711C-1EE6-CC24-CABABD106C2F}"/>
              </a:ext>
            </a:extLst>
          </p:cNvPr>
          <p:cNvSpPr/>
          <p:nvPr/>
        </p:nvSpPr>
        <p:spPr>
          <a:xfrm>
            <a:off x="1609853" y="5216230"/>
            <a:ext cx="3594364" cy="1094310"/>
          </a:xfrm>
          <a:prstGeom prst="rect">
            <a:avLst/>
          </a:prstGeom>
          <a:solidFill>
            <a:schemeClr val="accent2">
              <a:lumMod val="20000"/>
              <a:lumOff val="80000"/>
              <a:alpha val="18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4BB9C9-B6A7-8945-1AD9-71F7B4B86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2693" y="3634078"/>
            <a:ext cx="3202589" cy="2711029"/>
          </a:xfrm>
          <a:prstGeom prst="rect">
            <a:avLst/>
          </a:prstGeom>
        </p:spPr>
      </p:pic>
      <p:pic>
        <p:nvPicPr>
          <p:cNvPr id="14" name="Picture 2" descr="Comparative assessment of orthogonal polynomials for wavefront  reconstruction over the square aperture. | Semantic Scholar">
            <a:extLst>
              <a:ext uri="{FF2B5EF4-FFF2-40B4-BE49-F238E27FC236}">
                <a16:creationId xmlns:a16="http://schemas.microsoft.com/office/drawing/2014/main" id="{8394B8DA-2963-D170-01AE-B8DE9EC260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9" b="6096"/>
          <a:stretch/>
        </p:blipFill>
        <p:spPr bwMode="auto">
          <a:xfrm>
            <a:off x="9093202" y="1199752"/>
            <a:ext cx="2558694" cy="218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9855BA-2EFC-8449-0C0D-C4A3CD2BF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76" y="330518"/>
            <a:ext cx="8262727" cy="1116446"/>
          </a:xfrm>
        </p:spPr>
        <p:txBody>
          <a:bodyPr/>
          <a:lstStyle/>
          <a:p>
            <a:r>
              <a:rPr lang="en-US">
                <a:latin typeface="Inter SemiBold" panose="02000503000000020004" pitchFamily="2" charset="0"/>
                <a:ea typeface="Inter SemiBold" panose="02000503000000020004" pitchFamily="2" charset="0"/>
              </a:rPr>
              <a:t>Segregated Solver to capture complete chain of events from pump to propagation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AF11AE-E86C-9032-4F11-5130E203D474}"/>
                  </a:ext>
                </a:extLst>
              </p:cNvPr>
              <p:cNvSpPr txBox="1"/>
              <p:nvPr/>
            </p:nvSpPr>
            <p:spPr>
              <a:xfrm>
                <a:off x="5658131" y="2252753"/>
                <a:ext cx="32025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i="1">
                    <a:solidFill>
                      <a:schemeClr val="accent2">
                        <a:lumMod val="50000"/>
                      </a:schemeClr>
                    </a:solidFill>
                    <a:latin typeface="Inter" panose="02000503000000020004"/>
                  </a:rPr>
                  <a:t>Energy Map: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 baseline="-25000" dirty="0" err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𝑢𝑝𝑝𝑒𝑟</m:t>
                    </m:r>
                    <m:r>
                      <a:rPr lang="en-US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  <m:r>
                      <a:rPr lang="en-US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i="1">
                  <a:solidFill>
                    <a:schemeClr val="accent2">
                      <a:lumMod val="50000"/>
                    </a:schemeClr>
                  </a:solidFill>
                  <a:latin typeface="Inter" panose="02000503000000020004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AF11AE-E86C-9032-4F11-5130E203D4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131" y="2252753"/>
                <a:ext cx="3202589" cy="369332"/>
              </a:xfrm>
              <a:prstGeom prst="rect">
                <a:avLst/>
              </a:prstGeom>
              <a:blipFill>
                <a:blip r:embed="rId6"/>
                <a:stretch>
                  <a:fillRect l="-1521" t="-23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8AD9EB1-9719-A2F6-DA68-EB62C8DAF383}"/>
                  </a:ext>
                </a:extLst>
              </p:cNvPr>
              <p:cNvSpPr txBox="1"/>
              <p:nvPr/>
            </p:nvSpPr>
            <p:spPr>
              <a:xfrm>
                <a:off x="5658131" y="3632098"/>
                <a:ext cx="22700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i="1">
                    <a:solidFill>
                      <a:schemeClr val="accent2">
                        <a:lumMod val="50000"/>
                      </a:schemeClr>
                    </a:solidFill>
                    <a:latin typeface="Inter" panose="02000503000000020004"/>
                  </a:rPr>
                  <a:t>Heat Map: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acc>
                    <m:r>
                      <a:rPr lang="en-US" i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i="1">
                  <a:solidFill>
                    <a:schemeClr val="accent2">
                      <a:lumMod val="50000"/>
                    </a:schemeClr>
                  </a:solidFill>
                  <a:latin typeface="Inter" panose="02000503000000020004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8AD9EB1-9719-A2F6-DA68-EB62C8DAF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131" y="3632098"/>
                <a:ext cx="2270082" cy="369332"/>
              </a:xfrm>
              <a:prstGeom prst="rect">
                <a:avLst/>
              </a:prstGeom>
              <a:blipFill>
                <a:blip r:embed="rId7"/>
                <a:stretch>
                  <a:fillRect l="-2145" t="-23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37B947-5ED3-0544-DD77-EF52AD001ABD}"/>
                  </a:ext>
                </a:extLst>
              </p:cNvPr>
              <p:cNvSpPr txBox="1"/>
              <p:nvPr/>
            </p:nvSpPr>
            <p:spPr>
              <a:xfrm>
                <a:off x="5658131" y="4868929"/>
                <a:ext cx="38853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>
                    <a:solidFill>
                      <a:schemeClr val="accent2">
                        <a:lumMod val="50000"/>
                      </a:schemeClr>
                    </a:solidFill>
                    <a:latin typeface="Inter" panose="02000503000000020004"/>
                  </a:rPr>
                  <a:t>Index of Refraction Map - </a:t>
                </a:r>
                <a:r>
                  <a:rPr lang="en-US" i="1" err="1">
                    <a:solidFill>
                      <a:schemeClr val="accent2">
                        <a:lumMod val="50000"/>
                      </a:schemeClr>
                    </a:solidFill>
                    <a:latin typeface="Inter" panose="02000503000000020004"/>
                  </a:rPr>
                  <a:t>n</a:t>
                </a:r>
                <a:r>
                  <a:rPr lang="en-US" i="1" baseline="-25000" err="1">
                    <a:solidFill>
                      <a:schemeClr val="accent2">
                        <a:lumMod val="50000"/>
                      </a:schemeClr>
                    </a:solidFill>
                    <a:latin typeface="Inter" panose="02000503000000020004"/>
                  </a:rPr>
                  <a:t>ij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b="0" i="1" dirty="0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d>
                  </m:oMath>
                </a14:m>
                <a:endParaRPr lang="en-US" i="1">
                  <a:solidFill>
                    <a:schemeClr val="accent2">
                      <a:lumMod val="50000"/>
                    </a:schemeClr>
                  </a:solidFill>
                  <a:latin typeface="Inter" panose="02000503000000020004"/>
                </a:endParaRPr>
              </a:p>
              <a:p>
                <a:r>
                  <a:rPr lang="en-US" i="1">
                    <a:solidFill>
                      <a:schemeClr val="accent2">
                        <a:lumMod val="50000"/>
                      </a:schemeClr>
                    </a:solidFill>
                    <a:latin typeface="Inter" panose="02000503000000020004"/>
                  </a:rPr>
                  <a:t>Deformed Optics Surfaces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37B947-5ED3-0544-DD77-EF52AD001A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131" y="4868929"/>
                <a:ext cx="3885314" cy="646331"/>
              </a:xfrm>
              <a:prstGeom prst="rect">
                <a:avLst/>
              </a:prstGeom>
              <a:blipFill>
                <a:blip r:embed="rId8"/>
                <a:stretch>
                  <a:fillRect l="-1254" t="-13208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>
            <a:extLst>
              <a:ext uri="{FF2B5EF4-FFF2-40B4-BE49-F238E27FC236}">
                <a16:creationId xmlns:a16="http://schemas.microsoft.com/office/drawing/2014/main" id="{EE950703-1223-CC85-5187-AE8A9EF49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190" y="5312757"/>
            <a:ext cx="1581547" cy="14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899EF329-F217-6C9D-FA16-9309018FF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76" y="1729623"/>
            <a:ext cx="1581547" cy="14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CE8B89AE-567F-3324-F1B2-7D6E4E73D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190" y="4134635"/>
            <a:ext cx="1581547" cy="14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7D81379-B55D-38A5-2221-93D81C8F8216}"/>
              </a:ext>
            </a:extLst>
          </p:cNvPr>
          <p:cNvSpPr txBox="1"/>
          <p:nvPr/>
        </p:nvSpPr>
        <p:spPr>
          <a:xfrm>
            <a:off x="1682358" y="1913760"/>
            <a:ext cx="32130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Pump Light Ray-Trace</a:t>
            </a:r>
          </a:p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Excited State Energy Deposition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1B8D2B-7A28-3258-C137-3A2D5E48108D}"/>
              </a:ext>
            </a:extLst>
          </p:cNvPr>
          <p:cNvSpPr txBox="1"/>
          <p:nvPr/>
        </p:nvSpPr>
        <p:spPr>
          <a:xfrm>
            <a:off x="1708598" y="3140068"/>
            <a:ext cx="33718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Transient Laser Energetics</a:t>
            </a:r>
          </a:p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Thermal Energy Storage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32F3AD-07B8-C3D0-0F86-A4203D2147D7}"/>
              </a:ext>
            </a:extLst>
          </p:cNvPr>
          <p:cNvSpPr txBox="1"/>
          <p:nvPr/>
        </p:nvSpPr>
        <p:spPr>
          <a:xfrm>
            <a:off x="1690370" y="4123634"/>
            <a:ext cx="32050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Fluid Dynamics</a:t>
            </a:r>
          </a:p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Conjugate Heat Transfer</a:t>
            </a:r>
          </a:p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Thermal Stress</a:t>
            </a:r>
          </a:p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Surface Bowing and Deformations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B50467-E2AA-1D8D-CBB6-98B30E146B01}"/>
              </a:ext>
            </a:extLst>
          </p:cNvPr>
          <p:cNvSpPr txBox="1"/>
          <p:nvPr/>
        </p:nvSpPr>
        <p:spPr>
          <a:xfrm>
            <a:off x="1690370" y="5463932"/>
            <a:ext cx="33718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Thermo-Optic Distortions</a:t>
            </a:r>
          </a:p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Local Birefringence</a:t>
            </a:r>
          </a:p>
          <a:p>
            <a:pPr marL="144000" lvl="0" indent="-144000">
              <a:buClr>
                <a:srgbClr val="002060"/>
              </a:buClr>
              <a:buSzPct val="80000"/>
              <a:buFont typeface="System Font Regular"/>
              <a:buChar char="❯"/>
            </a:pPr>
            <a:r>
              <a:rPr lang="en-US" sz="1400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Propagation thru Deformed Optics</a:t>
            </a:r>
          </a:p>
        </p:txBody>
      </p:sp>
      <p:sp>
        <p:nvSpPr>
          <p:cNvPr id="4" name="Chevron 3">
            <a:extLst>
              <a:ext uri="{FF2B5EF4-FFF2-40B4-BE49-F238E27FC236}">
                <a16:creationId xmlns:a16="http://schemas.microsoft.com/office/drawing/2014/main" id="{A04D8536-269F-9B2C-94BC-CC001D351D03}"/>
              </a:ext>
            </a:extLst>
          </p:cNvPr>
          <p:cNvSpPr/>
          <p:nvPr/>
        </p:nvSpPr>
        <p:spPr>
          <a:xfrm rot="5400000">
            <a:off x="315559" y="1721511"/>
            <a:ext cx="1402702" cy="1185885"/>
          </a:xfrm>
          <a:prstGeom prst="chevron">
            <a:avLst>
              <a:gd name="adj" fmla="val 27071"/>
            </a:avLst>
          </a:prstGeom>
          <a:solidFill>
            <a:srgbClr val="0027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  <a:latin typeface="Inter" panose="02000503000000020004"/>
            </a:endParaRP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844CD499-F33F-B42B-3745-2DFE4F9CAD86}"/>
              </a:ext>
            </a:extLst>
          </p:cNvPr>
          <p:cNvSpPr/>
          <p:nvPr/>
        </p:nvSpPr>
        <p:spPr>
          <a:xfrm rot="5400000">
            <a:off x="315559" y="2922995"/>
            <a:ext cx="1402702" cy="1185885"/>
          </a:xfrm>
          <a:prstGeom prst="chevron">
            <a:avLst>
              <a:gd name="adj" fmla="val 2707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  <a:latin typeface="Inter" panose="02000503000000020004"/>
            </a:endParaRPr>
          </a:p>
        </p:txBody>
      </p:sp>
      <p:sp>
        <p:nvSpPr>
          <p:cNvPr id="18" name="Chevron 17">
            <a:extLst>
              <a:ext uri="{FF2B5EF4-FFF2-40B4-BE49-F238E27FC236}">
                <a16:creationId xmlns:a16="http://schemas.microsoft.com/office/drawing/2014/main" id="{99A09756-0066-748F-B555-484F485F22CB}"/>
              </a:ext>
            </a:extLst>
          </p:cNvPr>
          <p:cNvSpPr/>
          <p:nvPr/>
        </p:nvSpPr>
        <p:spPr>
          <a:xfrm rot="5400000">
            <a:off x="315559" y="4124478"/>
            <a:ext cx="1402702" cy="1185885"/>
          </a:xfrm>
          <a:prstGeom prst="chevron">
            <a:avLst>
              <a:gd name="adj" fmla="val 27071"/>
            </a:avLst>
          </a:prstGeom>
          <a:solidFill>
            <a:srgbClr val="0018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  <a:latin typeface="Inter" panose="02000503000000020004"/>
            </a:endParaRPr>
          </a:p>
        </p:txBody>
      </p:sp>
      <p:sp>
        <p:nvSpPr>
          <p:cNvPr id="19" name="Chevron 18">
            <a:extLst>
              <a:ext uri="{FF2B5EF4-FFF2-40B4-BE49-F238E27FC236}">
                <a16:creationId xmlns:a16="http://schemas.microsoft.com/office/drawing/2014/main" id="{9B6D3727-D23F-0C90-2DE6-108516575F11}"/>
              </a:ext>
            </a:extLst>
          </p:cNvPr>
          <p:cNvSpPr/>
          <p:nvPr/>
        </p:nvSpPr>
        <p:spPr>
          <a:xfrm rot="5400000">
            <a:off x="315559" y="5325961"/>
            <a:ext cx="1402702" cy="1185885"/>
          </a:xfrm>
          <a:prstGeom prst="chevron">
            <a:avLst>
              <a:gd name="adj" fmla="val 27071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  <a:latin typeface="Inter" panose="020005030000000200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BE66B2-0055-18BB-5FFA-E540BF1B7A62}"/>
              </a:ext>
            </a:extLst>
          </p:cNvPr>
          <p:cNvSpPr txBox="1"/>
          <p:nvPr/>
        </p:nvSpPr>
        <p:spPr>
          <a:xfrm>
            <a:off x="284806" y="2172292"/>
            <a:ext cx="15036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4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Pumping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336FE3E-E0D6-0BFF-720E-0D83CE0E10FB}"/>
              </a:ext>
            </a:extLst>
          </p:cNvPr>
          <p:cNvSpPr txBox="1"/>
          <p:nvPr/>
        </p:nvSpPr>
        <p:spPr>
          <a:xfrm>
            <a:off x="265060" y="3428538"/>
            <a:ext cx="15036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4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Energetics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00E492-94ED-3506-4994-8DD54E850D55}"/>
              </a:ext>
            </a:extLst>
          </p:cNvPr>
          <p:cNvSpPr txBox="1"/>
          <p:nvPr/>
        </p:nvSpPr>
        <p:spPr>
          <a:xfrm>
            <a:off x="185948" y="4472954"/>
            <a:ext cx="16619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4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Thermo-</a:t>
            </a:r>
          </a:p>
          <a:p>
            <a:pPr lvl="0" algn="ctr"/>
            <a:r>
              <a:rPr lang="en-US" sz="14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Mechanics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217FF8E-3FB6-D198-0793-106FDDC41543}"/>
              </a:ext>
            </a:extLst>
          </p:cNvPr>
          <p:cNvSpPr txBox="1"/>
          <p:nvPr/>
        </p:nvSpPr>
        <p:spPr>
          <a:xfrm>
            <a:off x="185948" y="5753206"/>
            <a:ext cx="16619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40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Propagation</a:t>
            </a:r>
          </a:p>
        </p:txBody>
      </p:sp>
      <p:sp>
        <p:nvSpPr>
          <p:cNvPr id="42" name="U-turn Arrow 41">
            <a:extLst>
              <a:ext uri="{FF2B5EF4-FFF2-40B4-BE49-F238E27FC236}">
                <a16:creationId xmlns:a16="http://schemas.microsoft.com/office/drawing/2014/main" id="{8CB2276A-164F-0FB0-BAED-77BEB0067941}"/>
              </a:ext>
            </a:extLst>
          </p:cNvPr>
          <p:cNvSpPr/>
          <p:nvPr/>
        </p:nvSpPr>
        <p:spPr>
          <a:xfrm rot="5400000">
            <a:off x="4796246" y="2288983"/>
            <a:ext cx="1287172" cy="412427"/>
          </a:xfrm>
          <a:prstGeom prst="uturnArrow">
            <a:avLst>
              <a:gd name="adj1" fmla="val 2977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  <a:latin typeface="Inter" panose="02000503000000020004"/>
            </a:endParaRPr>
          </a:p>
        </p:txBody>
      </p:sp>
      <p:sp>
        <p:nvSpPr>
          <p:cNvPr id="43" name="U-turn Arrow 42">
            <a:extLst>
              <a:ext uri="{FF2B5EF4-FFF2-40B4-BE49-F238E27FC236}">
                <a16:creationId xmlns:a16="http://schemas.microsoft.com/office/drawing/2014/main" id="{9A204652-4920-E82D-199F-AE8C515794ED}"/>
              </a:ext>
            </a:extLst>
          </p:cNvPr>
          <p:cNvSpPr/>
          <p:nvPr/>
        </p:nvSpPr>
        <p:spPr>
          <a:xfrm rot="5400000">
            <a:off x="4796246" y="3678871"/>
            <a:ext cx="1287172" cy="412427"/>
          </a:xfrm>
          <a:prstGeom prst="uturnArrow">
            <a:avLst>
              <a:gd name="adj1" fmla="val 2977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  <a:latin typeface="Inter" panose="02000503000000020004"/>
            </a:endParaRPr>
          </a:p>
        </p:txBody>
      </p:sp>
      <p:sp>
        <p:nvSpPr>
          <p:cNvPr id="44" name="U-turn Arrow 43">
            <a:extLst>
              <a:ext uri="{FF2B5EF4-FFF2-40B4-BE49-F238E27FC236}">
                <a16:creationId xmlns:a16="http://schemas.microsoft.com/office/drawing/2014/main" id="{CCE13939-E760-3C9A-D509-9E0913AB62BA}"/>
              </a:ext>
            </a:extLst>
          </p:cNvPr>
          <p:cNvSpPr/>
          <p:nvPr/>
        </p:nvSpPr>
        <p:spPr>
          <a:xfrm rot="5400000">
            <a:off x="4796246" y="5059615"/>
            <a:ext cx="1287172" cy="412427"/>
          </a:xfrm>
          <a:prstGeom prst="uturnArrow">
            <a:avLst>
              <a:gd name="adj1" fmla="val 2977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  <a:latin typeface="Inter" panose="02000503000000020004"/>
            </a:endParaRPr>
          </a:p>
        </p:txBody>
      </p:sp>
    </p:spTree>
    <p:extLst>
      <p:ext uri="{BB962C8B-B14F-4D97-AF65-F5344CB8AC3E}">
        <p14:creationId xmlns:p14="http://schemas.microsoft.com/office/powerpoint/2010/main" val="2299331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21D13A-3B92-799E-CAE2-406ADDF6C6F4}"/>
              </a:ext>
            </a:extLst>
          </p:cNvPr>
          <p:cNvSpPr/>
          <p:nvPr/>
        </p:nvSpPr>
        <p:spPr>
          <a:xfrm>
            <a:off x="1" y="1858746"/>
            <a:ext cx="12192000" cy="499925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1FB163-4CBC-407D-14CF-E2CA394EA783}"/>
              </a:ext>
            </a:extLst>
          </p:cNvPr>
          <p:cNvSpPr/>
          <p:nvPr/>
        </p:nvSpPr>
        <p:spPr>
          <a:xfrm>
            <a:off x="420347" y="1438656"/>
            <a:ext cx="3332322" cy="2449437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72B4CF45-B338-849B-3842-A00BC86C9F54}"/>
              </a:ext>
            </a:extLst>
          </p:cNvPr>
          <p:cNvSpPr>
            <a:spLocks noChangeAspect="1"/>
          </p:cNvSpPr>
          <p:nvPr/>
        </p:nvSpPr>
        <p:spPr>
          <a:xfrm flipH="1">
            <a:off x="7712411" y="4120896"/>
            <a:ext cx="3763309" cy="2449437"/>
          </a:xfrm>
          <a:custGeom>
            <a:avLst/>
            <a:gdLst>
              <a:gd name="connsiteX0" fmla="*/ 3332322 w 3763309"/>
              <a:gd name="connsiteY0" fmla="*/ 0 h 2449437"/>
              <a:gd name="connsiteX1" fmla="*/ 0 w 3763309"/>
              <a:gd name="connsiteY1" fmla="*/ 0 h 2449437"/>
              <a:gd name="connsiteX2" fmla="*/ 0 w 3763309"/>
              <a:gd name="connsiteY2" fmla="*/ 2449437 h 2449437"/>
              <a:gd name="connsiteX3" fmla="*/ 3332322 w 3763309"/>
              <a:gd name="connsiteY3" fmla="*/ 2449437 h 2449437"/>
              <a:gd name="connsiteX4" fmla="*/ 3332322 w 3763309"/>
              <a:gd name="connsiteY4" fmla="*/ 1261332 h 2449437"/>
              <a:gd name="connsiteX5" fmla="*/ 3543033 w 3763309"/>
              <a:gd name="connsiteY5" fmla="*/ 1261332 h 2449437"/>
              <a:gd name="connsiteX6" fmla="*/ 3543033 w 3763309"/>
              <a:gd name="connsiteY6" fmla="*/ 1371470 h 2449437"/>
              <a:gd name="connsiteX7" fmla="*/ 3763309 w 3763309"/>
              <a:gd name="connsiteY7" fmla="*/ 1151194 h 2449437"/>
              <a:gd name="connsiteX8" fmla="*/ 3543033 w 3763309"/>
              <a:gd name="connsiteY8" fmla="*/ 930917 h 2449437"/>
              <a:gd name="connsiteX9" fmla="*/ 3543033 w 3763309"/>
              <a:gd name="connsiteY9" fmla="*/ 1041055 h 2449437"/>
              <a:gd name="connsiteX10" fmla="*/ 3332322 w 3763309"/>
              <a:gd name="connsiteY10" fmla="*/ 1041055 h 2449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63309" h="2449437">
                <a:moveTo>
                  <a:pt x="3332322" y="0"/>
                </a:moveTo>
                <a:lnTo>
                  <a:pt x="0" y="0"/>
                </a:lnTo>
                <a:lnTo>
                  <a:pt x="0" y="2449437"/>
                </a:lnTo>
                <a:lnTo>
                  <a:pt x="3332322" y="2449437"/>
                </a:lnTo>
                <a:lnTo>
                  <a:pt x="3332322" y="1261332"/>
                </a:lnTo>
                <a:lnTo>
                  <a:pt x="3543033" y="1261332"/>
                </a:lnTo>
                <a:lnTo>
                  <a:pt x="3543033" y="1371470"/>
                </a:lnTo>
                <a:lnTo>
                  <a:pt x="3763309" y="1151194"/>
                </a:lnTo>
                <a:lnTo>
                  <a:pt x="3543033" y="930917"/>
                </a:lnTo>
                <a:lnTo>
                  <a:pt x="3543033" y="1041055"/>
                </a:lnTo>
                <a:lnTo>
                  <a:pt x="3332322" y="104105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Inter" panose="02000503000000020004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9595C273-E606-2949-52F9-C982D3656DE1}"/>
              </a:ext>
            </a:extLst>
          </p:cNvPr>
          <p:cNvSpPr>
            <a:spLocks noChangeAspect="1"/>
          </p:cNvSpPr>
          <p:nvPr/>
        </p:nvSpPr>
        <p:spPr>
          <a:xfrm>
            <a:off x="4276792" y="1436648"/>
            <a:ext cx="3745954" cy="2449437"/>
          </a:xfrm>
          <a:custGeom>
            <a:avLst/>
            <a:gdLst>
              <a:gd name="connsiteX0" fmla="*/ 0 w 3745954"/>
              <a:gd name="connsiteY0" fmla="*/ 0 h 2449437"/>
              <a:gd name="connsiteX1" fmla="*/ 3332322 w 3745954"/>
              <a:gd name="connsiteY1" fmla="*/ 0 h 2449437"/>
              <a:gd name="connsiteX2" fmla="*/ 3332322 w 3745954"/>
              <a:gd name="connsiteY2" fmla="*/ 1096259 h 2449437"/>
              <a:gd name="connsiteX3" fmla="*/ 3525678 w 3745954"/>
              <a:gd name="connsiteY3" fmla="*/ 1096259 h 2449437"/>
              <a:gd name="connsiteX4" fmla="*/ 3525678 w 3745954"/>
              <a:gd name="connsiteY4" fmla="*/ 986121 h 2449437"/>
              <a:gd name="connsiteX5" fmla="*/ 3745954 w 3745954"/>
              <a:gd name="connsiteY5" fmla="*/ 1206398 h 2449437"/>
              <a:gd name="connsiteX6" fmla="*/ 3525678 w 3745954"/>
              <a:gd name="connsiteY6" fmla="*/ 1426674 h 2449437"/>
              <a:gd name="connsiteX7" fmla="*/ 3525678 w 3745954"/>
              <a:gd name="connsiteY7" fmla="*/ 1316536 h 2449437"/>
              <a:gd name="connsiteX8" fmla="*/ 3332322 w 3745954"/>
              <a:gd name="connsiteY8" fmla="*/ 1316536 h 2449437"/>
              <a:gd name="connsiteX9" fmla="*/ 3332322 w 3745954"/>
              <a:gd name="connsiteY9" fmla="*/ 2449437 h 2449437"/>
              <a:gd name="connsiteX10" fmla="*/ 0 w 3745954"/>
              <a:gd name="connsiteY10" fmla="*/ 2449437 h 2449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45954" h="2449437">
                <a:moveTo>
                  <a:pt x="0" y="0"/>
                </a:moveTo>
                <a:lnTo>
                  <a:pt x="3332322" y="0"/>
                </a:lnTo>
                <a:lnTo>
                  <a:pt x="3332322" y="1096259"/>
                </a:lnTo>
                <a:lnTo>
                  <a:pt x="3525678" y="1096259"/>
                </a:lnTo>
                <a:lnTo>
                  <a:pt x="3525678" y="986121"/>
                </a:lnTo>
                <a:lnTo>
                  <a:pt x="3745954" y="1206398"/>
                </a:lnTo>
                <a:lnTo>
                  <a:pt x="3525678" y="1426674"/>
                </a:lnTo>
                <a:lnTo>
                  <a:pt x="3525678" y="1316536"/>
                </a:lnTo>
                <a:lnTo>
                  <a:pt x="3332322" y="1316536"/>
                </a:lnTo>
                <a:lnTo>
                  <a:pt x="3332322" y="2449437"/>
                </a:lnTo>
                <a:lnTo>
                  <a:pt x="0" y="2449437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Inter" panose="02000503000000020004"/>
            </a:endParaRP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8DC49255-D9C4-7E01-49CF-282A78B924FD}"/>
              </a:ext>
            </a:extLst>
          </p:cNvPr>
          <p:cNvSpPr/>
          <p:nvPr/>
        </p:nvSpPr>
        <p:spPr>
          <a:xfrm>
            <a:off x="8143398" y="1436646"/>
            <a:ext cx="3332322" cy="2837038"/>
          </a:xfrm>
          <a:custGeom>
            <a:avLst/>
            <a:gdLst>
              <a:gd name="connsiteX0" fmla="*/ 0 w 3332322"/>
              <a:gd name="connsiteY0" fmla="*/ 0 h 2837038"/>
              <a:gd name="connsiteX1" fmla="*/ 3332322 w 3332322"/>
              <a:gd name="connsiteY1" fmla="*/ 0 h 2837038"/>
              <a:gd name="connsiteX2" fmla="*/ 3332322 w 3332322"/>
              <a:gd name="connsiteY2" fmla="*/ 2449437 h 2837038"/>
              <a:gd name="connsiteX3" fmla="*/ 1776299 w 3332322"/>
              <a:gd name="connsiteY3" fmla="*/ 2449437 h 2837038"/>
              <a:gd name="connsiteX4" fmla="*/ 1776299 w 3332322"/>
              <a:gd name="connsiteY4" fmla="*/ 2616762 h 2837038"/>
              <a:gd name="connsiteX5" fmla="*/ 1886437 w 3332322"/>
              <a:gd name="connsiteY5" fmla="*/ 2616762 h 2837038"/>
              <a:gd name="connsiteX6" fmla="*/ 1666160 w 3332322"/>
              <a:gd name="connsiteY6" fmla="*/ 2837038 h 2837038"/>
              <a:gd name="connsiteX7" fmla="*/ 1445884 w 3332322"/>
              <a:gd name="connsiteY7" fmla="*/ 2616762 h 2837038"/>
              <a:gd name="connsiteX8" fmla="*/ 1556022 w 3332322"/>
              <a:gd name="connsiteY8" fmla="*/ 2616762 h 2837038"/>
              <a:gd name="connsiteX9" fmla="*/ 1556022 w 3332322"/>
              <a:gd name="connsiteY9" fmla="*/ 2449437 h 2837038"/>
              <a:gd name="connsiteX10" fmla="*/ 0 w 3332322"/>
              <a:gd name="connsiteY10" fmla="*/ 2449437 h 283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32322" h="2837038">
                <a:moveTo>
                  <a:pt x="0" y="0"/>
                </a:moveTo>
                <a:lnTo>
                  <a:pt x="3332322" y="0"/>
                </a:lnTo>
                <a:lnTo>
                  <a:pt x="3332322" y="2449437"/>
                </a:lnTo>
                <a:lnTo>
                  <a:pt x="1776299" y="2449437"/>
                </a:lnTo>
                <a:lnTo>
                  <a:pt x="1776299" y="2616762"/>
                </a:lnTo>
                <a:lnTo>
                  <a:pt x="1886437" y="2616762"/>
                </a:lnTo>
                <a:lnTo>
                  <a:pt x="1666160" y="2837038"/>
                </a:lnTo>
                <a:lnTo>
                  <a:pt x="1445884" y="2616762"/>
                </a:lnTo>
                <a:lnTo>
                  <a:pt x="1556022" y="2616762"/>
                </a:lnTo>
                <a:lnTo>
                  <a:pt x="1556022" y="2449437"/>
                </a:lnTo>
                <a:lnTo>
                  <a:pt x="0" y="2449437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AD5F6A5-9674-3262-46C1-64D1B0BEE166}"/>
              </a:ext>
            </a:extLst>
          </p:cNvPr>
          <p:cNvSpPr/>
          <p:nvPr/>
        </p:nvSpPr>
        <p:spPr>
          <a:xfrm>
            <a:off x="410187" y="4120896"/>
            <a:ext cx="3332322" cy="2449437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latin typeface="Inter" panose="02000503000000020004"/>
            </a:endParaRP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FA37BFE4-F685-E367-3E18-E970E717CC99}"/>
              </a:ext>
            </a:extLst>
          </p:cNvPr>
          <p:cNvSpPr>
            <a:spLocks noChangeAspect="1"/>
          </p:cNvSpPr>
          <p:nvPr/>
        </p:nvSpPr>
        <p:spPr>
          <a:xfrm flipH="1">
            <a:off x="3849312" y="4120896"/>
            <a:ext cx="3759802" cy="2449437"/>
          </a:xfrm>
          <a:custGeom>
            <a:avLst/>
            <a:gdLst>
              <a:gd name="connsiteX0" fmla="*/ 3332322 w 3759802"/>
              <a:gd name="connsiteY0" fmla="*/ 0 h 2449437"/>
              <a:gd name="connsiteX1" fmla="*/ 0 w 3759802"/>
              <a:gd name="connsiteY1" fmla="*/ 0 h 2449437"/>
              <a:gd name="connsiteX2" fmla="*/ 0 w 3759802"/>
              <a:gd name="connsiteY2" fmla="*/ 2449437 h 2449437"/>
              <a:gd name="connsiteX3" fmla="*/ 3332322 w 3759802"/>
              <a:gd name="connsiteY3" fmla="*/ 2449437 h 2449437"/>
              <a:gd name="connsiteX4" fmla="*/ 3332322 w 3759802"/>
              <a:gd name="connsiteY4" fmla="*/ 1252586 h 2449437"/>
              <a:gd name="connsiteX5" fmla="*/ 3539526 w 3759802"/>
              <a:gd name="connsiteY5" fmla="*/ 1252586 h 2449437"/>
              <a:gd name="connsiteX6" fmla="*/ 3539526 w 3759802"/>
              <a:gd name="connsiteY6" fmla="*/ 1362724 h 2449437"/>
              <a:gd name="connsiteX7" fmla="*/ 3759802 w 3759802"/>
              <a:gd name="connsiteY7" fmla="*/ 1142448 h 2449437"/>
              <a:gd name="connsiteX8" fmla="*/ 3539526 w 3759802"/>
              <a:gd name="connsiteY8" fmla="*/ 922171 h 2449437"/>
              <a:gd name="connsiteX9" fmla="*/ 3539526 w 3759802"/>
              <a:gd name="connsiteY9" fmla="*/ 1032309 h 2449437"/>
              <a:gd name="connsiteX10" fmla="*/ 3332322 w 3759802"/>
              <a:gd name="connsiteY10" fmla="*/ 1032309 h 2449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59802" h="2449437">
                <a:moveTo>
                  <a:pt x="3332322" y="0"/>
                </a:moveTo>
                <a:lnTo>
                  <a:pt x="0" y="0"/>
                </a:lnTo>
                <a:lnTo>
                  <a:pt x="0" y="2449437"/>
                </a:lnTo>
                <a:lnTo>
                  <a:pt x="3332322" y="2449437"/>
                </a:lnTo>
                <a:lnTo>
                  <a:pt x="3332322" y="1252586"/>
                </a:lnTo>
                <a:lnTo>
                  <a:pt x="3539526" y="1252586"/>
                </a:lnTo>
                <a:lnTo>
                  <a:pt x="3539526" y="1362724"/>
                </a:lnTo>
                <a:lnTo>
                  <a:pt x="3759802" y="1142448"/>
                </a:lnTo>
                <a:lnTo>
                  <a:pt x="3539526" y="922171"/>
                </a:lnTo>
                <a:lnTo>
                  <a:pt x="3539526" y="1032309"/>
                </a:lnTo>
                <a:lnTo>
                  <a:pt x="3332322" y="1032309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Inter" panose="020005030000000200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A07029-90FF-36BF-6C0B-2562E2D35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976" y="320486"/>
            <a:ext cx="10659761" cy="1116446"/>
          </a:xfrm>
        </p:spPr>
        <p:txBody>
          <a:bodyPr/>
          <a:lstStyle/>
          <a:p>
            <a:r>
              <a:rPr lang="en-US">
                <a:latin typeface="Inter SemiBold" panose="02000503000000020004" pitchFamily="2" charset="0"/>
                <a:ea typeface="Inter SemiBold" panose="02000503000000020004" pitchFamily="2" charset="0"/>
              </a:rPr>
              <a:t>The solution leverages built-in modules with encapsulation of benchmarked laser codes and manufacturing data 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BDFDB4-ADC5-CA46-F535-BAAD38EA9C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3413"/>
          <a:stretch/>
        </p:blipFill>
        <p:spPr>
          <a:xfrm>
            <a:off x="1104142" y="1797966"/>
            <a:ext cx="1890303" cy="19848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BD4D2D-EF2D-1DC2-00C9-39331D6E7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620" y="4435797"/>
            <a:ext cx="2711224" cy="20334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F543497-8BCC-7B05-12EC-3FAD4DC590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9810" y="1359993"/>
            <a:ext cx="3504068" cy="262805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E546B9D-418A-2633-02D2-4D62CB4426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4770" y="4188742"/>
            <a:ext cx="3391161" cy="254337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AE2E90-0F56-2618-90E2-61051A9C758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3359" t="1268" r="18342" b="-1268"/>
          <a:stretch/>
        </p:blipFill>
        <p:spPr>
          <a:xfrm rot="21387070">
            <a:off x="-606874" y="3973765"/>
            <a:ext cx="4253065" cy="335708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B99AD30-7D40-E8D1-FAE9-B501BAECBD59}"/>
              </a:ext>
            </a:extLst>
          </p:cNvPr>
          <p:cNvSpPr txBox="1"/>
          <p:nvPr/>
        </p:nvSpPr>
        <p:spPr>
          <a:xfrm>
            <a:off x="8163715" y="1438352"/>
            <a:ext cx="3332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2">
                    <a:lumMod val="50000"/>
                  </a:schemeClr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Heat Transfer + CFD</a:t>
            </a:r>
          </a:p>
          <a:p>
            <a:r>
              <a:rPr lang="en-US" sz="1200" i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+Ext Module: Diode Excitation to Heat Map</a:t>
            </a:r>
          </a:p>
        </p:txBody>
      </p:sp>
      <p:pic>
        <p:nvPicPr>
          <p:cNvPr id="38" name="Picture 37" descr="A computer screen with a colorful light coming out of it&#10;&#10;Description automatically generated">
            <a:extLst>
              <a:ext uri="{FF2B5EF4-FFF2-40B4-BE49-F238E27FC236}">
                <a16:creationId xmlns:a16="http://schemas.microsoft.com/office/drawing/2014/main" id="{BE4FB21F-8BC5-C998-094E-01D1A5954B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7115" y="2006488"/>
            <a:ext cx="2451819" cy="183886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F4117A86-75C7-B280-5792-BBDB14FCADC7}"/>
              </a:ext>
            </a:extLst>
          </p:cNvPr>
          <p:cNvSpPr txBox="1"/>
          <p:nvPr/>
        </p:nvSpPr>
        <p:spPr>
          <a:xfrm>
            <a:off x="4283049" y="1438352"/>
            <a:ext cx="3415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2">
                    <a:lumMod val="50000"/>
                  </a:schemeClr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Pump Source Modelling</a:t>
            </a:r>
          </a:p>
          <a:p>
            <a:r>
              <a:rPr lang="en-US" sz="1200" i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+Ext Modelling of Diode Characteristics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540E99F-33A6-1192-4FB2-85227CD87E8F}"/>
              </a:ext>
            </a:extLst>
          </p:cNvPr>
          <p:cNvSpPr txBox="1"/>
          <p:nvPr/>
        </p:nvSpPr>
        <p:spPr>
          <a:xfrm>
            <a:off x="8173938" y="4152654"/>
            <a:ext cx="3322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2">
                    <a:lumMod val="50000"/>
                  </a:schemeClr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Solid Mechanics</a:t>
            </a:r>
          </a:p>
          <a:p>
            <a:r>
              <a:rPr lang="en-US" sz="1200" i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+</a:t>
            </a:r>
            <a:r>
              <a:rPr lang="en-US" sz="1200" i="1" err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Mfg</a:t>
            </a:r>
            <a:r>
              <a:rPr lang="en-US" sz="1200" i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 Data on Elastic Tensor Axes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355F0B0-12F3-B364-C7E8-E6C667156DF9}"/>
              </a:ext>
            </a:extLst>
          </p:cNvPr>
          <p:cNvSpPr txBox="1"/>
          <p:nvPr/>
        </p:nvSpPr>
        <p:spPr>
          <a:xfrm>
            <a:off x="4308894" y="4174187"/>
            <a:ext cx="333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2">
                    <a:lumMod val="50000"/>
                  </a:schemeClr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Moving Mesh</a:t>
            </a:r>
          </a:p>
          <a:p>
            <a:r>
              <a:rPr lang="en-US" sz="1200" i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+Capture evolving micro-channel &amp; optic definition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CACE162-92D3-22EA-EEC5-823B4046B187}"/>
              </a:ext>
            </a:extLst>
          </p:cNvPr>
          <p:cNvSpPr txBox="1"/>
          <p:nvPr/>
        </p:nvSpPr>
        <p:spPr>
          <a:xfrm>
            <a:off x="407988" y="4152654"/>
            <a:ext cx="4308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2">
                    <a:lumMod val="50000"/>
                  </a:schemeClr>
                </a:solidFill>
                <a:latin typeface="Inter SemiBold" panose="02000503000000020004" pitchFamily="2" charset="0"/>
                <a:ea typeface="Inter SemiBold" panose="02000503000000020004" pitchFamily="2" charset="0"/>
              </a:rPr>
              <a:t>Ray Optics</a:t>
            </a:r>
          </a:p>
          <a:p>
            <a:r>
              <a:rPr lang="en-US" sz="1200" i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+</a:t>
            </a:r>
            <a:r>
              <a:rPr lang="en-US" sz="1200" i="1" err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Mfg</a:t>
            </a:r>
            <a:r>
              <a:rPr lang="en-US" sz="1200" i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 Data on Stress-Optical Tensors</a:t>
            </a:r>
          </a:p>
        </p:txBody>
      </p:sp>
      <p:pic>
        <p:nvPicPr>
          <p:cNvPr id="51" name="Picture 2">
            <a:extLst>
              <a:ext uri="{FF2B5EF4-FFF2-40B4-BE49-F238E27FC236}">
                <a16:creationId xmlns:a16="http://schemas.microsoft.com/office/drawing/2014/main" id="{C1685475-856A-999D-BA50-20FD8ED8A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3" y="1561939"/>
            <a:ext cx="1890303" cy="17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577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BF662-7ACB-D074-F8CD-CDAE72015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Inter SemiBold" panose="02000503000000020004" pitchFamily="2" charset="0"/>
                <a:ea typeface="Inter SemiBold" panose="02000503000000020004" pitchFamily="2" charset="0"/>
              </a:rPr>
              <a:t>Code benchmarking relative to known performance of </a:t>
            </a:r>
            <a:br>
              <a:rPr lang="en-US">
                <a:latin typeface="Inter SemiBold" panose="02000503000000020004" pitchFamily="2" charset="0"/>
                <a:ea typeface="Inter SemiBold" panose="02000503000000020004" pitchFamily="2" charset="0"/>
              </a:rPr>
            </a:br>
            <a:r>
              <a:rPr lang="en-US">
                <a:latin typeface="Inter SemiBold" panose="02000503000000020004" pitchFamily="2" charset="0"/>
                <a:ea typeface="Inter SemiBold" panose="02000503000000020004" pitchFamily="2" charset="0"/>
              </a:rPr>
              <a:t>existing actively-cooled lasers by former system experts in-house </a:t>
            </a:r>
          </a:p>
        </p:txBody>
      </p:sp>
      <p:pic>
        <p:nvPicPr>
          <p:cNvPr id="5" name="Image 47">
            <a:extLst>
              <a:ext uri="{FF2B5EF4-FFF2-40B4-BE49-F238E27FC236}">
                <a16:creationId xmlns:a16="http://schemas.microsoft.com/office/drawing/2014/main" id="{FF407F59-7961-3D47-A24B-6E5CDBE33B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508" y="2304775"/>
            <a:ext cx="5216093" cy="2934053"/>
          </a:xfrm>
          <a:prstGeom prst="rect">
            <a:avLst/>
          </a:prstGeom>
        </p:spPr>
      </p:pic>
      <p:pic>
        <p:nvPicPr>
          <p:cNvPr id="7" name="Picture 6" descr="A person in a white suit working in a factory&#10;&#10;Description automatically generated">
            <a:extLst>
              <a:ext uri="{FF2B5EF4-FFF2-40B4-BE49-F238E27FC236}">
                <a16:creationId xmlns:a16="http://schemas.microsoft.com/office/drawing/2014/main" id="{BA52146E-EEC0-DC19-240C-79AEF755D1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5365" y="2304774"/>
            <a:ext cx="4753815" cy="2934053"/>
          </a:xfrm>
          <a:prstGeom prst="rect">
            <a:avLst/>
          </a:prstGeom>
        </p:spPr>
      </p:pic>
      <p:pic>
        <p:nvPicPr>
          <p:cNvPr id="4098" name="Picture 2" descr="ELI ERIC | Home">
            <a:extLst>
              <a:ext uri="{FF2B5EF4-FFF2-40B4-BE49-F238E27FC236}">
                <a16:creationId xmlns:a16="http://schemas.microsoft.com/office/drawing/2014/main" id="{3AEB5D09-8708-1E46-F535-58FBC6D2E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865" y="2371398"/>
            <a:ext cx="1233111" cy="58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13508F-597E-31B3-D477-EF5C48EC0A17}"/>
              </a:ext>
            </a:extLst>
          </p:cNvPr>
          <p:cNvSpPr txBox="1"/>
          <p:nvPr/>
        </p:nvSpPr>
        <p:spPr>
          <a:xfrm>
            <a:off x="6438865" y="1653930"/>
            <a:ext cx="37843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L4-Aton Laser – Prague, CZ</a:t>
            </a:r>
          </a:p>
          <a:p>
            <a:r>
              <a:rPr lang="en-US" sz="1400" i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Flashlamp-Pumped – 1500J @ 1054nm</a:t>
            </a:r>
            <a:endParaRPr lang="en-US" sz="1600">
              <a:solidFill>
                <a:schemeClr val="accent2">
                  <a:lumMod val="50000"/>
                </a:schemeClr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40FBD0-F938-6F2C-9704-60BE47DBC363}"/>
              </a:ext>
            </a:extLst>
          </p:cNvPr>
          <p:cNvSpPr txBox="1"/>
          <p:nvPr/>
        </p:nvSpPr>
        <p:spPr>
          <a:xfrm>
            <a:off x="691551" y="1680114"/>
            <a:ext cx="48194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CNE400 Pump Laser – </a:t>
            </a:r>
            <a:r>
              <a:rPr lang="en-US" sz="2000" b="1" err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Saclay</a:t>
            </a:r>
            <a:r>
              <a:rPr lang="en-US" sz="2000" b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, FR</a:t>
            </a:r>
          </a:p>
          <a:p>
            <a:r>
              <a:rPr lang="en-US" sz="1400" i="1">
                <a:solidFill>
                  <a:schemeClr val="accent2">
                    <a:lumMod val="50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</a:rPr>
              <a:t>Flashlamp-Pumped – 400J @ 1054nm</a:t>
            </a:r>
            <a:endParaRPr lang="en-US" sz="1400">
              <a:solidFill>
                <a:schemeClr val="accent2">
                  <a:lumMod val="50000"/>
                </a:schemeClr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pic>
        <p:nvPicPr>
          <p:cNvPr id="4100" name="Picture 4" descr="Assemblée Générale CILEX - APOLLON">
            <a:extLst>
              <a:ext uri="{FF2B5EF4-FFF2-40B4-BE49-F238E27FC236}">
                <a16:creationId xmlns:a16="http://schemas.microsoft.com/office/drawing/2014/main" id="{1875C2DF-38B1-69FD-A96C-466B1C8FCD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4" t="5788" r="4921" b="9109"/>
          <a:stretch/>
        </p:blipFill>
        <p:spPr bwMode="auto">
          <a:xfrm>
            <a:off x="743691" y="2371398"/>
            <a:ext cx="1707928" cy="58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A87EB9-3EC4-8FFC-2902-E35D90E482A3}"/>
              </a:ext>
            </a:extLst>
          </p:cNvPr>
          <p:cNvSpPr txBox="1"/>
          <p:nvPr/>
        </p:nvSpPr>
        <p:spPr>
          <a:xfrm>
            <a:off x="613566" y="5549322"/>
            <a:ext cx="11453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Inter Regular" panose="02000503000000020004" pitchFamily="2" charset="0"/>
              <a:buChar char="→"/>
            </a:pPr>
            <a:r>
              <a:rPr lang="en-US" sz="1600">
                <a:solidFill>
                  <a:schemeClr val="accent2">
                    <a:lumMod val="50000"/>
                  </a:schemeClr>
                </a:solidFill>
                <a:latin typeface="Inter SemiBold" panose="02000503000000020004"/>
                <a:ea typeface="Inter" panose="02000503000000020004" pitchFamily="2" charset="0"/>
              </a:rPr>
              <a:t>Each laser equivalent to 1 of the N Lasers required to compress the fuel pellet for a Laser Fusion Power Plant</a:t>
            </a:r>
          </a:p>
          <a:p>
            <a:pPr>
              <a:buClr>
                <a:srgbClr val="002060"/>
              </a:buClr>
            </a:pPr>
            <a:endParaRPr lang="en-US" sz="1600">
              <a:solidFill>
                <a:schemeClr val="accent2">
                  <a:lumMod val="50000"/>
                </a:schemeClr>
              </a:solidFill>
              <a:latin typeface="Inter SemiBold" panose="02000503000000020004"/>
              <a:ea typeface="Inter" panose="02000503000000020004" pitchFamily="2" charset="0"/>
            </a:endParaRPr>
          </a:p>
          <a:p>
            <a:pPr marL="285750" indent="-285750">
              <a:buClr>
                <a:srgbClr val="002060"/>
              </a:buClr>
              <a:buFont typeface="Inter Regular" panose="02000503000000020004" pitchFamily="2" charset="0"/>
              <a:buChar char="→"/>
            </a:pPr>
            <a:r>
              <a:rPr lang="en-US" sz="1600">
                <a:solidFill>
                  <a:schemeClr val="accent2">
                    <a:lumMod val="50000"/>
                  </a:schemeClr>
                </a:solidFill>
                <a:latin typeface="Inter SemiBold" panose="02000503000000020004"/>
                <a:ea typeface="Inter" panose="02000503000000020004" pitchFamily="2" charset="0"/>
              </a:rPr>
              <a:t>Next generation of Amplifiers builds upon and extends the performance</a:t>
            </a:r>
          </a:p>
        </p:txBody>
      </p:sp>
    </p:spTree>
    <p:extLst>
      <p:ext uri="{BB962C8B-B14F-4D97-AF65-F5344CB8AC3E}">
        <p14:creationId xmlns:p14="http://schemas.microsoft.com/office/powerpoint/2010/main" val="2112316492"/>
      </p:ext>
    </p:extLst>
  </p:cSld>
  <p:clrMapOvr>
    <a:masterClrMapping/>
  </p:clrMapOvr>
</p:sld>
</file>

<file path=ppt/theme/theme1.xml><?xml version="1.0" encoding="utf-8"?>
<a:theme xmlns:a="http://schemas.openxmlformats.org/drawingml/2006/main" name="FE Mastercharts">
  <a:themeElements>
    <a:clrScheme name="Focused Energy">
      <a:dk1>
        <a:srgbClr val="000000"/>
      </a:dk1>
      <a:lt1>
        <a:srgbClr val="FFFFFF"/>
      </a:lt1>
      <a:dk2>
        <a:srgbClr val="0099FF"/>
      </a:dk2>
      <a:lt2>
        <a:srgbClr val="E7E6E6"/>
      </a:lt2>
      <a:accent1>
        <a:srgbClr val="00FF7D"/>
      </a:accent1>
      <a:accent2>
        <a:srgbClr val="002AD4"/>
      </a:accent2>
      <a:accent3>
        <a:srgbClr val="00D48E"/>
      </a:accent3>
      <a:accent4>
        <a:srgbClr val="00AAA0"/>
      </a:accent4>
      <a:accent5>
        <a:srgbClr val="007FB1"/>
      </a:accent5>
      <a:accent6>
        <a:srgbClr val="0055C3"/>
      </a:accent6>
      <a:hlink>
        <a:srgbClr val="09347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Focused Energy_TEMPLATE" id="{C110921D-AA71-5E4A-8E22-9F52F1C8163D}" vid="{4FFA6712-2522-C941-BBE2-9EB9C8AECB22}"/>
    </a:ext>
  </a:extLst>
</a:theme>
</file>

<file path=ppt/theme/theme2.xml><?xml version="1.0" encoding="utf-8"?>
<a:theme xmlns:a="http://schemas.openxmlformats.org/drawingml/2006/main" name="2_FE Mastercharts">
  <a:themeElements>
    <a:clrScheme name="Focused Energy">
      <a:dk1>
        <a:srgbClr val="000000"/>
      </a:dk1>
      <a:lt1>
        <a:srgbClr val="FFFFFF"/>
      </a:lt1>
      <a:dk2>
        <a:srgbClr val="0099FF"/>
      </a:dk2>
      <a:lt2>
        <a:srgbClr val="E7E6E6"/>
      </a:lt2>
      <a:accent1>
        <a:srgbClr val="00FF7D"/>
      </a:accent1>
      <a:accent2>
        <a:srgbClr val="002AD4"/>
      </a:accent2>
      <a:accent3>
        <a:srgbClr val="00D48E"/>
      </a:accent3>
      <a:accent4>
        <a:srgbClr val="00AAA0"/>
      </a:accent4>
      <a:accent5>
        <a:srgbClr val="007FB1"/>
      </a:accent5>
      <a:accent6>
        <a:srgbClr val="0055C3"/>
      </a:accent6>
      <a:hlink>
        <a:srgbClr val="09347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Focused Energy_TEMPLATE" id="{C110921D-AA71-5E4A-8E22-9F52F1C8163D}" vid="{4FFA6712-2522-C941-BBE2-9EB9C8AECB22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699B99A58B0D44993E390192211DCC" ma:contentTypeVersion="15" ma:contentTypeDescription="Create a new document." ma:contentTypeScope="" ma:versionID="200a19d0a9dcfb64210b98d6ad17883d">
  <xsd:schema xmlns:xsd="http://www.w3.org/2001/XMLSchema" xmlns:xs="http://www.w3.org/2001/XMLSchema" xmlns:p="http://schemas.microsoft.com/office/2006/metadata/properties" xmlns:ns2="a298052a-70b1-4e10-a621-e7c7ba641b6e" xmlns:ns3="4192430b-3532-4c0d-846d-d179a42a0a97" targetNamespace="http://schemas.microsoft.com/office/2006/metadata/properties" ma:root="true" ma:fieldsID="0385c5ce48c72b06a1a3ee55fbeb7711" ns2:_="" ns3:_="">
    <xsd:import namespace="a298052a-70b1-4e10-a621-e7c7ba641b6e"/>
    <xsd:import namespace="4192430b-3532-4c0d-846d-d179a42a0a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98052a-70b1-4e10-a621-e7c7ba641b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3c7835be-996c-414c-8d34-68aa847ff1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92430b-3532-4c0d-846d-d179a42a0a9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81b44da2-c193-4a9a-a86a-972c7a44d451}" ma:internalName="TaxCatchAll" ma:showField="CatchAllData" ma:web="4192430b-3532-4c0d-846d-d179a42a0a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192430b-3532-4c0d-846d-d179a42a0a97" xsi:nil="true"/>
    <lcf76f155ced4ddcb4097134ff3c332f xmlns="a298052a-70b1-4e10-a621-e7c7ba641b6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401C2B-2782-48B6-8131-710C842494BF}">
  <ds:schemaRefs>
    <ds:schemaRef ds:uri="4192430b-3532-4c0d-846d-d179a42a0a97"/>
    <ds:schemaRef ds:uri="a298052a-70b1-4e10-a621-e7c7ba641b6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FBEED03-1489-4F93-8F01-67F91DB64C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7ECC14-9F11-4320-8A0A-7333A0217EA0}">
  <ds:schemaRefs>
    <ds:schemaRef ds:uri="4192430b-3532-4c0d-846d-d179a42a0a97"/>
    <ds:schemaRef ds:uri="a298052a-70b1-4e10-a621-e7c7ba641b6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FE Mastercharts</Template>
  <TotalTime>0</TotalTime>
  <Words>836</Words>
  <Application>Microsoft Office PowerPoint</Application>
  <PresentationFormat>Widescreen</PresentationFormat>
  <Paragraphs>165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Inter Regular</vt:lpstr>
      <vt:lpstr>Inter</vt:lpstr>
      <vt:lpstr>Barlow SemiBold</vt:lpstr>
      <vt:lpstr>Cambria Math</vt:lpstr>
      <vt:lpstr>Barlow</vt:lpstr>
      <vt:lpstr>Barlow Light</vt:lpstr>
      <vt:lpstr>System Font Regular</vt:lpstr>
      <vt:lpstr>Inter Medium</vt:lpstr>
      <vt:lpstr>Arial</vt:lpstr>
      <vt:lpstr>Inter SemiBold</vt:lpstr>
      <vt:lpstr>Barlow Medium</vt:lpstr>
      <vt:lpstr>FE Mastercharts</vt:lpstr>
      <vt:lpstr>2_FE Mastercharts</vt:lpstr>
      <vt:lpstr>PowerPoint Presentation</vt:lpstr>
      <vt:lpstr>IFE Breakthroughs  have burst open the door for Commercial Laser Fusion Power</vt:lpstr>
      <vt:lpstr>Our Fusion Approach – Direct-Drive Compression with modern Inertial Fusion Energy (IFE) Lasers </vt:lpstr>
      <vt:lpstr>PowerPoint Presentation</vt:lpstr>
      <vt:lpstr>Amplifier Thermo-mechanical-optical behavior drives laser quality</vt:lpstr>
      <vt:lpstr>Amplifier Thermo-mechanical-optical behavior drives laser quality</vt:lpstr>
      <vt:lpstr>Segregated Solver to capture complete chain of events from pump to propagation  </vt:lpstr>
      <vt:lpstr>The solution leverages built-in modules with encapsulation of benchmarked laser codes and manufacturing data   </vt:lpstr>
      <vt:lpstr>Code benchmarking relative to known performance of  existing actively-cooled lasers by former system experts in-house </vt:lpstr>
      <vt:lpstr>Thanks for your attention and interest in Fusion Energy!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Kateryna Bielka;gavin.friedman@focused-energy.world;doug.hammond@focused-energy.world;geoffroy.letouze@focused-energy.world;bruno.legarrec@focused-energy.world;clement.paradis@focused-energy.world;gilles.cheriaux@focused-energy.world</dc:creator>
  <cp:lastModifiedBy>Gavin Friedman</cp:lastModifiedBy>
  <cp:revision>1</cp:revision>
  <cp:lastPrinted>2022-05-16T09:59:20Z</cp:lastPrinted>
  <dcterms:created xsi:type="dcterms:W3CDTF">2022-05-19T10:09:45Z</dcterms:created>
  <dcterms:modified xsi:type="dcterms:W3CDTF">2024-10-16T14:23:54Z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0x010100E4B314B4BC9DBA4E957DA745BDDEDCD4</vt:lpwstr>
  </property>
  <property fmtid="{D5CDD505-2E9C-101B-9397-08002B2CF9AE}" pid="3" name="MediaServiceImageTags">
    <vt:lpwstr/>
  </property>
</Properties>
</file>