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
  </p:notesMasterIdLst>
  <p:sldIdLst>
    <p:sldId id="256" r:id="rId2"/>
  </p:sldIdLst>
  <p:sldSz cx="32918400" cy="438912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6" roundtripDataSignature="AMtx7mixp2XG2dWM5VszXpG7eKDL+NsVh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40" d="100"/>
          <a:sy n="40" d="100"/>
        </p:scale>
        <p:origin x="690" y="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notesMaster" Target="notesMasters/notesMaster1.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customschemas.google.com/relationships/presentationmetadata" Target="metadata"/><Relationship Id="rId10" Type="http://schemas.openxmlformats.org/officeDocument/2006/relationships/tableStyles" Target="tableStyles.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2271713" y="1143000"/>
            <a:ext cx="231457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5759"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5759"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5759"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5759"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5759"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5759"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5759"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5759"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5759"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9" name="Google Shape;119;p1:notes"/>
          <p:cNvSpPr>
            <a:spLocks noGrp="1" noRot="1" noChangeAspect="1"/>
          </p:cNvSpPr>
          <p:nvPr>
            <p:ph type="sldImg" idx="2"/>
          </p:nvPr>
        </p:nvSpPr>
        <p:spPr>
          <a:xfrm>
            <a:off x="2271713" y="1143000"/>
            <a:ext cx="2314575"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5_Benutzerdefiniertes Layout">
  <p:cSld name="5_Benutzerdefiniertes Layout">
    <p:spTree>
      <p:nvGrpSpPr>
        <p:cNvPr id="1" name="Shape 15"/>
        <p:cNvGrpSpPr/>
        <p:nvPr/>
      </p:nvGrpSpPr>
      <p:grpSpPr>
        <a:xfrm>
          <a:off x="0" y="0"/>
          <a:ext cx="0" cy="0"/>
          <a:chOff x="0" y="0"/>
          <a:chExt cx="0" cy="0"/>
        </a:xfrm>
      </p:grpSpPr>
      <p:sp>
        <p:nvSpPr>
          <p:cNvPr id="16" name="Google Shape;16;p6"/>
          <p:cNvSpPr/>
          <p:nvPr/>
        </p:nvSpPr>
        <p:spPr>
          <a:xfrm>
            <a:off x="1" y="1"/>
            <a:ext cx="32918400" cy="12291529"/>
          </a:xfrm>
          <a:prstGeom prst="rect">
            <a:avLst/>
          </a:prstGeom>
          <a:solidFill>
            <a:srgbClr val="E1EAF1"/>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1857" b="0" i="0" u="none" strike="noStrike" cap="none">
              <a:solidFill>
                <a:schemeClr val="lt1"/>
              </a:solidFill>
              <a:latin typeface="Calibri"/>
              <a:ea typeface="Calibri"/>
              <a:cs typeface="Calibri"/>
              <a:sym typeface="Calibri"/>
            </a:endParaRPr>
          </a:p>
        </p:txBody>
      </p:sp>
      <p:sp>
        <p:nvSpPr>
          <p:cNvPr id="17" name="Google Shape;17;p6"/>
          <p:cNvSpPr txBox="1">
            <a:spLocks noGrp="1"/>
          </p:cNvSpPr>
          <p:nvPr>
            <p:ph type="title"/>
          </p:nvPr>
        </p:nvSpPr>
        <p:spPr>
          <a:xfrm>
            <a:off x="14197441" y="1534000"/>
            <a:ext cx="17520673" cy="390742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8203"/>
              <a:buFont typeface="Calibri"/>
              <a:buNone/>
              <a:defRPr sz="8203" b="1">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 name="Google Shape;18;p6"/>
          <p:cNvSpPr txBox="1">
            <a:spLocks noGrp="1"/>
          </p:cNvSpPr>
          <p:nvPr>
            <p:ph type="body" idx="1"/>
          </p:nvPr>
        </p:nvSpPr>
        <p:spPr>
          <a:xfrm>
            <a:off x="14197297" y="9998690"/>
            <a:ext cx="17520817" cy="1984280"/>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3600"/>
              </a:spcBef>
              <a:spcAft>
                <a:spcPts val="0"/>
              </a:spcAft>
              <a:buClr>
                <a:srgbClr val="7F7F7F"/>
              </a:buClr>
              <a:buSzPts val="4081"/>
              <a:buNone/>
              <a:defRPr sz="4081">
                <a:solidFill>
                  <a:srgbClr val="7F7F7F"/>
                </a:solidFill>
                <a:latin typeface="Calibri"/>
                <a:ea typeface="Calibri"/>
                <a:cs typeface="Calibri"/>
                <a:sym typeface="Calibri"/>
              </a:defRPr>
            </a:lvl1pPr>
            <a:lvl2pPr marL="914400" lvl="1" indent="-342900" algn="l">
              <a:lnSpc>
                <a:spcPct val="90000"/>
              </a:lnSpc>
              <a:spcBef>
                <a:spcPts val="1800"/>
              </a:spcBef>
              <a:spcAft>
                <a:spcPts val="0"/>
              </a:spcAft>
              <a:buClr>
                <a:schemeClr val="dk1"/>
              </a:buClr>
              <a:buSzPts val="1800"/>
              <a:buChar char="•"/>
              <a:defRPr/>
            </a:lvl2pPr>
            <a:lvl3pPr marL="1371600" lvl="2" indent="-342900" algn="l">
              <a:lnSpc>
                <a:spcPct val="90000"/>
              </a:lnSpc>
              <a:spcBef>
                <a:spcPts val="1800"/>
              </a:spcBef>
              <a:spcAft>
                <a:spcPts val="0"/>
              </a:spcAft>
              <a:buClr>
                <a:schemeClr val="dk1"/>
              </a:buClr>
              <a:buSzPts val="1800"/>
              <a:buChar char="•"/>
              <a:defRPr/>
            </a:lvl3pPr>
            <a:lvl4pPr marL="1828800" lvl="3" indent="-342900" algn="l">
              <a:lnSpc>
                <a:spcPct val="90000"/>
              </a:lnSpc>
              <a:spcBef>
                <a:spcPts val="1800"/>
              </a:spcBef>
              <a:spcAft>
                <a:spcPts val="0"/>
              </a:spcAft>
              <a:buClr>
                <a:schemeClr val="dk1"/>
              </a:buClr>
              <a:buSzPts val="1800"/>
              <a:buChar char="•"/>
              <a:defRPr/>
            </a:lvl4pPr>
            <a:lvl5pPr marL="2286000" lvl="4" indent="-342900" algn="l">
              <a:lnSpc>
                <a:spcPct val="90000"/>
              </a:lnSpc>
              <a:spcBef>
                <a:spcPts val="1800"/>
              </a:spcBef>
              <a:spcAft>
                <a:spcPts val="0"/>
              </a:spcAft>
              <a:buClr>
                <a:schemeClr val="dk1"/>
              </a:buClr>
              <a:buSzPts val="1800"/>
              <a:buChar char="•"/>
              <a:defRPr/>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1800"/>
              </a:spcBef>
              <a:spcAft>
                <a:spcPts val="0"/>
              </a:spcAft>
              <a:buClr>
                <a:schemeClr val="dk1"/>
              </a:buClr>
              <a:buSzPts val="1800"/>
              <a:buChar char="•"/>
              <a:defRPr/>
            </a:lvl7pPr>
            <a:lvl8pPr marL="3657600" lvl="7" indent="-342900" algn="l">
              <a:lnSpc>
                <a:spcPct val="90000"/>
              </a:lnSpc>
              <a:spcBef>
                <a:spcPts val="1800"/>
              </a:spcBef>
              <a:spcAft>
                <a:spcPts val="0"/>
              </a:spcAft>
              <a:buClr>
                <a:schemeClr val="dk1"/>
              </a:buClr>
              <a:buSzPts val="1800"/>
              <a:buChar char="•"/>
              <a:defRPr/>
            </a:lvl8pPr>
            <a:lvl9pPr marL="4114800" lvl="8" indent="-342900" algn="l">
              <a:lnSpc>
                <a:spcPct val="90000"/>
              </a:lnSpc>
              <a:spcBef>
                <a:spcPts val="1800"/>
              </a:spcBef>
              <a:spcAft>
                <a:spcPts val="0"/>
              </a:spcAft>
              <a:buClr>
                <a:schemeClr val="dk1"/>
              </a:buClr>
              <a:buSzPts val="1800"/>
              <a:buChar char="•"/>
              <a:defRPr/>
            </a:lvl9pPr>
          </a:lstStyle>
          <a:p>
            <a:endParaRPr/>
          </a:p>
        </p:txBody>
      </p:sp>
      <p:sp>
        <p:nvSpPr>
          <p:cNvPr id="19" name="Google Shape;19;p6"/>
          <p:cNvSpPr>
            <a:spLocks noGrp="1"/>
          </p:cNvSpPr>
          <p:nvPr>
            <p:ph type="pic" idx="2"/>
          </p:nvPr>
        </p:nvSpPr>
        <p:spPr>
          <a:xfrm>
            <a:off x="0" y="-1"/>
            <a:ext cx="13414251" cy="12175479"/>
          </a:xfrm>
          <a:prstGeom prst="rect">
            <a:avLst/>
          </a:prstGeom>
          <a:noFill/>
          <a:ln>
            <a:noFill/>
          </a:ln>
        </p:spPr>
      </p:sp>
      <p:sp>
        <p:nvSpPr>
          <p:cNvPr id="20" name="Google Shape;20;p6"/>
          <p:cNvSpPr/>
          <p:nvPr/>
        </p:nvSpPr>
        <p:spPr>
          <a:xfrm>
            <a:off x="7600083" y="42714590"/>
            <a:ext cx="15200764" cy="72340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101" b="0" i="0" u="none" strike="noStrike" cap="none">
                <a:solidFill>
                  <a:srgbClr val="7F7F7F"/>
                </a:solidFill>
                <a:latin typeface="Calibri"/>
                <a:ea typeface="Calibri"/>
                <a:cs typeface="Calibri"/>
                <a:sym typeface="Calibri"/>
              </a:rPr>
              <a:t>Excerpt from the Proceedings of the COMSOL Conference 2025 Boston</a:t>
            </a:r>
            <a:endParaRPr/>
          </a:p>
        </p:txBody>
      </p:sp>
      <p:sp>
        <p:nvSpPr>
          <p:cNvPr id="21" name="Google Shape;21;p6"/>
          <p:cNvSpPr txBox="1">
            <a:spLocks noGrp="1"/>
          </p:cNvSpPr>
          <p:nvPr>
            <p:ph type="body" idx="3"/>
          </p:nvPr>
        </p:nvSpPr>
        <p:spPr>
          <a:xfrm>
            <a:off x="15655929" y="21687824"/>
            <a:ext cx="16062185" cy="6856707"/>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3600"/>
              </a:spcBef>
              <a:spcAft>
                <a:spcPts val="0"/>
              </a:spcAft>
              <a:buClr>
                <a:schemeClr val="dk1"/>
              </a:buClr>
              <a:buSzPts val="4101"/>
              <a:buNone/>
              <a:defRPr sz="4101"/>
            </a:lvl1pPr>
            <a:lvl2pPr marL="914400" lvl="1" indent="-228600" algn="l">
              <a:lnSpc>
                <a:spcPct val="90000"/>
              </a:lnSpc>
              <a:spcBef>
                <a:spcPts val="1800"/>
              </a:spcBef>
              <a:spcAft>
                <a:spcPts val="0"/>
              </a:spcAft>
              <a:buClr>
                <a:schemeClr val="dk1"/>
              </a:buClr>
              <a:buSzPts val="3281"/>
              <a:buNone/>
              <a:defRPr sz="3281"/>
            </a:lvl2pPr>
            <a:lvl3pPr marL="1371600" lvl="2" indent="-228600" algn="l">
              <a:lnSpc>
                <a:spcPct val="90000"/>
              </a:lnSpc>
              <a:spcBef>
                <a:spcPts val="1800"/>
              </a:spcBef>
              <a:spcAft>
                <a:spcPts val="0"/>
              </a:spcAft>
              <a:buClr>
                <a:schemeClr val="dk1"/>
              </a:buClr>
              <a:buSzPts val="2871"/>
              <a:buNone/>
              <a:defRPr sz="2871"/>
            </a:lvl3pPr>
            <a:lvl4pPr marL="1828800" lvl="3" indent="-228600" algn="l">
              <a:lnSpc>
                <a:spcPct val="90000"/>
              </a:lnSpc>
              <a:spcBef>
                <a:spcPts val="1800"/>
              </a:spcBef>
              <a:spcAft>
                <a:spcPts val="0"/>
              </a:spcAft>
              <a:buClr>
                <a:schemeClr val="dk1"/>
              </a:buClr>
              <a:buSzPts val="2051"/>
              <a:buNone/>
              <a:defRPr sz="2051"/>
            </a:lvl4pPr>
            <a:lvl5pPr marL="2286000" lvl="4" indent="-228600" algn="l">
              <a:lnSpc>
                <a:spcPct val="90000"/>
              </a:lnSpc>
              <a:spcBef>
                <a:spcPts val="1800"/>
              </a:spcBef>
              <a:spcAft>
                <a:spcPts val="0"/>
              </a:spcAft>
              <a:buClr>
                <a:schemeClr val="dk1"/>
              </a:buClr>
              <a:buSzPts val="2051"/>
              <a:buNone/>
              <a:defRPr sz="2051"/>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1800"/>
              </a:spcBef>
              <a:spcAft>
                <a:spcPts val="0"/>
              </a:spcAft>
              <a:buClr>
                <a:schemeClr val="dk1"/>
              </a:buClr>
              <a:buSzPts val="1800"/>
              <a:buChar char="•"/>
              <a:defRPr/>
            </a:lvl7pPr>
            <a:lvl8pPr marL="3657600" lvl="7" indent="-342900" algn="l">
              <a:lnSpc>
                <a:spcPct val="90000"/>
              </a:lnSpc>
              <a:spcBef>
                <a:spcPts val="1800"/>
              </a:spcBef>
              <a:spcAft>
                <a:spcPts val="0"/>
              </a:spcAft>
              <a:buClr>
                <a:schemeClr val="dk1"/>
              </a:buClr>
              <a:buSzPts val="1800"/>
              <a:buChar char="•"/>
              <a:defRPr/>
            </a:lvl8pPr>
            <a:lvl9pPr marL="4114800" lvl="8" indent="-342900" algn="l">
              <a:lnSpc>
                <a:spcPct val="90000"/>
              </a:lnSpc>
              <a:spcBef>
                <a:spcPts val="1800"/>
              </a:spcBef>
              <a:spcAft>
                <a:spcPts val="0"/>
              </a:spcAft>
              <a:buClr>
                <a:schemeClr val="dk1"/>
              </a:buClr>
              <a:buSzPts val="1800"/>
              <a:buChar char="•"/>
              <a:defRPr/>
            </a:lvl9pPr>
          </a:lstStyle>
          <a:p>
            <a:endParaRPr/>
          </a:p>
        </p:txBody>
      </p:sp>
      <p:sp>
        <p:nvSpPr>
          <p:cNvPr id="22" name="Google Shape;22;p6"/>
          <p:cNvSpPr txBox="1">
            <a:spLocks noGrp="1"/>
          </p:cNvSpPr>
          <p:nvPr>
            <p:ph type="body" idx="4"/>
          </p:nvPr>
        </p:nvSpPr>
        <p:spPr>
          <a:xfrm>
            <a:off x="1196912" y="39623894"/>
            <a:ext cx="15220541" cy="231522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3600"/>
              </a:spcBef>
              <a:spcAft>
                <a:spcPts val="0"/>
              </a:spcAft>
              <a:buClr>
                <a:srgbClr val="A5A5A5"/>
              </a:buClr>
              <a:buSzPts val="3281"/>
              <a:buNone/>
              <a:defRPr sz="3281">
                <a:solidFill>
                  <a:srgbClr val="A5A5A5"/>
                </a:solidFill>
                <a:latin typeface="Calibri"/>
                <a:ea typeface="Calibri"/>
                <a:cs typeface="Calibri"/>
                <a:sym typeface="Calibri"/>
              </a:defRPr>
            </a:lvl1pPr>
            <a:lvl2pPr marL="914400" lvl="1" indent="-228600" algn="l">
              <a:lnSpc>
                <a:spcPct val="90000"/>
              </a:lnSpc>
              <a:spcBef>
                <a:spcPts val="1800"/>
              </a:spcBef>
              <a:spcAft>
                <a:spcPts val="0"/>
              </a:spcAft>
              <a:buClr>
                <a:schemeClr val="dk1"/>
              </a:buClr>
              <a:buSzPts val="3281"/>
              <a:buNone/>
              <a:defRPr sz="3281"/>
            </a:lvl2pPr>
            <a:lvl3pPr marL="1371600" lvl="2" indent="-228600" algn="l">
              <a:lnSpc>
                <a:spcPct val="90000"/>
              </a:lnSpc>
              <a:spcBef>
                <a:spcPts val="1800"/>
              </a:spcBef>
              <a:spcAft>
                <a:spcPts val="0"/>
              </a:spcAft>
              <a:buClr>
                <a:schemeClr val="dk1"/>
              </a:buClr>
              <a:buSzPts val="2871"/>
              <a:buNone/>
              <a:defRPr sz="2871"/>
            </a:lvl3pPr>
            <a:lvl4pPr marL="1828800" lvl="3" indent="-228600" algn="l">
              <a:lnSpc>
                <a:spcPct val="90000"/>
              </a:lnSpc>
              <a:spcBef>
                <a:spcPts val="1800"/>
              </a:spcBef>
              <a:spcAft>
                <a:spcPts val="0"/>
              </a:spcAft>
              <a:buClr>
                <a:schemeClr val="dk1"/>
              </a:buClr>
              <a:buSzPts val="2051"/>
              <a:buNone/>
              <a:defRPr sz="2051"/>
            </a:lvl4pPr>
            <a:lvl5pPr marL="2286000" lvl="4" indent="-228600" algn="l">
              <a:lnSpc>
                <a:spcPct val="90000"/>
              </a:lnSpc>
              <a:spcBef>
                <a:spcPts val="1800"/>
              </a:spcBef>
              <a:spcAft>
                <a:spcPts val="0"/>
              </a:spcAft>
              <a:buClr>
                <a:schemeClr val="dk1"/>
              </a:buClr>
              <a:buSzPts val="2051"/>
              <a:buNone/>
              <a:defRPr sz="2051"/>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1800"/>
              </a:spcBef>
              <a:spcAft>
                <a:spcPts val="0"/>
              </a:spcAft>
              <a:buClr>
                <a:schemeClr val="dk1"/>
              </a:buClr>
              <a:buSzPts val="1800"/>
              <a:buChar char="•"/>
              <a:defRPr/>
            </a:lvl7pPr>
            <a:lvl8pPr marL="3657600" lvl="7" indent="-342900" algn="l">
              <a:lnSpc>
                <a:spcPct val="90000"/>
              </a:lnSpc>
              <a:spcBef>
                <a:spcPts val="1800"/>
              </a:spcBef>
              <a:spcAft>
                <a:spcPts val="0"/>
              </a:spcAft>
              <a:buClr>
                <a:schemeClr val="dk1"/>
              </a:buClr>
              <a:buSzPts val="1800"/>
              <a:buChar char="•"/>
              <a:defRPr/>
            </a:lvl8pPr>
            <a:lvl9pPr marL="4114800" lvl="8" indent="-342900" algn="l">
              <a:lnSpc>
                <a:spcPct val="90000"/>
              </a:lnSpc>
              <a:spcBef>
                <a:spcPts val="1800"/>
              </a:spcBef>
              <a:spcAft>
                <a:spcPts val="0"/>
              </a:spcAft>
              <a:buClr>
                <a:schemeClr val="dk1"/>
              </a:buClr>
              <a:buSzPts val="1800"/>
              <a:buChar char="•"/>
              <a:defRPr/>
            </a:lvl9pPr>
          </a:lstStyle>
          <a:p>
            <a:endParaRPr/>
          </a:p>
        </p:txBody>
      </p:sp>
      <p:sp>
        <p:nvSpPr>
          <p:cNvPr id="23" name="Google Shape;23;p6"/>
          <p:cNvSpPr txBox="1"/>
          <p:nvPr/>
        </p:nvSpPr>
        <p:spPr>
          <a:xfrm>
            <a:off x="1196912" y="38648293"/>
            <a:ext cx="15919818" cy="86674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921" b="1">
                <a:solidFill>
                  <a:srgbClr val="A5A5A5"/>
                </a:solidFill>
                <a:latin typeface="Calibri"/>
                <a:ea typeface="Calibri"/>
                <a:cs typeface="Calibri"/>
                <a:sym typeface="Calibri"/>
              </a:rPr>
              <a:t>REFERENCES</a:t>
            </a:r>
            <a:endParaRPr sz="4101" b="1">
              <a:solidFill>
                <a:srgbClr val="A5A5A5"/>
              </a:solidFill>
              <a:latin typeface="Calibri"/>
              <a:ea typeface="Calibri"/>
              <a:cs typeface="Calibri"/>
              <a:sym typeface="Calibri"/>
            </a:endParaRPr>
          </a:p>
        </p:txBody>
      </p:sp>
      <p:sp>
        <p:nvSpPr>
          <p:cNvPr id="24" name="Google Shape;24;p6"/>
          <p:cNvSpPr txBox="1">
            <a:spLocks noGrp="1"/>
          </p:cNvSpPr>
          <p:nvPr>
            <p:ph type="body" idx="5"/>
          </p:nvPr>
        </p:nvSpPr>
        <p:spPr>
          <a:xfrm>
            <a:off x="14197413" y="5683427"/>
            <a:ext cx="17520817" cy="4180360"/>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3600"/>
              </a:spcBef>
              <a:spcAft>
                <a:spcPts val="0"/>
              </a:spcAft>
              <a:buClr>
                <a:schemeClr val="dk1"/>
              </a:buClr>
              <a:buSzPts val="6121"/>
              <a:buNone/>
              <a:defRPr sz="6121">
                <a:latin typeface="Calibri"/>
                <a:ea typeface="Calibri"/>
                <a:cs typeface="Calibri"/>
                <a:sym typeface="Calibri"/>
              </a:defRPr>
            </a:lvl1pPr>
            <a:lvl2pPr marL="914400" lvl="1" indent="-342900" algn="l">
              <a:lnSpc>
                <a:spcPct val="90000"/>
              </a:lnSpc>
              <a:spcBef>
                <a:spcPts val="1800"/>
              </a:spcBef>
              <a:spcAft>
                <a:spcPts val="0"/>
              </a:spcAft>
              <a:buClr>
                <a:schemeClr val="dk1"/>
              </a:buClr>
              <a:buSzPts val="1800"/>
              <a:buChar char="•"/>
              <a:defRPr/>
            </a:lvl2pPr>
            <a:lvl3pPr marL="1371600" lvl="2" indent="-342900" algn="l">
              <a:lnSpc>
                <a:spcPct val="90000"/>
              </a:lnSpc>
              <a:spcBef>
                <a:spcPts val="1800"/>
              </a:spcBef>
              <a:spcAft>
                <a:spcPts val="0"/>
              </a:spcAft>
              <a:buClr>
                <a:schemeClr val="dk1"/>
              </a:buClr>
              <a:buSzPts val="1800"/>
              <a:buChar char="•"/>
              <a:defRPr/>
            </a:lvl3pPr>
            <a:lvl4pPr marL="1828800" lvl="3" indent="-342900" algn="l">
              <a:lnSpc>
                <a:spcPct val="90000"/>
              </a:lnSpc>
              <a:spcBef>
                <a:spcPts val="1800"/>
              </a:spcBef>
              <a:spcAft>
                <a:spcPts val="0"/>
              </a:spcAft>
              <a:buClr>
                <a:schemeClr val="dk1"/>
              </a:buClr>
              <a:buSzPts val="1800"/>
              <a:buChar char="•"/>
              <a:defRPr/>
            </a:lvl4pPr>
            <a:lvl5pPr marL="2286000" lvl="4" indent="-342900" algn="l">
              <a:lnSpc>
                <a:spcPct val="90000"/>
              </a:lnSpc>
              <a:spcBef>
                <a:spcPts val="1800"/>
              </a:spcBef>
              <a:spcAft>
                <a:spcPts val="0"/>
              </a:spcAft>
              <a:buClr>
                <a:schemeClr val="dk1"/>
              </a:buClr>
              <a:buSzPts val="1800"/>
              <a:buChar char="•"/>
              <a:defRPr/>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1800"/>
              </a:spcBef>
              <a:spcAft>
                <a:spcPts val="0"/>
              </a:spcAft>
              <a:buClr>
                <a:schemeClr val="dk1"/>
              </a:buClr>
              <a:buSzPts val="1800"/>
              <a:buChar char="•"/>
              <a:defRPr/>
            </a:lvl7pPr>
            <a:lvl8pPr marL="3657600" lvl="7" indent="-342900" algn="l">
              <a:lnSpc>
                <a:spcPct val="90000"/>
              </a:lnSpc>
              <a:spcBef>
                <a:spcPts val="1800"/>
              </a:spcBef>
              <a:spcAft>
                <a:spcPts val="0"/>
              </a:spcAft>
              <a:buClr>
                <a:schemeClr val="dk1"/>
              </a:buClr>
              <a:buSzPts val="1800"/>
              <a:buChar char="•"/>
              <a:defRPr/>
            </a:lvl8pPr>
            <a:lvl9pPr marL="4114800" lvl="8" indent="-342900" algn="l">
              <a:lnSpc>
                <a:spcPct val="90000"/>
              </a:lnSpc>
              <a:spcBef>
                <a:spcPts val="1800"/>
              </a:spcBef>
              <a:spcAft>
                <a:spcPts val="0"/>
              </a:spcAft>
              <a:buClr>
                <a:schemeClr val="dk1"/>
              </a:buClr>
              <a:buSzPts val="1800"/>
              <a:buChar char="•"/>
              <a:defRPr/>
            </a:lvl9pPr>
          </a:lstStyle>
          <a:p>
            <a:endParaRPr/>
          </a:p>
        </p:txBody>
      </p:sp>
      <p:sp>
        <p:nvSpPr>
          <p:cNvPr id="25" name="Google Shape;25;p6"/>
          <p:cNvSpPr/>
          <p:nvPr/>
        </p:nvSpPr>
        <p:spPr>
          <a:xfrm>
            <a:off x="1196912" y="13272655"/>
            <a:ext cx="30521202" cy="6771752"/>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57">
              <a:solidFill>
                <a:schemeClr val="lt1"/>
              </a:solidFill>
              <a:latin typeface="Calibri"/>
              <a:ea typeface="Calibri"/>
              <a:cs typeface="Calibri"/>
              <a:sym typeface="Calibri"/>
            </a:endParaRPr>
          </a:p>
        </p:txBody>
      </p:sp>
      <p:cxnSp>
        <p:nvCxnSpPr>
          <p:cNvPr id="26" name="Google Shape;26;p6"/>
          <p:cNvCxnSpPr/>
          <p:nvPr/>
        </p:nvCxnSpPr>
        <p:spPr>
          <a:xfrm>
            <a:off x="1196912" y="28951151"/>
            <a:ext cx="30521202" cy="0"/>
          </a:xfrm>
          <a:prstGeom prst="straightConnector1">
            <a:avLst/>
          </a:prstGeom>
          <a:noFill/>
          <a:ln w="9525" cap="flat" cmpd="sng">
            <a:solidFill>
              <a:srgbClr val="D8D8D8"/>
            </a:solidFill>
            <a:prstDash val="solid"/>
            <a:miter lim="800000"/>
            <a:headEnd type="none" w="sm" len="sm"/>
            <a:tailEnd type="none" w="sm" len="sm"/>
          </a:ln>
        </p:spPr>
      </p:cxnSp>
      <p:cxnSp>
        <p:nvCxnSpPr>
          <p:cNvPr id="27" name="Google Shape;27;p6"/>
          <p:cNvCxnSpPr/>
          <p:nvPr/>
        </p:nvCxnSpPr>
        <p:spPr>
          <a:xfrm>
            <a:off x="1196912" y="38379963"/>
            <a:ext cx="30521202" cy="0"/>
          </a:xfrm>
          <a:prstGeom prst="straightConnector1">
            <a:avLst/>
          </a:prstGeom>
          <a:noFill/>
          <a:ln w="9525" cap="flat" cmpd="sng">
            <a:solidFill>
              <a:srgbClr val="D8D8D8"/>
            </a:solidFill>
            <a:prstDash val="solid"/>
            <a:miter lim="800000"/>
            <a:headEnd type="none" w="sm" len="sm"/>
            <a:tailEnd type="none" w="sm" len="sm"/>
          </a:ln>
        </p:spPr>
      </p:cxnSp>
      <p:sp>
        <p:nvSpPr>
          <p:cNvPr id="28" name="Google Shape;28;p6"/>
          <p:cNvSpPr txBox="1">
            <a:spLocks noGrp="1"/>
          </p:cNvSpPr>
          <p:nvPr>
            <p:ph type="body" idx="6"/>
          </p:nvPr>
        </p:nvSpPr>
        <p:spPr>
          <a:xfrm>
            <a:off x="1649531" y="14842766"/>
            <a:ext cx="29615963" cy="4714120"/>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3600"/>
              </a:spcBef>
              <a:spcAft>
                <a:spcPts val="0"/>
              </a:spcAft>
              <a:buClr>
                <a:schemeClr val="dk1"/>
              </a:buClr>
              <a:buSzPts val="4101"/>
              <a:buNone/>
              <a:defRPr sz="4101"/>
            </a:lvl1pPr>
            <a:lvl2pPr marL="914400" lvl="1" indent="-228600" algn="l">
              <a:lnSpc>
                <a:spcPct val="90000"/>
              </a:lnSpc>
              <a:spcBef>
                <a:spcPts val="1800"/>
              </a:spcBef>
              <a:spcAft>
                <a:spcPts val="0"/>
              </a:spcAft>
              <a:buClr>
                <a:schemeClr val="dk1"/>
              </a:buClr>
              <a:buSzPts val="3281"/>
              <a:buNone/>
              <a:defRPr sz="3281"/>
            </a:lvl2pPr>
            <a:lvl3pPr marL="1371600" lvl="2" indent="-228600" algn="l">
              <a:lnSpc>
                <a:spcPct val="90000"/>
              </a:lnSpc>
              <a:spcBef>
                <a:spcPts val="1800"/>
              </a:spcBef>
              <a:spcAft>
                <a:spcPts val="0"/>
              </a:spcAft>
              <a:buClr>
                <a:schemeClr val="dk1"/>
              </a:buClr>
              <a:buSzPts val="2871"/>
              <a:buNone/>
              <a:defRPr sz="2871"/>
            </a:lvl3pPr>
            <a:lvl4pPr marL="1828800" lvl="3" indent="-228600" algn="l">
              <a:lnSpc>
                <a:spcPct val="90000"/>
              </a:lnSpc>
              <a:spcBef>
                <a:spcPts val="1800"/>
              </a:spcBef>
              <a:spcAft>
                <a:spcPts val="0"/>
              </a:spcAft>
              <a:buClr>
                <a:schemeClr val="dk1"/>
              </a:buClr>
              <a:buSzPts val="2051"/>
              <a:buNone/>
              <a:defRPr sz="2051"/>
            </a:lvl4pPr>
            <a:lvl5pPr marL="2286000" lvl="4" indent="-228600" algn="l">
              <a:lnSpc>
                <a:spcPct val="90000"/>
              </a:lnSpc>
              <a:spcBef>
                <a:spcPts val="1800"/>
              </a:spcBef>
              <a:spcAft>
                <a:spcPts val="0"/>
              </a:spcAft>
              <a:buClr>
                <a:schemeClr val="dk1"/>
              </a:buClr>
              <a:buSzPts val="2051"/>
              <a:buNone/>
              <a:defRPr sz="2051"/>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1800"/>
              </a:spcBef>
              <a:spcAft>
                <a:spcPts val="0"/>
              </a:spcAft>
              <a:buClr>
                <a:schemeClr val="dk1"/>
              </a:buClr>
              <a:buSzPts val="1800"/>
              <a:buChar char="•"/>
              <a:defRPr/>
            </a:lvl7pPr>
            <a:lvl8pPr marL="3657600" lvl="7" indent="-342900" algn="l">
              <a:lnSpc>
                <a:spcPct val="90000"/>
              </a:lnSpc>
              <a:spcBef>
                <a:spcPts val="1800"/>
              </a:spcBef>
              <a:spcAft>
                <a:spcPts val="0"/>
              </a:spcAft>
              <a:buClr>
                <a:schemeClr val="dk1"/>
              </a:buClr>
              <a:buSzPts val="1800"/>
              <a:buChar char="•"/>
              <a:defRPr/>
            </a:lvl8pPr>
            <a:lvl9pPr marL="4114800" lvl="8" indent="-342900" algn="l">
              <a:lnSpc>
                <a:spcPct val="90000"/>
              </a:lnSpc>
              <a:spcBef>
                <a:spcPts val="1800"/>
              </a:spcBef>
              <a:spcAft>
                <a:spcPts val="0"/>
              </a:spcAft>
              <a:buClr>
                <a:schemeClr val="dk1"/>
              </a:buClr>
              <a:buSzPts val="1800"/>
              <a:buChar char="•"/>
              <a:defRPr/>
            </a:lvl9pPr>
          </a:lstStyle>
          <a:p>
            <a:endParaRPr/>
          </a:p>
        </p:txBody>
      </p:sp>
      <p:sp>
        <p:nvSpPr>
          <p:cNvPr id="29" name="Google Shape;29;p6"/>
          <p:cNvSpPr txBox="1">
            <a:spLocks noGrp="1"/>
          </p:cNvSpPr>
          <p:nvPr>
            <p:ph type="body" idx="7"/>
          </p:nvPr>
        </p:nvSpPr>
        <p:spPr>
          <a:xfrm>
            <a:off x="1649531" y="13540266"/>
            <a:ext cx="29615963" cy="1302499"/>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3600"/>
              </a:spcBef>
              <a:spcAft>
                <a:spcPts val="0"/>
              </a:spcAft>
              <a:buClr>
                <a:schemeClr val="dk1"/>
              </a:buClr>
              <a:buSzPts val="7141"/>
              <a:buNone/>
              <a:defRPr sz="7141" b="1"/>
            </a:lvl1pPr>
            <a:lvl2pPr marL="914400" lvl="1" indent="-228600" algn="l">
              <a:lnSpc>
                <a:spcPct val="90000"/>
              </a:lnSpc>
              <a:spcBef>
                <a:spcPts val="1800"/>
              </a:spcBef>
              <a:spcAft>
                <a:spcPts val="0"/>
              </a:spcAft>
              <a:buClr>
                <a:schemeClr val="dk1"/>
              </a:buClr>
              <a:buSzPts val="3281"/>
              <a:buNone/>
              <a:defRPr sz="3281"/>
            </a:lvl2pPr>
            <a:lvl3pPr marL="1371600" lvl="2" indent="-228600" algn="l">
              <a:lnSpc>
                <a:spcPct val="90000"/>
              </a:lnSpc>
              <a:spcBef>
                <a:spcPts val="1800"/>
              </a:spcBef>
              <a:spcAft>
                <a:spcPts val="0"/>
              </a:spcAft>
              <a:buClr>
                <a:schemeClr val="dk1"/>
              </a:buClr>
              <a:buSzPts val="2871"/>
              <a:buNone/>
              <a:defRPr sz="2871"/>
            </a:lvl3pPr>
            <a:lvl4pPr marL="1828800" lvl="3" indent="-228600" algn="l">
              <a:lnSpc>
                <a:spcPct val="90000"/>
              </a:lnSpc>
              <a:spcBef>
                <a:spcPts val="1800"/>
              </a:spcBef>
              <a:spcAft>
                <a:spcPts val="0"/>
              </a:spcAft>
              <a:buClr>
                <a:schemeClr val="dk1"/>
              </a:buClr>
              <a:buSzPts val="2051"/>
              <a:buNone/>
              <a:defRPr sz="2051"/>
            </a:lvl4pPr>
            <a:lvl5pPr marL="2286000" lvl="4" indent="-228600" algn="l">
              <a:lnSpc>
                <a:spcPct val="90000"/>
              </a:lnSpc>
              <a:spcBef>
                <a:spcPts val="1800"/>
              </a:spcBef>
              <a:spcAft>
                <a:spcPts val="0"/>
              </a:spcAft>
              <a:buClr>
                <a:schemeClr val="dk1"/>
              </a:buClr>
              <a:buSzPts val="2051"/>
              <a:buNone/>
              <a:defRPr sz="2051"/>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1800"/>
              </a:spcBef>
              <a:spcAft>
                <a:spcPts val="0"/>
              </a:spcAft>
              <a:buClr>
                <a:schemeClr val="dk1"/>
              </a:buClr>
              <a:buSzPts val="1800"/>
              <a:buChar char="•"/>
              <a:defRPr/>
            </a:lvl7pPr>
            <a:lvl8pPr marL="3657600" lvl="7" indent="-342900" algn="l">
              <a:lnSpc>
                <a:spcPct val="90000"/>
              </a:lnSpc>
              <a:spcBef>
                <a:spcPts val="1800"/>
              </a:spcBef>
              <a:spcAft>
                <a:spcPts val="0"/>
              </a:spcAft>
              <a:buClr>
                <a:schemeClr val="dk1"/>
              </a:buClr>
              <a:buSzPts val="1800"/>
              <a:buChar char="•"/>
              <a:defRPr/>
            </a:lvl8pPr>
            <a:lvl9pPr marL="4114800" lvl="8" indent="-342900" algn="l">
              <a:lnSpc>
                <a:spcPct val="90000"/>
              </a:lnSpc>
              <a:spcBef>
                <a:spcPts val="1800"/>
              </a:spcBef>
              <a:spcAft>
                <a:spcPts val="0"/>
              </a:spcAft>
              <a:buClr>
                <a:schemeClr val="dk1"/>
              </a:buClr>
              <a:buSzPts val="1800"/>
              <a:buChar char="•"/>
              <a:defRPr/>
            </a:lvl9pPr>
          </a:lstStyle>
          <a:p>
            <a:endParaRPr/>
          </a:p>
        </p:txBody>
      </p:sp>
      <p:sp>
        <p:nvSpPr>
          <p:cNvPr id="30" name="Google Shape;30;p6"/>
          <p:cNvSpPr txBox="1">
            <a:spLocks noGrp="1"/>
          </p:cNvSpPr>
          <p:nvPr>
            <p:ph type="body" idx="8"/>
          </p:nvPr>
        </p:nvSpPr>
        <p:spPr>
          <a:xfrm>
            <a:off x="15655929" y="20398107"/>
            <a:ext cx="16062185" cy="1303795"/>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3600"/>
              </a:spcBef>
              <a:spcAft>
                <a:spcPts val="0"/>
              </a:spcAft>
              <a:buClr>
                <a:schemeClr val="dk1"/>
              </a:buClr>
              <a:buSzPts val="7141"/>
              <a:buNone/>
              <a:defRPr sz="7141" b="1"/>
            </a:lvl1pPr>
            <a:lvl2pPr marL="914400" lvl="1" indent="-228600" algn="l">
              <a:lnSpc>
                <a:spcPct val="90000"/>
              </a:lnSpc>
              <a:spcBef>
                <a:spcPts val="1800"/>
              </a:spcBef>
              <a:spcAft>
                <a:spcPts val="0"/>
              </a:spcAft>
              <a:buClr>
                <a:schemeClr val="dk1"/>
              </a:buClr>
              <a:buSzPts val="3281"/>
              <a:buNone/>
              <a:defRPr sz="3281"/>
            </a:lvl2pPr>
            <a:lvl3pPr marL="1371600" lvl="2" indent="-228600" algn="l">
              <a:lnSpc>
                <a:spcPct val="90000"/>
              </a:lnSpc>
              <a:spcBef>
                <a:spcPts val="1800"/>
              </a:spcBef>
              <a:spcAft>
                <a:spcPts val="0"/>
              </a:spcAft>
              <a:buClr>
                <a:schemeClr val="dk1"/>
              </a:buClr>
              <a:buSzPts val="2871"/>
              <a:buNone/>
              <a:defRPr sz="2871"/>
            </a:lvl3pPr>
            <a:lvl4pPr marL="1828800" lvl="3" indent="-228600" algn="l">
              <a:lnSpc>
                <a:spcPct val="90000"/>
              </a:lnSpc>
              <a:spcBef>
                <a:spcPts val="1800"/>
              </a:spcBef>
              <a:spcAft>
                <a:spcPts val="0"/>
              </a:spcAft>
              <a:buClr>
                <a:schemeClr val="dk1"/>
              </a:buClr>
              <a:buSzPts val="2051"/>
              <a:buNone/>
              <a:defRPr sz="2051"/>
            </a:lvl4pPr>
            <a:lvl5pPr marL="2286000" lvl="4" indent="-228600" algn="l">
              <a:lnSpc>
                <a:spcPct val="90000"/>
              </a:lnSpc>
              <a:spcBef>
                <a:spcPts val="1800"/>
              </a:spcBef>
              <a:spcAft>
                <a:spcPts val="0"/>
              </a:spcAft>
              <a:buClr>
                <a:schemeClr val="dk1"/>
              </a:buClr>
              <a:buSzPts val="2051"/>
              <a:buNone/>
              <a:defRPr sz="2051"/>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1800"/>
              </a:spcBef>
              <a:spcAft>
                <a:spcPts val="0"/>
              </a:spcAft>
              <a:buClr>
                <a:schemeClr val="dk1"/>
              </a:buClr>
              <a:buSzPts val="1800"/>
              <a:buChar char="•"/>
              <a:defRPr/>
            </a:lvl7pPr>
            <a:lvl8pPr marL="3657600" lvl="7" indent="-342900" algn="l">
              <a:lnSpc>
                <a:spcPct val="90000"/>
              </a:lnSpc>
              <a:spcBef>
                <a:spcPts val="1800"/>
              </a:spcBef>
              <a:spcAft>
                <a:spcPts val="0"/>
              </a:spcAft>
              <a:buClr>
                <a:schemeClr val="dk1"/>
              </a:buClr>
              <a:buSzPts val="1800"/>
              <a:buChar char="•"/>
              <a:defRPr/>
            </a:lvl8pPr>
            <a:lvl9pPr marL="4114800" lvl="8" indent="-342900" algn="l">
              <a:lnSpc>
                <a:spcPct val="90000"/>
              </a:lnSpc>
              <a:spcBef>
                <a:spcPts val="1800"/>
              </a:spcBef>
              <a:spcAft>
                <a:spcPts val="0"/>
              </a:spcAft>
              <a:buClr>
                <a:schemeClr val="dk1"/>
              </a:buClr>
              <a:buSzPts val="1800"/>
              <a:buChar char="•"/>
              <a:defRPr/>
            </a:lvl9pPr>
          </a:lstStyle>
          <a:p>
            <a:endParaRPr/>
          </a:p>
        </p:txBody>
      </p:sp>
      <p:sp>
        <p:nvSpPr>
          <p:cNvPr id="31" name="Google Shape;31;p6"/>
          <p:cNvSpPr>
            <a:spLocks noGrp="1"/>
          </p:cNvSpPr>
          <p:nvPr>
            <p:ph type="pic" idx="9"/>
          </p:nvPr>
        </p:nvSpPr>
        <p:spPr>
          <a:xfrm>
            <a:off x="1196912" y="20360447"/>
            <a:ext cx="13710909" cy="6256212"/>
          </a:xfrm>
          <a:prstGeom prst="rect">
            <a:avLst/>
          </a:prstGeom>
          <a:noFill/>
          <a:ln>
            <a:noFill/>
          </a:ln>
        </p:spPr>
      </p:sp>
      <p:sp>
        <p:nvSpPr>
          <p:cNvPr id="32" name="Google Shape;32;p6"/>
          <p:cNvSpPr txBox="1">
            <a:spLocks noGrp="1"/>
          </p:cNvSpPr>
          <p:nvPr>
            <p:ph type="body" idx="13"/>
          </p:nvPr>
        </p:nvSpPr>
        <p:spPr>
          <a:xfrm>
            <a:off x="1196912" y="27109281"/>
            <a:ext cx="13776431" cy="1468347"/>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3600"/>
              </a:spcBef>
              <a:spcAft>
                <a:spcPts val="0"/>
              </a:spcAft>
              <a:buClr>
                <a:schemeClr val="dk1"/>
              </a:buClr>
              <a:buSzPts val="4081"/>
              <a:buNone/>
              <a:defRPr sz="4081"/>
            </a:lvl1pPr>
            <a:lvl2pPr marL="914400" lvl="1" indent="-228600" algn="l">
              <a:lnSpc>
                <a:spcPct val="90000"/>
              </a:lnSpc>
              <a:spcBef>
                <a:spcPts val="1800"/>
              </a:spcBef>
              <a:spcAft>
                <a:spcPts val="0"/>
              </a:spcAft>
              <a:buClr>
                <a:schemeClr val="dk1"/>
              </a:buClr>
              <a:buSzPts val="3281"/>
              <a:buNone/>
              <a:defRPr sz="3281"/>
            </a:lvl2pPr>
            <a:lvl3pPr marL="1371600" lvl="2" indent="-228600" algn="l">
              <a:lnSpc>
                <a:spcPct val="90000"/>
              </a:lnSpc>
              <a:spcBef>
                <a:spcPts val="1800"/>
              </a:spcBef>
              <a:spcAft>
                <a:spcPts val="0"/>
              </a:spcAft>
              <a:buClr>
                <a:schemeClr val="dk1"/>
              </a:buClr>
              <a:buSzPts val="2871"/>
              <a:buNone/>
              <a:defRPr sz="2871"/>
            </a:lvl3pPr>
            <a:lvl4pPr marL="1828800" lvl="3" indent="-228600" algn="l">
              <a:lnSpc>
                <a:spcPct val="90000"/>
              </a:lnSpc>
              <a:spcBef>
                <a:spcPts val="1800"/>
              </a:spcBef>
              <a:spcAft>
                <a:spcPts val="0"/>
              </a:spcAft>
              <a:buClr>
                <a:schemeClr val="dk1"/>
              </a:buClr>
              <a:buSzPts val="2051"/>
              <a:buNone/>
              <a:defRPr sz="2051"/>
            </a:lvl4pPr>
            <a:lvl5pPr marL="2286000" lvl="4" indent="-228600" algn="l">
              <a:lnSpc>
                <a:spcPct val="90000"/>
              </a:lnSpc>
              <a:spcBef>
                <a:spcPts val="1800"/>
              </a:spcBef>
              <a:spcAft>
                <a:spcPts val="0"/>
              </a:spcAft>
              <a:buClr>
                <a:schemeClr val="dk1"/>
              </a:buClr>
              <a:buSzPts val="2051"/>
              <a:buNone/>
              <a:defRPr sz="2051"/>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1800"/>
              </a:spcBef>
              <a:spcAft>
                <a:spcPts val="0"/>
              </a:spcAft>
              <a:buClr>
                <a:schemeClr val="dk1"/>
              </a:buClr>
              <a:buSzPts val="1800"/>
              <a:buChar char="•"/>
              <a:defRPr/>
            </a:lvl7pPr>
            <a:lvl8pPr marL="3657600" lvl="7" indent="-342900" algn="l">
              <a:lnSpc>
                <a:spcPct val="90000"/>
              </a:lnSpc>
              <a:spcBef>
                <a:spcPts val="1800"/>
              </a:spcBef>
              <a:spcAft>
                <a:spcPts val="0"/>
              </a:spcAft>
              <a:buClr>
                <a:schemeClr val="dk1"/>
              </a:buClr>
              <a:buSzPts val="1800"/>
              <a:buChar char="•"/>
              <a:defRPr/>
            </a:lvl8pPr>
            <a:lvl9pPr marL="4114800" lvl="8" indent="-342900" algn="l">
              <a:lnSpc>
                <a:spcPct val="90000"/>
              </a:lnSpc>
              <a:spcBef>
                <a:spcPts val="1800"/>
              </a:spcBef>
              <a:spcAft>
                <a:spcPts val="0"/>
              </a:spcAft>
              <a:buClr>
                <a:schemeClr val="dk1"/>
              </a:buClr>
              <a:buSzPts val="1800"/>
              <a:buChar char="•"/>
              <a:defRPr/>
            </a:lvl9pPr>
          </a:lstStyle>
          <a:p>
            <a:endParaRPr/>
          </a:p>
        </p:txBody>
      </p:sp>
      <p:sp>
        <p:nvSpPr>
          <p:cNvPr id="33" name="Google Shape;33;p6"/>
          <p:cNvSpPr>
            <a:spLocks noGrp="1"/>
          </p:cNvSpPr>
          <p:nvPr>
            <p:ph type="pic" idx="14"/>
          </p:nvPr>
        </p:nvSpPr>
        <p:spPr>
          <a:xfrm>
            <a:off x="17116730" y="38786587"/>
            <a:ext cx="14653608" cy="3152536"/>
          </a:xfrm>
          <a:prstGeom prst="rect">
            <a:avLst/>
          </a:prstGeom>
          <a:noFill/>
          <a:ln>
            <a:noFill/>
          </a:ln>
        </p:spPr>
      </p:sp>
      <p:sp>
        <p:nvSpPr>
          <p:cNvPr id="34" name="Google Shape;34;p6"/>
          <p:cNvSpPr txBox="1">
            <a:spLocks noGrp="1"/>
          </p:cNvSpPr>
          <p:nvPr>
            <p:ph type="body" idx="15"/>
          </p:nvPr>
        </p:nvSpPr>
        <p:spPr>
          <a:xfrm>
            <a:off x="1196912" y="30943096"/>
            <a:ext cx="15434125" cy="7101577"/>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3600"/>
              </a:spcBef>
              <a:spcAft>
                <a:spcPts val="0"/>
              </a:spcAft>
              <a:buClr>
                <a:schemeClr val="dk1"/>
              </a:buClr>
              <a:buSzPts val="4101"/>
              <a:buNone/>
              <a:defRPr sz="4101"/>
            </a:lvl1pPr>
            <a:lvl2pPr marL="914400" lvl="1" indent="-228600" algn="l">
              <a:lnSpc>
                <a:spcPct val="90000"/>
              </a:lnSpc>
              <a:spcBef>
                <a:spcPts val="1800"/>
              </a:spcBef>
              <a:spcAft>
                <a:spcPts val="0"/>
              </a:spcAft>
              <a:buClr>
                <a:schemeClr val="dk1"/>
              </a:buClr>
              <a:buSzPts val="3281"/>
              <a:buNone/>
              <a:defRPr sz="3281"/>
            </a:lvl2pPr>
            <a:lvl3pPr marL="1371600" lvl="2" indent="-228600" algn="l">
              <a:lnSpc>
                <a:spcPct val="90000"/>
              </a:lnSpc>
              <a:spcBef>
                <a:spcPts val="1800"/>
              </a:spcBef>
              <a:spcAft>
                <a:spcPts val="0"/>
              </a:spcAft>
              <a:buClr>
                <a:schemeClr val="dk1"/>
              </a:buClr>
              <a:buSzPts val="2871"/>
              <a:buNone/>
              <a:defRPr sz="2871"/>
            </a:lvl3pPr>
            <a:lvl4pPr marL="1828800" lvl="3" indent="-228600" algn="l">
              <a:lnSpc>
                <a:spcPct val="90000"/>
              </a:lnSpc>
              <a:spcBef>
                <a:spcPts val="1800"/>
              </a:spcBef>
              <a:spcAft>
                <a:spcPts val="0"/>
              </a:spcAft>
              <a:buClr>
                <a:schemeClr val="dk1"/>
              </a:buClr>
              <a:buSzPts val="2051"/>
              <a:buNone/>
              <a:defRPr sz="2051"/>
            </a:lvl4pPr>
            <a:lvl5pPr marL="2286000" lvl="4" indent="-228600" algn="l">
              <a:lnSpc>
                <a:spcPct val="90000"/>
              </a:lnSpc>
              <a:spcBef>
                <a:spcPts val="1800"/>
              </a:spcBef>
              <a:spcAft>
                <a:spcPts val="0"/>
              </a:spcAft>
              <a:buClr>
                <a:schemeClr val="dk1"/>
              </a:buClr>
              <a:buSzPts val="2051"/>
              <a:buNone/>
              <a:defRPr sz="2051"/>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1800"/>
              </a:spcBef>
              <a:spcAft>
                <a:spcPts val="0"/>
              </a:spcAft>
              <a:buClr>
                <a:schemeClr val="dk1"/>
              </a:buClr>
              <a:buSzPts val="1800"/>
              <a:buChar char="•"/>
              <a:defRPr/>
            </a:lvl7pPr>
            <a:lvl8pPr marL="3657600" lvl="7" indent="-342900" algn="l">
              <a:lnSpc>
                <a:spcPct val="90000"/>
              </a:lnSpc>
              <a:spcBef>
                <a:spcPts val="1800"/>
              </a:spcBef>
              <a:spcAft>
                <a:spcPts val="0"/>
              </a:spcAft>
              <a:buClr>
                <a:schemeClr val="dk1"/>
              </a:buClr>
              <a:buSzPts val="1800"/>
              <a:buChar char="•"/>
              <a:defRPr/>
            </a:lvl8pPr>
            <a:lvl9pPr marL="4114800" lvl="8" indent="-342900" algn="l">
              <a:lnSpc>
                <a:spcPct val="90000"/>
              </a:lnSpc>
              <a:spcBef>
                <a:spcPts val="1800"/>
              </a:spcBef>
              <a:spcAft>
                <a:spcPts val="0"/>
              </a:spcAft>
              <a:buClr>
                <a:schemeClr val="dk1"/>
              </a:buClr>
              <a:buSzPts val="1800"/>
              <a:buChar char="•"/>
              <a:defRPr/>
            </a:lvl9pPr>
          </a:lstStyle>
          <a:p>
            <a:endParaRPr/>
          </a:p>
        </p:txBody>
      </p:sp>
      <p:sp>
        <p:nvSpPr>
          <p:cNvPr id="35" name="Google Shape;35;p6"/>
          <p:cNvSpPr txBox="1">
            <a:spLocks noGrp="1"/>
          </p:cNvSpPr>
          <p:nvPr>
            <p:ph type="body" idx="16"/>
          </p:nvPr>
        </p:nvSpPr>
        <p:spPr>
          <a:xfrm>
            <a:off x="1196913" y="29529122"/>
            <a:ext cx="15362501" cy="1303795"/>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3600"/>
              </a:spcBef>
              <a:spcAft>
                <a:spcPts val="0"/>
              </a:spcAft>
              <a:buClr>
                <a:schemeClr val="dk1"/>
              </a:buClr>
              <a:buSzPts val="7141"/>
              <a:buNone/>
              <a:defRPr sz="7141" b="1"/>
            </a:lvl1pPr>
            <a:lvl2pPr marL="914400" lvl="1" indent="-228600" algn="l">
              <a:lnSpc>
                <a:spcPct val="90000"/>
              </a:lnSpc>
              <a:spcBef>
                <a:spcPts val="1800"/>
              </a:spcBef>
              <a:spcAft>
                <a:spcPts val="0"/>
              </a:spcAft>
              <a:buClr>
                <a:schemeClr val="dk1"/>
              </a:buClr>
              <a:buSzPts val="3281"/>
              <a:buNone/>
              <a:defRPr sz="3281"/>
            </a:lvl2pPr>
            <a:lvl3pPr marL="1371600" lvl="2" indent="-228600" algn="l">
              <a:lnSpc>
                <a:spcPct val="90000"/>
              </a:lnSpc>
              <a:spcBef>
                <a:spcPts val="1800"/>
              </a:spcBef>
              <a:spcAft>
                <a:spcPts val="0"/>
              </a:spcAft>
              <a:buClr>
                <a:schemeClr val="dk1"/>
              </a:buClr>
              <a:buSzPts val="2871"/>
              <a:buNone/>
              <a:defRPr sz="2871"/>
            </a:lvl3pPr>
            <a:lvl4pPr marL="1828800" lvl="3" indent="-228600" algn="l">
              <a:lnSpc>
                <a:spcPct val="90000"/>
              </a:lnSpc>
              <a:spcBef>
                <a:spcPts val="1800"/>
              </a:spcBef>
              <a:spcAft>
                <a:spcPts val="0"/>
              </a:spcAft>
              <a:buClr>
                <a:schemeClr val="dk1"/>
              </a:buClr>
              <a:buSzPts val="2051"/>
              <a:buNone/>
              <a:defRPr sz="2051"/>
            </a:lvl4pPr>
            <a:lvl5pPr marL="2286000" lvl="4" indent="-228600" algn="l">
              <a:lnSpc>
                <a:spcPct val="90000"/>
              </a:lnSpc>
              <a:spcBef>
                <a:spcPts val="1800"/>
              </a:spcBef>
              <a:spcAft>
                <a:spcPts val="0"/>
              </a:spcAft>
              <a:buClr>
                <a:schemeClr val="dk1"/>
              </a:buClr>
              <a:buSzPts val="2051"/>
              <a:buNone/>
              <a:defRPr sz="2051"/>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1800"/>
              </a:spcBef>
              <a:spcAft>
                <a:spcPts val="0"/>
              </a:spcAft>
              <a:buClr>
                <a:schemeClr val="dk1"/>
              </a:buClr>
              <a:buSzPts val="1800"/>
              <a:buChar char="•"/>
              <a:defRPr/>
            </a:lvl7pPr>
            <a:lvl8pPr marL="3657600" lvl="7" indent="-342900" algn="l">
              <a:lnSpc>
                <a:spcPct val="90000"/>
              </a:lnSpc>
              <a:spcBef>
                <a:spcPts val="1800"/>
              </a:spcBef>
              <a:spcAft>
                <a:spcPts val="0"/>
              </a:spcAft>
              <a:buClr>
                <a:schemeClr val="dk1"/>
              </a:buClr>
              <a:buSzPts val="1800"/>
              <a:buChar char="•"/>
              <a:defRPr/>
            </a:lvl8pPr>
            <a:lvl9pPr marL="4114800" lvl="8" indent="-342900" algn="l">
              <a:lnSpc>
                <a:spcPct val="90000"/>
              </a:lnSpc>
              <a:spcBef>
                <a:spcPts val="1800"/>
              </a:spcBef>
              <a:spcAft>
                <a:spcPts val="0"/>
              </a:spcAft>
              <a:buClr>
                <a:schemeClr val="dk1"/>
              </a:buClr>
              <a:buSzPts val="1800"/>
              <a:buChar char="•"/>
              <a:defRPr/>
            </a:lvl9pPr>
          </a:lstStyle>
          <a:p>
            <a:endParaRPr/>
          </a:p>
        </p:txBody>
      </p:sp>
      <p:sp>
        <p:nvSpPr>
          <p:cNvPr id="36" name="Google Shape;36;p6"/>
          <p:cNvSpPr>
            <a:spLocks noGrp="1"/>
          </p:cNvSpPr>
          <p:nvPr>
            <p:ph type="pic" idx="17"/>
          </p:nvPr>
        </p:nvSpPr>
        <p:spPr>
          <a:xfrm>
            <a:off x="17526117" y="29532851"/>
            <a:ext cx="14191997" cy="6565522"/>
          </a:xfrm>
          <a:prstGeom prst="rect">
            <a:avLst/>
          </a:prstGeom>
          <a:noFill/>
          <a:ln>
            <a:noFill/>
          </a:ln>
        </p:spPr>
      </p:sp>
      <p:sp>
        <p:nvSpPr>
          <p:cNvPr id="37" name="Google Shape;37;p6"/>
          <p:cNvSpPr txBox="1">
            <a:spLocks noGrp="1"/>
          </p:cNvSpPr>
          <p:nvPr>
            <p:ph type="body" idx="18"/>
          </p:nvPr>
        </p:nvSpPr>
        <p:spPr>
          <a:xfrm>
            <a:off x="17545431" y="36504995"/>
            <a:ext cx="14224907" cy="1468347"/>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3600"/>
              </a:spcBef>
              <a:spcAft>
                <a:spcPts val="0"/>
              </a:spcAft>
              <a:buClr>
                <a:schemeClr val="dk1"/>
              </a:buClr>
              <a:buSzPts val="4081"/>
              <a:buNone/>
              <a:defRPr sz="4081"/>
            </a:lvl1pPr>
            <a:lvl2pPr marL="914400" lvl="1" indent="-228600" algn="l">
              <a:lnSpc>
                <a:spcPct val="90000"/>
              </a:lnSpc>
              <a:spcBef>
                <a:spcPts val="1800"/>
              </a:spcBef>
              <a:spcAft>
                <a:spcPts val="0"/>
              </a:spcAft>
              <a:buClr>
                <a:schemeClr val="dk1"/>
              </a:buClr>
              <a:buSzPts val="3281"/>
              <a:buNone/>
              <a:defRPr sz="3281"/>
            </a:lvl2pPr>
            <a:lvl3pPr marL="1371600" lvl="2" indent="-228600" algn="l">
              <a:lnSpc>
                <a:spcPct val="90000"/>
              </a:lnSpc>
              <a:spcBef>
                <a:spcPts val="1800"/>
              </a:spcBef>
              <a:spcAft>
                <a:spcPts val="0"/>
              </a:spcAft>
              <a:buClr>
                <a:schemeClr val="dk1"/>
              </a:buClr>
              <a:buSzPts val="2871"/>
              <a:buNone/>
              <a:defRPr sz="2871"/>
            </a:lvl3pPr>
            <a:lvl4pPr marL="1828800" lvl="3" indent="-228600" algn="l">
              <a:lnSpc>
                <a:spcPct val="90000"/>
              </a:lnSpc>
              <a:spcBef>
                <a:spcPts val="1800"/>
              </a:spcBef>
              <a:spcAft>
                <a:spcPts val="0"/>
              </a:spcAft>
              <a:buClr>
                <a:schemeClr val="dk1"/>
              </a:buClr>
              <a:buSzPts val="2051"/>
              <a:buNone/>
              <a:defRPr sz="2051"/>
            </a:lvl4pPr>
            <a:lvl5pPr marL="2286000" lvl="4" indent="-228600" algn="l">
              <a:lnSpc>
                <a:spcPct val="90000"/>
              </a:lnSpc>
              <a:spcBef>
                <a:spcPts val="1800"/>
              </a:spcBef>
              <a:spcAft>
                <a:spcPts val="0"/>
              </a:spcAft>
              <a:buClr>
                <a:schemeClr val="dk1"/>
              </a:buClr>
              <a:buSzPts val="2051"/>
              <a:buNone/>
              <a:defRPr sz="2051"/>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1800"/>
              </a:spcBef>
              <a:spcAft>
                <a:spcPts val="0"/>
              </a:spcAft>
              <a:buClr>
                <a:schemeClr val="dk1"/>
              </a:buClr>
              <a:buSzPts val="1800"/>
              <a:buChar char="•"/>
              <a:defRPr/>
            </a:lvl7pPr>
            <a:lvl8pPr marL="3657600" lvl="7" indent="-342900" algn="l">
              <a:lnSpc>
                <a:spcPct val="90000"/>
              </a:lnSpc>
              <a:spcBef>
                <a:spcPts val="1800"/>
              </a:spcBef>
              <a:spcAft>
                <a:spcPts val="0"/>
              </a:spcAft>
              <a:buClr>
                <a:schemeClr val="dk1"/>
              </a:buClr>
              <a:buSzPts val="1800"/>
              <a:buChar char="•"/>
              <a:defRPr/>
            </a:lvl8pPr>
            <a:lvl9pPr marL="4114800" lvl="8" indent="-342900" algn="l">
              <a:lnSpc>
                <a:spcPct val="90000"/>
              </a:lnSpc>
              <a:spcBef>
                <a:spcPts val="1800"/>
              </a:spcBef>
              <a:spcAft>
                <a:spcPts val="0"/>
              </a:spcAft>
              <a:buClr>
                <a:schemeClr val="dk1"/>
              </a:buClr>
              <a:buSzPts val="1800"/>
              <a:buChar char="•"/>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91"/>
        <p:cNvGrpSpPr/>
        <p:nvPr/>
      </p:nvGrpSpPr>
      <p:grpSpPr>
        <a:xfrm>
          <a:off x="0" y="0"/>
          <a:ext cx="0" cy="0"/>
          <a:chOff x="0" y="0"/>
          <a:chExt cx="0" cy="0"/>
        </a:xfrm>
      </p:grpSpPr>
      <p:sp>
        <p:nvSpPr>
          <p:cNvPr id="92" name="Google Shape;92;p15"/>
          <p:cNvSpPr txBox="1">
            <a:spLocks noGrp="1"/>
          </p:cNvSpPr>
          <p:nvPr>
            <p:ph type="title"/>
          </p:nvPr>
        </p:nvSpPr>
        <p:spPr>
          <a:xfrm>
            <a:off x="2267428" y="2926080"/>
            <a:ext cx="10617041" cy="1024128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11520"/>
              <a:buFont typeface="Calibri"/>
              <a:buNone/>
              <a:defRPr sz="1152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3" name="Google Shape;93;p15"/>
          <p:cNvSpPr txBox="1">
            <a:spLocks noGrp="1"/>
          </p:cNvSpPr>
          <p:nvPr>
            <p:ph type="body" idx="1"/>
          </p:nvPr>
        </p:nvSpPr>
        <p:spPr>
          <a:xfrm>
            <a:off x="13994608" y="6319530"/>
            <a:ext cx="16664940" cy="31191200"/>
          </a:xfrm>
          <a:prstGeom prst="rect">
            <a:avLst/>
          </a:prstGeom>
          <a:noFill/>
          <a:ln>
            <a:noFill/>
          </a:ln>
        </p:spPr>
        <p:txBody>
          <a:bodyPr spcFirstLastPara="1" wrap="square" lIns="91425" tIns="45700" rIns="91425" bIns="45700" anchor="t" anchorCtr="0">
            <a:normAutofit/>
          </a:bodyPr>
          <a:lstStyle>
            <a:lvl1pPr marL="457200" lvl="0" indent="-960120" algn="l">
              <a:lnSpc>
                <a:spcPct val="90000"/>
              </a:lnSpc>
              <a:spcBef>
                <a:spcPts val="3600"/>
              </a:spcBef>
              <a:spcAft>
                <a:spcPts val="0"/>
              </a:spcAft>
              <a:buClr>
                <a:schemeClr val="dk1"/>
              </a:buClr>
              <a:buSzPts val="11520"/>
              <a:buChar char="•"/>
              <a:defRPr sz="11520"/>
            </a:lvl1pPr>
            <a:lvl2pPr marL="914400" lvl="1" indent="-868680" algn="l">
              <a:lnSpc>
                <a:spcPct val="90000"/>
              </a:lnSpc>
              <a:spcBef>
                <a:spcPts val="1800"/>
              </a:spcBef>
              <a:spcAft>
                <a:spcPts val="0"/>
              </a:spcAft>
              <a:buClr>
                <a:schemeClr val="dk1"/>
              </a:buClr>
              <a:buSzPts val="10080"/>
              <a:buChar char="•"/>
              <a:defRPr sz="10080"/>
            </a:lvl2pPr>
            <a:lvl3pPr marL="1371600" lvl="2" indent="-777240" algn="l">
              <a:lnSpc>
                <a:spcPct val="90000"/>
              </a:lnSpc>
              <a:spcBef>
                <a:spcPts val="1800"/>
              </a:spcBef>
              <a:spcAft>
                <a:spcPts val="0"/>
              </a:spcAft>
              <a:buClr>
                <a:schemeClr val="dk1"/>
              </a:buClr>
              <a:buSzPts val="8640"/>
              <a:buChar char="•"/>
              <a:defRPr sz="8640"/>
            </a:lvl3pPr>
            <a:lvl4pPr marL="1828800" lvl="3" indent="-685800" algn="l">
              <a:lnSpc>
                <a:spcPct val="90000"/>
              </a:lnSpc>
              <a:spcBef>
                <a:spcPts val="1800"/>
              </a:spcBef>
              <a:spcAft>
                <a:spcPts val="0"/>
              </a:spcAft>
              <a:buClr>
                <a:schemeClr val="dk1"/>
              </a:buClr>
              <a:buSzPts val="7200"/>
              <a:buChar char="•"/>
              <a:defRPr sz="7200"/>
            </a:lvl4pPr>
            <a:lvl5pPr marL="2286000" lvl="4" indent="-685800" algn="l">
              <a:lnSpc>
                <a:spcPct val="90000"/>
              </a:lnSpc>
              <a:spcBef>
                <a:spcPts val="1800"/>
              </a:spcBef>
              <a:spcAft>
                <a:spcPts val="0"/>
              </a:spcAft>
              <a:buClr>
                <a:schemeClr val="dk1"/>
              </a:buClr>
              <a:buSzPts val="7200"/>
              <a:buChar char="•"/>
              <a:defRPr sz="7200"/>
            </a:lvl5pPr>
            <a:lvl6pPr marL="2743200" lvl="5" indent="-685800" algn="l">
              <a:lnSpc>
                <a:spcPct val="90000"/>
              </a:lnSpc>
              <a:spcBef>
                <a:spcPts val="1800"/>
              </a:spcBef>
              <a:spcAft>
                <a:spcPts val="0"/>
              </a:spcAft>
              <a:buClr>
                <a:schemeClr val="dk1"/>
              </a:buClr>
              <a:buSzPts val="7200"/>
              <a:buChar char="•"/>
              <a:defRPr sz="7200"/>
            </a:lvl6pPr>
            <a:lvl7pPr marL="3200400" lvl="6" indent="-685800" algn="l">
              <a:lnSpc>
                <a:spcPct val="90000"/>
              </a:lnSpc>
              <a:spcBef>
                <a:spcPts val="1800"/>
              </a:spcBef>
              <a:spcAft>
                <a:spcPts val="0"/>
              </a:spcAft>
              <a:buClr>
                <a:schemeClr val="dk1"/>
              </a:buClr>
              <a:buSzPts val="7200"/>
              <a:buChar char="•"/>
              <a:defRPr sz="7200"/>
            </a:lvl7pPr>
            <a:lvl8pPr marL="3657600" lvl="7" indent="-685800" algn="l">
              <a:lnSpc>
                <a:spcPct val="90000"/>
              </a:lnSpc>
              <a:spcBef>
                <a:spcPts val="1800"/>
              </a:spcBef>
              <a:spcAft>
                <a:spcPts val="0"/>
              </a:spcAft>
              <a:buClr>
                <a:schemeClr val="dk1"/>
              </a:buClr>
              <a:buSzPts val="7200"/>
              <a:buChar char="•"/>
              <a:defRPr sz="7200"/>
            </a:lvl8pPr>
            <a:lvl9pPr marL="4114800" lvl="8" indent="-685800" algn="l">
              <a:lnSpc>
                <a:spcPct val="90000"/>
              </a:lnSpc>
              <a:spcBef>
                <a:spcPts val="1800"/>
              </a:spcBef>
              <a:spcAft>
                <a:spcPts val="0"/>
              </a:spcAft>
              <a:buClr>
                <a:schemeClr val="dk1"/>
              </a:buClr>
              <a:buSzPts val="7200"/>
              <a:buChar char="•"/>
              <a:defRPr sz="7200"/>
            </a:lvl9pPr>
          </a:lstStyle>
          <a:p>
            <a:endParaRPr/>
          </a:p>
        </p:txBody>
      </p:sp>
      <p:sp>
        <p:nvSpPr>
          <p:cNvPr id="94" name="Google Shape;94;p15"/>
          <p:cNvSpPr txBox="1">
            <a:spLocks noGrp="1"/>
          </p:cNvSpPr>
          <p:nvPr>
            <p:ph type="body" idx="2"/>
          </p:nvPr>
        </p:nvSpPr>
        <p:spPr>
          <a:xfrm>
            <a:off x="2267428" y="13167360"/>
            <a:ext cx="10617041" cy="2439416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3600"/>
              </a:spcBef>
              <a:spcAft>
                <a:spcPts val="0"/>
              </a:spcAft>
              <a:buClr>
                <a:schemeClr val="dk1"/>
              </a:buClr>
              <a:buSzPts val="5760"/>
              <a:buNone/>
              <a:defRPr sz="5760"/>
            </a:lvl1pPr>
            <a:lvl2pPr marL="914400" lvl="1" indent="-228600" algn="l">
              <a:lnSpc>
                <a:spcPct val="90000"/>
              </a:lnSpc>
              <a:spcBef>
                <a:spcPts val="1800"/>
              </a:spcBef>
              <a:spcAft>
                <a:spcPts val="0"/>
              </a:spcAft>
              <a:buClr>
                <a:schemeClr val="dk1"/>
              </a:buClr>
              <a:buSzPts val="5040"/>
              <a:buNone/>
              <a:defRPr sz="5040"/>
            </a:lvl2pPr>
            <a:lvl3pPr marL="1371600" lvl="2" indent="-228600" algn="l">
              <a:lnSpc>
                <a:spcPct val="90000"/>
              </a:lnSpc>
              <a:spcBef>
                <a:spcPts val="1800"/>
              </a:spcBef>
              <a:spcAft>
                <a:spcPts val="0"/>
              </a:spcAft>
              <a:buClr>
                <a:schemeClr val="dk1"/>
              </a:buClr>
              <a:buSzPts val="4320"/>
              <a:buNone/>
              <a:defRPr sz="4320"/>
            </a:lvl3pPr>
            <a:lvl4pPr marL="1828800" lvl="3" indent="-228600" algn="l">
              <a:lnSpc>
                <a:spcPct val="90000"/>
              </a:lnSpc>
              <a:spcBef>
                <a:spcPts val="1800"/>
              </a:spcBef>
              <a:spcAft>
                <a:spcPts val="0"/>
              </a:spcAft>
              <a:buClr>
                <a:schemeClr val="dk1"/>
              </a:buClr>
              <a:buSzPts val="3600"/>
              <a:buNone/>
              <a:defRPr sz="3600"/>
            </a:lvl4pPr>
            <a:lvl5pPr marL="2286000" lvl="4" indent="-228600" algn="l">
              <a:lnSpc>
                <a:spcPct val="90000"/>
              </a:lnSpc>
              <a:spcBef>
                <a:spcPts val="1800"/>
              </a:spcBef>
              <a:spcAft>
                <a:spcPts val="0"/>
              </a:spcAft>
              <a:buClr>
                <a:schemeClr val="dk1"/>
              </a:buClr>
              <a:buSzPts val="3600"/>
              <a:buNone/>
              <a:defRPr sz="3600"/>
            </a:lvl5pPr>
            <a:lvl6pPr marL="2743200" lvl="5" indent="-228600" algn="l">
              <a:lnSpc>
                <a:spcPct val="90000"/>
              </a:lnSpc>
              <a:spcBef>
                <a:spcPts val="1800"/>
              </a:spcBef>
              <a:spcAft>
                <a:spcPts val="0"/>
              </a:spcAft>
              <a:buClr>
                <a:schemeClr val="dk1"/>
              </a:buClr>
              <a:buSzPts val="3600"/>
              <a:buNone/>
              <a:defRPr sz="3600"/>
            </a:lvl6pPr>
            <a:lvl7pPr marL="3200400" lvl="6" indent="-228600" algn="l">
              <a:lnSpc>
                <a:spcPct val="90000"/>
              </a:lnSpc>
              <a:spcBef>
                <a:spcPts val="1800"/>
              </a:spcBef>
              <a:spcAft>
                <a:spcPts val="0"/>
              </a:spcAft>
              <a:buClr>
                <a:schemeClr val="dk1"/>
              </a:buClr>
              <a:buSzPts val="3600"/>
              <a:buNone/>
              <a:defRPr sz="3600"/>
            </a:lvl7pPr>
            <a:lvl8pPr marL="3657600" lvl="7" indent="-228600" algn="l">
              <a:lnSpc>
                <a:spcPct val="90000"/>
              </a:lnSpc>
              <a:spcBef>
                <a:spcPts val="1800"/>
              </a:spcBef>
              <a:spcAft>
                <a:spcPts val="0"/>
              </a:spcAft>
              <a:buClr>
                <a:schemeClr val="dk1"/>
              </a:buClr>
              <a:buSzPts val="3600"/>
              <a:buNone/>
              <a:defRPr sz="3600"/>
            </a:lvl8pPr>
            <a:lvl9pPr marL="4114800" lvl="8" indent="-228600" algn="l">
              <a:lnSpc>
                <a:spcPct val="90000"/>
              </a:lnSpc>
              <a:spcBef>
                <a:spcPts val="1800"/>
              </a:spcBef>
              <a:spcAft>
                <a:spcPts val="0"/>
              </a:spcAft>
              <a:buClr>
                <a:schemeClr val="dk1"/>
              </a:buClr>
              <a:buSzPts val="3600"/>
              <a:buNone/>
              <a:defRPr sz="3600"/>
            </a:lvl9pPr>
          </a:lstStyle>
          <a:p>
            <a:endParaRPr/>
          </a:p>
        </p:txBody>
      </p:sp>
      <p:sp>
        <p:nvSpPr>
          <p:cNvPr id="95" name="Google Shape;95;p15"/>
          <p:cNvSpPr txBox="1">
            <a:spLocks noGrp="1"/>
          </p:cNvSpPr>
          <p:nvPr>
            <p:ph type="dt" idx="10"/>
          </p:nvPr>
        </p:nvSpPr>
        <p:spPr>
          <a:xfrm>
            <a:off x="2263140" y="40680650"/>
            <a:ext cx="7406640" cy="23368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6" name="Google Shape;96;p15"/>
          <p:cNvSpPr txBox="1">
            <a:spLocks noGrp="1"/>
          </p:cNvSpPr>
          <p:nvPr>
            <p:ph type="ftr" idx="11"/>
          </p:nvPr>
        </p:nvSpPr>
        <p:spPr>
          <a:xfrm>
            <a:off x="10904220" y="40680650"/>
            <a:ext cx="11109960" cy="23368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7" name="Google Shape;97;p15"/>
          <p:cNvSpPr txBox="1">
            <a:spLocks noGrp="1"/>
          </p:cNvSpPr>
          <p:nvPr>
            <p:ph type="sldNum" idx="12"/>
          </p:nvPr>
        </p:nvSpPr>
        <p:spPr>
          <a:xfrm>
            <a:off x="23248620" y="40680650"/>
            <a:ext cx="7406640" cy="23368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98"/>
        <p:cNvGrpSpPr/>
        <p:nvPr/>
      </p:nvGrpSpPr>
      <p:grpSpPr>
        <a:xfrm>
          <a:off x="0" y="0"/>
          <a:ext cx="0" cy="0"/>
          <a:chOff x="0" y="0"/>
          <a:chExt cx="0" cy="0"/>
        </a:xfrm>
      </p:grpSpPr>
      <p:sp>
        <p:nvSpPr>
          <p:cNvPr id="99" name="Google Shape;99;p16"/>
          <p:cNvSpPr txBox="1">
            <a:spLocks noGrp="1"/>
          </p:cNvSpPr>
          <p:nvPr>
            <p:ph type="title"/>
          </p:nvPr>
        </p:nvSpPr>
        <p:spPr>
          <a:xfrm>
            <a:off x="2267428" y="2926080"/>
            <a:ext cx="10617041" cy="1024128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11520"/>
              <a:buFont typeface="Calibri"/>
              <a:buNone/>
              <a:defRPr sz="1152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0" name="Google Shape;100;p16"/>
          <p:cNvSpPr>
            <a:spLocks noGrp="1"/>
          </p:cNvSpPr>
          <p:nvPr>
            <p:ph type="pic" idx="2"/>
          </p:nvPr>
        </p:nvSpPr>
        <p:spPr>
          <a:xfrm>
            <a:off x="13994608" y="6319530"/>
            <a:ext cx="16664940" cy="31191200"/>
          </a:xfrm>
          <a:prstGeom prst="rect">
            <a:avLst/>
          </a:prstGeom>
          <a:noFill/>
          <a:ln>
            <a:noFill/>
          </a:ln>
        </p:spPr>
      </p:sp>
      <p:sp>
        <p:nvSpPr>
          <p:cNvPr id="101" name="Google Shape;101;p16"/>
          <p:cNvSpPr txBox="1">
            <a:spLocks noGrp="1"/>
          </p:cNvSpPr>
          <p:nvPr>
            <p:ph type="body" idx="1"/>
          </p:nvPr>
        </p:nvSpPr>
        <p:spPr>
          <a:xfrm>
            <a:off x="2267428" y="13167360"/>
            <a:ext cx="10617041" cy="2439416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3600"/>
              </a:spcBef>
              <a:spcAft>
                <a:spcPts val="0"/>
              </a:spcAft>
              <a:buClr>
                <a:schemeClr val="dk1"/>
              </a:buClr>
              <a:buSzPts val="5760"/>
              <a:buNone/>
              <a:defRPr sz="5760"/>
            </a:lvl1pPr>
            <a:lvl2pPr marL="914400" lvl="1" indent="-228600" algn="l">
              <a:lnSpc>
                <a:spcPct val="90000"/>
              </a:lnSpc>
              <a:spcBef>
                <a:spcPts val="1800"/>
              </a:spcBef>
              <a:spcAft>
                <a:spcPts val="0"/>
              </a:spcAft>
              <a:buClr>
                <a:schemeClr val="dk1"/>
              </a:buClr>
              <a:buSzPts val="5040"/>
              <a:buNone/>
              <a:defRPr sz="5040"/>
            </a:lvl2pPr>
            <a:lvl3pPr marL="1371600" lvl="2" indent="-228600" algn="l">
              <a:lnSpc>
                <a:spcPct val="90000"/>
              </a:lnSpc>
              <a:spcBef>
                <a:spcPts val="1800"/>
              </a:spcBef>
              <a:spcAft>
                <a:spcPts val="0"/>
              </a:spcAft>
              <a:buClr>
                <a:schemeClr val="dk1"/>
              </a:buClr>
              <a:buSzPts val="4320"/>
              <a:buNone/>
              <a:defRPr sz="4320"/>
            </a:lvl3pPr>
            <a:lvl4pPr marL="1828800" lvl="3" indent="-228600" algn="l">
              <a:lnSpc>
                <a:spcPct val="90000"/>
              </a:lnSpc>
              <a:spcBef>
                <a:spcPts val="1800"/>
              </a:spcBef>
              <a:spcAft>
                <a:spcPts val="0"/>
              </a:spcAft>
              <a:buClr>
                <a:schemeClr val="dk1"/>
              </a:buClr>
              <a:buSzPts val="3600"/>
              <a:buNone/>
              <a:defRPr sz="3600"/>
            </a:lvl4pPr>
            <a:lvl5pPr marL="2286000" lvl="4" indent="-228600" algn="l">
              <a:lnSpc>
                <a:spcPct val="90000"/>
              </a:lnSpc>
              <a:spcBef>
                <a:spcPts val="1800"/>
              </a:spcBef>
              <a:spcAft>
                <a:spcPts val="0"/>
              </a:spcAft>
              <a:buClr>
                <a:schemeClr val="dk1"/>
              </a:buClr>
              <a:buSzPts val="3600"/>
              <a:buNone/>
              <a:defRPr sz="3600"/>
            </a:lvl5pPr>
            <a:lvl6pPr marL="2743200" lvl="5" indent="-228600" algn="l">
              <a:lnSpc>
                <a:spcPct val="90000"/>
              </a:lnSpc>
              <a:spcBef>
                <a:spcPts val="1800"/>
              </a:spcBef>
              <a:spcAft>
                <a:spcPts val="0"/>
              </a:spcAft>
              <a:buClr>
                <a:schemeClr val="dk1"/>
              </a:buClr>
              <a:buSzPts val="3600"/>
              <a:buNone/>
              <a:defRPr sz="3600"/>
            </a:lvl6pPr>
            <a:lvl7pPr marL="3200400" lvl="6" indent="-228600" algn="l">
              <a:lnSpc>
                <a:spcPct val="90000"/>
              </a:lnSpc>
              <a:spcBef>
                <a:spcPts val="1800"/>
              </a:spcBef>
              <a:spcAft>
                <a:spcPts val="0"/>
              </a:spcAft>
              <a:buClr>
                <a:schemeClr val="dk1"/>
              </a:buClr>
              <a:buSzPts val="3600"/>
              <a:buNone/>
              <a:defRPr sz="3600"/>
            </a:lvl7pPr>
            <a:lvl8pPr marL="3657600" lvl="7" indent="-228600" algn="l">
              <a:lnSpc>
                <a:spcPct val="90000"/>
              </a:lnSpc>
              <a:spcBef>
                <a:spcPts val="1800"/>
              </a:spcBef>
              <a:spcAft>
                <a:spcPts val="0"/>
              </a:spcAft>
              <a:buClr>
                <a:schemeClr val="dk1"/>
              </a:buClr>
              <a:buSzPts val="3600"/>
              <a:buNone/>
              <a:defRPr sz="3600"/>
            </a:lvl8pPr>
            <a:lvl9pPr marL="4114800" lvl="8" indent="-228600" algn="l">
              <a:lnSpc>
                <a:spcPct val="90000"/>
              </a:lnSpc>
              <a:spcBef>
                <a:spcPts val="1800"/>
              </a:spcBef>
              <a:spcAft>
                <a:spcPts val="0"/>
              </a:spcAft>
              <a:buClr>
                <a:schemeClr val="dk1"/>
              </a:buClr>
              <a:buSzPts val="3600"/>
              <a:buNone/>
              <a:defRPr sz="3600"/>
            </a:lvl9pPr>
          </a:lstStyle>
          <a:p>
            <a:endParaRPr/>
          </a:p>
        </p:txBody>
      </p:sp>
      <p:sp>
        <p:nvSpPr>
          <p:cNvPr id="102" name="Google Shape;102;p16"/>
          <p:cNvSpPr txBox="1">
            <a:spLocks noGrp="1"/>
          </p:cNvSpPr>
          <p:nvPr>
            <p:ph type="dt" idx="10"/>
          </p:nvPr>
        </p:nvSpPr>
        <p:spPr>
          <a:xfrm>
            <a:off x="2263140" y="40680650"/>
            <a:ext cx="7406640" cy="23368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3" name="Google Shape;103;p16"/>
          <p:cNvSpPr txBox="1">
            <a:spLocks noGrp="1"/>
          </p:cNvSpPr>
          <p:nvPr>
            <p:ph type="ftr" idx="11"/>
          </p:nvPr>
        </p:nvSpPr>
        <p:spPr>
          <a:xfrm>
            <a:off x="10904220" y="40680650"/>
            <a:ext cx="11109960" cy="23368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4" name="Google Shape;104;p16"/>
          <p:cNvSpPr txBox="1">
            <a:spLocks noGrp="1"/>
          </p:cNvSpPr>
          <p:nvPr>
            <p:ph type="sldNum" idx="12"/>
          </p:nvPr>
        </p:nvSpPr>
        <p:spPr>
          <a:xfrm>
            <a:off x="23248620" y="40680650"/>
            <a:ext cx="7406640" cy="23368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05"/>
        <p:cNvGrpSpPr/>
        <p:nvPr/>
      </p:nvGrpSpPr>
      <p:grpSpPr>
        <a:xfrm>
          <a:off x="0" y="0"/>
          <a:ext cx="0" cy="0"/>
          <a:chOff x="0" y="0"/>
          <a:chExt cx="0" cy="0"/>
        </a:xfrm>
      </p:grpSpPr>
      <p:sp>
        <p:nvSpPr>
          <p:cNvPr id="106" name="Google Shape;106;p17"/>
          <p:cNvSpPr txBox="1">
            <a:spLocks noGrp="1"/>
          </p:cNvSpPr>
          <p:nvPr>
            <p:ph type="title"/>
          </p:nvPr>
        </p:nvSpPr>
        <p:spPr>
          <a:xfrm>
            <a:off x="2263140" y="2336810"/>
            <a:ext cx="28392120" cy="848360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7" name="Google Shape;107;p17"/>
          <p:cNvSpPr txBox="1">
            <a:spLocks noGrp="1"/>
          </p:cNvSpPr>
          <p:nvPr>
            <p:ph type="body" idx="1"/>
          </p:nvPr>
        </p:nvSpPr>
        <p:spPr>
          <a:xfrm rot="5400000">
            <a:off x="2534919" y="11412222"/>
            <a:ext cx="27848563" cy="2839212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3600"/>
              </a:spcBef>
              <a:spcAft>
                <a:spcPts val="0"/>
              </a:spcAft>
              <a:buClr>
                <a:schemeClr val="dk1"/>
              </a:buClr>
              <a:buSzPts val="1800"/>
              <a:buChar char="•"/>
              <a:defRPr/>
            </a:lvl1pPr>
            <a:lvl2pPr marL="914400" lvl="1" indent="-342900" algn="l">
              <a:lnSpc>
                <a:spcPct val="90000"/>
              </a:lnSpc>
              <a:spcBef>
                <a:spcPts val="1800"/>
              </a:spcBef>
              <a:spcAft>
                <a:spcPts val="0"/>
              </a:spcAft>
              <a:buClr>
                <a:schemeClr val="dk1"/>
              </a:buClr>
              <a:buSzPts val="1800"/>
              <a:buChar char="•"/>
              <a:defRPr/>
            </a:lvl2pPr>
            <a:lvl3pPr marL="1371600" lvl="2" indent="-342900" algn="l">
              <a:lnSpc>
                <a:spcPct val="90000"/>
              </a:lnSpc>
              <a:spcBef>
                <a:spcPts val="1800"/>
              </a:spcBef>
              <a:spcAft>
                <a:spcPts val="0"/>
              </a:spcAft>
              <a:buClr>
                <a:schemeClr val="dk1"/>
              </a:buClr>
              <a:buSzPts val="1800"/>
              <a:buChar char="•"/>
              <a:defRPr/>
            </a:lvl3pPr>
            <a:lvl4pPr marL="1828800" lvl="3" indent="-342900" algn="l">
              <a:lnSpc>
                <a:spcPct val="90000"/>
              </a:lnSpc>
              <a:spcBef>
                <a:spcPts val="1800"/>
              </a:spcBef>
              <a:spcAft>
                <a:spcPts val="0"/>
              </a:spcAft>
              <a:buClr>
                <a:schemeClr val="dk1"/>
              </a:buClr>
              <a:buSzPts val="1800"/>
              <a:buChar char="•"/>
              <a:defRPr/>
            </a:lvl4pPr>
            <a:lvl5pPr marL="2286000" lvl="4" indent="-342900" algn="l">
              <a:lnSpc>
                <a:spcPct val="90000"/>
              </a:lnSpc>
              <a:spcBef>
                <a:spcPts val="1800"/>
              </a:spcBef>
              <a:spcAft>
                <a:spcPts val="0"/>
              </a:spcAft>
              <a:buClr>
                <a:schemeClr val="dk1"/>
              </a:buClr>
              <a:buSzPts val="1800"/>
              <a:buChar char="•"/>
              <a:defRPr/>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1800"/>
              </a:spcBef>
              <a:spcAft>
                <a:spcPts val="0"/>
              </a:spcAft>
              <a:buClr>
                <a:schemeClr val="dk1"/>
              </a:buClr>
              <a:buSzPts val="1800"/>
              <a:buChar char="•"/>
              <a:defRPr/>
            </a:lvl7pPr>
            <a:lvl8pPr marL="3657600" lvl="7" indent="-342900" algn="l">
              <a:lnSpc>
                <a:spcPct val="90000"/>
              </a:lnSpc>
              <a:spcBef>
                <a:spcPts val="1800"/>
              </a:spcBef>
              <a:spcAft>
                <a:spcPts val="0"/>
              </a:spcAft>
              <a:buClr>
                <a:schemeClr val="dk1"/>
              </a:buClr>
              <a:buSzPts val="1800"/>
              <a:buChar char="•"/>
              <a:defRPr/>
            </a:lvl8pPr>
            <a:lvl9pPr marL="4114800" lvl="8" indent="-342900" algn="l">
              <a:lnSpc>
                <a:spcPct val="90000"/>
              </a:lnSpc>
              <a:spcBef>
                <a:spcPts val="1800"/>
              </a:spcBef>
              <a:spcAft>
                <a:spcPts val="0"/>
              </a:spcAft>
              <a:buClr>
                <a:schemeClr val="dk1"/>
              </a:buClr>
              <a:buSzPts val="1800"/>
              <a:buChar char="•"/>
              <a:defRPr/>
            </a:lvl9pPr>
          </a:lstStyle>
          <a:p>
            <a:endParaRPr/>
          </a:p>
        </p:txBody>
      </p:sp>
      <p:sp>
        <p:nvSpPr>
          <p:cNvPr id="108" name="Google Shape;108;p17"/>
          <p:cNvSpPr txBox="1">
            <a:spLocks noGrp="1"/>
          </p:cNvSpPr>
          <p:nvPr>
            <p:ph type="dt" idx="10"/>
          </p:nvPr>
        </p:nvSpPr>
        <p:spPr>
          <a:xfrm>
            <a:off x="2263140" y="40680650"/>
            <a:ext cx="7406640" cy="23368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9" name="Google Shape;109;p17"/>
          <p:cNvSpPr txBox="1">
            <a:spLocks noGrp="1"/>
          </p:cNvSpPr>
          <p:nvPr>
            <p:ph type="ftr" idx="11"/>
          </p:nvPr>
        </p:nvSpPr>
        <p:spPr>
          <a:xfrm>
            <a:off x="10904220" y="40680650"/>
            <a:ext cx="11109960" cy="23368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0" name="Google Shape;110;p17"/>
          <p:cNvSpPr txBox="1">
            <a:spLocks noGrp="1"/>
          </p:cNvSpPr>
          <p:nvPr>
            <p:ph type="sldNum" idx="12"/>
          </p:nvPr>
        </p:nvSpPr>
        <p:spPr>
          <a:xfrm>
            <a:off x="23248620" y="40680650"/>
            <a:ext cx="7406640" cy="23368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11"/>
        <p:cNvGrpSpPr/>
        <p:nvPr/>
      </p:nvGrpSpPr>
      <p:grpSpPr>
        <a:xfrm>
          <a:off x="0" y="0"/>
          <a:ext cx="0" cy="0"/>
          <a:chOff x="0" y="0"/>
          <a:chExt cx="0" cy="0"/>
        </a:xfrm>
      </p:grpSpPr>
      <p:sp>
        <p:nvSpPr>
          <p:cNvPr id="112" name="Google Shape;112;p18"/>
          <p:cNvSpPr txBox="1">
            <a:spLocks noGrp="1"/>
          </p:cNvSpPr>
          <p:nvPr>
            <p:ph type="title"/>
          </p:nvPr>
        </p:nvSpPr>
        <p:spPr>
          <a:xfrm rot="5400000">
            <a:off x="8508365" y="17385667"/>
            <a:ext cx="37195763" cy="70980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13" name="Google Shape;113;p18"/>
          <p:cNvSpPr txBox="1">
            <a:spLocks noGrp="1"/>
          </p:cNvSpPr>
          <p:nvPr>
            <p:ph type="body" idx="1"/>
          </p:nvPr>
        </p:nvSpPr>
        <p:spPr>
          <a:xfrm rot="5400000">
            <a:off x="-5893434" y="10493377"/>
            <a:ext cx="37195763" cy="2088261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3600"/>
              </a:spcBef>
              <a:spcAft>
                <a:spcPts val="0"/>
              </a:spcAft>
              <a:buClr>
                <a:schemeClr val="dk1"/>
              </a:buClr>
              <a:buSzPts val="1800"/>
              <a:buChar char="•"/>
              <a:defRPr/>
            </a:lvl1pPr>
            <a:lvl2pPr marL="914400" lvl="1" indent="-342900" algn="l">
              <a:lnSpc>
                <a:spcPct val="90000"/>
              </a:lnSpc>
              <a:spcBef>
                <a:spcPts val="1800"/>
              </a:spcBef>
              <a:spcAft>
                <a:spcPts val="0"/>
              </a:spcAft>
              <a:buClr>
                <a:schemeClr val="dk1"/>
              </a:buClr>
              <a:buSzPts val="1800"/>
              <a:buChar char="•"/>
              <a:defRPr/>
            </a:lvl2pPr>
            <a:lvl3pPr marL="1371600" lvl="2" indent="-342900" algn="l">
              <a:lnSpc>
                <a:spcPct val="90000"/>
              </a:lnSpc>
              <a:spcBef>
                <a:spcPts val="1800"/>
              </a:spcBef>
              <a:spcAft>
                <a:spcPts val="0"/>
              </a:spcAft>
              <a:buClr>
                <a:schemeClr val="dk1"/>
              </a:buClr>
              <a:buSzPts val="1800"/>
              <a:buChar char="•"/>
              <a:defRPr/>
            </a:lvl3pPr>
            <a:lvl4pPr marL="1828800" lvl="3" indent="-342900" algn="l">
              <a:lnSpc>
                <a:spcPct val="90000"/>
              </a:lnSpc>
              <a:spcBef>
                <a:spcPts val="1800"/>
              </a:spcBef>
              <a:spcAft>
                <a:spcPts val="0"/>
              </a:spcAft>
              <a:buClr>
                <a:schemeClr val="dk1"/>
              </a:buClr>
              <a:buSzPts val="1800"/>
              <a:buChar char="•"/>
              <a:defRPr/>
            </a:lvl4pPr>
            <a:lvl5pPr marL="2286000" lvl="4" indent="-342900" algn="l">
              <a:lnSpc>
                <a:spcPct val="90000"/>
              </a:lnSpc>
              <a:spcBef>
                <a:spcPts val="1800"/>
              </a:spcBef>
              <a:spcAft>
                <a:spcPts val="0"/>
              </a:spcAft>
              <a:buClr>
                <a:schemeClr val="dk1"/>
              </a:buClr>
              <a:buSzPts val="1800"/>
              <a:buChar char="•"/>
              <a:defRPr/>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1800"/>
              </a:spcBef>
              <a:spcAft>
                <a:spcPts val="0"/>
              </a:spcAft>
              <a:buClr>
                <a:schemeClr val="dk1"/>
              </a:buClr>
              <a:buSzPts val="1800"/>
              <a:buChar char="•"/>
              <a:defRPr/>
            </a:lvl7pPr>
            <a:lvl8pPr marL="3657600" lvl="7" indent="-342900" algn="l">
              <a:lnSpc>
                <a:spcPct val="90000"/>
              </a:lnSpc>
              <a:spcBef>
                <a:spcPts val="1800"/>
              </a:spcBef>
              <a:spcAft>
                <a:spcPts val="0"/>
              </a:spcAft>
              <a:buClr>
                <a:schemeClr val="dk1"/>
              </a:buClr>
              <a:buSzPts val="1800"/>
              <a:buChar char="•"/>
              <a:defRPr/>
            </a:lvl8pPr>
            <a:lvl9pPr marL="4114800" lvl="8" indent="-342900" algn="l">
              <a:lnSpc>
                <a:spcPct val="90000"/>
              </a:lnSpc>
              <a:spcBef>
                <a:spcPts val="1800"/>
              </a:spcBef>
              <a:spcAft>
                <a:spcPts val="0"/>
              </a:spcAft>
              <a:buClr>
                <a:schemeClr val="dk1"/>
              </a:buClr>
              <a:buSzPts val="1800"/>
              <a:buChar char="•"/>
              <a:defRPr/>
            </a:lvl9pPr>
          </a:lstStyle>
          <a:p>
            <a:endParaRPr/>
          </a:p>
        </p:txBody>
      </p:sp>
      <p:sp>
        <p:nvSpPr>
          <p:cNvPr id="114" name="Google Shape;114;p18"/>
          <p:cNvSpPr txBox="1">
            <a:spLocks noGrp="1"/>
          </p:cNvSpPr>
          <p:nvPr>
            <p:ph type="dt" idx="10"/>
          </p:nvPr>
        </p:nvSpPr>
        <p:spPr>
          <a:xfrm>
            <a:off x="2263140" y="40680650"/>
            <a:ext cx="7406640" cy="23368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5" name="Google Shape;115;p18"/>
          <p:cNvSpPr txBox="1">
            <a:spLocks noGrp="1"/>
          </p:cNvSpPr>
          <p:nvPr>
            <p:ph type="ftr" idx="11"/>
          </p:nvPr>
        </p:nvSpPr>
        <p:spPr>
          <a:xfrm>
            <a:off x="10904220" y="40680650"/>
            <a:ext cx="11109960" cy="23368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6" name="Google Shape;116;p18"/>
          <p:cNvSpPr txBox="1">
            <a:spLocks noGrp="1"/>
          </p:cNvSpPr>
          <p:nvPr>
            <p:ph type="sldNum" idx="12"/>
          </p:nvPr>
        </p:nvSpPr>
        <p:spPr>
          <a:xfrm>
            <a:off x="23248620" y="40680650"/>
            <a:ext cx="7406640" cy="23368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6_Benutzerdefiniertes Layout">
  <p:cSld name="6_Benutzerdefiniertes Layout">
    <p:spTree>
      <p:nvGrpSpPr>
        <p:cNvPr id="1" name="Shape 38"/>
        <p:cNvGrpSpPr/>
        <p:nvPr/>
      </p:nvGrpSpPr>
      <p:grpSpPr>
        <a:xfrm>
          <a:off x="0" y="0"/>
          <a:ext cx="0" cy="0"/>
          <a:chOff x="0" y="0"/>
          <a:chExt cx="0" cy="0"/>
        </a:xfrm>
      </p:grpSpPr>
      <p:grpSp>
        <p:nvGrpSpPr>
          <p:cNvPr id="39" name="Google Shape;39;p7"/>
          <p:cNvGrpSpPr/>
          <p:nvPr/>
        </p:nvGrpSpPr>
        <p:grpSpPr>
          <a:xfrm>
            <a:off x="1" y="-12063"/>
            <a:ext cx="32919514" cy="43903263"/>
            <a:chOff x="0" y="-11824"/>
            <a:chExt cx="30496907" cy="43034662"/>
          </a:xfrm>
        </p:grpSpPr>
        <p:sp>
          <p:nvSpPr>
            <p:cNvPr id="40" name="Google Shape;40;p7"/>
            <p:cNvSpPr/>
            <p:nvPr/>
          </p:nvSpPr>
          <p:spPr>
            <a:xfrm>
              <a:off x="0" y="42914838"/>
              <a:ext cx="30494905" cy="108000"/>
            </a:xfrm>
            <a:prstGeom prst="rect">
              <a:avLst/>
            </a:prstGeom>
            <a:solidFill>
              <a:srgbClr val="C0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18">
                <a:solidFill>
                  <a:schemeClr val="lt1"/>
                </a:solidFill>
                <a:latin typeface="Calibri"/>
                <a:ea typeface="Calibri"/>
                <a:cs typeface="Calibri"/>
                <a:sym typeface="Calibri"/>
              </a:endParaRPr>
            </a:p>
          </p:txBody>
        </p:sp>
        <p:sp>
          <p:nvSpPr>
            <p:cNvPr id="41" name="Google Shape;41;p7"/>
            <p:cNvSpPr/>
            <p:nvPr/>
          </p:nvSpPr>
          <p:spPr>
            <a:xfrm rot="-5400000">
              <a:off x="8926562" y="21452493"/>
              <a:ext cx="43032690" cy="108000"/>
            </a:xfrm>
            <a:prstGeom prst="rect">
              <a:avLst/>
            </a:prstGeom>
            <a:solidFill>
              <a:srgbClr val="C0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18">
                <a:solidFill>
                  <a:schemeClr val="lt1"/>
                </a:solidFill>
                <a:latin typeface="Calibri"/>
                <a:ea typeface="Calibri"/>
                <a:cs typeface="Calibri"/>
                <a:sym typeface="Calibri"/>
              </a:endParaRPr>
            </a:p>
          </p:txBody>
        </p:sp>
        <p:sp>
          <p:nvSpPr>
            <p:cNvPr id="42" name="Google Shape;42;p7"/>
            <p:cNvSpPr/>
            <p:nvPr/>
          </p:nvSpPr>
          <p:spPr>
            <a:xfrm rot="-5400000">
              <a:off x="-21461373" y="21452493"/>
              <a:ext cx="43032690" cy="108000"/>
            </a:xfrm>
            <a:prstGeom prst="rect">
              <a:avLst/>
            </a:prstGeom>
            <a:solidFill>
              <a:srgbClr val="C0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18">
                <a:solidFill>
                  <a:schemeClr val="lt1"/>
                </a:solidFill>
                <a:latin typeface="Calibri"/>
                <a:ea typeface="Calibri"/>
                <a:cs typeface="Calibri"/>
                <a:sym typeface="Calibri"/>
              </a:endParaRPr>
            </a:p>
          </p:txBody>
        </p:sp>
        <p:sp>
          <p:nvSpPr>
            <p:cNvPr id="43" name="Google Shape;43;p7"/>
            <p:cNvSpPr/>
            <p:nvPr/>
          </p:nvSpPr>
          <p:spPr>
            <a:xfrm>
              <a:off x="0" y="-11824"/>
              <a:ext cx="30495876" cy="108000"/>
            </a:xfrm>
            <a:prstGeom prst="rect">
              <a:avLst/>
            </a:prstGeom>
            <a:solidFill>
              <a:srgbClr val="C0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18">
                <a:solidFill>
                  <a:schemeClr val="lt1"/>
                </a:solidFill>
                <a:latin typeface="Calibri"/>
                <a:ea typeface="Calibri"/>
                <a:cs typeface="Calibri"/>
                <a:sym typeface="Calibri"/>
              </a:endParaRPr>
            </a:p>
          </p:txBody>
        </p:sp>
        <p:sp>
          <p:nvSpPr>
            <p:cNvPr id="44" name="Google Shape;44;p7"/>
            <p:cNvSpPr/>
            <p:nvPr/>
          </p:nvSpPr>
          <p:spPr>
            <a:xfrm rot="-5400000">
              <a:off x="-21255792" y="21454172"/>
              <a:ext cx="42830489" cy="108000"/>
            </a:xfrm>
            <a:prstGeom prst="rect">
              <a:avLst/>
            </a:prstGeom>
            <a:noFill/>
            <a:ln w="12700" cap="flat" cmpd="sng">
              <a:solidFill>
                <a:srgbClr val="C00000"/>
              </a:solidFill>
              <a:prstDash val="dash"/>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918">
                <a:solidFill>
                  <a:schemeClr val="lt1"/>
                </a:solidFill>
                <a:latin typeface="Calibri"/>
                <a:ea typeface="Calibri"/>
                <a:cs typeface="Calibri"/>
                <a:sym typeface="Calibri"/>
              </a:endParaRPr>
            </a:p>
          </p:txBody>
        </p:sp>
        <p:sp>
          <p:nvSpPr>
            <p:cNvPr id="45" name="Google Shape;45;p7"/>
            <p:cNvSpPr/>
            <p:nvPr/>
          </p:nvSpPr>
          <p:spPr>
            <a:xfrm rot="-5400000">
              <a:off x="8918160" y="21457418"/>
              <a:ext cx="42830488" cy="108000"/>
            </a:xfrm>
            <a:prstGeom prst="rect">
              <a:avLst/>
            </a:prstGeom>
            <a:noFill/>
            <a:ln w="12700" cap="flat" cmpd="sng">
              <a:solidFill>
                <a:srgbClr val="C00000"/>
              </a:solidFill>
              <a:prstDash val="dash"/>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918">
                <a:solidFill>
                  <a:schemeClr val="lt1"/>
                </a:solidFill>
                <a:latin typeface="Calibri"/>
                <a:ea typeface="Calibri"/>
                <a:cs typeface="Calibri"/>
                <a:sym typeface="Calibri"/>
              </a:endParaRPr>
            </a:p>
          </p:txBody>
        </p:sp>
        <p:sp>
          <p:nvSpPr>
            <p:cNvPr id="46" name="Google Shape;46;p7"/>
            <p:cNvSpPr/>
            <p:nvPr/>
          </p:nvSpPr>
          <p:spPr>
            <a:xfrm>
              <a:off x="107456" y="92927"/>
              <a:ext cx="30279447" cy="108000"/>
            </a:xfrm>
            <a:prstGeom prst="rect">
              <a:avLst/>
            </a:prstGeom>
            <a:noFill/>
            <a:ln w="12700" cap="flat" cmpd="sng">
              <a:solidFill>
                <a:srgbClr val="C00000"/>
              </a:solidFill>
              <a:prstDash val="dash"/>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918">
                <a:solidFill>
                  <a:schemeClr val="lt1"/>
                </a:solidFill>
                <a:latin typeface="Calibri"/>
                <a:ea typeface="Calibri"/>
                <a:cs typeface="Calibri"/>
                <a:sym typeface="Calibri"/>
              </a:endParaRPr>
            </a:p>
          </p:txBody>
        </p:sp>
        <p:sp>
          <p:nvSpPr>
            <p:cNvPr id="47" name="Google Shape;47;p7"/>
            <p:cNvSpPr/>
            <p:nvPr/>
          </p:nvSpPr>
          <p:spPr>
            <a:xfrm>
              <a:off x="108973" y="42806838"/>
              <a:ext cx="30277930" cy="108000"/>
            </a:xfrm>
            <a:prstGeom prst="rect">
              <a:avLst/>
            </a:prstGeom>
            <a:noFill/>
            <a:ln w="12700" cap="flat" cmpd="sng">
              <a:solidFill>
                <a:srgbClr val="C00000"/>
              </a:solidFill>
              <a:prstDash val="dash"/>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918">
                <a:solidFill>
                  <a:schemeClr val="lt1"/>
                </a:solidFill>
                <a:latin typeface="Calibri"/>
                <a:ea typeface="Calibri"/>
                <a:cs typeface="Calibri"/>
                <a:sym typeface="Calibri"/>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48"/>
        <p:cNvGrpSpPr/>
        <p:nvPr/>
      </p:nvGrpSpPr>
      <p:grpSpPr>
        <a:xfrm>
          <a:off x="0" y="0"/>
          <a:ext cx="0" cy="0"/>
          <a:chOff x="0" y="0"/>
          <a:chExt cx="0" cy="0"/>
        </a:xfrm>
      </p:grpSpPr>
      <p:sp>
        <p:nvSpPr>
          <p:cNvPr id="49" name="Google Shape;49;p8"/>
          <p:cNvSpPr txBox="1">
            <a:spLocks noGrp="1"/>
          </p:cNvSpPr>
          <p:nvPr>
            <p:ph type="ctrTitle"/>
          </p:nvPr>
        </p:nvSpPr>
        <p:spPr>
          <a:xfrm>
            <a:off x="2468880" y="7183123"/>
            <a:ext cx="27980640" cy="1528064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21600"/>
              <a:buFont typeface="Calibri"/>
              <a:buNone/>
              <a:defRPr sz="21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0" name="Google Shape;50;p8"/>
          <p:cNvSpPr txBox="1">
            <a:spLocks noGrp="1"/>
          </p:cNvSpPr>
          <p:nvPr>
            <p:ph type="subTitle" idx="1"/>
          </p:nvPr>
        </p:nvSpPr>
        <p:spPr>
          <a:xfrm>
            <a:off x="4114800" y="23053043"/>
            <a:ext cx="24688800" cy="10596877"/>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3600"/>
              </a:spcBef>
              <a:spcAft>
                <a:spcPts val="0"/>
              </a:spcAft>
              <a:buClr>
                <a:schemeClr val="dk1"/>
              </a:buClr>
              <a:buSzPts val="8640"/>
              <a:buNone/>
              <a:defRPr sz="8640"/>
            </a:lvl1pPr>
            <a:lvl2pPr lvl="1" algn="ctr">
              <a:lnSpc>
                <a:spcPct val="90000"/>
              </a:lnSpc>
              <a:spcBef>
                <a:spcPts val="1800"/>
              </a:spcBef>
              <a:spcAft>
                <a:spcPts val="0"/>
              </a:spcAft>
              <a:buClr>
                <a:schemeClr val="dk1"/>
              </a:buClr>
              <a:buSzPts val="7200"/>
              <a:buNone/>
              <a:defRPr sz="7200"/>
            </a:lvl2pPr>
            <a:lvl3pPr lvl="2" algn="ctr">
              <a:lnSpc>
                <a:spcPct val="90000"/>
              </a:lnSpc>
              <a:spcBef>
                <a:spcPts val="1800"/>
              </a:spcBef>
              <a:spcAft>
                <a:spcPts val="0"/>
              </a:spcAft>
              <a:buClr>
                <a:schemeClr val="dk1"/>
              </a:buClr>
              <a:buSzPts val="6480"/>
              <a:buNone/>
              <a:defRPr sz="6480"/>
            </a:lvl3pPr>
            <a:lvl4pPr lvl="3" algn="ctr">
              <a:lnSpc>
                <a:spcPct val="90000"/>
              </a:lnSpc>
              <a:spcBef>
                <a:spcPts val="1800"/>
              </a:spcBef>
              <a:spcAft>
                <a:spcPts val="0"/>
              </a:spcAft>
              <a:buClr>
                <a:schemeClr val="dk1"/>
              </a:buClr>
              <a:buSzPts val="5760"/>
              <a:buNone/>
              <a:defRPr sz="5760"/>
            </a:lvl4pPr>
            <a:lvl5pPr lvl="4" algn="ctr">
              <a:lnSpc>
                <a:spcPct val="90000"/>
              </a:lnSpc>
              <a:spcBef>
                <a:spcPts val="1800"/>
              </a:spcBef>
              <a:spcAft>
                <a:spcPts val="0"/>
              </a:spcAft>
              <a:buClr>
                <a:schemeClr val="dk1"/>
              </a:buClr>
              <a:buSzPts val="5760"/>
              <a:buNone/>
              <a:defRPr sz="5760"/>
            </a:lvl5pPr>
            <a:lvl6pPr lvl="5" algn="ctr">
              <a:lnSpc>
                <a:spcPct val="90000"/>
              </a:lnSpc>
              <a:spcBef>
                <a:spcPts val="1800"/>
              </a:spcBef>
              <a:spcAft>
                <a:spcPts val="0"/>
              </a:spcAft>
              <a:buClr>
                <a:schemeClr val="dk1"/>
              </a:buClr>
              <a:buSzPts val="5760"/>
              <a:buNone/>
              <a:defRPr sz="5760"/>
            </a:lvl6pPr>
            <a:lvl7pPr lvl="6" algn="ctr">
              <a:lnSpc>
                <a:spcPct val="90000"/>
              </a:lnSpc>
              <a:spcBef>
                <a:spcPts val="1800"/>
              </a:spcBef>
              <a:spcAft>
                <a:spcPts val="0"/>
              </a:spcAft>
              <a:buClr>
                <a:schemeClr val="dk1"/>
              </a:buClr>
              <a:buSzPts val="5760"/>
              <a:buNone/>
              <a:defRPr sz="5760"/>
            </a:lvl7pPr>
            <a:lvl8pPr lvl="7" algn="ctr">
              <a:lnSpc>
                <a:spcPct val="90000"/>
              </a:lnSpc>
              <a:spcBef>
                <a:spcPts val="1800"/>
              </a:spcBef>
              <a:spcAft>
                <a:spcPts val="0"/>
              </a:spcAft>
              <a:buClr>
                <a:schemeClr val="dk1"/>
              </a:buClr>
              <a:buSzPts val="5760"/>
              <a:buNone/>
              <a:defRPr sz="5760"/>
            </a:lvl8pPr>
            <a:lvl9pPr lvl="8" algn="ctr">
              <a:lnSpc>
                <a:spcPct val="90000"/>
              </a:lnSpc>
              <a:spcBef>
                <a:spcPts val="1800"/>
              </a:spcBef>
              <a:spcAft>
                <a:spcPts val="0"/>
              </a:spcAft>
              <a:buClr>
                <a:schemeClr val="dk1"/>
              </a:buClr>
              <a:buSzPts val="5760"/>
              <a:buNone/>
              <a:defRPr sz="5760"/>
            </a:lvl9pPr>
          </a:lstStyle>
          <a:p>
            <a:endParaRPr/>
          </a:p>
        </p:txBody>
      </p:sp>
      <p:sp>
        <p:nvSpPr>
          <p:cNvPr id="51" name="Google Shape;51;p8"/>
          <p:cNvSpPr txBox="1">
            <a:spLocks noGrp="1"/>
          </p:cNvSpPr>
          <p:nvPr>
            <p:ph type="dt" idx="10"/>
          </p:nvPr>
        </p:nvSpPr>
        <p:spPr>
          <a:xfrm>
            <a:off x="2263140" y="40680650"/>
            <a:ext cx="7406640" cy="23368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8"/>
          <p:cNvSpPr txBox="1">
            <a:spLocks noGrp="1"/>
          </p:cNvSpPr>
          <p:nvPr>
            <p:ph type="ftr" idx="11"/>
          </p:nvPr>
        </p:nvSpPr>
        <p:spPr>
          <a:xfrm>
            <a:off x="10904220" y="40680650"/>
            <a:ext cx="11109960" cy="23368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8"/>
          <p:cNvSpPr txBox="1">
            <a:spLocks noGrp="1"/>
          </p:cNvSpPr>
          <p:nvPr>
            <p:ph type="sldNum" idx="12"/>
          </p:nvPr>
        </p:nvSpPr>
        <p:spPr>
          <a:xfrm>
            <a:off x="23248620" y="40680650"/>
            <a:ext cx="7406640" cy="23368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54"/>
        <p:cNvGrpSpPr/>
        <p:nvPr/>
      </p:nvGrpSpPr>
      <p:grpSpPr>
        <a:xfrm>
          <a:off x="0" y="0"/>
          <a:ext cx="0" cy="0"/>
          <a:chOff x="0" y="0"/>
          <a:chExt cx="0" cy="0"/>
        </a:xfrm>
      </p:grpSpPr>
      <p:sp>
        <p:nvSpPr>
          <p:cNvPr id="55" name="Google Shape;55;p9"/>
          <p:cNvSpPr txBox="1">
            <a:spLocks noGrp="1"/>
          </p:cNvSpPr>
          <p:nvPr>
            <p:ph type="title"/>
          </p:nvPr>
        </p:nvSpPr>
        <p:spPr>
          <a:xfrm>
            <a:off x="2263140" y="2336810"/>
            <a:ext cx="28392120" cy="848360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9"/>
          <p:cNvSpPr txBox="1">
            <a:spLocks noGrp="1"/>
          </p:cNvSpPr>
          <p:nvPr>
            <p:ph type="body" idx="1"/>
          </p:nvPr>
        </p:nvSpPr>
        <p:spPr>
          <a:xfrm>
            <a:off x="2263140" y="11684000"/>
            <a:ext cx="28392120" cy="27848563"/>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3600"/>
              </a:spcBef>
              <a:spcAft>
                <a:spcPts val="0"/>
              </a:spcAft>
              <a:buClr>
                <a:schemeClr val="dk1"/>
              </a:buClr>
              <a:buSzPts val="1800"/>
              <a:buChar char="•"/>
              <a:defRPr/>
            </a:lvl1pPr>
            <a:lvl2pPr marL="914400" lvl="1" indent="-342900" algn="l">
              <a:lnSpc>
                <a:spcPct val="90000"/>
              </a:lnSpc>
              <a:spcBef>
                <a:spcPts val="1800"/>
              </a:spcBef>
              <a:spcAft>
                <a:spcPts val="0"/>
              </a:spcAft>
              <a:buClr>
                <a:schemeClr val="dk1"/>
              </a:buClr>
              <a:buSzPts val="1800"/>
              <a:buChar char="•"/>
              <a:defRPr/>
            </a:lvl2pPr>
            <a:lvl3pPr marL="1371600" lvl="2" indent="-342900" algn="l">
              <a:lnSpc>
                <a:spcPct val="90000"/>
              </a:lnSpc>
              <a:spcBef>
                <a:spcPts val="1800"/>
              </a:spcBef>
              <a:spcAft>
                <a:spcPts val="0"/>
              </a:spcAft>
              <a:buClr>
                <a:schemeClr val="dk1"/>
              </a:buClr>
              <a:buSzPts val="1800"/>
              <a:buChar char="•"/>
              <a:defRPr/>
            </a:lvl3pPr>
            <a:lvl4pPr marL="1828800" lvl="3" indent="-342900" algn="l">
              <a:lnSpc>
                <a:spcPct val="90000"/>
              </a:lnSpc>
              <a:spcBef>
                <a:spcPts val="1800"/>
              </a:spcBef>
              <a:spcAft>
                <a:spcPts val="0"/>
              </a:spcAft>
              <a:buClr>
                <a:schemeClr val="dk1"/>
              </a:buClr>
              <a:buSzPts val="1800"/>
              <a:buChar char="•"/>
              <a:defRPr/>
            </a:lvl4pPr>
            <a:lvl5pPr marL="2286000" lvl="4" indent="-342900" algn="l">
              <a:lnSpc>
                <a:spcPct val="90000"/>
              </a:lnSpc>
              <a:spcBef>
                <a:spcPts val="1800"/>
              </a:spcBef>
              <a:spcAft>
                <a:spcPts val="0"/>
              </a:spcAft>
              <a:buClr>
                <a:schemeClr val="dk1"/>
              </a:buClr>
              <a:buSzPts val="1800"/>
              <a:buChar char="•"/>
              <a:defRPr/>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1800"/>
              </a:spcBef>
              <a:spcAft>
                <a:spcPts val="0"/>
              </a:spcAft>
              <a:buClr>
                <a:schemeClr val="dk1"/>
              </a:buClr>
              <a:buSzPts val="1800"/>
              <a:buChar char="•"/>
              <a:defRPr/>
            </a:lvl7pPr>
            <a:lvl8pPr marL="3657600" lvl="7" indent="-342900" algn="l">
              <a:lnSpc>
                <a:spcPct val="90000"/>
              </a:lnSpc>
              <a:spcBef>
                <a:spcPts val="1800"/>
              </a:spcBef>
              <a:spcAft>
                <a:spcPts val="0"/>
              </a:spcAft>
              <a:buClr>
                <a:schemeClr val="dk1"/>
              </a:buClr>
              <a:buSzPts val="1800"/>
              <a:buChar char="•"/>
              <a:defRPr/>
            </a:lvl8pPr>
            <a:lvl9pPr marL="4114800" lvl="8" indent="-342900" algn="l">
              <a:lnSpc>
                <a:spcPct val="90000"/>
              </a:lnSpc>
              <a:spcBef>
                <a:spcPts val="1800"/>
              </a:spcBef>
              <a:spcAft>
                <a:spcPts val="0"/>
              </a:spcAft>
              <a:buClr>
                <a:schemeClr val="dk1"/>
              </a:buClr>
              <a:buSzPts val="1800"/>
              <a:buChar char="•"/>
              <a:defRPr/>
            </a:lvl9pPr>
          </a:lstStyle>
          <a:p>
            <a:endParaRPr/>
          </a:p>
        </p:txBody>
      </p:sp>
      <p:sp>
        <p:nvSpPr>
          <p:cNvPr id="57" name="Google Shape;57;p9"/>
          <p:cNvSpPr txBox="1">
            <a:spLocks noGrp="1"/>
          </p:cNvSpPr>
          <p:nvPr>
            <p:ph type="dt" idx="10"/>
          </p:nvPr>
        </p:nvSpPr>
        <p:spPr>
          <a:xfrm>
            <a:off x="2263140" y="40680650"/>
            <a:ext cx="7406640" cy="23368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8" name="Google Shape;58;p9"/>
          <p:cNvSpPr txBox="1">
            <a:spLocks noGrp="1"/>
          </p:cNvSpPr>
          <p:nvPr>
            <p:ph type="ftr" idx="11"/>
          </p:nvPr>
        </p:nvSpPr>
        <p:spPr>
          <a:xfrm>
            <a:off x="10904220" y="40680650"/>
            <a:ext cx="11109960" cy="23368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9"/>
          <p:cNvSpPr txBox="1">
            <a:spLocks noGrp="1"/>
          </p:cNvSpPr>
          <p:nvPr>
            <p:ph type="sldNum" idx="12"/>
          </p:nvPr>
        </p:nvSpPr>
        <p:spPr>
          <a:xfrm>
            <a:off x="23248620" y="40680650"/>
            <a:ext cx="7406640" cy="23368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60"/>
        <p:cNvGrpSpPr/>
        <p:nvPr/>
      </p:nvGrpSpPr>
      <p:grpSpPr>
        <a:xfrm>
          <a:off x="0" y="0"/>
          <a:ext cx="0" cy="0"/>
          <a:chOff x="0" y="0"/>
          <a:chExt cx="0" cy="0"/>
        </a:xfrm>
      </p:grpSpPr>
      <p:sp>
        <p:nvSpPr>
          <p:cNvPr id="61" name="Google Shape;61;p10"/>
          <p:cNvSpPr txBox="1">
            <a:spLocks noGrp="1"/>
          </p:cNvSpPr>
          <p:nvPr>
            <p:ph type="title"/>
          </p:nvPr>
        </p:nvSpPr>
        <p:spPr>
          <a:xfrm>
            <a:off x="2245997" y="10942333"/>
            <a:ext cx="28392120" cy="1825751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21600"/>
              <a:buFont typeface="Calibri"/>
              <a:buNone/>
              <a:defRPr sz="21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2" name="Google Shape;62;p10"/>
          <p:cNvSpPr txBox="1">
            <a:spLocks noGrp="1"/>
          </p:cNvSpPr>
          <p:nvPr>
            <p:ph type="body" idx="1"/>
          </p:nvPr>
        </p:nvSpPr>
        <p:spPr>
          <a:xfrm>
            <a:off x="2245997" y="29372573"/>
            <a:ext cx="28392120" cy="960119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3600"/>
              </a:spcBef>
              <a:spcAft>
                <a:spcPts val="0"/>
              </a:spcAft>
              <a:buClr>
                <a:schemeClr val="dk1"/>
              </a:buClr>
              <a:buSzPts val="8640"/>
              <a:buNone/>
              <a:defRPr sz="8640">
                <a:solidFill>
                  <a:schemeClr val="dk1"/>
                </a:solidFill>
              </a:defRPr>
            </a:lvl1pPr>
            <a:lvl2pPr marL="914400" lvl="1" indent="-228600" algn="l">
              <a:lnSpc>
                <a:spcPct val="90000"/>
              </a:lnSpc>
              <a:spcBef>
                <a:spcPts val="1800"/>
              </a:spcBef>
              <a:spcAft>
                <a:spcPts val="0"/>
              </a:spcAft>
              <a:buClr>
                <a:srgbClr val="888888"/>
              </a:buClr>
              <a:buSzPts val="7200"/>
              <a:buNone/>
              <a:defRPr sz="7200">
                <a:solidFill>
                  <a:srgbClr val="888888"/>
                </a:solidFill>
              </a:defRPr>
            </a:lvl2pPr>
            <a:lvl3pPr marL="1371600" lvl="2" indent="-228600" algn="l">
              <a:lnSpc>
                <a:spcPct val="90000"/>
              </a:lnSpc>
              <a:spcBef>
                <a:spcPts val="1800"/>
              </a:spcBef>
              <a:spcAft>
                <a:spcPts val="0"/>
              </a:spcAft>
              <a:buClr>
                <a:srgbClr val="888888"/>
              </a:buClr>
              <a:buSzPts val="6480"/>
              <a:buNone/>
              <a:defRPr sz="6480">
                <a:solidFill>
                  <a:srgbClr val="888888"/>
                </a:solidFill>
              </a:defRPr>
            </a:lvl3pPr>
            <a:lvl4pPr marL="1828800" lvl="3" indent="-228600" algn="l">
              <a:lnSpc>
                <a:spcPct val="90000"/>
              </a:lnSpc>
              <a:spcBef>
                <a:spcPts val="1800"/>
              </a:spcBef>
              <a:spcAft>
                <a:spcPts val="0"/>
              </a:spcAft>
              <a:buClr>
                <a:srgbClr val="888888"/>
              </a:buClr>
              <a:buSzPts val="5760"/>
              <a:buNone/>
              <a:defRPr sz="5760">
                <a:solidFill>
                  <a:srgbClr val="888888"/>
                </a:solidFill>
              </a:defRPr>
            </a:lvl4pPr>
            <a:lvl5pPr marL="2286000" lvl="4" indent="-228600" algn="l">
              <a:lnSpc>
                <a:spcPct val="90000"/>
              </a:lnSpc>
              <a:spcBef>
                <a:spcPts val="1800"/>
              </a:spcBef>
              <a:spcAft>
                <a:spcPts val="0"/>
              </a:spcAft>
              <a:buClr>
                <a:srgbClr val="888888"/>
              </a:buClr>
              <a:buSzPts val="5760"/>
              <a:buNone/>
              <a:defRPr sz="5760">
                <a:solidFill>
                  <a:srgbClr val="888888"/>
                </a:solidFill>
              </a:defRPr>
            </a:lvl5pPr>
            <a:lvl6pPr marL="2743200" lvl="5" indent="-228600" algn="l">
              <a:lnSpc>
                <a:spcPct val="90000"/>
              </a:lnSpc>
              <a:spcBef>
                <a:spcPts val="1800"/>
              </a:spcBef>
              <a:spcAft>
                <a:spcPts val="0"/>
              </a:spcAft>
              <a:buClr>
                <a:srgbClr val="888888"/>
              </a:buClr>
              <a:buSzPts val="5760"/>
              <a:buNone/>
              <a:defRPr sz="5760">
                <a:solidFill>
                  <a:srgbClr val="888888"/>
                </a:solidFill>
              </a:defRPr>
            </a:lvl6pPr>
            <a:lvl7pPr marL="3200400" lvl="6" indent="-228600" algn="l">
              <a:lnSpc>
                <a:spcPct val="90000"/>
              </a:lnSpc>
              <a:spcBef>
                <a:spcPts val="1800"/>
              </a:spcBef>
              <a:spcAft>
                <a:spcPts val="0"/>
              </a:spcAft>
              <a:buClr>
                <a:srgbClr val="888888"/>
              </a:buClr>
              <a:buSzPts val="5760"/>
              <a:buNone/>
              <a:defRPr sz="5760">
                <a:solidFill>
                  <a:srgbClr val="888888"/>
                </a:solidFill>
              </a:defRPr>
            </a:lvl7pPr>
            <a:lvl8pPr marL="3657600" lvl="7" indent="-228600" algn="l">
              <a:lnSpc>
                <a:spcPct val="90000"/>
              </a:lnSpc>
              <a:spcBef>
                <a:spcPts val="1800"/>
              </a:spcBef>
              <a:spcAft>
                <a:spcPts val="0"/>
              </a:spcAft>
              <a:buClr>
                <a:srgbClr val="888888"/>
              </a:buClr>
              <a:buSzPts val="5760"/>
              <a:buNone/>
              <a:defRPr sz="5760">
                <a:solidFill>
                  <a:srgbClr val="888888"/>
                </a:solidFill>
              </a:defRPr>
            </a:lvl8pPr>
            <a:lvl9pPr marL="4114800" lvl="8" indent="-228600" algn="l">
              <a:lnSpc>
                <a:spcPct val="90000"/>
              </a:lnSpc>
              <a:spcBef>
                <a:spcPts val="1800"/>
              </a:spcBef>
              <a:spcAft>
                <a:spcPts val="0"/>
              </a:spcAft>
              <a:buClr>
                <a:srgbClr val="888888"/>
              </a:buClr>
              <a:buSzPts val="5760"/>
              <a:buNone/>
              <a:defRPr sz="5760">
                <a:solidFill>
                  <a:srgbClr val="888888"/>
                </a:solidFill>
              </a:defRPr>
            </a:lvl9pPr>
          </a:lstStyle>
          <a:p>
            <a:endParaRPr/>
          </a:p>
        </p:txBody>
      </p:sp>
      <p:sp>
        <p:nvSpPr>
          <p:cNvPr id="63" name="Google Shape;63;p10"/>
          <p:cNvSpPr txBox="1">
            <a:spLocks noGrp="1"/>
          </p:cNvSpPr>
          <p:nvPr>
            <p:ph type="dt" idx="10"/>
          </p:nvPr>
        </p:nvSpPr>
        <p:spPr>
          <a:xfrm>
            <a:off x="2263140" y="40680650"/>
            <a:ext cx="7406640" cy="23368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0"/>
          <p:cNvSpPr txBox="1">
            <a:spLocks noGrp="1"/>
          </p:cNvSpPr>
          <p:nvPr>
            <p:ph type="ftr" idx="11"/>
          </p:nvPr>
        </p:nvSpPr>
        <p:spPr>
          <a:xfrm>
            <a:off x="10904220" y="40680650"/>
            <a:ext cx="11109960" cy="23368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5" name="Google Shape;65;p10"/>
          <p:cNvSpPr txBox="1">
            <a:spLocks noGrp="1"/>
          </p:cNvSpPr>
          <p:nvPr>
            <p:ph type="sldNum" idx="12"/>
          </p:nvPr>
        </p:nvSpPr>
        <p:spPr>
          <a:xfrm>
            <a:off x="23248620" y="40680650"/>
            <a:ext cx="7406640" cy="23368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66"/>
        <p:cNvGrpSpPr/>
        <p:nvPr/>
      </p:nvGrpSpPr>
      <p:grpSpPr>
        <a:xfrm>
          <a:off x="0" y="0"/>
          <a:ext cx="0" cy="0"/>
          <a:chOff x="0" y="0"/>
          <a:chExt cx="0" cy="0"/>
        </a:xfrm>
      </p:grpSpPr>
      <p:sp>
        <p:nvSpPr>
          <p:cNvPr id="67" name="Google Shape;67;p11"/>
          <p:cNvSpPr txBox="1">
            <a:spLocks noGrp="1"/>
          </p:cNvSpPr>
          <p:nvPr>
            <p:ph type="title"/>
          </p:nvPr>
        </p:nvSpPr>
        <p:spPr>
          <a:xfrm>
            <a:off x="2263140" y="2336810"/>
            <a:ext cx="28392120" cy="848360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8" name="Google Shape;68;p11"/>
          <p:cNvSpPr txBox="1">
            <a:spLocks noGrp="1"/>
          </p:cNvSpPr>
          <p:nvPr>
            <p:ph type="body" idx="1"/>
          </p:nvPr>
        </p:nvSpPr>
        <p:spPr>
          <a:xfrm>
            <a:off x="2263140" y="11684000"/>
            <a:ext cx="13990320" cy="27848563"/>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3600"/>
              </a:spcBef>
              <a:spcAft>
                <a:spcPts val="0"/>
              </a:spcAft>
              <a:buClr>
                <a:schemeClr val="dk1"/>
              </a:buClr>
              <a:buSzPts val="1800"/>
              <a:buChar char="•"/>
              <a:defRPr/>
            </a:lvl1pPr>
            <a:lvl2pPr marL="914400" lvl="1" indent="-342900" algn="l">
              <a:lnSpc>
                <a:spcPct val="90000"/>
              </a:lnSpc>
              <a:spcBef>
                <a:spcPts val="1800"/>
              </a:spcBef>
              <a:spcAft>
                <a:spcPts val="0"/>
              </a:spcAft>
              <a:buClr>
                <a:schemeClr val="dk1"/>
              </a:buClr>
              <a:buSzPts val="1800"/>
              <a:buChar char="•"/>
              <a:defRPr/>
            </a:lvl2pPr>
            <a:lvl3pPr marL="1371600" lvl="2" indent="-342900" algn="l">
              <a:lnSpc>
                <a:spcPct val="90000"/>
              </a:lnSpc>
              <a:spcBef>
                <a:spcPts val="1800"/>
              </a:spcBef>
              <a:spcAft>
                <a:spcPts val="0"/>
              </a:spcAft>
              <a:buClr>
                <a:schemeClr val="dk1"/>
              </a:buClr>
              <a:buSzPts val="1800"/>
              <a:buChar char="•"/>
              <a:defRPr/>
            </a:lvl3pPr>
            <a:lvl4pPr marL="1828800" lvl="3" indent="-342900" algn="l">
              <a:lnSpc>
                <a:spcPct val="90000"/>
              </a:lnSpc>
              <a:spcBef>
                <a:spcPts val="1800"/>
              </a:spcBef>
              <a:spcAft>
                <a:spcPts val="0"/>
              </a:spcAft>
              <a:buClr>
                <a:schemeClr val="dk1"/>
              </a:buClr>
              <a:buSzPts val="1800"/>
              <a:buChar char="•"/>
              <a:defRPr/>
            </a:lvl4pPr>
            <a:lvl5pPr marL="2286000" lvl="4" indent="-342900" algn="l">
              <a:lnSpc>
                <a:spcPct val="90000"/>
              </a:lnSpc>
              <a:spcBef>
                <a:spcPts val="1800"/>
              </a:spcBef>
              <a:spcAft>
                <a:spcPts val="0"/>
              </a:spcAft>
              <a:buClr>
                <a:schemeClr val="dk1"/>
              </a:buClr>
              <a:buSzPts val="1800"/>
              <a:buChar char="•"/>
              <a:defRPr/>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1800"/>
              </a:spcBef>
              <a:spcAft>
                <a:spcPts val="0"/>
              </a:spcAft>
              <a:buClr>
                <a:schemeClr val="dk1"/>
              </a:buClr>
              <a:buSzPts val="1800"/>
              <a:buChar char="•"/>
              <a:defRPr/>
            </a:lvl7pPr>
            <a:lvl8pPr marL="3657600" lvl="7" indent="-342900" algn="l">
              <a:lnSpc>
                <a:spcPct val="90000"/>
              </a:lnSpc>
              <a:spcBef>
                <a:spcPts val="1800"/>
              </a:spcBef>
              <a:spcAft>
                <a:spcPts val="0"/>
              </a:spcAft>
              <a:buClr>
                <a:schemeClr val="dk1"/>
              </a:buClr>
              <a:buSzPts val="1800"/>
              <a:buChar char="•"/>
              <a:defRPr/>
            </a:lvl8pPr>
            <a:lvl9pPr marL="4114800" lvl="8" indent="-342900" algn="l">
              <a:lnSpc>
                <a:spcPct val="90000"/>
              </a:lnSpc>
              <a:spcBef>
                <a:spcPts val="1800"/>
              </a:spcBef>
              <a:spcAft>
                <a:spcPts val="0"/>
              </a:spcAft>
              <a:buClr>
                <a:schemeClr val="dk1"/>
              </a:buClr>
              <a:buSzPts val="1800"/>
              <a:buChar char="•"/>
              <a:defRPr/>
            </a:lvl9pPr>
          </a:lstStyle>
          <a:p>
            <a:endParaRPr/>
          </a:p>
        </p:txBody>
      </p:sp>
      <p:sp>
        <p:nvSpPr>
          <p:cNvPr id="69" name="Google Shape;69;p11"/>
          <p:cNvSpPr txBox="1">
            <a:spLocks noGrp="1"/>
          </p:cNvSpPr>
          <p:nvPr>
            <p:ph type="body" idx="2"/>
          </p:nvPr>
        </p:nvSpPr>
        <p:spPr>
          <a:xfrm>
            <a:off x="16664940" y="11684000"/>
            <a:ext cx="13990320" cy="27848563"/>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3600"/>
              </a:spcBef>
              <a:spcAft>
                <a:spcPts val="0"/>
              </a:spcAft>
              <a:buClr>
                <a:schemeClr val="dk1"/>
              </a:buClr>
              <a:buSzPts val="1800"/>
              <a:buChar char="•"/>
              <a:defRPr/>
            </a:lvl1pPr>
            <a:lvl2pPr marL="914400" lvl="1" indent="-342900" algn="l">
              <a:lnSpc>
                <a:spcPct val="90000"/>
              </a:lnSpc>
              <a:spcBef>
                <a:spcPts val="1800"/>
              </a:spcBef>
              <a:spcAft>
                <a:spcPts val="0"/>
              </a:spcAft>
              <a:buClr>
                <a:schemeClr val="dk1"/>
              </a:buClr>
              <a:buSzPts val="1800"/>
              <a:buChar char="•"/>
              <a:defRPr/>
            </a:lvl2pPr>
            <a:lvl3pPr marL="1371600" lvl="2" indent="-342900" algn="l">
              <a:lnSpc>
                <a:spcPct val="90000"/>
              </a:lnSpc>
              <a:spcBef>
                <a:spcPts val="1800"/>
              </a:spcBef>
              <a:spcAft>
                <a:spcPts val="0"/>
              </a:spcAft>
              <a:buClr>
                <a:schemeClr val="dk1"/>
              </a:buClr>
              <a:buSzPts val="1800"/>
              <a:buChar char="•"/>
              <a:defRPr/>
            </a:lvl3pPr>
            <a:lvl4pPr marL="1828800" lvl="3" indent="-342900" algn="l">
              <a:lnSpc>
                <a:spcPct val="90000"/>
              </a:lnSpc>
              <a:spcBef>
                <a:spcPts val="1800"/>
              </a:spcBef>
              <a:spcAft>
                <a:spcPts val="0"/>
              </a:spcAft>
              <a:buClr>
                <a:schemeClr val="dk1"/>
              </a:buClr>
              <a:buSzPts val="1800"/>
              <a:buChar char="•"/>
              <a:defRPr/>
            </a:lvl4pPr>
            <a:lvl5pPr marL="2286000" lvl="4" indent="-342900" algn="l">
              <a:lnSpc>
                <a:spcPct val="90000"/>
              </a:lnSpc>
              <a:spcBef>
                <a:spcPts val="1800"/>
              </a:spcBef>
              <a:spcAft>
                <a:spcPts val="0"/>
              </a:spcAft>
              <a:buClr>
                <a:schemeClr val="dk1"/>
              </a:buClr>
              <a:buSzPts val="1800"/>
              <a:buChar char="•"/>
              <a:defRPr/>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1800"/>
              </a:spcBef>
              <a:spcAft>
                <a:spcPts val="0"/>
              </a:spcAft>
              <a:buClr>
                <a:schemeClr val="dk1"/>
              </a:buClr>
              <a:buSzPts val="1800"/>
              <a:buChar char="•"/>
              <a:defRPr/>
            </a:lvl7pPr>
            <a:lvl8pPr marL="3657600" lvl="7" indent="-342900" algn="l">
              <a:lnSpc>
                <a:spcPct val="90000"/>
              </a:lnSpc>
              <a:spcBef>
                <a:spcPts val="1800"/>
              </a:spcBef>
              <a:spcAft>
                <a:spcPts val="0"/>
              </a:spcAft>
              <a:buClr>
                <a:schemeClr val="dk1"/>
              </a:buClr>
              <a:buSzPts val="1800"/>
              <a:buChar char="•"/>
              <a:defRPr/>
            </a:lvl8pPr>
            <a:lvl9pPr marL="4114800" lvl="8" indent="-342900" algn="l">
              <a:lnSpc>
                <a:spcPct val="90000"/>
              </a:lnSpc>
              <a:spcBef>
                <a:spcPts val="1800"/>
              </a:spcBef>
              <a:spcAft>
                <a:spcPts val="0"/>
              </a:spcAft>
              <a:buClr>
                <a:schemeClr val="dk1"/>
              </a:buClr>
              <a:buSzPts val="1800"/>
              <a:buChar char="•"/>
              <a:defRPr/>
            </a:lvl9pPr>
          </a:lstStyle>
          <a:p>
            <a:endParaRPr/>
          </a:p>
        </p:txBody>
      </p:sp>
      <p:sp>
        <p:nvSpPr>
          <p:cNvPr id="70" name="Google Shape;70;p11"/>
          <p:cNvSpPr txBox="1">
            <a:spLocks noGrp="1"/>
          </p:cNvSpPr>
          <p:nvPr>
            <p:ph type="dt" idx="10"/>
          </p:nvPr>
        </p:nvSpPr>
        <p:spPr>
          <a:xfrm>
            <a:off x="2263140" y="40680650"/>
            <a:ext cx="7406640" cy="23368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1"/>
          <p:cNvSpPr txBox="1">
            <a:spLocks noGrp="1"/>
          </p:cNvSpPr>
          <p:nvPr>
            <p:ph type="ftr" idx="11"/>
          </p:nvPr>
        </p:nvSpPr>
        <p:spPr>
          <a:xfrm>
            <a:off x="10904220" y="40680650"/>
            <a:ext cx="11109960" cy="23368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11"/>
          <p:cNvSpPr txBox="1">
            <a:spLocks noGrp="1"/>
          </p:cNvSpPr>
          <p:nvPr>
            <p:ph type="sldNum" idx="12"/>
          </p:nvPr>
        </p:nvSpPr>
        <p:spPr>
          <a:xfrm>
            <a:off x="23248620" y="40680650"/>
            <a:ext cx="7406640" cy="23368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73"/>
        <p:cNvGrpSpPr/>
        <p:nvPr/>
      </p:nvGrpSpPr>
      <p:grpSpPr>
        <a:xfrm>
          <a:off x="0" y="0"/>
          <a:ext cx="0" cy="0"/>
          <a:chOff x="0" y="0"/>
          <a:chExt cx="0" cy="0"/>
        </a:xfrm>
      </p:grpSpPr>
      <p:sp>
        <p:nvSpPr>
          <p:cNvPr id="74" name="Google Shape;74;p12"/>
          <p:cNvSpPr txBox="1">
            <a:spLocks noGrp="1"/>
          </p:cNvSpPr>
          <p:nvPr>
            <p:ph type="title"/>
          </p:nvPr>
        </p:nvSpPr>
        <p:spPr>
          <a:xfrm>
            <a:off x="2267428" y="2336810"/>
            <a:ext cx="28392120" cy="848360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5" name="Google Shape;75;p12"/>
          <p:cNvSpPr txBox="1">
            <a:spLocks noGrp="1"/>
          </p:cNvSpPr>
          <p:nvPr>
            <p:ph type="body" idx="1"/>
          </p:nvPr>
        </p:nvSpPr>
        <p:spPr>
          <a:xfrm>
            <a:off x="2267431" y="10759443"/>
            <a:ext cx="13926024" cy="5273037"/>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3600"/>
              </a:spcBef>
              <a:spcAft>
                <a:spcPts val="0"/>
              </a:spcAft>
              <a:buClr>
                <a:schemeClr val="dk1"/>
              </a:buClr>
              <a:buSzPts val="8640"/>
              <a:buNone/>
              <a:defRPr sz="8640" b="1"/>
            </a:lvl1pPr>
            <a:lvl2pPr marL="914400" lvl="1" indent="-228600" algn="l">
              <a:lnSpc>
                <a:spcPct val="90000"/>
              </a:lnSpc>
              <a:spcBef>
                <a:spcPts val="1800"/>
              </a:spcBef>
              <a:spcAft>
                <a:spcPts val="0"/>
              </a:spcAft>
              <a:buClr>
                <a:schemeClr val="dk1"/>
              </a:buClr>
              <a:buSzPts val="7200"/>
              <a:buNone/>
              <a:defRPr sz="7200" b="1"/>
            </a:lvl2pPr>
            <a:lvl3pPr marL="1371600" lvl="2" indent="-228600" algn="l">
              <a:lnSpc>
                <a:spcPct val="90000"/>
              </a:lnSpc>
              <a:spcBef>
                <a:spcPts val="1800"/>
              </a:spcBef>
              <a:spcAft>
                <a:spcPts val="0"/>
              </a:spcAft>
              <a:buClr>
                <a:schemeClr val="dk1"/>
              </a:buClr>
              <a:buSzPts val="6480"/>
              <a:buNone/>
              <a:defRPr sz="6480" b="1"/>
            </a:lvl3pPr>
            <a:lvl4pPr marL="1828800" lvl="3" indent="-228600" algn="l">
              <a:lnSpc>
                <a:spcPct val="90000"/>
              </a:lnSpc>
              <a:spcBef>
                <a:spcPts val="1800"/>
              </a:spcBef>
              <a:spcAft>
                <a:spcPts val="0"/>
              </a:spcAft>
              <a:buClr>
                <a:schemeClr val="dk1"/>
              </a:buClr>
              <a:buSzPts val="5760"/>
              <a:buNone/>
              <a:defRPr sz="5760" b="1"/>
            </a:lvl4pPr>
            <a:lvl5pPr marL="2286000" lvl="4" indent="-228600" algn="l">
              <a:lnSpc>
                <a:spcPct val="90000"/>
              </a:lnSpc>
              <a:spcBef>
                <a:spcPts val="1800"/>
              </a:spcBef>
              <a:spcAft>
                <a:spcPts val="0"/>
              </a:spcAft>
              <a:buClr>
                <a:schemeClr val="dk1"/>
              </a:buClr>
              <a:buSzPts val="5760"/>
              <a:buNone/>
              <a:defRPr sz="5760" b="1"/>
            </a:lvl5pPr>
            <a:lvl6pPr marL="2743200" lvl="5" indent="-228600" algn="l">
              <a:lnSpc>
                <a:spcPct val="90000"/>
              </a:lnSpc>
              <a:spcBef>
                <a:spcPts val="1800"/>
              </a:spcBef>
              <a:spcAft>
                <a:spcPts val="0"/>
              </a:spcAft>
              <a:buClr>
                <a:schemeClr val="dk1"/>
              </a:buClr>
              <a:buSzPts val="5760"/>
              <a:buNone/>
              <a:defRPr sz="5760" b="1"/>
            </a:lvl6pPr>
            <a:lvl7pPr marL="3200400" lvl="6" indent="-228600" algn="l">
              <a:lnSpc>
                <a:spcPct val="90000"/>
              </a:lnSpc>
              <a:spcBef>
                <a:spcPts val="1800"/>
              </a:spcBef>
              <a:spcAft>
                <a:spcPts val="0"/>
              </a:spcAft>
              <a:buClr>
                <a:schemeClr val="dk1"/>
              </a:buClr>
              <a:buSzPts val="5760"/>
              <a:buNone/>
              <a:defRPr sz="5760" b="1"/>
            </a:lvl7pPr>
            <a:lvl8pPr marL="3657600" lvl="7" indent="-228600" algn="l">
              <a:lnSpc>
                <a:spcPct val="90000"/>
              </a:lnSpc>
              <a:spcBef>
                <a:spcPts val="1800"/>
              </a:spcBef>
              <a:spcAft>
                <a:spcPts val="0"/>
              </a:spcAft>
              <a:buClr>
                <a:schemeClr val="dk1"/>
              </a:buClr>
              <a:buSzPts val="5760"/>
              <a:buNone/>
              <a:defRPr sz="5760" b="1"/>
            </a:lvl8pPr>
            <a:lvl9pPr marL="4114800" lvl="8" indent="-228600" algn="l">
              <a:lnSpc>
                <a:spcPct val="90000"/>
              </a:lnSpc>
              <a:spcBef>
                <a:spcPts val="1800"/>
              </a:spcBef>
              <a:spcAft>
                <a:spcPts val="0"/>
              </a:spcAft>
              <a:buClr>
                <a:schemeClr val="dk1"/>
              </a:buClr>
              <a:buSzPts val="5760"/>
              <a:buNone/>
              <a:defRPr sz="5760" b="1"/>
            </a:lvl9pPr>
          </a:lstStyle>
          <a:p>
            <a:endParaRPr/>
          </a:p>
        </p:txBody>
      </p:sp>
      <p:sp>
        <p:nvSpPr>
          <p:cNvPr id="76" name="Google Shape;76;p12"/>
          <p:cNvSpPr txBox="1">
            <a:spLocks noGrp="1"/>
          </p:cNvSpPr>
          <p:nvPr>
            <p:ph type="body" idx="2"/>
          </p:nvPr>
        </p:nvSpPr>
        <p:spPr>
          <a:xfrm>
            <a:off x="2267431" y="16032480"/>
            <a:ext cx="13926024" cy="23581363"/>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3600"/>
              </a:spcBef>
              <a:spcAft>
                <a:spcPts val="0"/>
              </a:spcAft>
              <a:buClr>
                <a:schemeClr val="dk1"/>
              </a:buClr>
              <a:buSzPts val="1800"/>
              <a:buChar char="•"/>
              <a:defRPr/>
            </a:lvl1pPr>
            <a:lvl2pPr marL="914400" lvl="1" indent="-342900" algn="l">
              <a:lnSpc>
                <a:spcPct val="90000"/>
              </a:lnSpc>
              <a:spcBef>
                <a:spcPts val="1800"/>
              </a:spcBef>
              <a:spcAft>
                <a:spcPts val="0"/>
              </a:spcAft>
              <a:buClr>
                <a:schemeClr val="dk1"/>
              </a:buClr>
              <a:buSzPts val="1800"/>
              <a:buChar char="•"/>
              <a:defRPr/>
            </a:lvl2pPr>
            <a:lvl3pPr marL="1371600" lvl="2" indent="-342900" algn="l">
              <a:lnSpc>
                <a:spcPct val="90000"/>
              </a:lnSpc>
              <a:spcBef>
                <a:spcPts val="1800"/>
              </a:spcBef>
              <a:spcAft>
                <a:spcPts val="0"/>
              </a:spcAft>
              <a:buClr>
                <a:schemeClr val="dk1"/>
              </a:buClr>
              <a:buSzPts val="1800"/>
              <a:buChar char="•"/>
              <a:defRPr/>
            </a:lvl3pPr>
            <a:lvl4pPr marL="1828800" lvl="3" indent="-342900" algn="l">
              <a:lnSpc>
                <a:spcPct val="90000"/>
              </a:lnSpc>
              <a:spcBef>
                <a:spcPts val="1800"/>
              </a:spcBef>
              <a:spcAft>
                <a:spcPts val="0"/>
              </a:spcAft>
              <a:buClr>
                <a:schemeClr val="dk1"/>
              </a:buClr>
              <a:buSzPts val="1800"/>
              <a:buChar char="•"/>
              <a:defRPr/>
            </a:lvl4pPr>
            <a:lvl5pPr marL="2286000" lvl="4" indent="-342900" algn="l">
              <a:lnSpc>
                <a:spcPct val="90000"/>
              </a:lnSpc>
              <a:spcBef>
                <a:spcPts val="1800"/>
              </a:spcBef>
              <a:spcAft>
                <a:spcPts val="0"/>
              </a:spcAft>
              <a:buClr>
                <a:schemeClr val="dk1"/>
              </a:buClr>
              <a:buSzPts val="1800"/>
              <a:buChar char="•"/>
              <a:defRPr/>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1800"/>
              </a:spcBef>
              <a:spcAft>
                <a:spcPts val="0"/>
              </a:spcAft>
              <a:buClr>
                <a:schemeClr val="dk1"/>
              </a:buClr>
              <a:buSzPts val="1800"/>
              <a:buChar char="•"/>
              <a:defRPr/>
            </a:lvl7pPr>
            <a:lvl8pPr marL="3657600" lvl="7" indent="-342900" algn="l">
              <a:lnSpc>
                <a:spcPct val="90000"/>
              </a:lnSpc>
              <a:spcBef>
                <a:spcPts val="1800"/>
              </a:spcBef>
              <a:spcAft>
                <a:spcPts val="0"/>
              </a:spcAft>
              <a:buClr>
                <a:schemeClr val="dk1"/>
              </a:buClr>
              <a:buSzPts val="1800"/>
              <a:buChar char="•"/>
              <a:defRPr/>
            </a:lvl8pPr>
            <a:lvl9pPr marL="4114800" lvl="8" indent="-342900" algn="l">
              <a:lnSpc>
                <a:spcPct val="90000"/>
              </a:lnSpc>
              <a:spcBef>
                <a:spcPts val="1800"/>
              </a:spcBef>
              <a:spcAft>
                <a:spcPts val="0"/>
              </a:spcAft>
              <a:buClr>
                <a:schemeClr val="dk1"/>
              </a:buClr>
              <a:buSzPts val="1800"/>
              <a:buChar char="•"/>
              <a:defRPr/>
            </a:lvl9pPr>
          </a:lstStyle>
          <a:p>
            <a:endParaRPr/>
          </a:p>
        </p:txBody>
      </p:sp>
      <p:sp>
        <p:nvSpPr>
          <p:cNvPr id="77" name="Google Shape;77;p12"/>
          <p:cNvSpPr txBox="1">
            <a:spLocks noGrp="1"/>
          </p:cNvSpPr>
          <p:nvPr>
            <p:ph type="body" idx="3"/>
          </p:nvPr>
        </p:nvSpPr>
        <p:spPr>
          <a:xfrm>
            <a:off x="16664942" y="10759443"/>
            <a:ext cx="13994608" cy="5273037"/>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3600"/>
              </a:spcBef>
              <a:spcAft>
                <a:spcPts val="0"/>
              </a:spcAft>
              <a:buClr>
                <a:schemeClr val="dk1"/>
              </a:buClr>
              <a:buSzPts val="8640"/>
              <a:buNone/>
              <a:defRPr sz="8640" b="1"/>
            </a:lvl1pPr>
            <a:lvl2pPr marL="914400" lvl="1" indent="-228600" algn="l">
              <a:lnSpc>
                <a:spcPct val="90000"/>
              </a:lnSpc>
              <a:spcBef>
                <a:spcPts val="1800"/>
              </a:spcBef>
              <a:spcAft>
                <a:spcPts val="0"/>
              </a:spcAft>
              <a:buClr>
                <a:schemeClr val="dk1"/>
              </a:buClr>
              <a:buSzPts val="7200"/>
              <a:buNone/>
              <a:defRPr sz="7200" b="1"/>
            </a:lvl2pPr>
            <a:lvl3pPr marL="1371600" lvl="2" indent="-228600" algn="l">
              <a:lnSpc>
                <a:spcPct val="90000"/>
              </a:lnSpc>
              <a:spcBef>
                <a:spcPts val="1800"/>
              </a:spcBef>
              <a:spcAft>
                <a:spcPts val="0"/>
              </a:spcAft>
              <a:buClr>
                <a:schemeClr val="dk1"/>
              </a:buClr>
              <a:buSzPts val="6480"/>
              <a:buNone/>
              <a:defRPr sz="6480" b="1"/>
            </a:lvl3pPr>
            <a:lvl4pPr marL="1828800" lvl="3" indent="-228600" algn="l">
              <a:lnSpc>
                <a:spcPct val="90000"/>
              </a:lnSpc>
              <a:spcBef>
                <a:spcPts val="1800"/>
              </a:spcBef>
              <a:spcAft>
                <a:spcPts val="0"/>
              </a:spcAft>
              <a:buClr>
                <a:schemeClr val="dk1"/>
              </a:buClr>
              <a:buSzPts val="5760"/>
              <a:buNone/>
              <a:defRPr sz="5760" b="1"/>
            </a:lvl4pPr>
            <a:lvl5pPr marL="2286000" lvl="4" indent="-228600" algn="l">
              <a:lnSpc>
                <a:spcPct val="90000"/>
              </a:lnSpc>
              <a:spcBef>
                <a:spcPts val="1800"/>
              </a:spcBef>
              <a:spcAft>
                <a:spcPts val="0"/>
              </a:spcAft>
              <a:buClr>
                <a:schemeClr val="dk1"/>
              </a:buClr>
              <a:buSzPts val="5760"/>
              <a:buNone/>
              <a:defRPr sz="5760" b="1"/>
            </a:lvl5pPr>
            <a:lvl6pPr marL="2743200" lvl="5" indent="-228600" algn="l">
              <a:lnSpc>
                <a:spcPct val="90000"/>
              </a:lnSpc>
              <a:spcBef>
                <a:spcPts val="1800"/>
              </a:spcBef>
              <a:spcAft>
                <a:spcPts val="0"/>
              </a:spcAft>
              <a:buClr>
                <a:schemeClr val="dk1"/>
              </a:buClr>
              <a:buSzPts val="5760"/>
              <a:buNone/>
              <a:defRPr sz="5760" b="1"/>
            </a:lvl6pPr>
            <a:lvl7pPr marL="3200400" lvl="6" indent="-228600" algn="l">
              <a:lnSpc>
                <a:spcPct val="90000"/>
              </a:lnSpc>
              <a:spcBef>
                <a:spcPts val="1800"/>
              </a:spcBef>
              <a:spcAft>
                <a:spcPts val="0"/>
              </a:spcAft>
              <a:buClr>
                <a:schemeClr val="dk1"/>
              </a:buClr>
              <a:buSzPts val="5760"/>
              <a:buNone/>
              <a:defRPr sz="5760" b="1"/>
            </a:lvl7pPr>
            <a:lvl8pPr marL="3657600" lvl="7" indent="-228600" algn="l">
              <a:lnSpc>
                <a:spcPct val="90000"/>
              </a:lnSpc>
              <a:spcBef>
                <a:spcPts val="1800"/>
              </a:spcBef>
              <a:spcAft>
                <a:spcPts val="0"/>
              </a:spcAft>
              <a:buClr>
                <a:schemeClr val="dk1"/>
              </a:buClr>
              <a:buSzPts val="5760"/>
              <a:buNone/>
              <a:defRPr sz="5760" b="1"/>
            </a:lvl8pPr>
            <a:lvl9pPr marL="4114800" lvl="8" indent="-228600" algn="l">
              <a:lnSpc>
                <a:spcPct val="90000"/>
              </a:lnSpc>
              <a:spcBef>
                <a:spcPts val="1800"/>
              </a:spcBef>
              <a:spcAft>
                <a:spcPts val="0"/>
              </a:spcAft>
              <a:buClr>
                <a:schemeClr val="dk1"/>
              </a:buClr>
              <a:buSzPts val="5760"/>
              <a:buNone/>
              <a:defRPr sz="5760" b="1"/>
            </a:lvl9pPr>
          </a:lstStyle>
          <a:p>
            <a:endParaRPr/>
          </a:p>
        </p:txBody>
      </p:sp>
      <p:sp>
        <p:nvSpPr>
          <p:cNvPr id="78" name="Google Shape;78;p12"/>
          <p:cNvSpPr txBox="1">
            <a:spLocks noGrp="1"/>
          </p:cNvSpPr>
          <p:nvPr>
            <p:ph type="body" idx="4"/>
          </p:nvPr>
        </p:nvSpPr>
        <p:spPr>
          <a:xfrm>
            <a:off x="16664942" y="16032480"/>
            <a:ext cx="13994608" cy="23581363"/>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3600"/>
              </a:spcBef>
              <a:spcAft>
                <a:spcPts val="0"/>
              </a:spcAft>
              <a:buClr>
                <a:schemeClr val="dk1"/>
              </a:buClr>
              <a:buSzPts val="1800"/>
              <a:buChar char="•"/>
              <a:defRPr/>
            </a:lvl1pPr>
            <a:lvl2pPr marL="914400" lvl="1" indent="-342900" algn="l">
              <a:lnSpc>
                <a:spcPct val="90000"/>
              </a:lnSpc>
              <a:spcBef>
                <a:spcPts val="1800"/>
              </a:spcBef>
              <a:spcAft>
                <a:spcPts val="0"/>
              </a:spcAft>
              <a:buClr>
                <a:schemeClr val="dk1"/>
              </a:buClr>
              <a:buSzPts val="1800"/>
              <a:buChar char="•"/>
              <a:defRPr/>
            </a:lvl2pPr>
            <a:lvl3pPr marL="1371600" lvl="2" indent="-342900" algn="l">
              <a:lnSpc>
                <a:spcPct val="90000"/>
              </a:lnSpc>
              <a:spcBef>
                <a:spcPts val="1800"/>
              </a:spcBef>
              <a:spcAft>
                <a:spcPts val="0"/>
              </a:spcAft>
              <a:buClr>
                <a:schemeClr val="dk1"/>
              </a:buClr>
              <a:buSzPts val="1800"/>
              <a:buChar char="•"/>
              <a:defRPr/>
            </a:lvl3pPr>
            <a:lvl4pPr marL="1828800" lvl="3" indent="-342900" algn="l">
              <a:lnSpc>
                <a:spcPct val="90000"/>
              </a:lnSpc>
              <a:spcBef>
                <a:spcPts val="1800"/>
              </a:spcBef>
              <a:spcAft>
                <a:spcPts val="0"/>
              </a:spcAft>
              <a:buClr>
                <a:schemeClr val="dk1"/>
              </a:buClr>
              <a:buSzPts val="1800"/>
              <a:buChar char="•"/>
              <a:defRPr/>
            </a:lvl4pPr>
            <a:lvl5pPr marL="2286000" lvl="4" indent="-342900" algn="l">
              <a:lnSpc>
                <a:spcPct val="90000"/>
              </a:lnSpc>
              <a:spcBef>
                <a:spcPts val="1800"/>
              </a:spcBef>
              <a:spcAft>
                <a:spcPts val="0"/>
              </a:spcAft>
              <a:buClr>
                <a:schemeClr val="dk1"/>
              </a:buClr>
              <a:buSzPts val="1800"/>
              <a:buChar char="•"/>
              <a:defRPr/>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1800"/>
              </a:spcBef>
              <a:spcAft>
                <a:spcPts val="0"/>
              </a:spcAft>
              <a:buClr>
                <a:schemeClr val="dk1"/>
              </a:buClr>
              <a:buSzPts val="1800"/>
              <a:buChar char="•"/>
              <a:defRPr/>
            </a:lvl7pPr>
            <a:lvl8pPr marL="3657600" lvl="7" indent="-342900" algn="l">
              <a:lnSpc>
                <a:spcPct val="90000"/>
              </a:lnSpc>
              <a:spcBef>
                <a:spcPts val="1800"/>
              </a:spcBef>
              <a:spcAft>
                <a:spcPts val="0"/>
              </a:spcAft>
              <a:buClr>
                <a:schemeClr val="dk1"/>
              </a:buClr>
              <a:buSzPts val="1800"/>
              <a:buChar char="•"/>
              <a:defRPr/>
            </a:lvl8pPr>
            <a:lvl9pPr marL="4114800" lvl="8" indent="-342900" algn="l">
              <a:lnSpc>
                <a:spcPct val="90000"/>
              </a:lnSpc>
              <a:spcBef>
                <a:spcPts val="1800"/>
              </a:spcBef>
              <a:spcAft>
                <a:spcPts val="0"/>
              </a:spcAft>
              <a:buClr>
                <a:schemeClr val="dk1"/>
              </a:buClr>
              <a:buSzPts val="1800"/>
              <a:buChar char="•"/>
              <a:defRPr/>
            </a:lvl9pPr>
          </a:lstStyle>
          <a:p>
            <a:endParaRPr/>
          </a:p>
        </p:txBody>
      </p:sp>
      <p:sp>
        <p:nvSpPr>
          <p:cNvPr id="79" name="Google Shape;79;p12"/>
          <p:cNvSpPr txBox="1">
            <a:spLocks noGrp="1"/>
          </p:cNvSpPr>
          <p:nvPr>
            <p:ph type="dt" idx="10"/>
          </p:nvPr>
        </p:nvSpPr>
        <p:spPr>
          <a:xfrm>
            <a:off x="2263140" y="40680650"/>
            <a:ext cx="7406640" cy="23368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0" name="Google Shape;80;p12"/>
          <p:cNvSpPr txBox="1">
            <a:spLocks noGrp="1"/>
          </p:cNvSpPr>
          <p:nvPr>
            <p:ph type="ftr" idx="11"/>
          </p:nvPr>
        </p:nvSpPr>
        <p:spPr>
          <a:xfrm>
            <a:off x="10904220" y="40680650"/>
            <a:ext cx="11109960" cy="23368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1" name="Google Shape;81;p12"/>
          <p:cNvSpPr txBox="1">
            <a:spLocks noGrp="1"/>
          </p:cNvSpPr>
          <p:nvPr>
            <p:ph type="sldNum" idx="12"/>
          </p:nvPr>
        </p:nvSpPr>
        <p:spPr>
          <a:xfrm>
            <a:off x="23248620" y="40680650"/>
            <a:ext cx="7406640" cy="23368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82"/>
        <p:cNvGrpSpPr/>
        <p:nvPr/>
      </p:nvGrpSpPr>
      <p:grpSpPr>
        <a:xfrm>
          <a:off x="0" y="0"/>
          <a:ext cx="0" cy="0"/>
          <a:chOff x="0" y="0"/>
          <a:chExt cx="0" cy="0"/>
        </a:xfrm>
      </p:grpSpPr>
      <p:sp>
        <p:nvSpPr>
          <p:cNvPr id="83" name="Google Shape;83;p13"/>
          <p:cNvSpPr txBox="1">
            <a:spLocks noGrp="1"/>
          </p:cNvSpPr>
          <p:nvPr>
            <p:ph type="title"/>
          </p:nvPr>
        </p:nvSpPr>
        <p:spPr>
          <a:xfrm>
            <a:off x="2263140" y="2336810"/>
            <a:ext cx="28392120" cy="848360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4" name="Google Shape;84;p13"/>
          <p:cNvSpPr txBox="1">
            <a:spLocks noGrp="1"/>
          </p:cNvSpPr>
          <p:nvPr>
            <p:ph type="dt" idx="10"/>
          </p:nvPr>
        </p:nvSpPr>
        <p:spPr>
          <a:xfrm>
            <a:off x="2263140" y="40680650"/>
            <a:ext cx="7406640" cy="23368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5" name="Google Shape;85;p13"/>
          <p:cNvSpPr txBox="1">
            <a:spLocks noGrp="1"/>
          </p:cNvSpPr>
          <p:nvPr>
            <p:ph type="ftr" idx="11"/>
          </p:nvPr>
        </p:nvSpPr>
        <p:spPr>
          <a:xfrm>
            <a:off x="10904220" y="40680650"/>
            <a:ext cx="11109960" cy="23368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6" name="Google Shape;86;p13"/>
          <p:cNvSpPr txBox="1">
            <a:spLocks noGrp="1"/>
          </p:cNvSpPr>
          <p:nvPr>
            <p:ph type="sldNum" idx="12"/>
          </p:nvPr>
        </p:nvSpPr>
        <p:spPr>
          <a:xfrm>
            <a:off x="23248620" y="40680650"/>
            <a:ext cx="7406640" cy="23368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87"/>
        <p:cNvGrpSpPr/>
        <p:nvPr/>
      </p:nvGrpSpPr>
      <p:grpSpPr>
        <a:xfrm>
          <a:off x="0" y="0"/>
          <a:ext cx="0" cy="0"/>
          <a:chOff x="0" y="0"/>
          <a:chExt cx="0" cy="0"/>
        </a:xfrm>
      </p:grpSpPr>
      <p:sp>
        <p:nvSpPr>
          <p:cNvPr id="88" name="Google Shape;88;p14"/>
          <p:cNvSpPr txBox="1">
            <a:spLocks noGrp="1"/>
          </p:cNvSpPr>
          <p:nvPr>
            <p:ph type="dt" idx="10"/>
          </p:nvPr>
        </p:nvSpPr>
        <p:spPr>
          <a:xfrm>
            <a:off x="2263140" y="40680650"/>
            <a:ext cx="7406640" cy="23368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4"/>
          <p:cNvSpPr txBox="1">
            <a:spLocks noGrp="1"/>
          </p:cNvSpPr>
          <p:nvPr>
            <p:ph type="ftr" idx="11"/>
          </p:nvPr>
        </p:nvSpPr>
        <p:spPr>
          <a:xfrm>
            <a:off x="10904220" y="40680650"/>
            <a:ext cx="11109960" cy="23368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4"/>
          <p:cNvSpPr txBox="1">
            <a:spLocks noGrp="1"/>
          </p:cNvSpPr>
          <p:nvPr>
            <p:ph type="sldNum" idx="12"/>
          </p:nvPr>
        </p:nvSpPr>
        <p:spPr>
          <a:xfrm>
            <a:off x="23248620" y="40680650"/>
            <a:ext cx="7406640" cy="23368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5"/>
          <p:cNvSpPr txBox="1">
            <a:spLocks noGrp="1"/>
          </p:cNvSpPr>
          <p:nvPr>
            <p:ph type="title"/>
          </p:nvPr>
        </p:nvSpPr>
        <p:spPr>
          <a:xfrm>
            <a:off x="2263140" y="2336810"/>
            <a:ext cx="28392120" cy="848360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15840"/>
              <a:buFont typeface="Calibri"/>
              <a:buNone/>
              <a:defRPr sz="15839"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5"/>
          <p:cNvSpPr txBox="1">
            <a:spLocks noGrp="1"/>
          </p:cNvSpPr>
          <p:nvPr>
            <p:ph type="body" idx="1"/>
          </p:nvPr>
        </p:nvSpPr>
        <p:spPr>
          <a:xfrm>
            <a:off x="2263140" y="11684000"/>
            <a:ext cx="28392120" cy="27848563"/>
          </a:xfrm>
          <a:prstGeom prst="rect">
            <a:avLst/>
          </a:prstGeom>
          <a:noFill/>
          <a:ln>
            <a:noFill/>
          </a:ln>
        </p:spPr>
        <p:txBody>
          <a:bodyPr spcFirstLastPara="1" wrap="square" lIns="91425" tIns="45700" rIns="91425" bIns="45700" anchor="t" anchorCtr="0">
            <a:normAutofit/>
          </a:bodyPr>
          <a:lstStyle>
            <a:lvl1pPr marL="457200" marR="0" lvl="0" indent="-868680" algn="l" rtl="0">
              <a:lnSpc>
                <a:spcPct val="90000"/>
              </a:lnSpc>
              <a:spcBef>
                <a:spcPts val="3600"/>
              </a:spcBef>
              <a:spcAft>
                <a:spcPts val="0"/>
              </a:spcAft>
              <a:buClr>
                <a:schemeClr val="dk1"/>
              </a:buClr>
              <a:buSzPts val="10080"/>
              <a:buFont typeface="Arial"/>
              <a:buChar char="•"/>
              <a:defRPr sz="10080" b="0" i="0" u="none" strike="noStrike" cap="none">
                <a:solidFill>
                  <a:schemeClr val="dk1"/>
                </a:solidFill>
                <a:latin typeface="Calibri"/>
                <a:ea typeface="Calibri"/>
                <a:cs typeface="Calibri"/>
                <a:sym typeface="Calibri"/>
              </a:defRPr>
            </a:lvl1pPr>
            <a:lvl2pPr marL="914400" marR="0" lvl="1" indent="-777240" algn="l" rtl="0">
              <a:lnSpc>
                <a:spcPct val="90000"/>
              </a:lnSpc>
              <a:spcBef>
                <a:spcPts val="1800"/>
              </a:spcBef>
              <a:spcAft>
                <a:spcPts val="0"/>
              </a:spcAft>
              <a:buClr>
                <a:schemeClr val="dk1"/>
              </a:buClr>
              <a:buSzPts val="8640"/>
              <a:buFont typeface="Arial"/>
              <a:buChar char="•"/>
              <a:defRPr sz="8640" b="0" i="0" u="none" strike="noStrike" cap="none">
                <a:solidFill>
                  <a:schemeClr val="dk1"/>
                </a:solidFill>
                <a:latin typeface="Calibri"/>
                <a:ea typeface="Calibri"/>
                <a:cs typeface="Calibri"/>
                <a:sym typeface="Calibri"/>
              </a:defRPr>
            </a:lvl2pPr>
            <a:lvl3pPr marL="1371600" marR="0" lvl="2" indent="-685800" algn="l" rtl="0">
              <a:lnSpc>
                <a:spcPct val="90000"/>
              </a:lnSpc>
              <a:spcBef>
                <a:spcPts val="1800"/>
              </a:spcBef>
              <a:spcAft>
                <a:spcPts val="0"/>
              </a:spcAft>
              <a:buClr>
                <a:schemeClr val="dk1"/>
              </a:buClr>
              <a:buSzPts val="7200"/>
              <a:buFont typeface="Arial"/>
              <a:buChar char="•"/>
              <a:defRPr sz="7200" b="0" i="0" u="none" strike="noStrike" cap="none">
                <a:solidFill>
                  <a:schemeClr val="dk1"/>
                </a:solidFill>
                <a:latin typeface="Calibri"/>
                <a:ea typeface="Calibri"/>
                <a:cs typeface="Calibri"/>
                <a:sym typeface="Calibri"/>
              </a:defRPr>
            </a:lvl3pPr>
            <a:lvl4pPr marL="1828800" marR="0" lvl="3" indent="-640080" algn="l" rtl="0">
              <a:lnSpc>
                <a:spcPct val="90000"/>
              </a:lnSpc>
              <a:spcBef>
                <a:spcPts val="1800"/>
              </a:spcBef>
              <a:spcAft>
                <a:spcPts val="0"/>
              </a:spcAft>
              <a:buClr>
                <a:schemeClr val="dk1"/>
              </a:buClr>
              <a:buSzPts val="6480"/>
              <a:buFont typeface="Arial"/>
              <a:buChar char="•"/>
              <a:defRPr sz="6480" b="0" i="0" u="none" strike="noStrike" cap="none">
                <a:solidFill>
                  <a:schemeClr val="dk1"/>
                </a:solidFill>
                <a:latin typeface="Calibri"/>
                <a:ea typeface="Calibri"/>
                <a:cs typeface="Calibri"/>
                <a:sym typeface="Calibri"/>
              </a:defRPr>
            </a:lvl4pPr>
            <a:lvl5pPr marL="2286000" marR="0" lvl="4" indent="-640079" algn="l" rtl="0">
              <a:lnSpc>
                <a:spcPct val="90000"/>
              </a:lnSpc>
              <a:spcBef>
                <a:spcPts val="1800"/>
              </a:spcBef>
              <a:spcAft>
                <a:spcPts val="0"/>
              </a:spcAft>
              <a:buClr>
                <a:schemeClr val="dk1"/>
              </a:buClr>
              <a:buSzPts val="6480"/>
              <a:buFont typeface="Arial"/>
              <a:buChar char="•"/>
              <a:defRPr sz="6480" b="0" i="0" u="none" strike="noStrike" cap="none">
                <a:solidFill>
                  <a:schemeClr val="dk1"/>
                </a:solidFill>
                <a:latin typeface="Calibri"/>
                <a:ea typeface="Calibri"/>
                <a:cs typeface="Calibri"/>
                <a:sym typeface="Calibri"/>
              </a:defRPr>
            </a:lvl5pPr>
            <a:lvl6pPr marL="2743200" marR="0" lvl="5" indent="-640079" algn="l" rtl="0">
              <a:lnSpc>
                <a:spcPct val="90000"/>
              </a:lnSpc>
              <a:spcBef>
                <a:spcPts val="1800"/>
              </a:spcBef>
              <a:spcAft>
                <a:spcPts val="0"/>
              </a:spcAft>
              <a:buClr>
                <a:schemeClr val="dk1"/>
              </a:buClr>
              <a:buSzPts val="6480"/>
              <a:buFont typeface="Arial"/>
              <a:buChar char="•"/>
              <a:defRPr sz="6480" b="0" i="0" u="none" strike="noStrike" cap="none">
                <a:solidFill>
                  <a:schemeClr val="dk1"/>
                </a:solidFill>
                <a:latin typeface="Calibri"/>
                <a:ea typeface="Calibri"/>
                <a:cs typeface="Calibri"/>
                <a:sym typeface="Calibri"/>
              </a:defRPr>
            </a:lvl6pPr>
            <a:lvl7pPr marL="3200400" marR="0" lvl="6" indent="-640079" algn="l" rtl="0">
              <a:lnSpc>
                <a:spcPct val="90000"/>
              </a:lnSpc>
              <a:spcBef>
                <a:spcPts val="1800"/>
              </a:spcBef>
              <a:spcAft>
                <a:spcPts val="0"/>
              </a:spcAft>
              <a:buClr>
                <a:schemeClr val="dk1"/>
              </a:buClr>
              <a:buSzPts val="6480"/>
              <a:buFont typeface="Arial"/>
              <a:buChar char="•"/>
              <a:defRPr sz="6480" b="0" i="0" u="none" strike="noStrike" cap="none">
                <a:solidFill>
                  <a:schemeClr val="dk1"/>
                </a:solidFill>
                <a:latin typeface="Calibri"/>
                <a:ea typeface="Calibri"/>
                <a:cs typeface="Calibri"/>
                <a:sym typeface="Calibri"/>
              </a:defRPr>
            </a:lvl7pPr>
            <a:lvl8pPr marL="3657600" marR="0" lvl="7" indent="-640079" algn="l" rtl="0">
              <a:lnSpc>
                <a:spcPct val="90000"/>
              </a:lnSpc>
              <a:spcBef>
                <a:spcPts val="1800"/>
              </a:spcBef>
              <a:spcAft>
                <a:spcPts val="0"/>
              </a:spcAft>
              <a:buClr>
                <a:schemeClr val="dk1"/>
              </a:buClr>
              <a:buSzPts val="6480"/>
              <a:buFont typeface="Arial"/>
              <a:buChar char="•"/>
              <a:defRPr sz="6480" b="0" i="0" u="none" strike="noStrike" cap="none">
                <a:solidFill>
                  <a:schemeClr val="dk1"/>
                </a:solidFill>
                <a:latin typeface="Calibri"/>
                <a:ea typeface="Calibri"/>
                <a:cs typeface="Calibri"/>
                <a:sym typeface="Calibri"/>
              </a:defRPr>
            </a:lvl8pPr>
            <a:lvl9pPr marL="4114800" marR="0" lvl="8" indent="-640079" algn="l" rtl="0">
              <a:lnSpc>
                <a:spcPct val="90000"/>
              </a:lnSpc>
              <a:spcBef>
                <a:spcPts val="1800"/>
              </a:spcBef>
              <a:spcAft>
                <a:spcPts val="0"/>
              </a:spcAft>
              <a:buClr>
                <a:schemeClr val="dk1"/>
              </a:buClr>
              <a:buSzPts val="6480"/>
              <a:buFont typeface="Arial"/>
              <a:buChar char="•"/>
              <a:defRPr sz="6480" b="0" i="0" u="none" strike="noStrike" cap="none">
                <a:solidFill>
                  <a:schemeClr val="dk1"/>
                </a:solidFill>
                <a:latin typeface="Calibri"/>
                <a:ea typeface="Calibri"/>
                <a:cs typeface="Calibri"/>
                <a:sym typeface="Calibri"/>
              </a:defRPr>
            </a:lvl9pPr>
          </a:lstStyle>
          <a:p>
            <a:endParaRPr/>
          </a:p>
        </p:txBody>
      </p:sp>
      <p:sp>
        <p:nvSpPr>
          <p:cNvPr id="12" name="Google Shape;12;p5"/>
          <p:cNvSpPr txBox="1">
            <a:spLocks noGrp="1"/>
          </p:cNvSpPr>
          <p:nvPr>
            <p:ph type="dt" idx="10"/>
          </p:nvPr>
        </p:nvSpPr>
        <p:spPr>
          <a:xfrm>
            <a:off x="2263140" y="40680650"/>
            <a:ext cx="7406640" cy="2336800"/>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432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5"/>
          <p:cNvSpPr txBox="1">
            <a:spLocks noGrp="1"/>
          </p:cNvSpPr>
          <p:nvPr>
            <p:ph type="ftr" idx="11"/>
          </p:nvPr>
        </p:nvSpPr>
        <p:spPr>
          <a:xfrm>
            <a:off x="10904220" y="40680650"/>
            <a:ext cx="11109960" cy="23368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432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5"/>
          <p:cNvSpPr txBox="1">
            <a:spLocks noGrp="1"/>
          </p:cNvSpPr>
          <p:nvPr>
            <p:ph type="sldNum" idx="12"/>
          </p:nvPr>
        </p:nvSpPr>
        <p:spPr>
          <a:xfrm>
            <a:off x="23248620" y="40680650"/>
            <a:ext cx="7406640" cy="23368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4320" b="0" i="0" u="none" strike="noStrike" cap="none">
                <a:solidFill>
                  <a:srgbClr val="888888"/>
                </a:solidFill>
                <a:latin typeface="Calibri"/>
                <a:ea typeface="Calibri"/>
                <a:cs typeface="Calibri"/>
                <a:sym typeface="Calibri"/>
              </a:defRPr>
            </a:lvl1pPr>
            <a:lvl2pPr marL="0" marR="0" lvl="1" indent="0" algn="r" rtl="0">
              <a:spcBef>
                <a:spcPts val="0"/>
              </a:spcBef>
              <a:buNone/>
              <a:defRPr sz="4320" b="0" i="0" u="none" strike="noStrike" cap="none">
                <a:solidFill>
                  <a:srgbClr val="888888"/>
                </a:solidFill>
                <a:latin typeface="Calibri"/>
                <a:ea typeface="Calibri"/>
                <a:cs typeface="Calibri"/>
                <a:sym typeface="Calibri"/>
              </a:defRPr>
            </a:lvl2pPr>
            <a:lvl3pPr marL="0" marR="0" lvl="2" indent="0" algn="r" rtl="0">
              <a:spcBef>
                <a:spcPts val="0"/>
              </a:spcBef>
              <a:buNone/>
              <a:defRPr sz="4320" b="0" i="0" u="none" strike="noStrike" cap="none">
                <a:solidFill>
                  <a:srgbClr val="888888"/>
                </a:solidFill>
                <a:latin typeface="Calibri"/>
                <a:ea typeface="Calibri"/>
                <a:cs typeface="Calibri"/>
                <a:sym typeface="Calibri"/>
              </a:defRPr>
            </a:lvl3pPr>
            <a:lvl4pPr marL="0" marR="0" lvl="3" indent="0" algn="r" rtl="0">
              <a:spcBef>
                <a:spcPts val="0"/>
              </a:spcBef>
              <a:buNone/>
              <a:defRPr sz="4320" b="0" i="0" u="none" strike="noStrike" cap="none">
                <a:solidFill>
                  <a:srgbClr val="888888"/>
                </a:solidFill>
                <a:latin typeface="Calibri"/>
                <a:ea typeface="Calibri"/>
                <a:cs typeface="Calibri"/>
                <a:sym typeface="Calibri"/>
              </a:defRPr>
            </a:lvl4pPr>
            <a:lvl5pPr marL="0" marR="0" lvl="4" indent="0" algn="r" rtl="0">
              <a:spcBef>
                <a:spcPts val="0"/>
              </a:spcBef>
              <a:buNone/>
              <a:defRPr sz="4320" b="0" i="0" u="none" strike="noStrike" cap="none">
                <a:solidFill>
                  <a:srgbClr val="888888"/>
                </a:solidFill>
                <a:latin typeface="Calibri"/>
                <a:ea typeface="Calibri"/>
                <a:cs typeface="Calibri"/>
                <a:sym typeface="Calibri"/>
              </a:defRPr>
            </a:lvl5pPr>
            <a:lvl6pPr marL="0" marR="0" lvl="5" indent="0" algn="r" rtl="0">
              <a:spcBef>
                <a:spcPts val="0"/>
              </a:spcBef>
              <a:buNone/>
              <a:defRPr sz="4320" b="0" i="0" u="none" strike="noStrike" cap="none">
                <a:solidFill>
                  <a:srgbClr val="888888"/>
                </a:solidFill>
                <a:latin typeface="Calibri"/>
                <a:ea typeface="Calibri"/>
                <a:cs typeface="Calibri"/>
                <a:sym typeface="Calibri"/>
              </a:defRPr>
            </a:lvl6pPr>
            <a:lvl7pPr marL="0" marR="0" lvl="6" indent="0" algn="r" rtl="0">
              <a:spcBef>
                <a:spcPts val="0"/>
              </a:spcBef>
              <a:buNone/>
              <a:defRPr sz="4320" b="0" i="0" u="none" strike="noStrike" cap="none">
                <a:solidFill>
                  <a:srgbClr val="888888"/>
                </a:solidFill>
                <a:latin typeface="Calibri"/>
                <a:ea typeface="Calibri"/>
                <a:cs typeface="Calibri"/>
                <a:sym typeface="Calibri"/>
              </a:defRPr>
            </a:lvl7pPr>
            <a:lvl8pPr marL="0" marR="0" lvl="7" indent="0" algn="r" rtl="0">
              <a:spcBef>
                <a:spcPts val="0"/>
              </a:spcBef>
              <a:buNone/>
              <a:defRPr sz="4320" b="0" i="0" u="none" strike="noStrike" cap="none">
                <a:solidFill>
                  <a:srgbClr val="888888"/>
                </a:solidFill>
                <a:latin typeface="Calibri"/>
                <a:ea typeface="Calibri"/>
                <a:cs typeface="Calibri"/>
                <a:sym typeface="Calibri"/>
              </a:defRPr>
            </a:lvl8pPr>
            <a:lvl9pPr marL="0" marR="0" lvl="8" indent="0" algn="r" rtl="0">
              <a:spcBef>
                <a:spcPts val="0"/>
              </a:spcBef>
              <a:buNone/>
              <a:defRPr sz="432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p1"/>
          <p:cNvSpPr txBox="1">
            <a:spLocks noGrp="1"/>
          </p:cNvSpPr>
          <p:nvPr>
            <p:ph type="title"/>
          </p:nvPr>
        </p:nvSpPr>
        <p:spPr>
          <a:xfrm>
            <a:off x="14197300" y="1887500"/>
            <a:ext cx="18162000" cy="3541500"/>
          </a:xfrm>
          <a:prstGeom prst="rect">
            <a:avLst/>
          </a:prstGeom>
          <a:noFill/>
          <a:ln>
            <a:noFill/>
          </a:ln>
        </p:spPr>
        <p:txBody>
          <a:bodyPr spcFirstLastPara="1" wrap="square" lIns="91425" tIns="45700" rIns="91425" bIns="45700" anchor="b" anchorCtr="0">
            <a:normAutofit fontScale="90000"/>
          </a:bodyPr>
          <a:lstStyle/>
          <a:p>
            <a:pPr marL="0" lvl="0" indent="0" algn="l" rtl="0">
              <a:lnSpc>
                <a:spcPct val="80000"/>
              </a:lnSpc>
              <a:spcBef>
                <a:spcPts val="0"/>
              </a:spcBef>
              <a:spcAft>
                <a:spcPts val="0"/>
              </a:spcAft>
              <a:buClr>
                <a:schemeClr val="dk1"/>
              </a:buClr>
              <a:buFont typeface="Arial"/>
              <a:buNone/>
            </a:pPr>
            <a:r>
              <a:rPr lang="en-US" sz="9600"/>
              <a:t>Using COMSOL to Compare the High Voltage Electric Field in Electrospinning for 3D-Printed Geometries</a:t>
            </a:r>
            <a:endParaRPr/>
          </a:p>
        </p:txBody>
      </p:sp>
      <p:sp>
        <p:nvSpPr>
          <p:cNvPr id="122" name="Google Shape;122;p1"/>
          <p:cNvSpPr txBox="1">
            <a:spLocks noGrp="1"/>
          </p:cNvSpPr>
          <p:nvPr>
            <p:ph type="body" idx="1"/>
          </p:nvPr>
        </p:nvSpPr>
        <p:spPr>
          <a:xfrm>
            <a:off x="14197300" y="8212729"/>
            <a:ext cx="17520900" cy="35415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rgbClr val="7F7F7F"/>
              </a:buClr>
              <a:buSzPts val="4081"/>
              <a:buNone/>
            </a:pPr>
            <a:r>
              <a:rPr lang="en-US"/>
              <a:t>Rebecca Chory</a:t>
            </a:r>
            <a:r>
              <a:rPr lang="en-US" baseline="30000"/>
              <a:t>1</a:t>
            </a:r>
            <a:r>
              <a:rPr lang="en-US"/>
              <a:t>, Phillip Sgobba</a:t>
            </a:r>
            <a:r>
              <a:rPr lang="en-US" baseline="30000"/>
              <a:t>2</a:t>
            </a:r>
            <a:r>
              <a:rPr lang="en-US"/>
              <a:t>, Naser Haghbin</a:t>
            </a:r>
            <a:r>
              <a:rPr lang="en-US" baseline="30000"/>
              <a:t>1</a:t>
            </a:r>
            <a:r>
              <a:rPr lang="en-US"/>
              <a:t>, Isaac Macwan</a:t>
            </a:r>
            <a:r>
              <a:rPr lang="en-US" baseline="30000"/>
              <a:t>2</a:t>
            </a:r>
            <a:endParaRPr baseline="30000"/>
          </a:p>
          <a:p>
            <a:pPr marL="0" lvl="0" indent="0" algn="l" rtl="0">
              <a:lnSpc>
                <a:spcPct val="100000"/>
              </a:lnSpc>
              <a:spcBef>
                <a:spcPts val="0"/>
              </a:spcBef>
              <a:spcAft>
                <a:spcPts val="0"/>
              </a:spcAft>
              <a:buClr>
                <a:srgbClr val="7F7F7F"/>
              </a:buClr>
              <a:buSzPts val="4081"/>
              <a:buNone/>
            </a:pPr>
            <a:r>
              <a:rPr lang="en-US"/>
              <a:t>¹ Department of Mechanical Engineering, Fairfield University, Fairfield, CT, USA</a:t>
            </a:r>
            <a:endParaRPr/>
          </a:p>
          <a:p>
            <a:pPr marL="0" lvl="0" indent="0" algn="l" rtl="0">
              <a:lnSpc>
                <a:spcPct val="100000"/>
              </a:lnSpc>
              <a:spcBef>
                <a:spcPts val="0"/>
              </a:spcBef>
              <a:spcAft>
                <a:spcPts val="0"/>
              </a:spcAft>
              <a:buClr>
                <a:srgbClr val="7F7F7F"/>
              </a:buClr>
              <a:buSzPts val="4081"/>
              <a:buNone/>
            </a:pPr>
            <a:r>
              <a:rPr lang="en-US"/>
              <a:t>² Department of Electrical and Biomedical Engineering, Fairfield University, Fairfield, CT, USA</a:t>
            </a:r>
            <a:endParaRPr/>
          </a:p>
          <a:p>
            <a:pPr marL="0" lvl="0" indent="0" algn="l" rtl="0">
              <a:lnSpc>
                <a:spcPct val="100000"/>
              </a:lnSpc>
              <a:spcBef>
                <a:spcPts val="0"/>
              </a:spcBef>
              <a:spcAft>
                <a:spcPts val="0"/>
              </a:spcAft>
              <a:buClr>
                <a:srgbClr val="7F7F7F"/>
              </a:buClr>
              <a:buSzPts val="4081"/>
              <a:buNone/>
            </a:pPr>
            <a:endParaRPr/>
          </a:p>
        </p:txBody>
      </p:sp>
      <p:pic>
        <p:nvPicPr>
          <p:cNvPr id="123" name="Google Shape;123;p1" title="isometric view of simulation setup no background for poster1.PNG"/>
          <p:cNvPicPr preferRelativeResize="0">
            <a:picLocks noGrp="1"/>
          </p:cNvPicPr>
          <p:nvPr>
            <p:ph type="pic" idx="2"/>
          </p:nvPr>
        </p:nvPicPr>
        <p:blipFill rotWithShape="1">
          <a:blip r:embed="rId3">
            <a:alphaModFix/>
          </a:blip>
          <a:srcRect l="5149" r="5140"/>
          <a:stretch/>
        </p:blipFill>
        <p:spPr>
          <a:xfrm>
            <a:off x="1" y="-33975"/>
            <a:ext cx="12557700" cy="12209400"/>
          </a:xfrm>
          <a:prstGeom prst="rect">
            <a:avLst/>
          </a:prstGeom>
          <a:noFill/>
          <a:ln>
            <a:noFill/>
          </a:ln>
        </p:spPr>
      </p:pic>
      <p:sp>
        <p:nvSpPr>
          <p:cNvPr id="124" name="Google Shape;124;p1"/>
          <p:cNvSpPr txBox="1">
            <a:spLocks noGrp="1"/>
          </p:cNvSpPr>
          <p:nvPr>
            <p:ph type="body" idx="3"/>
          </p:nvPr>
        </p:nvSpPr>
        <p:spPr>
          <a:xfrm>
            <a:off x="15655929" y="21687824"/>
            <a:ext cx="16062300" cy="6856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None/>
            </a:pPr>
            <a:r>
              <a:rPr lang="en-US" sz="3900"/>
              <a:t>A stationary electrostatics simulation was performed in COMSOL Multiphysics® to model an electrospinning setup. Scaffold geometries were imported from SolidWorks and positioned over a grounded aluminum collector. A steel nozzle, held at 17 kV and 60 mm above the collector, served as the high-voltage electrode.</a:t>
            </a:r>
            <a:endParaRPr sz="3900"/>
          </a:p>
          <a:p>
            <a:pPr marL="0" lvl="0" indent="0" algn="l" rtl="0">
              <a:lnSpc>
                <a:spcPct val="100000"/>
              </a:lnSpc>
              <a:spcBef>
                <a:spcPts val="0"/>
              </a:spcBef>
              <a:spcAft>
                <a:spcPts val="0"/>
              </a:spcAft>
              <a:buNone/>
            </a:pPr>
            <a:r>
              <a:rPr lang="en-US" sz="3900"/>
              <a:t>Two Formlabs resins—V4 Grey and Biomed White V1—were assigned material properties based on datasheets. Electric field intensity (V/m) and direction were quantified by extracting numerical data along probe lines positioned along the top surface of the individual scaffolds. The electric field was analyzed using streamline plots across different scaffold geometries, including square, rectangular, triangular, and hexagonal designs. This data is represented in Fig. 1, which compares the electric field magnitude of each individual scaffold.</a:t>
            </a:r>
            <a:endParaRPr sz="3900"/>
          </a:p>
        </p:txBody>
      </p:sp>
      <p:sp>
        <p:nvSpPr>
          <p:cNvPr id="125" name="Google Shape;125;p1"/>
          <p:cNvSpPr txBox="1">
            <a:spLocks noGrp="1"/>
          </p:cNvSpPr>
          <p:nvPr>
            <p:ph type="body" idx="4"/>
          </p:nvPr>
        </p:nvSpPr>
        <p:spPr>
          <a:xfrm>
            <a:off x="1196912" y="39623894"/>
            <a:ext cx="15220541" cy="2315228"/>
          </a:xfrm>
          <a:prstGeom prst="rect">
            <a:avLst/>
          </a:prstGeom>
          <a:noFill/>
          <a:ln>
            <a:noFill/>
          </a:ln>
        </p:spPr>
        <p:txBody>
          <a:bodyPr spcFirstLastPara="1" wrap="square" lIns="91425" tIns="45700" rIns="91425" bIns="45700" anchor="t" anchorCtr="0">
            <a:noAutofit/>
          </a:bodyPr>
          <a:lstStyle/>
          <a:p>
            <a:pPr marL="457200" lvl="0" indent="-436943" algn="l" rtl="0">
              <a:lnSpc>
                <a:spcPct val="100000"/>
              </a:lnSpc>
              <a:spcBef>
                <a:spcPts val="0"/>
              </a:spcBef>
              <a:spcAft>
                <a:spcPts val="0"/>
              </a:spcAft>
              <a:buSzPts val="3281"/>
              <a:buAutoNum type="arabicPeriod"/>
            </a:pPr>
            <a:r>
              <a:rPr lang="en-US"/>
              <a:t>Gupta et al., Chem. Eng. Sci., 2021. [DOI:10.1016/j.ces.2021.116463]</a:t>
            </a:r>
            <a:endParaRPr/>
          </a:p>
          <a:p>
            <a:pPr marL="457200" lvl="0" indent="-436943" algn="l" rtl="0">
              <a:lnSpc>
                <a:spcPct val="100000"/>
              </a:lnSpc>
              <a:spcBef>
                <a:spcPts val="0"/>
              </a:spcBef>
              <a:spcAft>
                <a:spcPts val="0"/>
              </a:spcAft>
              <a:buSzPts val="3281"/>
              <a:buAutoNum type="arabicPeriod"/>
            </a:pPr>
            <a:r>
              <a:rPr lang="en-US"/>
              <a:t>Ye et al., Ceram. Int., 2025. [DOI:10.1016/j.ceramint.2025.01.070]</a:t>
            </a:r>
            <a:endParaRPr/>
          </a:p>
          <a:p>
            <a:pPr marL="457200" lvl="0" indent="-436943" algn="l" rtl="0">
              <a:lnSpc>
                <a:spcPct val="100000"/>
              </a:lnSpc>
              <a:spcBef>
                <a:spcPts val="0"/>
              </a:spcBef>
              <a:spcAft>
                <a:spcPts val="0"/>
              </a:spcAft>
              <a:buSzPts val="3281"/>
              <a:buAutoNum type="arabicPeriod"/>
            </a:pPr>
            <a:r>
              <a:rPr lang="en-US"/>
              <a:t>Wang et al., Adv. Mater., 2015. [DOI:10.1002/adma.201403943]</a:t>
            </a:r>
            <a:endParaRPr/>
          </a:p>
          <a:p>
            <a:pPr marL="457200" lvl="0" indent="-436943" algn="l" rtl="0">
              <a:lnSpc>
                <a:spcPct val="100000"/>
              </a:lnSpc>
              <a:spcBef>
                <a:spcPts val="0"/>
              </a:spcBef>
              <a:spcAft>
                <a:spcPts val="0"/>
              </a:spcAft>
              <a:buSzPts val="3281"/>
              <a:buAutoNum type="arabicPeriod"/>
            </a:pPr>
            <a:r>
              <a:rPr lang="en-US"/>
              <a:t>Chia &amp; Wu, J. Biol. Eng., 2015. [DOI:10.1186/s13036-015-0001-4]</a:t>
            </a:r>
            <a:endParaRPr/>
          </a:p>
          <a:p>
            <a:pPr marL="457200" lvl="0" indent="-436943" algn="l" rtl="0">
              <a:lnSpc>
                <a:spcPct val="100000"/>
              </a:lnSpc>
              <a:spcBef>
                <a:spcPts val="0"/>
              </a:spcBef>
              <a:spcAft>
                <a:spcPts val="0"/>
              </a:spcAft>
              <a:buSzPts val="3281"/>
              <a:buAutoNum type="arabicPeriod"/>
            </a:pPr>
            <a:r>
              <a:rPr lang="en-US"/>
              <a:t>Abar et al., J. Biomed. Mater. Res. A, 2021. [DOI:10.1002/jbm.a.37006]</a:t>
            </a:r>
            <a:endParaRPr/>
          </a:p>
        </p:txBody>
      </p:sp>
      <p:sp>
        <p:nvSpPr>
          <p:cNvPr id="126" name="Google Shape;126;p1"/>
          <p:cNvSpPr txBox="1">
            <a:spLocks noGrp="1"/>
          </p:cNvSpPr>
          <p:nvPr>
            <p:ph type="body" idx="5"/>
          </p:nvPr>
        </p:nvSpPr>
        <p:spPr>
          <a:xfrm>
            <a:off x="14197425" y="5683426"/>
            <a:ext cx="17520900" cy="27579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6121"/>
              <a:buNone/>
            </a:pPr>
            <a:r>
              <a:rPr lang="en-US" sz="5121"/>
              <a:t>Modeling how 3D-printed scaffold geometries influence electric field orientation to improve fiber alignment in electrospinning for tissue engineering applications.</a:t>
            </a:r>
            <a:endParaRPr sz="5121"/>
          </a:p>
        </p:txBody>
      </p:sp>
      <p:sp>
        <p:nvSpPr>
          <p:cNvPr id="127" name="Google Shape;127;p1"/>
          <p:cNvSpPr txBox="1">
            <a:spLocks noGrp="1"/>
          </p:cNvSpPr>
          <p:nvPr>
            <p:ph type="body" idx="6"/>
          </p:nvPr>
        </p:nvSpPr>
        <p:spPr>
          <a:xfrm>
            <a:off x="1649531" y="14537966"/>
            <a:ext cx="29616000" cy="47142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None/>
            </a:pPr>
            <a:r>
              <a:rPr lang="en-US" sz="3900"/>
              <a:t>Electrospun nanofibers are widely used in tissue engineering as extracellular matrices (ECMs), because they support cell adhesion and guide cell development. The alignment of these fibers is governed by the resultant vector field generated between the spinneret and collector electrodes, which dictates fiber trajectory through electrostatic forces during electrospinning.</a:t>
            </a:r>
            <a:endParaRPr sz="3900"/>
          </a:p>
          <a:p>
            <a:pPr marL="0" lvl="0" indent="0" algn="l" rtl="0">
              <a:lnSpc>
                <a:spcPct val="115000"/>
              </a:lnSpc>
              <a:spcBef>
                <a:spcPts val="0"/>
              </a:spcBef>
              <a:spcAft>
                <a:spcPts val="0"/>
              </a:spcAft>
              <a:buNone/>
            </a:pPr>
            <a:endParaRPr sz="3900"/>
          </a:p>
          <a:p>
            <a:pPr marL="0" lvl="0" indent="0" algn="l" rtl="0">
              <a:lnSpc>
                <a:spcPct val="115000"/>
              </a:lnSpc>
              <a:spcBef>
                <a:spcPts val="0"/>
              </a:spcBef>
              <a:spcAft>
                <a:spcPts val="0"/>
              </a:spcAft>
              <a:buNone/>
            </a:pPr>
            <a:r>
              <a:rPr lang="en-US" sz="3900"/>
              <a:t>This study evaluates how different 3D-printed scaffold geometries and materials modify the electric field distribution and nanofiber alignment during electrospinning. By applying finite element simulations in COMSOL Multiphysics®, we model how both geometry and dielectric constants change the field’s magnitude, gradient, and directionality, ultimately guiding data-driven design choices in scaffold fabrication for regenerative medicine.</a:t>
            </a:r>
            <a:endParaRPr sz="3900"/>
          </a:p>
        </p:txBody>
      </p:sp>
      <p:sp>
        <p:nvSpPr>
          <p:cNvPr id="128" name="Google Shape;128;p1"/>
          <p:cNvSpPr txBox="1">
            <a:spLocks noGrp="1"/>
          </p:cNvSpPr>
          <p:nvPr>
            <p:ph type="body" idx="7"/>
          </p:nvPr>
        </p:nvSpPr>
        <p:spPr>
          <a:xfrm>
            <a:off x="1649531" y="13311666"/>
            <a:ext cx="29616000" cy="130260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chemeClr val="dk1"/>
              </a:buClr>
              <a:buSzPts val="7141"/>
              <a:buNone/>
            </a:pPr>
            <a:r>
              <a:rPr lang="en-US"/>
              <a:t>Introduction &amp; Goals</a:t>
            </a:r>
            <a:endParaRPr/>
          </a:p>
        </p:txBody>
      </p:sp>
      <p:sp>
        <p:nvSpPr>
          <p:cNvPr id="129" name="Google Shape;129;p1"/>
          <p:cNvSpPr txBox="1">
            <a:spLocks noGrp="1"/>
          </p:cNvSpPr>
          <p:nvPr>
            <p:ph type="body" idx="8"/>
          </p:nvPr>
        </p:nvSpPr>
        <p:spPr>
          <a:xfrm>
            <a:off x="15655929" y="20398107"/>
            <a:ext cx="16062185" cy="1303795"/>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chemeClr val="dk1"/>
              </a:buClr>
              <a:buSzPts val="7141"/>
              <a:buNone/>
            </a:pPr>
            <a:r>
              <a:rPr lang="en-US"/>
              <a:t>Methodology</a:t>
            </a:r>
            <a:endParaRPr/>
          </a:p>
        </p:txBody>
      </p:sp>
      <p:pic>
        <p:nvPicPr>
          <p:cNvPr id="130" name="Google Shape;130;p1" title="Graph for COMSOL poster.png"/>
          <p:cNvPicPr preferRelativeResize="0">
            <a:picLocks noGrp="1"/>
          </p:cNvPicPr>
          <p:nvPr>
            <p:ph type="pic" idx="9"/>
          </p:nvPr>
        </p:nvPicPr>
        <p:blipFill>
          <a:blip r:embed="rId4">
            <a:alphaModFix/>
          </a:blip>
          <a:stretch>
            <a:fillRect/>
          </a:stretch>
        </p:blipFill>
        <p:spPr>
          <a:xfrm>
            <a:off x="2556841" y="20398098"/>
            <a:ext cx="9577068" cy="6565525"/>
          </a:xfrm>
          <a:prstGeom prst="rect">
            <a:avLst/>
          </a:prstGeom>
          <a:noFill/>
        </p:spPr>
      </p:pic>
      <p:sp>
        <p:nvSpPr>
          <p:cNvPr id="131" name="Google Shape;131;p1"/>
          <p:cNvSpPr txBox="1">
            <a:spLocks noGrp="1"/>
          </p:cNvSpPr>
          <p:nvPr>
            <p:ph type="body" idx="13"/>
          </p:nvPr>
        </p:nvSpPr>
        <p:spPr>
          <a:xfrm>
            <a:off x="1196912" y="27109281"/>
            <a:ext cx="13776431" cy="1468347"/>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sz="4000"/>
              <a:t>Fig. 1. Electric field magnitude measured along a probe line parallel to the Y axis for each scaffold geometry and for no scaffold present.</a:t>
            </a:r>
            <a:endParaRPr sz="5081"/>
          </a:p>
        </p:txBody>
      </p:sp>
      <p:sp>
        <p:nvSpPr>
          <p:cNvPr id="132" name="Google Shape;132;p1"/>
          <p:cNvSpPr txBox="1">
            <a:spLocks noGrp="1"/>
          </p:cNvSpPr>
          <p:nvPr>
            <p:ph type="body" idx="15"/>
          </p:nvPr>
        </p:nvSpPr>
        <p:spPr>
          <a:xfrm>
            <a:off x="1196912" y="30714496"/>
            <a:ext cx="15434100" cy="7101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101"/>
              <a:buNone/>
            </a:pPr>
            <a:r>
              <a:rPr lang="en-US" sz="3900"/>
              <a:t>In simulations with V4 Grey and Biomed White V1 scaffolds, electric field strength peaked at approximately 2.2 × 10⁵ V/m along scaffold struts and dropped to about 1.5 × 10⁵ V/m at hole centers (Fig. 1). Field vectors were redirected toward the holes (Fig. 2a,b), with square scaffolds producing ~45° angles from the vertical. </a:t>
            </a:r>
            <a:r>
              <a:rPr lang="en-US" sz="39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t>This electric field line alignment would potentially help quantify the electrospun nanofiber orientation observed under SEM</a:t>
            </a:r>
            <a:r>
              <a:rPr lang="en-US" sz="39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t>.</a:t>
            </a:r>
            <a:endParaRPr sz="3900"/>
          </a:p>
          <a:p>
            <a:pPr marL="0" lvl="0" indent="0" algn="l" rtl="0">
              <a:lnSpc>
                <a:spcPct val="90000"/>
              </a:lnSpc>
              <a:spcBef>
                <a:spcPts val="0"/>
              </a:spcBef>
              <a:spcAft>
                <a:spcPts val="0"/>
              </a:spcAft>
              <a:buClr>
                <a:schemeClr val="dk1"/>
              </a:buClr>
              <a:buSzPts val="4101"/>
              <a:buNone/>
            </a:pPr>
            <a:endParaRPr sz="3900"/>
          </a:p>
          <a:p>
            <a:pPr marL="0" lvl="0" indent="0" algn="l" rtl="0">
              <a:lnSpc>
                <a:spcPct val="90000"/>
              </a:lnSpc>
              <a:spcBef>
                <a:spcPts val="0"/>
              </a:spcBef>
              <a:spcAft>
                <a:spcPts val="0"/>
              </a:spcAft>
              <a:buClr>
                <a:schemeClr val="dk1"/>
              </a:buClr>
              <a:buSzPts val="4101"/>
              <a:buNone/>
            </a:pPr>
            <a:r>
              <a:rPr lang="en-US" sz="3900"/>
              <a:t>Rectangular scaffolds redirected field lines perpendicular to their long axis, leading to anisotropic fiber deposition. In contrast, the absence of a scaffold produced a more uniform electric field of ~1.7 × 10⁴ V/m with vertically directed vectors. Biomed White V1 showed no measurable difference in electric field strength or direction compared to V4 Grey, as both materials had similar dielectric and conductive properties.</a:t>
            </a:r>
            <a:endParaRPr sz="3900"/>
          </a:p>
        </p:txBody>
      </p:sp>
      <p:sp>
        <p:nvSpPr>
          <p:cNvPr id="133" name="Google Shape;133;p1"/>
          <p:cNvSpPr txBox="1">
            <a:spLocks noGrp="1"/>
          </p:cNvSpPr>
          <p:nvPr>
            <p:ph type="body" idx="16"/>
          </p:nvPr>
        </p:nvSpPr>
        <p:spPr>
          <a:xfrm>
            <a:off x="1196913" y="29300522"/>
            <a:ext cx="15362400" cy="130380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chemeClr val="dk1"/>
              </a:buClr>
              <a:buSzPts val="7141"/>
              <a:buNone/>
            </a:pPr>
            <a:r>
              <a:rPr lang="en-US"/>
              <a:t>Results</a:t>
            </a:r>
            <a:endParaRPr/>
          </a:p>
        </p:txBody>
      </p:sp>
      <p:pic>
        <p:nvPicPr>
          <p:cNvPr id="134" name="Google Shape;134;p1" title="zoomed in picture for COMSOL poster.png"/>
          <p:cNvPicPr preferRelativeResize="0">
            <a:picLocks noGrp="1"/>
          </p:cNvPicPr>
          <p:nvPr>
            <p:ph type="pic" idx="17"/>
          </p:nvPr>
        </p:nvPicPr>
        <p:blipFill rotWithShape="1">
          <a:blip r:embed="rId5">
            <a:alphaModFix/>
          </a:blip>
          <a:srcRect l="2079" r="2079"/>
          <a:stretch/>
        </p:blipFill>
        <p:spPr>
          <a:xfrm>
            <a:off x="16591030" y="29529126"/>
            <a:ext cx="14191995" cy="6565521"/>
          </a:xfrm>
          <a:prstGeom prst="rect">
            <a:avLst/>
          </a:prstGeom>
          <a:noFill/>
          <a:ln>
            <a:noFill/>
          </a:ln>
        </p:spPr>
      </p:pic>
      <p:sp>
        <p:nvSpPr>
          <p:cNvPr id="135" name="Google Shape;135;p1"/>
          <p:cNvSpPr txBox="1">
            <a:spLocks noGrp="1"/>
          </p:cNvSpPr>
          <p:nvPr>
            <p:ph type="body" idx="18"/>
          </p:nvPr>
        </p:nvSpPr>
        <p:spPr>
          <a:xfrm>
            <a:off x="16559426" y="36098373"/>
            <a:ext cx="15220500" cy="1302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081"/>
              <a:buNone/>
            </a:pPr>
            <a:r>
              <a:rPr lang="en-US" sz="4000"/>
              <a:t>Fig. 2. (a) Y–Z plane side view of the scaffold, visualized using streamlines and red arrow vectors. (b) Enlarged view of a selected rectangular region from (a), highlighting local field concentration and direction.</a:t>
            </a:r>
            <a:endParaRPr sz="4000"/>
          </a:p>
        </p:txBody>
      </p:sp>
      <p:pic>
        <p:nvPicPr>
          <p:cNvPr id="136" name="Google Shape;136;p1"/>
          <p:cNvPicPr preferRelativeResize="0">
            <a:picLocks noGrp="1"/>
          </p:cNvPicPr>
          <p:nvPr>
            <p:ph type="pic" idx="14"/>
          </p:nvPr>
        </p:nvPicPr>
        <p:blipFill rotWithShape="1">
          <a:blip r:embed="rId6">
            <a:alphaModFix/>
          </a:blip>
          <a:srcRect l="-5447" t="-91601" r="-7330" b="-89297"/>
          <a:stretch/>
        </p:blipFill>
        <p:spPr>
          <a:xfrm>
            <a:off x="17921655" y="39204893"/>
            <a:ext cx="13848699" cy="3153247"/>
          </a:xfrm>
          <a:prstGeom prst="rect">
            <a:avLst/>
          </a:prstGeom>
          <a:noFill/>
          <a:ln>
            <a:noFill/>
          </a:ln>
        </p:spPr>
      </p:pic>
      <p:sp>
        <p:nvSpPr>
          <p:cNvPr id="137" name="Google Shape;137;p1"/>
          <p:cNvSpPr/>
          <p:nvPr/>
        </p:nvSpPr>
        <p:spPr>
          <a:xfrm>
            <a:off x="2811464" y="1835975"/>
            <a:ext cx="4338900" cy="1100400"/>
          </a:xfrm>
          <a:prstGeom prst="rect">
            <a:avLst/>
          </a:prstGeom>
          <a:noFill/>
          <a:ln>
            <a:noFill/>
          </a:ln>
        </p:spPr>
        <p:txBody>
          <a:bodyPr spcFirstLastPara="1" wrap="square" lIns="149600" tIns="149600" rIns="149600" bIns="149600" anchor="ctr" anchorCtr="0">
            <a:noAutofit/>
          </a:bodyPr>
          <a:lstStyle/>
          <a:p>
            <a:pPr marL="0" marR="0" lvl="0" indent="0" algn="ctr" rtl="0">
              <a:lnSpc>
                <a:spcPct val="100000"/>
              </a:lnSpc>
              <a:spcBef>
                <a:spcPts val="0"/>
              </a:spcBef>
              <a:spcAft>
                <a:spcPts val="0"/>
              </a:spcAft>
              <a:buClr>
                <a:srgbClr val="000000"/>
              </a:buClr>
              <a:buSzPts val="6545"/>
              <a:buFont typeface="Arial"/>
              <a:buNone/>
            </a:pPr>
            <a:r>
              <a:rPr lang="en-US" sz="4090" b="0" i="0" u="none" strike="noStrike" cap="none">
                <a:solidFill>
                  <a:srgbClr val="000000"/>
                </a:solidFill>
                <a:latin typeface="Calibri"/>
                <a:ea typeface="Calibri"/>
                <a:cs typeface="Calibri"/>
                <a:sym typeface="Calibri"/>
              </a:rPr>
              <a:t>Steel Nozzle</a:t>
            </a:r>
            <a:endParaRPr sz="4090" b="0" i="0" u="none" strike="noStrike" cap="none">
              <a:solidFill>
                <a:srgbClr val="000000"/>
              </a:solidFill>
              <a:latin typeface="Calibri"/>
              <a:ea typeface="Calibri"/>
              <a:cs typeface="Calibri"/>
              <a:sym typeface="Calibri"/>
            </a:endParaRPr>
          </a:p>
        </p:txBody>
      </p:sp>
      <p:sp>
        <p:nvSpPr>
          <p:cNvPr id="138" name="Google Shape;138;p1"/>
          <p:cNvSpPr/>
          <p:nvPr/>
        </p:nvSpPr>
        <p:spPr>
          <a:xfrm>
            <a:off x="2342329" y="10653934"/>
            <a:ext cx="3038100" cy="1100400"/>
          </a:xfrm>
          <a:prstGeom prst="rect">
            <a:avLst/>
          </a:prstGeom>
          <a:noFill/>
          <a:ln>
            <a:noFill/>
          </a:ln>
        </p:spPr>
        <p:txBody>
          <a:bodyPr spcFirstLastPara="1" wrap="square" lIns="149600" tIns="149600" rIns="149600" bIns="149600" anchor="ctr" anchorCtr="0">
            <a:noAutofit/>
          </a:bodyPr>
          <a:lstStyle/>
          <a:p>
            <a:pPr marL="0" marR="0" lvl="0" indent="0" algn="ctr" rtl="0">
              <a:lnSpc>
                <a:spcPct val="100000"/>
              </a:lnSpc>
              <a:spcBef>
                <a:spcPts val="0"/>
              </a:spcBef>
              <a:spcAft>
                <a:spcPts val="0"/>
              </a:spcAft>
              <a:buClr>
                <a:srgbClr val="000000"/>
              </a:buClr>
              <a:buSzPts val="6545"/>
              <a:buFont typeface="Arial"/>
              <a:buNone/>
            </a:pPr>
            <a:r>
              <a:rPr lang="en-US" sz="4090" b="0" i="0" u="none" strike="noStrike" cap="none">
                <a:solidFill>
                  <a:srgbClr val="000000"/>
                </a:solidFill>
                <a:latin typeface="Calibri"/>
                <a:ea typeface="Calibri"/>
                <a:cs typeface="Calibri"/>
                <a:sym typeface="Calibri"/>
              </a:rPr>
              <a:t>Aluminum Foil</a:t>
            </a:r>
            <a:endParaRPr sz="4090" b="0" i="0" u="none" strike="noStrike" cap="none">
              <a:solidFill>
                <a:srgbClr val="000000"/>
              </a:solidFill>
              <a:latin typeface="Calibri"/>
              <a:ea typeface="Calibri"/>
              <a:cs typeface="Calibri"/>
              <a:sym typeface="Calibri"/>
            </a:endParaRPr>
          </a:p>
        </p:txBody>
      </p:sp>
      <p:sp>
        <p:nvSpPr>
          <p:cNvPr id="139" name="Google Shape;139;p1"/>
          <p:cNvSpPr/>
          <p:nvPr/>
        </p:nvSpPr>
        <p:spPr>
          <a:xfrm>
            <a:off x="1902011" y="9524140"/>
            <a:ext cx="4721100" cy="1100400"/>
          </a:xfrm>
          <a:prstGeom prst="rect">
            <a:avLst/>
          </a:prstGeom>
          <a:noFill/>
          <a:ln>
            <a:noFill/>
          </a:ln>
        </p:spPr>
        <p:txBody>
          <a:bodyPr spcFirstLastPara="1" wrap="square" lIns="149600" tIns="149600" rIns="149600" bIns="149600" anchor="ctr" anchorCtr="0">
            <a:noAutofit/>
          </a:bodyPr>
          <a:lstStyle/>
          <a:p>
            <a:pPr marL="0" marR="0" lvl="0" indent="0" algn="ctr" rtl="0">
              <a:lnSpc>
                <a:spcPct val="100000"/>
              </a:lnSpc>
              <a:spcBef>
                <a:spcPts val="0"/>
              </a:spcBef>
              <a:spcAft>
                <a:spcPts val="0"/>
              </a:spcAft>
              <a:buClr>
                <a:srgbClr val="000000"/>
              </a:buClr>
              <a:buSzPts val="6545"/>
              <a:buFont typeface="Arial"/>
              <a:buNone/>
            </a:pPr>
            <a:r>
              <a:rPr lang="en-US" sz="4090" b="0" i="0" u="none" strike="noStrike" cap="none">
                <a:solidFill>
                  <a:srgbClr val="000000"/>
                </a:solidFill>
                <a:latin typeface="Calibri"/>
                <a:ea typeface="Calibri"/>
                <a:cs typeface="Calibri"/>
                <a:sym typeface="Calibri"/>
              </a:rPr>
              <a:t>Scaffold</a:t>
            </a:r>
            <a:endParaRPr sz="4090" b="0" i="0" u="none" strike="noStrike" cap="none">
              <a:solidFill>
                <a:srgbClr val="000000"/>
              </a:solidFill>
              <a:latin typeface="Calibri"/>
              <a:ea typeface="Calibri"/>
              <a:cs typeface="Calibri"/>
              <a:sym typeface="Calibri"/>
            </a:endParaRPr>
          </a:p>
        </p:txBody>
      </p:sp>
      <p:sp>
        <p:nvSpPr>
          <p:cNvPr id="140" name="Google Shape;140;p1"/>
          <p:cNvSpPr/>
          <p:nvPr/>
        </p:nvSpPr>
        <p:spPr>
          <a:xfrm>
            <a:off x="3588471" y="3577687"/>
            <a:ext cx="2784900" cy="1100400"/>
          </a:xfrm>
          <a:prstGeom prst="rect">
            <a:avLst/>
          </a:prstGeom>
          <a:noFill/>
          <a:ln>
            <a:noFill/>
          </a:ln>
        </p:spPr>
        <p:txBody>
          <a:bodyPr spcFirstLastPara="1" wrap="square" lIns="149600" tIns="149600" rIns="149600" bIns="149600" anchor="ctr" anchorCtr="0">
            <a:noAutofit/>
          </a:bodyPr>
          <a:lstStyle/>
          <a:p>
            <a:pPr marL="0" marR="0" lvl="0" indent="0" algn="ctr" rtl="0">
              <a:lnSpc>
                <a:spcPct val="100000"/>
              </a:lnSpc>
              <a:spcBef>
                <a:spcPts val="0"/>
              </a:spcBef>
              <a:spcAft>
                <a:spcPts val="0"/>
              </a:spcAft>
              <a:buClr>
                <a:srgbClr val="000000"/>
              </a:buClr>
              <a:buSzPts val="6545"/>
              <a:buFont typeface="Arial"/>
              <a:buNone/>
            </a:pPr>
            <a:r>
              <a:rPr lang="en-US" sz="4090" b="0" i="0" u="none" strike="noStrike" cap="none">
                <a:solidFill>
                  <a:srgbClr val="000000"/>
                </a:solidFill>
                <a:latin typeface="Calibri"/>
                <a:ea typeface="Calibri"/>
                <a:cs typeface="Calibri"/>
                <a:sym typeface="Calibri"/>
              </a:rPr>
              <a:t>Air Box</a:t>
            </a:r>
            <a:endParaRPr sz="4090" b="0" i="0" u="none" strike="noStrike" cap="none">
              <a:solidFill>
                <a:srgbClr val="000000"/>
              </a:solidFill>
              <a:latin typeface="Calibri"/>
              <a:ea typeface="Calibri"/>
              <a:cs typeface="Calibri"/>
              <a:sym typeface="Calibri"/>
            </a:endParaRPr>
          </a:p>
        </p:txBody>
      </p:sp>
      <p:cxnSp>
        <p:nvCxnSpPr>
          <p:cNvPr id="141" name="Google Shape;141;p1"/>
          <p:cNvCxnSpPr/>
          <p:nvPr/>
        </p:nvCxnSpPr>
        <p:spPr>
          <a:xfrm>
            <a:off x="5877443" y="4127346"/>
            <a:ext cx="2227800" cy="5700"/>
          </a:xfrm>
          <a:prstGeom prst="straightConnector1">
            <a:avLst/>
          </a:prstGeom>
          <a:noFill/>
          <a:ln w="46750" cap="flat" cmpd="sng">
            <a:solidFill>
              <a:srgbClr val="000000"/>
            </a:solidFill>
            <a:prstDash val="solid"/>
            <a:round/>
            <a:headEnd type="none" w="sm" len="sm"/>
            <a:tailEnd type="triangle" w="med" len="med"/>
          </a:ln>
        </p:spPr>
      </p:cxnSp>
      <p:cxnSp>
        <p:nvCxnSpPr>
          <p:cNvPr id="142" name="Google Shape;142;p1"/>
          <p:cNvCxnSpPr/>
          <p:nvPr/>
        </p:nvCxnSpPr>
        <p:spPr>
          <a:xfrm>
            <a:off x="5171547" y="10001242"/>
            <a:ext cx="3639600" cy="30300"/>
          </a:xfrm>
          <a:prstGeom prst="straightConnector1">
            <a:avLst/>
          </a:prstGeom>
          <a:noFill/>
          <a:ln w="46750" cap="flat" cmpd="sng">
            <a:solidFill>
              <a:srgbClr val="000000"/>
            </a:solidFill>
            <a:prstDash val="solid"/>
            <a:round/>
            <a:headEnd type="none" w="sm" len="sm"/>
            <a:tailEnd type="triangle" w="med" len="med"/>
          </a:ln>
        </p:spPr>
      </p:cxnSp>
      <p:cxnSp>
        <p:nvCxnSpPr>
          <p:cNvPr id="143" name="Google Shape;143;p1"/>
          <p:cNvCxnSpPr/>
          <p:nvPr/>
        </p:nvCxnSpPr>
        <p:spPr>
          <a:xfrm rot="10800000" flipH="1">
            <a:off x="6623101" y="2375968"/>
            <a:ext cx="2524500" cy="20400"/>
          </a:xfrm>
          <a:prstGeom prst="straightConnector1">
            <a:avLst/>
          </a:prstGeom>
          <a:noFill/>
          <a:ln w="46750" cap="flat" cmpd="sng">
            <a:solidFill>
              <a:srgbClr val="000000"/>
            </a:solidFill>
            <a:prstDash val="solid"/>
            <a:round/>
            <a:headEnd type="none" w="sm" len="sm"/>
            <a:tailEnd type="triangle" w="med" len="med"/>
          </a:ln>
        </p:spPr>
      </p:cxnSp>
      <p:cxnSp>
        <p:nvCxnSpPr>
          <p:cNvPr id="144" name="Google Shape;144;p1"/>
          <p:cNvCxnSpPr/>
          <p:nvPr/>
        </p:nvCxnSpPr>
        <p:spPr>
          <a:xfrm rot="10800000" flipH="1">
            <a:off x="5110265" y="11005723"/>
            <a:ext cx="3466200" cy="9000"/>
          </a:xfrm>
          <a:prstGeom prst="straightConnector1">
            <a:avLst/>
          </a:prstGeom>
          <a:noFill/>
          <a:ln w="46750" cap="flat" cmpd="sng">
            <a:solidFill>
              <a:srgbClr val="000000"/>
            </a:solidFill>
            <a:prstDash val="solid"/>
            <a:round/>
            <a:headEnd type="none" w="sm" len="sm"/>
            <a:tailEnd type="triangle" w="med" len="med"/>
          </a:ln>
        </p:spPr>
      </p:cxnSp>
    </p:spTree>
  </p:cSld>
  <p:clrMapOvr>
    <a:masterClrMapping/>
  </p:clrMapOvr>
</p:sld>
</file>

<file path=ppt/theme/theme1.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688</Words>
  <Application>Microsoft Office PowerPoint</Application>
  <PresentationFormat>Custom</PresentationFormat>
  <Paragraphs>27</Paragraphs>
  <Slides>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Office Theme</vt:lpstr>
      <vt:lpstr>Using COMSOL to Compare the High Voltage Electric Field in Electrospinning for 3D-Printed Geometries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Phillip Oberdorfer</dc:creator>
  <cp:lastModifiedBy>Macwan, Isaac</cp:lastModifiedBy>
  <cp:revision>1</cp:revision>
  <dcterms:created xsi:type="dcterms:W3CDTF">2023-01-03T14:57:49Z</dcterms:created>
  <dcterms:modified xsi:type="dcterms:W3CDTF">2025-08-18T16:57:48Z</dcterms:modified>
</cp:coreProperties>
</file>