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32918400" cy="438912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 roundtripDataSignature="AMtx7mj/UKHBJ5wYi/OpsvqljgwEhkz2+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8" d="100"/>
          <a:sy n="18" d="100"/>
        </p:scale>
        <p:origin x="295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71713" y="1143000"/>
            <a:ext cx="231457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9" name="Google Shape;119;p1:notes"/>
          <p:cNvSpPr>
            <a:spLocks noGrp="1" noRot="1" noChangeAspect="1"/>
          </p:cNvSpPr>
          <p:nvPr>
            <p:ph type="sldImg" idx="2"/>
          </p:nvPr>
        </p:nvSpPr>
        <p:spPr>
          <a:xfrm>
            <a:off x="2271713" y="1143000"/>
            <a:ext cx="231457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5_Benutzerdefiniertes Layout">
  <p:cSld name="5_Benutzerdefiniertes Layout">
    <p:spTree>
      <p:nvGrpSpPr>
        <p:cNvPr id="1" name="Shape 15"/>
        <p:cNvGrpSpPr/>
        <p:nvPr/>
      </p:nvGrpSpPr>
      <p:grpSpPr>
        <a:xfrm>
          <a:off x="0" y="0"/>
          <a:ext cx="0" cy="0"/>
          <a:chOff x="0" y="0"/>
          <a:chExt cx="0" cy="0"/>
        </a:xfrm>
      </p:grpSpPr>
      <p:sp>
        <p:nvSpPr>
          <p:cNvPr id="16" name="Google Shape;16;p6"/>
          <p:cNvSpPr/>
          <p:nvPr/>
        </p:nvSpPr>
        <p:spPr>
          <a:xfrm>
            <a:off x="1" y="1"/>
            <a:ext cx="32918400" cy="12291529"/>
          </a:xfrm>
          <a:prstGeom prst="rect">
            <a:avLst/>
          </a:prstGeom>
          <a:solidFill>
            <a:srgbClr val="E1EAF1"/>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1857" b="0" i="0" u="none" strike="noStrike" cap="none">
              <a:solidFill>
                <a:schemeClr val="lt1"/>
              </a:solidFill>
              <a:latin typeface="Calibri"/>
              <a:ea typeface="Calibri"/>
              <a:cs typeface="Calibri"/>
              <a:sym typeface="Calibri"/>
            </a:endParaRPr>
          </a:p>
        </p:txBody>
      </p:sp>
      <p:sp>
        <p:nvSpPr>
          <p:cNvPr id="17" name="Google Shape;17;p6"/>
          <p:cNvSpPr txBox="1">
            <a:spLocks noGrp="1"/>
          </p:cNvSpPr>
          <p:nvPr>
            <p:ph type="title"/>
          </p:nvPr>
        </p:nvSpPr>
        <p:spPr>
          <a:xfrm>
            <a:off x="14197441" y="1534000"/>
            <a:ext cx="17520673" cy="390742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8203"/>
              <a:buFont typeface="Calibri"/>
              <a:buNone/>
              <a:defRPr sz="8203" b="1">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6"/>
          <p:cNvSpPr txBox="1">
            <a:spLocks noGrp="1"/>
          </p:cNvSpPr>
          <p:nvPr>
            <p:ph type="body" idx="1"/>
          </p:nvPr>
        </p:nvSpPr>
        <p:spPr>
          <a:xfrm>
            <a:off x="14197297" y="9998690"/>
            <a:ext cx="17520817" cy="198428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3600"/>
              </a:spcBef>
              <a:spcAft>
                <a:spcPts val="0"/>
              </a:spcAft>
              <a:buClr>
                <a:srgbClr val="7F7F7F"/>
              </a:buClr>
              <a:buSzPts val="4081"/>
              <a:buNone/>
              <a:defRPr sz="4081">
                <a:solidFill>
                  <a:srgbClr val="7F7F7F"/>
                </a:solidFill>
                <a:latin typeface="Calibri"/>
                <a:ea typeface="Calibri"/>
                <a:cs typeface="Calibri"/>
                <a:sym typeface="Calibri"/>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19" name="Google Shape;19;p6"/>
          <p:cNvSpPr>
            <a:spLocks noGrp="1"/>
          </p:cNvSpPr>
          <p:nvPr>
            <p:ph type="pic" idx="2"/>
          </p:nvPr>
        </p:nvSpPr>
        <p:spPr>
          <a:xfrm>
            <a:off x="0" y="-1"/>
            <a:ext cx="13414251" cy="12175479"/>
          </a:xfrm>
          <a:prstGeom prst="rect">
            <a:avLst/>
          </a:prstGeom>
          <a:noFill/>
          <a:ln>
            <a:noFill/>
          </a:ln>
        </p:spPr>
      </p:sp>
      <p:sp>
        <p:nvSpPr>
          <p:cNvPr id="20" name="Google Shape;20;p6"/>
          <p:cNvSpPr/>
          <p:nvPr/>
        </p:nvSpPr>
        <p:spPr>
          <a:xfrm>
            <a:off x="7600083" y="42714590"/>
            <a:ext cx="15200764" cy="72340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101" b="0" i="0" u="none" strike="noStrike" cap="none">
                <a:solidFill>
                  <a:srgbClr val="7F7F7F"/>
                </a:solidFill>
                <a:latin typeface="Calibri"/>
                <a:ea typeface="Calibri"/>
                <a:cs typeface="Calibri"/>
                <a:sym typeface="Calibri"/>
              </a:rPr>
              <a:t>Excerpt from the Proceedings of the COMSOL Conference 2025 Boston</a:t>
            </a:r>
            <a:endParaRPr/>
          </a:p>
        </p:txBody>
      </p:sp>
      <p:sp>
        <p:nvSpPr>
          <p:cNvPr id="21" name="Google Shape;21;p6"/>
          <p:cNvSpPr txBox="1">
            <a:spLocks noGrp="1"/>
          </p:cNvSpPr>
          <p:nvPr>
            <p:ph type="body" idx="3"/>
          </p:nvPr>
        </p:nvSpPr>
        <p:spPr>
          <a:xfrm>
            <a:off x="15655929" y="21687824"/>
            <a:ext cx="16062185" cy="685670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101"/>
              <a:buNone/>
              <a:defRPr sz="410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22" name="Google Shape;22;p6"/>
          <p:cNvSpPr txBox="1">
            <a:spLocks noGrp="1"/>
          </p:cNvSpPr>
          <p:nvPr>
            <p:ph type="body" idx="4"/>
          </p:nvPr>
        </p:nvSpPr>
        <p:spPr>
          <a:xfrm>
            <a:off x="1196912" y="39623894"/>
            <a:ext cx="15220541" cy="231522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rgbClr val="A5A5A5"/>
              </a:buClr>
              <a:buSzPts val="3281"/>
              <a:buNone/>
              <a:defRPr sz="3281">
                <a:solidFill>
                  <a:srgbClr val="A5A5A5"/>
                </a:solidFill>
                <a:latin typeface="Calibri"/>
                <a:ea typeface="Calibri"/>
                <a:cs typeface="Calibri"/>
                <a:sym typeface="Calibri"/>
              </a:defRPr>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23" name="Google Shape;23;p6"/>
          <p:cNvSpPr txBox="1"/>
          <p:nvPr/>
        </p:nvSpPr>
        <p:spPr>
          <a:xfrm>
            <a:off x="1196912" y="38648293"/>
            <a:ext cx="15919818" cy="8667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921" b="1">
                <a:solidFill>
                  <a:srgbClr val="A5A5A5"/>
                </a:solidFill>
                <a:latin typeface="Calibri"/>
                <a:ea typeface="Calibri"/>
                <a:cs typeface="Calibri"/>
                <a:sym typeface="Calibri"/>
              </a:rPr>
              <a:t>REFERENCES</a:t>
            </a:r>
            <a:endParaRPr sz="4101" b="1">
              <a:solidFill>
                <a:srgbClr val="A5A5A5"/>
              </a:solidFill>
              <a:latin typeface="Calibri"/>
              <a:ea typeface="Calibri"/>
              <a:cs typeface="Calibri"/>
              <a:sym typeface="Calibri"/>
            </a:endParaRPr>
          </a:p>
        </p:txBody>
      </p:sp>
      <p:sp>
        <p:nvSpPr>
          <p:cNvPr id="24" name="Google Shape;24;p6"/>
          <p:cNvSpPr txBox="1">
            <a:spLocks noGrp="1"/>
          </p:cNvSpPr>
          <p:nvPr>
            <p:ph type="body" idx="5"/>
          </p:nvPr>
        </p:nvSpPr>
        <p:spPr>
          <a:xfrm>
            <a:off x="14197413" y="5683427"/>
            <a:ext cx="17520817" cy="418036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3600"/>
              </a:spcBef>
              <a:spcAft>
                <a:spcPts val="0"/>
              </a:spcAft>
              <a:buClr>
                <a:schemeClr val="dk1"/>
              </a:buClr>
              <a:buSzPts val="6121"/>
              <a:buNone/>
              <a:defRPr sz="6121">
                <a:latin typeface="Calibri"/>
                <a:ea typeface="Calibri"/>
                <a:cs typeface="Calibri"/>
                <a:sym typeface="Calibri"/>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25" name="Google Shape;25;p6"/>
          <p:cNvSpPr/>
          <p:nvPr/>
        </p:nvSpPr>
        <p:spPr>
          <a:xfrm>
            <a:off x="1196912" y="13272655"/>
            <a:ext cx="30521202" cy="6771752"/>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57">
              <a:solidFill>
                <a:schemeClr val="lt1"/>
              </a:solidFill>
              <a:latin typeface="Calibri"/>
              <a:ea typeface="Calibri"/>
              <a:cs typeface="Calibri"/>
              <a:sym typeface="Calibri"/>
            </a:endParaRPr>
          </a:p>
        </p:txBody>
      </p:sp>
      <p:cxnSp>
        <p:nvCxnSpPr>
          <p:cNvPr id="26" name="Google Shape;26;p6"/>
          <p:cNvCxnSpPr/>
          <p:nvPr/>
        </p:nvCxnSpPr>
        <p:spPr>
          <a:xfrm>
            <a:off x="1196912" y="28951151"/>
            <a:ext cx="30521202" cy="0"/>
          </a:xfrm>
          <a:prstGeom prst="straightConnector1">
            <a:avLst/>
          </a:prstGeom>
          <a:noFill/>
          <a:ln w="9525" cap="flat" cmpd="sng">
            <a:solidFill>
              <a:srgbClr val="D8D8D8"/>
            </a:solidFill>
            <a:prstDash val="solid"/>
            <a:miter lim="800000"/>
            <a:headEnd type="none" w="sm" len="sm"/>
            <a:tailEnd type="none" w="sm" len="sm"/>
          </a:ln>
        </p:spPr>
      </p:cxnSp>
      <p:cxnSp>
        <p:nvCxnSpPr>
          <p:cNvPr id="27" name="Google Shape;27;p6"/>
          <p:cNvCxnSpPr/>
          <p:nvPr/>
        </p:nvCxnSpPr>
        <p:spPr>
          <a:xfrm>
            <a:off x="1196912" y="38379963"/>
            <a:ext cx="30521202" cy="0"/>
          </a:xfrm>
          <a:prstGeom prst="straightConnector1">
            <a:avLst/>
          </a:prstGeom>
          <a:noFill/>
          <a:ln w="9525" cap="flat" cmpd="sng">
            <a:solidFill>
              <a:srgbClr val="D8D8D8"/>
            </a:solidFill>
            <a:prstDash val="solid"/>
            <a:miter lim="800000"/>
            <a:headEnd type="none" w="sm" len="sm"/>
            <a:tailEnd type="none" w="sm" len="sm"/>
          </a:ln>
        </p:spPr>
      </p:cxnSp>
      <p:sp>
        <p:nvSpPr>
          <p:cNvPr id="28" name="Google Shape;28;p6"/>
          <p:cNvSpPr txBox="1">
            <a:spLocks noGrp="1"/>
          </p:cNvSpPr>
          <p:nvPr>
            <p:ph type="body" idx="6"/>
          </p:nvPr>
        </p:nvSpPr>
        <p:spPr>
          <a:xfrm>
            <a:off x="1649531" y="14842766"/>
            <a:ext cx="29615963" cy="471412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101"/>
              <a:buNone/>
              <a:defRPr sz="410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29" name="Google Shape;29;p6"/>
          <p:cNvSpPr txBox="1">
            <a:spLocks noGrp="1"/>
          </p:cNvSpPr>
          <p:nvPr>
            <p:ph type="body" idx="7"/>
          </p:nvPr>
        </p:nvSpPr>
        <p:spPr>
          <a:xfrm>
            <a:off x="1649531" y="13540266"/>
            <a:ext cx="29615963" cy="1302499"/>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3600"/>
              </a:spcBef>
              <a:spcAft>
                <a:spcPts val="0"/>
              </a:spcAft>
              <a:buClr>
                <a:schemeClr val="dk1"/>
              </a:buClr>
              <a:buSzPts val="7141"/>
              <a:buNone/>
              <a:defRPr sz="7141" b="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0" name="Google Shape;30;p6"/>
          <p:cNvSpPr txBox="1">
            <a:spLocks noGrp="1"/>
          </p:cNvSpPr>
          <p:nvPr>
            <p:ph type="body" idx="8"/>
          </p:nvPr>
        </p:nvSpPr>
        <p:spPr>
          <a:xfrm>
            <a:off x="15655929" y="20398107"/>
            <a:ext cx="16062185" cy="1303795"/>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3600"/>
              </a:spcBef>
              <a:spcAft>
                <a:spcPts val="0"/>
              </a:spcAft>
              <a:buClr>
                <a:schemeClr val="dk1"/>
              </a:buClr>
              <a:buSzPts val="7141"/>
              <a:buNone/>
              <a:defRPr sz="7141" b="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1" name="Google Shape;31;p6"/>
          <p:cNvSpPr>
            <a:spLocks noGrp="1"/>
          </p:cNvSpPr>
          <p:nvPr>
            <p:ph type="pic" idx="9"/>
          </p:nvPr>
        </p:nvSpPr>
        <p:spPr>
          <a:xfrm>
            <a:off x="1196912" y="20360447"/>
            <a:ext cx="13710909" cy="6256212"/>
          </a:xfrm>
          <a:prstGeom prst="rect">
            <a:avLst/>
          </a:prstGeom>
          <a:noFill/>
          <a:ln>
            <a:noFill/>
          </a:ln>
        </p:spPr>
      </p:sp>
      <p:sp>
        <p:nvSpPr>
          <p:cNvPr id="32" name="Google Shape;32;p6"/>
          <p:cNvSpPr txBox="1">
            <a:spLocks noGrp="1"/>
          </p:cNvSpPr>
          <p:nvPr>
            <p:ph type="body" idx="13"/>
          </p:nvPr>
        </p:nvSpPr>
        <p:spPr>
          <a:xfrm>
            <a:off x="1196912" y="27109281"/>
            <a:ext cx="13776431" cy="146834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081"/>
              <a:buNone/>
              <a:defRPr sz="408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3" name="Google Shape;33;p6"/>
          <p:cNvSpPr>
            <a:spLocks noGrp="1"/>
          </p:cNvSpPr>
          <p:nvPr>
            <p:ph type="pic" idx="14"/>
          </p:nvPr>
        </p:nvSpPr>
        <p:spPr>
          <a:xfrm>
            <a:off x="17116730" y="38786587"/>
            <a:ext cx="14653608" cy="3152536"/>
          </a:xfrm>
          <a:prstGeom prst="rect">
            <a:avLst/>
          </a:prstGeom>
          <a:noFill/>
          <a:ln>
            <a:noFill/>
          </a:ln>
        </p:spPr>
      </p:sp>
      <p:sp>
        <p:nvSpPr>
          <p:cNvPr id="34" name="Google Shape;34;p6"/>
          <p:cNvSpPr txBox="1">
            <a:spLocks noGrp="1"/>
          </p:cNvSpPr>
          <p:nvPr>
            <p:ph type="body" idx="15"/>
          </p:nvPr>
        </p:nvSpPr>
        <p:spPr>
          <a:xfrm>
            <a:off x="1196912" y="30943096"/>
            <a:ext cx="15434125" cy="710157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101"/>
              <a:buNone/>
              <a:defRPr sz="410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5" name="Google Shape;35;p6"/>
          <p:cNvSpPr txBox="1">
            <a:spLocks noGrp="1"/>
          </p:cNvSpPr>
          <p:nvPr>
            <p:ph type="body" idx="16"/>
          </p:nvPr>
        </p:nvSpPr>
        <p:spPr>
          <a:xfrm>
            <a:off x="1196913" y="29529122"/>
            <a:ext cx="15362501" cy="1303795"/>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3600"/>
              </a:spcBef>
              <a:spcAft>
                <a:spcPts val="0"/>
              </a:spcAft>
              <a:buClr>
                <a:schemeClr val="dk1"/>
              </a:buClr>
              <a:buSzPts val="7141"/>
              <a:buNone/>
              <a:defRPr sz="7141" b="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6" name="Google Shape;36;p6"/>
          <p:cNvSpPr>
            <a:spLocks noGrp="1"/>
          </p:cNvSpPr>
          <p:nvPr>
            <p:ph type="pic" idx="17"/>
          </p:nvPr>
        </p:nvSpPr>
        <p:spPr>
          <a:xfrm>
            <a:off x="17526117" y="29532851"/>
            <a:ext cx="14191997" cy="6565522"/>
          </a:xfrm>
          <a:prstGeom prst="rect">
            <a:avLst/>
          </a:prstGeom>
          <a:noFill/>
          <a:ln>
            <a:noFill/>
          </a:ln>
        </p:spPr>
      </p:sp>
      <p:sp>
        <p:nvSpPr>
          <p:cNvPr id="37" name="Google Shape;37;p6"/>
          <p:cNvSpPr txBox="1">
            <a:spLocks noGrp="1"/>
          </p:cNvSpPr>
          <p:nvPr>
            <p:ph type="body" idx="18"/>
          </p:nvPr>
        </p:nvSpPr>
        <p:spPr>
          <a:xfrm>
            <a:off x="17545431" y="36504995"/>
            <a:ext cx="14224907" cy="146834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081"/>
              <a:buNone/>
              <a:defRPr sz="408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1"/>
        <p:cNvGrpSpPr/>
        <p:nvPr/>
      </p:nvGrpSpPr>
      <p:grpSpPr>
        <a:xfrm>
          <a:off x="0" y="0"/>
          <a:ext cx="0" cy="0"/>
          <a:chOff x="0" y="0"/>
          <a:chExt cx="0" cy="0"/>
        </a:xfrm>
      </p:grpSpPr>
      <p:sp>
        <p:nvSpPr>
          <p:cNvPr id="92" name="Google Shape;92;p15"/>
          <p:cNvSpPr txBox="1">
            <a:spLocks noGrp="1"/>
          </p:cNvSpPr>
          <p:nvPr>
            <p:ph type="title"/>
          </p:nvPr>
        </p:nvSpPr>
        <p:spPr>
          <a:xfrm>
            <a:off x="2267428" y="2926080"/>
            <a:ext cx="10617041" cy="1024128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1520"/>
              <a:buFont typeface="Calibri"/>
              <a:buNone/>
              <a:defRPr sz="115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3" name="Google Shape;93;p15"/>
          <p:cNvSpPr txBox="1">
            <a:spLocks noGrp="1"/>
          </p:cNvSpPr>
          <p:nvPr>
            <p:ph type="body" idx="1"/>
          </p:nvPr>
        </p:nvSpPr>
        <p:spPr>
          <a:xfrm>
            <a:off x="13994608" y="6319530"/>
            <a:ext cx="16664940" cy="31191200"/>
          </a:xfrm>
          <a:prstGeom prst="rect">
            <a:avLst/>
          </a:prstGeom>
          <a:noFill/>
          <a:ln>
            <a:noFill/>
          </a:ln>
        </p:spPr>
        <p:txBody>
          <a:bodyPr spcFirstLastPara="1" wrap="square" lIns="91425" tIns="45700" rIns="91425" bIns="45700" anchor="t" anchorCtr="0">
            <a:normAutofit/>
          </a:bodyPr>
          <a:lstStyle>
            <a:lvl1pPr marL="457200" lvl="0" indent="-960120" algn="l">
              <a:lnSpc>
                <a:spcPct val="90000"/>
              </a:lnSpc>
              <a:spcBef>
                <a:spcPts val="3600"/>
              </a:spcBef>
              <a:spcAft>
                <a:spcPts val="0"/>
              </a:spcAft>
              <a:buClr>
                <a:schemeClr val="dk1"/>
              </a:buClr>
              <a:buSzPts val="11520"/>
              <a:buChar char="•"/>
              <a:defRPr sz="11520"/>
            </a:lvl1pPr>
            <a:lvl2pPr marL="914400" lvl="1" indent="-868680" algn="l">
              <a:lnSpc>
                <a:spcPct val="90000"/>
              </a:lnSpc>
              <a:spcBef>
                <a:spcPts val="1800"/>
              </a:spcBef>
              <a:spcAft>
                <a:spcPts val="0"/>
              </a:spcAft>
              <a:buClr>
                <a:schemeClr val="dk1"/>
              </a:buClr>
              <a:buSzPts val="10080"/>
              <a:buChar char="•"/>
              <a:defRPr sz="10080"/>
            </a:lvl2pPr>
            <a:lvl3pPr marL="1371600" lvl="2" indent="-777240" algn="l">
              <a:lnSpc>
                <a:spcPct val="90000"/>
              </a:lnSpc>
              <a:spcBef>
                <a:spcPts val="1800"/>
              </a:spcBef>
              <a:spcAft>
                <a:spcPts val="0"/>
              </a:spcAft>
              <a:buClr>
                <a:schemeClr val="dk1"/>
              </a:buClr>
              <a:buSzPts val="8640"/>
              <a:buChar char="•"/>
              <a:defRPr sz="8640"/>
            </a:lvl3pPr>
            <a:lvl4pPr marL="1828800" lvl="3" indent="-685800" algn="l">
              <a:lnSpc>
                <a:spcPct val="90000"/>
              </a:lnSpc>
              <a:spcBef>
                <a:spcPts val="1800"/>
              </a:spcBef>
              <a:spcAft>
                <a:spcPts val="0"/>
              </a:spcAft>
              <a:buClr>
                <a:schemeClr val="dk1"/>
              </a:buClr>
              <a:buSzPts val="7200"/>
              <a:buChar char="•"/>
              <a:defRPr sz="7200"/>
            </a:lvl4pPr>
            <a:lvl5pPr marL="2286000" lvl="4" indent="-685800" algn="l">
              <a:lnSpc>
                <a:spcPct val="90000"/>
              </a:lnSpc>
              <a:spcBef>
                <a:spcPts val="1800"/>
              </a:spcBef>
              <a:spcAft>
                <a:spcPts val="0"/>
              </a:spcAft>
              <a:buClr>
                <a:schemeClr val="dk1"/>
              </a:buClr>
              <a:buSzPts val="7200"/>
              <a:buChar char="•"/>
              <a:defRPr sz="7200"/>
            </a:lvl5pPr>
            <a:lvl6pPr marL="2743200" lvl="5" indent="-685800" algn="l">
              <a:lnSpc>
                <a:spcPct val="90000"/>
              </a:lnSpc>
              <a:spcBef>
                <a:spcPts val="1800"/>
              </a:spcBef>
              <a:spcAft>
                <a:spcPts val="0"/>
              </a:spcAft>
              <a:buClr>
                <a:schemeClr val="dk1"/>
              </a:buClr>
              <a:buSzPts val="7200"/>
              <a:buChar char="•"/>
              <a:defRPr sz="7200"/>
            </a:lvl6pPr>
            <a:lvl7pPr marL="3200400" lvl="6" indent="-685800" algn="l">
              <a:lnSpc>
                <a:spcPct val="90000"/>
              </a:lnSpc>
              <a:spcBef>
                <a:spcPts val="1800"/>
              </a:spcBef>
              <a:spcAft>
                <a:spcPts val="0"/>
              </a:spcAft>
              <a:buClr>
                <a:schemeClr val="dk1"/>
              </a:buClr>
              <a:buSzPts val="7200"/>
              <a:buChar char="•"/>
              <a:defRPr sz="7200"/>
            </a:lvl7pPr>
            <a:lvl8pPr marL="3657600" lvl="7" indent="-685800" algn="l">
              <a:lnSpc>
                <a:spcPct val="90000"/>
              </a:lnSpc>
              <a:spcBef>
                <a:spcPts val="1800"/>
              </a:spcBef>
              <a:spcAft>
                <a:spcPts val="0"/>
              </a:spcAft>
              <a:buClr>
                <a:schemeClr val="dk1"/>
              </a:buClr>
              <a:buSzPts val="7200"/>
              <a:buChar char="•"/>
              <a:defRPr sz="7200"/>
            </a:lvl8pPr>
            <a:lvl9pPr marL="4114800" lvl="8" indent="-685800" algn="l">
              <a:lnSpc>
                <a:spcPct val="90000"/>
              </a:lnSpc>
              <a:spcBef>
                <a:spcPts val="1800"/>
              </a:spcBef>
              <a:spcAft>
                <a:spcPts val="0"/>
              </a:spcAft>
              <a:buClr>
                <a:schemeClr val="dk1"/>
              </a:buClr>
              <a:buSzPts val="7200"/>
              <a:buChar char="•"/>
              <a:defRPr sz="7200"/>
            </a:lvl9pPr>
          </a:lstStyle>
          <a:p>
            <a:endParaRPr/>
          </a:p>
        </p:txBody>
      </p:sp>
      <p:sp>
        <p:nvSpPr>
          <p:cNvPr id="94" name="Google Shape;94;p15"/>
          <p:cNvSpPr txBox="1">
            <a:spLocks noGrp="1"/>
          </p:cNvSpPr>
          <p:nvPr>
            <p:ph type="body" idx="2"/>
          </p:nvPr>
        </p:nvSpPr>
        <p:spPr>
          <a:xfrm>
            <a:off x="2267428" y="13167360"/>
            <a:ext cx="10617041" cy="24394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600"/>
              </a:spcBef>
              <a:spcAft>
                <a:spcPts val="0"/>
              </a:spcAft>
              <a:buClr>
                <a:schemeClr val="dk1"/>
              </a:buClr>
              <a:buSzPts val="5760"/>
              <a:buNone/>
              <a:defRPr sz="5760"/>
            </a:lvl1pPr>
            <a:lvl2pPr marL="914400" lvl="1" indent="-228600" algn="l">
              <a:lnSpc>
                <a:spcPct val="90000"/>
              </a:lnSpc>
              <a:spcBef>
                <a:spcPts val="1800"/>
              </a:spcBef>
              <a:spcAft>
                <a:spcPts val="0"/>
              </a:spcAft>
              <a:buClr>
                <a:schemeClr val="dk1"/>
              </a:buClr>
              <a:buSzPts val="5040"/>
              <a:buNone/>
              <a:defRPr sz="5040"/>
            </a:lvl2pPr>
            <a:lvl3pPr marL="1371600" lvl="2" indent="-228600" algn="l">
              <a:lnSpc>
                <a:spcPct val="90000"/>
              </a:lnSpc>
              <a:spcBef>
                <a:spcPts val="1800"/>
              </a:spcBef>
              <a:spcAft>
                <a:spcPts val="0"/>
              </a:spcAft>
              <a:buClr>
                <a:schemeClr val="dk1"/>
              </a:buClr>
              <a:buSzPts val="4320"/>
              <a:buNone/>
              <a:defRPr sz="4320"/>
            </a:lvl3pPr>
            <a:lvl4pPr marL="1828800" lvl="3" indent="-228600" algn="l">
              <a:lnSpc>
                <a:spcPct val="90000"/>
              </a:lnSpc>
              <a:spcBef>
                <a:spcPts val="1800"/>
              </a:spcBef>
              <a:spcAft>
                <a:spcPts val="0"/>
              </a:spcAft>
              <a:buClr>
                <a:schemeClr val="dk1"/>
              </a:buClr>
              <a:buSzPts val="3600"/>
              <a:buNone/>
              <a:defRPr sz="3600"/>
            </a:lvl4pPr>
            <a:lvl5pPr marL="2286000" lvl="4" indent="-228600" algn="l">
              <a:lnSpc>
                <a:spcPct val="90000"/>
              </a:lnSpc>
              <a:spcBef>
                <a:spcPts val="1800"/>
              </a:spcBef>
              <a:spcAft>
                <a:spcPts val="0"/>
              </a:spcAft>
              <a:buClr>
                <a:schemeClr val="dk1"/>
              </a:buClr>
              <a:buSzPts val="3600"/>
              <a:buNone/>
              <a:defRPr sz="3600"/>
            </a:lvl5pPr>
            <a:lvl6pPr marL="2743200" lvl="5" indent="-228600" algn="l">
              <a:lnSpc>
                <a:spcPct val="90000"/>
              </a:lnSpc>
              <a:spcBef>
                <a:spcPts val="1800"/>
              </a:spcBef>
              <a:spcAft>
                <a:spcPts val="0"/>
              </a:spcAft>
              <a:buClr>
                <a:schemeClr val="dk1"/>
              </a:buClr>
              <a:buSzPts val="3600"/>
              <a:buNone/>
              <a:defRPr sz="3600"/>
            </a:lvl6pPr>
            <a:lvl7pPr marL="3200400" lvl="6" indent="-228600" algn="l">
              <a:lnSpc>
                <a:spcPct val="90000"/>
              </a:lnSpc>
              <a:spcBef>
                <a:spcPts val="1800"/>
              </a:spcBef>
              <a:spcAft>
                <a:spcPts val="0"/>
              </a:spcAft>
              <a:buClr>
                <a:schemeClr val="dk1"/>
              </a:buClr>
              <a:buSzPts val="3600"/>
              <a:buNone/>
              <a:defRPr sz="3600"/>
            </a:lvl7pPr>
            <a:lvl8pPr marL="3657600" lvl="7" indent="-228600" algn="l">
              <a:lnSpc>
                <a:spcPct val="90000"/>
              </a:lnSpc>
              <a:spcBef>
                <a:spcPts val="1800"/>
              </a:spcBef>
              <a:spcAft>
                <a:spcPts val="0"/>
              </a:spcAft>
              <a:buClr>
                <a:schemeClr val="dk1"/>
              </a:buClr>
              <a:buSzPts val="3600"/>
              <a:buNone/>
              <a:defRPr sz="3600"/>
            </a:lvl8pPr>
            <a:lvl9pPr marL="4114800" lvl="8" indent="-228600" algn="l">
              <a:lnSpc>
                <a:spcPct val="90000"/>
              </a:lnSpc>
              <a:spcBef>
                <a:spcPts val="1800"/>
              </a:spcBef>
              <a:spcAft>
                <a:spcPts val="0"/>
              </a:spcAft>
              <a:buClr>
                <a:schemeClr val="dk1"/>
              </a:buClr>
              <a:buSzPts val="3600"/>
              <a:buNone/>
              <a:defRPr sz="3600"/>
            </a:lvl9pPr>
          </a:lstStyle>
          <a:p>
            <a:endParaRPr/>
          </a:p>
        </p:txBody>
      </p:sp>
      <p:sp>
        <p:nvSpPr>
          <p:cNvPr id="95" name="Google Shape;95;p15"/>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15"/>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15"/>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2267428" y="2926080"/>
            <a:ext cx="10617041" cy="1024128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1520"/>
              <a:buFont typeface="Calibri"/>
              <a:buNone/>
              <a:defRPr sz="115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16"/>
          <p:cNvSpPr>
            <a:spLocks noGrp="1"/>
          </p:cNvSpPr>
          <p:nvPr>
            <p:ph type="pic" idx="2"/>
          </p:nvPr>
        </p:nvSpPr>
        <p:spPr>
          <a:xfrm>
            <a:off x="13994608" y="6319530"/>
            <a:ext cx="16664940" cy="31191200"/>
          </a:xfrm>
          <a:prstGeom prst="rect">
            <a:avLst/>
          </a:prstGeom>
          <a:noFill/>
          <a:ln>
            <a:noFill/>
          </a:ln>
        </p:spPr>
      </p:sp>
      <p:sp>
        <p:nvSpPr>
          <p:cNvPr id="101" name="Google Shape;101;p16"/>
          <p:cNvSpPr txBox="1">
            <a:spLocks noGrp="1"/>
          </p:cNvSpPr>
          <p:nvPr>
            <p:ph type="body" idx="1"/>
          </p:nvPr>
        </p:nvSpPr>
        <p:spPr>
          <a:xfrm>
            <a:off x="2267428" y="13167360"/>
            <a:ext cx="10617041" cy="24394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600"/>
              </a:spcBef>
              <a:spcAft>
                <a:spcPts val="0"/>
              </a:spcAft>
              <a:buClr>
                <a:schemeClr val="dk1"/>
              </a:buClr>
              <a:buSzPts val="5760"/>
              <a:buNone/>
              <a:defRPr sz="5760"/>
            </a:lvl1pPr>
            <a:lvl2pPr marL="914400" lvl="1" indent="-228600" algn="l">
              <a:lnSpc>
                <a:spcPct val="90000"/>
              </a:lnSpc>
              <a:spcBef>
                <a:spcPts val="1800"/>
              </a:spcBef>
              <a:spcAft>
                <a:spcPts val="0"/>
              </a:spcAft>
              <a:buClr>
                <a:schemeClr val="dk1"/>
              </a:buClr>
              <a:buSzPts val="5040"/>
              <a:buNone/>
              <a:defRPr sz="5040"/>
            </a:lvl2pPr>
            <a:lvl3pPr marL="1371600" lvl="2" indent="-228600" algn="l">
              <a:lnSpc>
                <a:spcPct val="90000"/>
              </a:lnSpc>
              <a:spcBef>
                <a:spcPts val="1800"/>
              </a:spcBef>
              <a:spcAft>
                <a:spcPts val="0"/>
              </a:spcAft>
              <a:buClr>
                <a:schemeClr val="dk1"/>
              </a:buClr>
              <a:buSzPts val="4320"/>
              <a:buNone/>
              <a:defRPr sz="4320"/>
            </a:lvl3pPr>
            <a:lvl4pPr marL="1828800" lvl="3" indent="-228600" algn="l">
              <a:lnSpc>
                <a:spcPct val="90000"/>
              </a:lnSpc>
              <a:spcBef>
                <a:spcPts val="1800"/>
              </a:spcBef>
              <a:spcAft>
                <a:spcPts val="0"/>
              </a:spcAft>
              <a:buClr>
                <a:schemeClr val="dk1"/>
              </a:buClr>
              <a:buSzPts val="3600"/>
              <a:buNone/>
              <a:defRPr sz="3600"/>
            </a:lvl4pPr>
            <a:lvl5pPr marL="2286000" lvl="4" indent="-228600" algn="l">
              <a:lnSpc>
                <a:spcPct val="90000"/>
              </a:lnSpc>
              <a:spcBef>
                <a:spcPts val="1800"/>
              </a:spcBef>
              <a:spcAft>
                <a:spcPts val="0"/>
              </a:spcAft>
              <a:buClr>
                <a:schemeClr val="dk1"/>
              </a:buClr>
              <a:buSzPts val="3600"/>
              <a:buNone/>
              <a:defRPr sz="3600"/>
            </a:lvl5pPr>
            <a:lvl6pPr marL="2743200" lvl="5" indent="-228600" algn="l">
              <a:lnSpc>
                <a:spcPct val="90000"/>
              </a:lnSpc>
              <a:spcBef>
                <a:spcPts val="1800"/>
              </a:spcBef>
              <a:spcAft>
                <a:spcPts val="0"/>
              </a:spcAft>
              <a:buClr>
                <a:schemeClr val="dk1"/>
              </a:buClr>
              <a:buSzPts val="3600"/>
              <a:buNone/>
              <a:defRPr sz="3600"/>
            </a:lvl6pPr>
            <a:lvl7pPr marL="3200400" lvl="6" indent="-228600" algn="l">
              <a:lnSpc>
                <a:spcPct val="90000"/>
              </a:lnSpc>
              <a:spcBef>
                <a:spcPts val="1800"/>
              </a:spcBef>
              <a:spcAft>
                <a:spcPts val="0"/>
              </a:spcAft>
              <a:buClr>
                <a:schemeClr val="dk1"/>
              </a:buClr>
              <a:buSzPts val="3600"/>
              <a:buNone/>
              <a:defRPr sz="3600"/>
            </a:lvl7pPr>
            <a:lvl8pPr marL="3657600" lvl="7" indent="-228600" algn="l">
              <a:lnSpc>
                <a:spcPct val="90000"/>
              </a:lnSpc>
              <a:spcBef>
                <a:spcPts val="1800"/>
              </a:spcBef>
              <a:spcAft>
                <a:spcPts val="0"/>
              </a:spcAft>
              <a:buClr>
                <a:schemeClr val="dk1"/>
              </a:buClr>
              <a:buSzPts val="3600"/>
              <a:buNone/>
              <a:defRPr sz="3600"/>
            </a:lvl8pPr>
            <a:lvl9pPr marL="4114800" lvl="8" indent="-228600" algn="l">
              <a:lnSpc>
                <a:spcPct val="90000"/>
              </a:lnSpc>
              <a:spcBef>
                <a:spcPts val="1800"/>
              </a:spcBef>
              <a:spcAft>
                <a:spcPts val="0"/>
              </a:spcAft>
              <a:buClr>
                <a:schemeClr val="dk1"/>
              </a:buClr>
              <a:buSzPts val="3600"/>
              <a:buNone/>
              <a:defRPr sz="3600"/>
            </a:lvl9pPr>
          </a:lstStyle>
          <a:p>
            <a:endParaRPr/>
          </a:p>
        </p:txBody>
      </p:sp>
      <p:sp>
        <p:nvSpPr>
          <p:cNvPr id="102" name="Google Shape;102;p16"/>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16"/>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16"/>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5"/>
        <p:cNvGrpSpPr/>
        <p:nvPr/>
      </p:nvGrpSpPr>
      <p:grpSpPr>
        <a:xfrm>
          <a:off x="0" y="0"/>
          <a:ext cx="0" cy="0"/>
          <a:chOff x="0" y="0"/>
          <a:chExt cx="0" cy="0"/>
        </a:xfrm>
      </p:grpSpPr>
      <p:sp>
        <p:nvSpPr>
          <p:cNvPr id="106" name="Google Shape;106;p17"/>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17"/>
          <p:cNvSpPr txBox="1">
            <a:spLocks noGrp="1"/>
          </p:cNvSpPr>
          <p:nvPr>
            <p:ph type="body" idx="1"/>
          </p:nvPr>
        </p:nvSpPr>
        <p:spPr>
          <a:xfrm rot="5400000">
            <a:off x="2534919" y="11412222"/>
            <a:ext cx="27848563" cy="283921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108" name="Google Shape;108;p17"/>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17"/>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17"/>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1"/>
        <p:cNvGrpSpPr/>
        <p:nvPr/>
      </p:nvGrpSpPr>
      <p:grpSpPr>
        <a:xfrm>
          <a:off x="0" y="0"/>
          <a:ext cx="0" cy="0"/>
          <a:chOff x="0" y="0"/>
          <a:chExt cx="0" cy="0"/>
        </a:xfrm>
      </p:grpSpPr>
      <p:sp>
        <p:nvSpPr>
          <p:cNvPr id="112" name="Google Shape;112;p18"/>
          <p:cNvSpPr txBox="1">
            <a:spLocks noGrp="1"/>
          </p:cNvSpPr>
          <p:nvPr>
            <p:ph type="title"/>
          </p:nvPr>
        </p:nvSpPr>
        <p:spPr>
          <a:xfrm rot="5400000">
            <a:off x="8508365" y="17385667"/>
            <a:ext cx="37195763" cy="70980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3" name="Google Shape;113;p18"/>
          <p:cNvSpPr txBox="1">
            <a:spLocks noGrp="1"/>
          </p:cNvSpPr>
          <p:nvPr>
            <p:ph type="body" idx="1"/>
          </p:nvPr>
        </p:nvSpPr>
        <p:spPr>
          <a:xfrm rot="5400000">
            <a:off x="-5893434" y="10493377"/>
            <a:ext cx="37195763" cy="2088261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114" name="Google Shape;114;p18"/>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p18"/>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18"/>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Benutzerdefiniertes Layout">
  <p:cSld name="6_Benutzerdefiniertes Layout">
    <p:spTree>
      <p:nvGrpSpPr>
        <p:cNvPr id="1" name="Shape 38"/>
        <p:cNvGrpSpPr/>
        <p:nvPr/>
      </p:nvGrpSpPr>
      <p:grpSpPr>
        <a:xfrm>
          <a:off x="0" y="0"/>
          <a:ext cx="0" cy="0"/>
          <a:chOff x="0" y="0"/>
          <a:chExt cx="0" cy="0"/>
        </a:xfrm>
      </p:grpSpPr>
      <p:grpSp>
        <p:nvGrpSpPr>
          <p:cNvPr id="39" name="Google Shape;39;p7"/>
          <p:cNvGrpSpPr/>
          <p:nvPr/>
        </p:nvGrpSpPr>
        <p:grpSpPr>
          <a:xfrm>
            <a:off x="1" y="-12063"/>
            <a:ext cx="32919514" cy="43903263"/>
            <a:chOff x="0" y="-11824"/>
            <a:chExt cx="30496907" cy="43034662"/>
          </a:xfrm>
        </p:grpSpPr>
        <p:sp>
          <p:nvSpPr>
            <p:cNvPr id="40" name="Google Shape;40;p7"/>
            <p:cNvSpPr/>
            <p:nvPr/>
          </p:nvSpPr>
          <p:spPr>
            <a:xfrm>
              <a:off x="0" y="42914838"/>
              <a:ext cx="30494905" cy="1080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1" name="Google Shape;41;p7"/>
            <p:cNvSpPr/>
            <p:nvPr/>
          </p:nvSpPr>
          <p:spPr>
            <a:xfrm rot="-5400000">
              <a:off x="8926562" y="21452493"/>
              <a:ext cx="43032690" cy="1080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2" name="Google Shape;42;p7"/>
            <p:cNvSpPr/>
            <p:nvPr/>
          </p:nvSpPr>
          <p:spPr>
            <a:xfrm rot="-5400000">
              <a:off x="-21461373" y="21452493"/>
              <a:ext cx="43032690" cy="1080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3" name="Google Shape;43;p7"/>
            <p:cNvSpPr/>
            <p:nvPr/>
          </p:nvSpPr>
          <p:spPr>
            <a:xfrm>
              <a:off x="0" y="-11824"/>
              <a:ext cx="30495876" cy="1080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4" name="Google Shape;44;p7"/>
            <p:cNvSpPr/>
            <p:nvPr/>
          </p:nvSpPr>
          <p:spPr>
            <a:xfrm rot="-5400000">
              <a:off x="-21255792" y="21454172"/>
              <a:ext cx="42830489" cy="108000"/>
            </a:xfrm>
            <a:prstGeom prst="rect">
              <a:avLst/>
            </a:prstGeom>
            <a:noFill/>
            <a:ln w="12700" cap="flat" cmpd="sng">
              <a:solidFill>
                <a:srgbClr val="C0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5" name="Google Shape;45;p7"/>
            <p:cNvSpPr/>
            <p:nvPr/>
          </p:nvSpPr>
          <p:spPr>
            <a:xfrm rot="-5400000">
              <a:off x="8918160" y="21457418"/>
              <a:ext cx="42830488" cy="108000"/>
            </a:xfrm>
            <a:prstGeom prst="rect">
              <a:avLst/>
            </a:prstGeom>
            <a:noFill/>
            <a:ln w="12700" cap="flat" cmpd="sng">
              <a:solidFill>
                <a:srgbClr val="C0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6" name="Google Shape;46;p7"/>
            <p:cNvSpPr/>
            <p:nvPr/>
          </p:nvSpPr>
          <p:spPr>
            <a:xfrm>
              <a:off x="107456" y="92927"/>
              <a:ext cx="30279447" cy="108000"/>
            </a:xfrm>
            <a:prstGeom prst="rect">
              <a:avLst/>
            </a:prstGeom>
            <a:noFill/>
            <a:ln w="12700" cap="flat" cmpd="sng">
              <a:solidFill>
                <a:srgbClr val="C0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7" name="Google Shape;47;p7"/>
            <p:cNvSpPr/>
            <p:nvPr/>
          </p:nvSpPr>
          <p:spPr>
            <a:xfrm>
              <a:off x="108973" y="42806838"/>
              <a:ext cx="30277930" cy="108000"/>
            </a:xfrm>
            <a:prstGeom prst="rect">
              <a:avLst/>
            </a:prstGeom>
            <a:noFill/>
            <a:ln w="12700" cap="flat" cmpd="sng">
              <a:solidFill>
                <a:srgbClr val="C0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8"/>
        <p:cNvGrpSpPr/>
        <p:nvPr/>
      </p:nvGrpSpPr>
      <p:grpSpPr>
        <a:xfrm>
          <a:off x="0" y="0"/>
          <a:ext cx="0" cy="0"/>
          <a:chOff x="0" y="0"/>
          <a:chExt cx="0" cy="0"/>
        </a:xfrm>
      </p:grpSpPr>
      <p:sp>
        <p:nvSpPr>
          <p:cNvPr id="49" name="Google Shape;49;p8"/>
          <p:cNvSpPr txBox="1">
            <a:spLocks noGrp="1"/>
          </p:cNvSpPr>
          <p:nvPr>
            <p:ph type="ctrTitle"/>
          </p:nvPr>
        </p:nvSpPr>
        <p:spPr>
          <a:xfrm>
            <a:off x="2468880" y="7183123"/>
            <a:ext cx="27980640" cy="1528064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21600"/>
              <a:buFont typeface="Calibri"/>
              <a:buNone/>
              <a:defRPr sz="2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8"/>
          <p:cNvSpPr txBox="1">
            <a:spLocks noGrp="1"/>
          </p:cNvSpPr>
          <p:nvPr>
            <p:ph type="subTitle" idx="1"/>
          </p:nvPr>
        </p:nvSpPr>
        <p:spPr>
          <a:xfrm>
            <a:off x="4114800" y="23053043"/>
            <a:ext cx="24688800" cy="10596877"/>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3600"/>
              </a:spcBef>
              <a:spcAft>
                <a:spcPts val="0"/>
              </a:spcAft>
              <a:buClr>
                <a:schemeClr val="dk1"/>
              </a:buClr>
              <a:buSzPts val="8640"/>
              <a:buNone/>
              <a:defRPr sz="8640"/>
            </a:lvl1pPr>
            <a:lvl2pPr lvl="1" algn="ctr">
              <a:lnSpc>
                <a:spcPct val="90000"/>
              </a:lnSpc>
              <a:spcBef>
                <a:spcPts val="1800"/>
              </a:spcBef>
              <a:spcAft>
                <a:spcPts val="0"/>
              </a:spcAft>
              <a:buClr>
                <a:schemeClr val="dk1"/>
              </a:buClr>
              <a:buSzPts val="7200"/>
              <a:buNone/>
              <a:defRPr sz="7200"/>
            </a:lvl2pPr>
            <a:lvl3pPr lvl="2" algn="ctr">
              <a:lnSpc>
                <a:spcPct val="90000"/>
              </a:lnSpc>
              <a:spcBef>
                <a:spcPts val="1800"/>
              </a:spcBef>
              <a:spcAft>
                <a:spcPts val="0"/>
              </a:spcAft>
              <a:buClr>
                <a:schemeClr val="dk1"/>
              </a:buClr>
              <a:buSzPts val="6480"/>
              <a:buNone/>
              <a:defRPr sz="6480"/>
            </a:lvl3pPr>
            <a:lvl4pPr lvl="3" algn="ctr">
              <a:lnSpc>
                <a:spcPct val="90000"/>
              </a:lnSpc>
              <a:spcBef>
                <a:spcPts val="1800"/>
              </a:spcBef>
              <a:spcAft>
                <a:spcPts val="0"/>
              </a:spcAft>
              <a:buClr>
                <a:schemeClr val="dk1"/>
              </a:buClr>
              <a:buSzPts val="5760"/>
              <a:buNone/>
              <a:defRPr sz="5760"/>
            </a:lvl4pPr>
            <a:lvl5pPr lvl="4" algn="ctr">
              <a:lnSpc>
                <a:spcPct val="90000"/>
              </a:lnSpc>
              <a:spcBef>
                <a:spcPts val="1800"/>
              </a:spcBef>
              <a:spcAft>
                <a:spcPts val="0"/>
              </a:spcAft>
              <a:buClr>
                <a:schemeClr val="dk1"/>
              </a:buClr>
              <a:buSzPts val="5760"/>
              <a:buNone/>
              <a:defRPr sz="5760"/>
            </a:lvl5pPr>
            <a:lvl6pPr lvl="5" algn="ctr">
              <a:lnSpc>
                <a:spcPct val="90000"/>
              </a:lnSpc>
              <a:spcBef>
                <a:spcPts val="1800"/>
              </a:spcBef>
              <a:spcAft>
                <a:spcPts val="0"/>
              </a:spcAft>
              <a:buClr>
                <a:schemeClr val="dk1"/>
              </a:buClr>
              <a:buSzPts val="5760"/>
              <a:buNone/>
              <a:defRPr sz="5760"/>
            </a:lvl6pPr>
            <a:lvl7pPr lvl="6" algn="ctr">
              <a:lnSpc>
                <a:spcPct val="90000"/>
              </a:lnSpc>
              <a:spcBef>
                <a:spcPts val="1800"/>
              </a:spcBef>
              <a:spcAft>
                <a:spcPts val="0"/>
              </a:spcAft>
              <a:buClr>
                <a:schemeClr val="dk1"/>
              </a:buClr>
              <a:buSzPts val="5760"/>
              <a:buNone/>
              <a:defRPr sz="5760"/>
            </a:lvl7pPr>
            <a:lvl8pPr lvl="7" algn="ctr">
              <a:lnSpc>
                <a:spcPct val="90000"/>
              </a:lnSpc>
              <a:spcBef>
                <a:spcPts val="1800"/>
              </a:spcBef>
              <a:spcAft>
                <a:spcPts val="0"/>
              </a:spcAft>
              <a:buClr>
                <a:schemeClr val="dk1"/>
              </a:buClr>
              <a:buSzPts val="5760"/>
              <a:buNone/>
              <a:defRPr sz="5760"/>
            </a:lvl8pPr>
            <a:lvl9pPr lvl="8" algn="ctr">
              <a:lnSpc>
                <a:spcPct val="90000"/>
              </a:lnSpc>
              <a:spcBef>
                <a:spcPts val="1800"/>
              </a:spcBef>
              <a:spcAft>
                <a:spcPts val="0"/>
              </a:spcAft>
              <a:buClr>
                <a:schemeClr val="dk1"/>
              </a:buClr>
              <a:buSzPts val="5760"/>
              <a:buNone/>
              <a:defRPr sz="5760"/>
            </a:lvl9pPr>
          </a:lstStyle>
          <a:p>
            <a:endParaRPr/>
          </a:p>
        </p:txBody>
      </p:sp>
      <p:sp>
        <p:nvSpPr>
          <p:cNvPr id="51" name="Google Shape;51;p8"/>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2263140" y="11684000"/>
            <a:ext cx="28392120" cy="278485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57" name="Google Shape;57;p9"/>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9"/>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0"/>
        <p:cNvGrpSpPr/>
        <p:nvPr/>
      </p:nvGrpSpPr>
      <p:grpSpPr>
        <a:xfrm>
          <a:off x="0" y="0"/>
          <a:ext cx="0" cy="0"/>
          <a:chOff x="0" y="0"/>
          <a:chExt cx="0" cy="0"/>
        </a:xfrm>
      </p:grpSpPr>
      <p:sp>
        <p:nvSpPr>
          <p:cNvPr id="61" name="Google Shape;61;p10"/>
          <p:cNvSpPr txBox="1">
            <a:spLocks noGrp="1"/>
          </p:cNvSpPr>
          <p:nvPr>
            <p:ph type="title"/>
          </p:nvPr>
        </p:nvSpPr>
        <p:spPr>
          <a:xfrm>
            <a:off x="2245997" y="10942333"/>
            <a:ext cx="28392120" cy="1825751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1600"/>
              <a:buFont typeface="Calibri"/>
              <a:buNone/>
              <a:defRPr sz="2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0"/>
          <p:cNvSpPr txBox="1">
            <a:spLocks noGrp="1"/>
          </p:cNvSpPr>
          <p:nvPr>
            <p:ph type="body" idx="1"/>
          </p:nvPr>
        </p:nvSpPr>
        <p:spPr>
          <a:xfrm>
            <a:off x="2245997" y="29372573"/>
            <a:ext cx="28392120" cy="960119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600"/>
              </a:spcBef>
              <a:spcAft>
                <a:spcPts val="0"/>
              </a:spcAft>
              <a:buClr>
                <a:schemeClr val="dk1"/>
              </a:buClr>
              <a:buSzPts val="8640"/>
              <a:buNone/>
              <a:defRPr sz="8640">
                <a:solidFill>
                  <a:schemeClr val="dk1"/>
                </a:solidFill>
              </a:defRPr>
            </a:lvl1pPr>
            <a:lvl2pPr marL="914400" lvl="1" indent="-228600" algn="l">
              <a:lnSpc>
                <a:spcPct val="90000"/>
              </a:lnSpc>
              <a:spcBef>
                <a:spcPts val="1800"/>
              </a:spcBef>
              <a:spcAft>
                <a:spcPts val="0"/>
              </a:spcAft>
              <a:buClr>
                <a:srgbClr val="888888"/>
              </a:buClr>
              <a:buSzPts val="7200"/>
              <a:buNone/>
              <a:defRPr sz="7200">
                <a:solidFill>
                  <a:srgbClr val="888888"/>
                </a:solidFill>
              </a:defRPr>
            </a:lvl2pPr>
            <a:lvl3pPr marL="1371600" lvl="2" indent="-228600" algn="l">
              <a:lnSpc>
                <a:spcPct val="90000"/>
              </a:lnSpc>
              <a:spcBef>
                <a:spcPts val="1800"/>
              </a:spcBef>
              <a:spcAft>
                <a:spcPts val="0"/>
              </a:spcAft>
              <a:buClr>
                <a:srgbClr val="888888"/>
              </a:buClr>
              <a:buSzPts val="6480"/>
              <a:buNone/>
              <a:defRPr sz="6480">
                <a:solidFill>
                  <a:srgbClr val="888888"/>
                </a:solidFill>
              </a:defRPr>
            </a:lvl3pPr>
            <a:lvl4pPr marL="1828800" lvl="3" indent="-228600" algn="l">
              <a:lnSpc>
                <a:spcPct val="90000"/>
              </a:lnSpc>
              <a:spcBef>
                <a:spcPts val="1800"/>
              </a:spcBef>
              <a:spcAft>
                <a:spcPts val="0"/>
              </a:spcAft>
              <a:buClr>
                <a:srgbClr val="888888"/>
              </a:buClr>
              <a:buSzPts val="5760"/>
              <a:buNone/>
              <a:defRPr sz="5760">
                <a:solidFill>
                  <a:srgbClr val="888888"/>
                </a:solidFill>
              </a:defRPr>
            </a:lvl4pPr>
            <a:lvl5pPr marL="2286000" lvl="4" indent="-228600" algn="l">
              <a:lnSpc>
                <a:spcPct val="90000"/>
              </a:lnSpc>
              <a:spcBef>
                <a:spcPts val="1800"/>
              </a:spcBef>
              <a:spcAft>
                <a:spcPts val="0"/>
              </a:spcAft>
              <a:buClr>
                <a:srgbClr val="888888"/>
              </a:buClr>
              <a:buSzPts val="5760"/>
              <a:buNone/>
              <a:defRPr sz="5760">
                <a:solidFill>
                  <a:srgbClr val="888888"/>
                </a:solidFill>
              </a:defRPr>
            </a:lvl5pPr>
            <a:lvl6pPr marL="2743200" lvl="5" indent="-228600" algn="l">
              <a:lnSpc>
                <a:spcPct val="90000"/>
              </a:lnSpc>
              <a:spcBef>
                <a:spcPts val="1800"/>
              </a:spcBef>
              <a:spcAft>
                <a:spcPts val="0"/>
              </a:spcAft>
              <a:buClr>
                <a:srgbClr val="888888"/>
              </a:buClr>
              <a:buSzPts val="5760"/>
              <a:buNone/>
              <a:defRPr sz="5760">
                <a:solidFill>
                  <a:srgbClr val="888888"/>
                </a:solidFill>
              </a:defRPr>
            </a:lvl6pPr>
            <a:lvl7pPr marL="3200400" lvl="6" indent="-228600" algn="l">
              <a:lnSpc>
                <a:spcPct val="90000"/>
              </a:lnSpc>
              <a:spcBef>
                <a:spcPts val="1800"/>
              </a:spcBef>
              <a:spcAft>
                <a:spcPts val="0"/>
              </a:spcAft>
              <a:buClr>
                <a:srgbClr val="888888"/>
              </a:buClr>
              <a:buSzPts val="5760"/>
              <a:buNone/>
              <a:defRPr sz="5760">
                <a:solidFill>
                  <a:srgbClr val="888888"/>
                </a:solidFill>
              </a:defRPr>
            </a:lvl7pPr>
            <a:lvl8pPr marL="3657600" lvl="7" indent="-228600" algn="l">
              <a:lnSpc>
                <a:spcPct val="90000"/>
              </a:lnSpc>
              <a:spcBef>
                <a:spcPts val="1800"/>
              </a:spcBef>
              <a:spcAft>
                <a:spcPts val="0"/>
              </a:spcAft>
              <a:buClr>
                <a:srgbClr val="888888"/>
              </a:buClr>
              <a:buSzPts val="5760"/>
              <a:buNone/>
              <a:defRPr sz="5760">
                <a:solidFill>
                  <a:srgbClr val="888888"/>
                </a:solidFill>
              </a:defRPr>
            </a:lvl8pPr>
            <a:lvl9pPr marL="4114800" lvl="8" indent="-228600" algn="l">
              <a:lnSpc>
                <a:spcPct val="90000"/>
              </a:lnSpc>
              <a:spcBef>
                <a:spcPts val="1800"/>
              </a:spcBef>
              <a:spcAft>
                <a:spcPts val="0"/>
              </a:spcAft>
              <a:buClr>
                <a:srgbClr val="888888"/>
              </a:buClr>
              <a:buSzPts val="5760"/>
              <a:buNone/>
              <a:defRPr sz="5760">
                <a:solidFill>
                  <a:srgbClr val="888888"/>
                </a:solidFill>
              </a:defRPr>
            </a:lvl9pPr>
          </a:lstStyle>
          <a:p>
            <a:endParaRPr/>
          </a:p>
        </p:txBody>
      </p:sp>
      <p:sp>
        <p:nvSpPr>
          <p:cNvPr id="63" name="Google Shape;63;p10"/>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0"/>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6"/>
        <p:cNvGrpSpPr/>
        <p:nvPr/>
      </p:nvGrpSpPr>
      <p:grpSpPr>
        <a:xfrm>
          <a:off x="0" y="0"/>
          <a:ext cx="0" cy="0"/>
          <a:chOff x="0" y="0"/>
          <a:chExt cx="0" cy="0"/>
        </a:xfrm>
      </p:grpSpPr>
      <p:sp>
        <p:nvSpPr>
          <p:cNvPr id="67" name="Google Shape;67;p11"/>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11"/>
          <p:cNvSpPr txBox="1">
            <a:spLocks noGrp="1"/>
          </p:cNvSpPr>
          <p:nvPr>
            <p:ph type="body" idx="1"/>
          </p:nvPr>
        </p:nvSpPr>
        <p:spPr>
          <a:xfrm>
            <a:off x="2263140" y="11684000"/>
            <a:ext cx="13990320" cy="278485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69" name="Google Shape;69;p11"/>
          <p:cNvSpPr txBox="1">
            <a:spLocks noGrp="1"/>
          </p:cNvSpPr>
          <p:nvPr>
            <p:ph type="body" idx="2"/>
          </p:nvPr>
        </p:nvSpPr>
        <p:spPr>
          <a:xfrm>
            <a:off x="16664940" y="11684000"/>
            <a:ext cx="13990320" cy="278485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70" name="Google Shape;70;p11"/>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3"/>
        <p:cNvGrpSpPr/>
        <p:nvPr/>
      </p:nvGrpSpPr>
      <p:grpSpPr>
        <a:xfrm>
          <a:off x="0" y="0"/>
          <a:ext cx="0" cy="0"/>
          <a:chOff x="0" y="0"/>
          <a:chExt cx="0" cy="0"/>
        </a:xfrm>
      </p:grpSpPr>
      <p:sp>
        <p:nvSpPr>
          <p:cNvPr id="74" name="Google Shape;74;p12"/>
          <p:cNvSpPr txBox="1">
            <a:spLocks noGrp="1"/>
          </p:cNvSpPr>
          <p:nvPr>
            <p:ph type="title"/>
          </p:nvPr>
        </p:nvSpPr>
        <p:spPr>
          <a:xfrm>
            <a:off x="2267428"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12"/>
          <p:cNvSpPr txBox="1">
            <a:spLocks noGrp="1"/>
          </p:cNvSpPr>
          <p:nvPr>
            <p:ph type="body" idx="1"/>
          </p:nvPr>
        </p:nvSpPr>
        <p:spPr>
          <a:xfrm>
            <a:off x="2267431" y="10759443"/>
            <a:ext cx="13926024" cy="5273037"/>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600"/>
              </a:spcBef>
              <a:spcAft>
                <a:spcPts val="0"/>
              </a:spcAft>
              <a:buClr>
                <a:schemeClr val="dk1"/>
              </a:buClr>
              <a:buSzPts val="8640"/>
              <a:buNone/>
              <a:defRPr sz="8640" b="1"/>
            </a:lvl1pPr>
            <a:lvl2pPr marL="914400" lvl="1" indent="-228600" algn="l">
              <a:lnSpc>
                <a:spcPct val="90000"/>
              </a:lnSpc>
              <a:spcBef>
                <a:spcPts val="1800"/>
              </a:spcBef>
              <a:spcAft>
                <a:spcPts val="0"/>
              </a:spcAft>
              <a:buClr>
                <a:schemeClr val="dk1"/>
              </a:buClr>
              <a:buSzPts val="7200"/>
              <a:buNone/>
              <a:defRPr sz="7200" b="1"/>
            </a:lvl2pPr>
            <a:lvl3pPr marL="1371600" lvl="2" indent="-228600" algn="l">
              <a:lnSpc>
                <a:spcPct val="90000"/>
              </a:lnSpc>
              <a:spcBef>
                <a:spcPts val="1800"/>
              </a:spcBef>
              <a:spcAft>
                <a:spcPts val="0"/>
              </a:spcAft>
              <a:buClr>
                <a:schemeClr val="dk1"/>
              </a:buClr>
              <a:buSzPts val="6480"/>
              <a:buNone/>
              <a:defRPr sz="6480" b="1"/>
            </a:lvl3pPr>
            <a:lvl4pPr marL="1828800" lvl="3" indent="-228600" algn="l">
              <a:lnSpc>
                <a:spcPct val="90000"/>
              </a:lnSpc>
              <a:spcBef>
                <a:spcPts val="1800"/>
              </a:spcBef>
              <a:spcAft>
                <a:spcPts val="0"/>
              </a:spcAft>
              <a:buClr>
                <a:schemeClr val="dk1"/>
              </a:buClr>
              <a:buSzPts val="5760"/>
              <a:buNone/>
              <a:defRPr sz="5760" b="1"/>
            </a:lvl4pPr>
            <a:lvl5pPr marL="2286000" lvl="4" indent="-228600" algn="l">
              <a:lnSpc>
                <a:spcPct val="90000"/>
              </a:lnSpc>
              <a:spcBef>
                <a:spcPts val="1800"/>
              </a:spcBef>
              <a:spcAft>
                <a:spcPts val="0"/>
              </a:spcAft>
              <a:buClr>
                <a:schemeClr val="dk1"/>
              </a:buClr>
              <a:buSzPts val="5760"/>
              <a:buNone/>
              <a:defRPr sz="5760" b="1"/>
            </a:lvl5pPr>
            <a:lvl6pPr marL="2743200" lvl="5" indent="-228600" algn="l">
              <a:lnSpc>
                <a:spcPct val="90000"/>
              </a:lnSpc>
              <a:spcBef>
                <a:spcPts val="1800"/>
              </a:spcBef>
              <a:spcAft>
                <a:spcPts val="0"/>
              </a:spcAft>
              <a:buClr>
                <a:schemeClr val="dk1"/>
              </a:buClr>
              <a:buSzPts val="5760"/>
              <a:buNone/>
              <a:defRPr sz="5760" b="1"/>
            </a:lvl6pPr>
            <a:lvl7pPr marL="3200400" lvl="6" indent="-228600" algn="l">
              <a:lnSpc>
                <a:spcPct val="90000"/>
              </a:lnSpc>
              <a:spcBef>
                <a:spcPts val="1800"/>
              </a:spcBef>
              <a:spcAft>
                <a:spcPts val="0"/>
              </a:spcAft>
              <a:buClr>
                <a:schemeClr val="dk1"/>
              </a:buClr>
              <a:buSzPts val="5760"/>
              <a:buNone/>
              <a:defRPr sz="5760" b="1"/>
            </a:lvl7pPr>
            <a:lvl8pPr marL="3657600" lvl="7" indent="-228600" algn="l">
              <a:lnSpc>
                <a:spcPct val="90000"/>
              </a:lnSpc>
              <a:spcBef>
                <a:spcPts val="1800"/>
              </a:spcBef>
              <a:spcAft>
                <a:spcPts val="0"/>
              </a:spcAft>
              <a:buClr>
                <a:schemeClr val="dk1"/>
              </a:buClr>
              <a:buSzPts val="5760"/>
              <a:buNone/>
              <a:defRPr sz="5760" b="1"/>
            </a:lvl8pPr>
            <a:lvl9pPr marL="4114800" lvl="8" indent="-228600" algn="l">
              <a:lnSpc>
                <a:spcPct val="90000"/>
              </a:lnSpc>
              <a:spcBef>
                <a:spcPts val="1800"/>
              </a:spcBef>
              <a:spcAft>
                <a:spcPts val="0"/>
              </a:spcAft>
              <a:buClr>
                <a:schemeClr val="dk1"/>
              </a:buClr>
              <a:buSzPts val="5760"/>
              <a:buNone/>
              <a:defRPr sz="5760" b="1"/>
            </a:lvl9pPr>
          </a:lstStyle>
          <a:p>
            <a:endParaRPr/>
          </a:p>
        </p:txBody>
      </p:sp>
      <p:sp>
        <p:nvSpPr>
          <p:cNvPr id="76" name="Google Shape;76;p12"/>
          <p:cNvSpPr txBox="1">
            <a:spLocks noGrp="1"/>
          </p:cNvSpPr>
          <p:nvPr>
            <p:ph type="body" idx="2"/>
          </p:nvPr>
        </p:nvSpPr>
        <p:spPr>
          <a:xfrm>
            <a:off x="2267431" y="16032480"/>
            <a:ext cx="13926024" cy="235813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77" name="Google Shape;77;p12"/>
          <p:cNvSpPr txBox="1">
            <a:spLocks noGrp="1"/>
          </p:cNvSpPr>
          <p:nvPr>
            <p:ph type="body" idx="3"/>
          </p:nvPr>
        </p:nvSpPr>
        <p:spPr>
          <a:xfrm>
            <a:off x="16664942" y="10759443"/>
            <a:ext cx="13994608" cy="5273037"/>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600"/>
              </a:spcBef>
              <a:spcAft>
                <a:spcPts val="0"/>
              </a:spcAft>
              <a:buClr>
                <a:schemeClr val="dk1"/>
              </a:buClr>
              <a:buSzPts val="8640"/>
              <a:buNone/>
              <a:defRPr sz="8640" b="1"/>
            </a:lvl1pPr>
            <a:lvl2pPr marL="914400" lvl="1" indent="-228600" algn="l">
              <a:lnSpc>
                <a:spcPct val="90000"/>
              </a:lnSpc>
              <a:spcBef>
                <a:spcPts val="1800"/>
              </a:spcBef>
              <a:spcAft>
                <a:spcPts val="0"/>
              </a:spcAft>
              <a:buClr>
                <a:schemeClr val="dk1"/>
              </a:buClr>
              <a:buSzPts val="7200"/>
              <a:buNone/>
              <a:defRPr sz="7200" b="1"/>
            </a:lvl2pPr>
            <a:lvl3pPr marL="1371600" lvl="2" indent="-228600" algn="l">
              <a:lnSpc>
                <a:spcPct val="90000"/>
              </a:lnSpc>
              <a:spcBef>
                <a:spcPts val="1800"/>
              </a:spcBef>
              <a:spcAft>
                <a:spcPts val="0"/>
              </a:spcAft>
              <a:buClr>
                <a:schemeClr val="dk1"/>
              </a:buClr>
              <a:buSzPts val="6480"/>
              <a:buNone/>
              <a:defRPr sz="6480" b="1"/>
            </a:lvl3pPr>
            <a:lvl4pPr marL="1828800" lvl="3" indent="-228600" algn="l">
              <a:lnSpc>
                <a:spcPct val="90000"/>
              </a:lnSpc>
              <a:spcBef>
                <a:spcPts val="1800"/>
              </a:spcBef>
              <a:spcAft>
                <a:spcPts val="0"/>
              </a:spcAft>
              <a:buClr>
                <a:schemeClr val="dk1"/>
              </a:buClr>
              <a:buSzPts val="5760"/>
              <a:buNone/>
              <a:defRPr sz="5760" b="1"/>
            </a:lvl4pPr>
            <a:lvl5pPr marL="2286000" lvl="4" indent="-228600" algn="l">
              <a:lnSpc>
                <a:spcPct val="90000"/>
              </a:lnSpc>
              <a:spcBef>
                <a:spcPts val="1800"/>
              </a:spcBef>
              <a:spcAft>
                <a:spcPts val="0"/>
              </a:spcAft>
              <a:buClr>
                <a:schemeClr val="dk1"/>
              </a:buClr>
              <a:buSzPts val="5760"/>
              <a:buNone/>
              <a:defRPr sz="5760" b="1"/>
            </a:lvl5pPr>
            <a:lvl6pPr marL="2743200" lvl="5" indent="-228600" algn="l">
              <a:lnSpc>
                <a:spcPct val="90000"/>
              </a:lnSpc>
              <a:spcBef>
                <a:spcPts val="1800"/>
              </a:spcBef>
              <a:spcAft>
                <a:spcPts val="0"/>
              </a:spcAft>
              <a:buClr>
                <a:schemeClr val="dk1"/>
              </a:buClr>
              <a:buSzPts val="5760"/>
              <a:buNone/>
              <a:defRPr sz="5760" b="1"/>
            </a:lvl6pPr>
            <a:lvl7pPr marL="3200400" lvl="6" indent="-228600" algn="l">
              <a:lnSpc>
                <a:spcPct val="90000"/>
              </a:lnSpc>
              <a:spcBef>
                <a:spcPts val="1800"/>
              </a:spcBef>
              <a:spcAft>
                <a:spcPts val="0"/>
              </a:spcAft>
              <a:buClr>
                <a:schemeClr val="dk1"/>
              </a:buClr>
              <a:buSzPts val="5760"/>
              <a:buNone/>
              <a:defRPr sz="5760" b="1"/>
            </a:lvl7pPr>
            <a:lvl8pPr marL="3657600" lvl="7" indent="-228600" algn="l">
              <a:lnSpc>
                <a:spcPct val="90000"/>
              </a:lnSpc>
              <a:spcBef>
                <a:spcPts val="1800"/>
              </a:spcBef>
              <a:spcAft>
                <a:spcPts val="0"/>
              </a:spcAft>
              <a:buClr>
                <a:schemeClr val="dk1"/>
              </a:buClr>
              <a:buSzPts val="5760"/>
              <a:buNone/>
              <a:defRPr sz="5760" b="1"/>
            </a:lvl8pPr>
            <a:lvl9pPr marL="4114800" lvl="8" indent="-228600" algn="l">
              <a:lnSpc>
                <a:spcPct val="90000"/>
              </a:lnSpc>
              <a:spcBef>
                <a:spcPts val="1800"/>
              </a:spcBef>
              <a:spcAft>
                <a:spcPts val="0"/>
              </a:spcAft>
              <a:buClr>
                <a:schemeClr val="dk1"/>
              </a:buClr>
              <a:buSzPts val="5760"/>
              <a:buNone/>
              <a:defRPr sz="5760" b="1"/>
            </a:lvl9pPr>
          </a:lstStyle>
          <a:p>
            <a:endParaRPr/>
          </a:p>
        </p:txBody>
      </p:sp>
      <p:sp>
        <p:nvSpPr>
          <p:cNvPr id="78" name="Google Shape;78;p12"/>
          <p:cNvSpPr txBox="1">
            <a:spLocks noGrp="1"/>
          </p:cNvSpPr>
          <p:nvPr>
            <p:ph type="body" idx="4"/>
          </p:nvPr>
        </p:nvSpPr>
        <p:spPr>
          <a:xfrm>
            <a:off x="16664942" y="16032480"/>
            <a:ext cx="13994608" cy="235813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79" name="Google Shape;79;p12"/>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2"/>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2"/>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13"/>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13"/>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3"/>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3"/>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7"/>
        <p:cNvGrpSpPr/>
        <p:nvPr/>
      </p:nvGrpSpPr>
      <p:grpSpPr>
        <a:xfrm>
          <a:off x="0" y="0"/>
          <a:ext cx="0" cy="0"/>
          <a:chOff x="0" y="0"/>
          <a:chExt cx="0" cy="0"/>
        </a:xfrm>
      </p:grpSpPr>
      <p:sp>
        <p:nvSpPr>
          <p:cNvPr id="88" name="Google Shape;88;p14"/>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5840"/>
              <a:buFont typeface="Calibri"/>
              <a:buNone/>
              <a:defRPr sz="15839"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5"/>
          <p:cNvSpPr txBox="1">
            <a:spLocks noGrp="1"/>
          </p:cNvSpPr>
          <p:nvPr>
            <p:ph type="body" idx="1"/>
          </p:nvPr>
        </p:nvSpPr>
        <p:spPr>
          <a:xfrm>
            <a:off x="2263140" y="11684000"/>
            <a:ext cx="28392120" cy="27848563"/>
          </a:xfrm>
          <a:prstGeom prst="rect">
            <a:avLst/>
          </a:prstGeom>
          <a:noFill/>
          <a:ln>
            <a:noFill/>
          </a:ln>
        </p:spPr>
        <p:txBody>
          <a:bodyPr spcFirstLastPara="1" wrap="square" lIns="91425" tIns="45700" rIns="91425" bIns="45700" anchor="t" anchorCtr="0">
            <a:normAutofit/>
          </a:bodyPr>
          <a:lstStyle>
            <a:lvl1pPr marL="457200" marR="0" lvl="0" indent="-868680" algn="l" rtl="0">
              <a:lnSpc>
                <a:spcPct val="90000"/>
              </a:lnSpc>
              <a:spcBef>
                <a:spcPts val="3600"/>
              </a:spcBef>
              <a:spcAft>
                <a:spcPts val="0"/>
              </a:spcAft>
              <a:buClr>
                <a:schemeClr val="dk1"/>
              </a:buClr>
              <a:buSzPts val="10080"/>
              <a:buFont typeface="Arial"/>
              <a:buChar char="•"/>
              <a:defRPr sz="10080" b="0" i="0" u="none" strike="noStrike" cap="none">
                <a:solidFill>
                  <a:schemeClr val="dk1"/>
                </a:solidFill>
                <a:latin typeface="Calibri"/>
                <a:ea typeface="Calibri"/>
                <a:cs typeface="Calibri"/>
                <a:sym typeface="Calibri"/>
              </a:defRPr>
            </a:lvl1pPr>
            <a:lvl2pPr marL="914400" marR="0" lvl="1" indent="-777240" algn="l" rtl="0">
              <a:lnSpc>
                <a:spcPct val="90000"/>
              </a:lnSpc>
              <a:spcBef>
                <a:spcPts val="1800"/>
              </a:spcBef>
              <a:spcAft>
                <a:spcPts val="0"/>
              </a:spcAft>
              <a:buClr>
                <a:schemeClr val="dk1"/>
              </a:buClr>
              <a:buSzPts val="8640"/>
              <a:buFont typeface="Arial"/>
              <a:buChar char="•"/>
              <a:defRPr sz="8640" b="0" i="0" u="none" strike="noStrike" cap="none">
                <a:solidFill>
                  <a:schemeClr val="dk1"/>
                </a:solidFill>
                <a:latin typeface="Calibri"/>
                <a:ea typeface="Calibri"/>
                <a:cs typeface="Calibri"/>
                <a:sym typeface="Calibri"/>
              </a:defRPr>
            </a:lvl2pPr>
            <a:lvl3pPr marL="1371600" marR="0" lvl="2" indent="-685800" algn="l" rtl="0">
              <a:lnSpc>
                <a:spcPct val="90000"/>
              </a:lnSpc>
              <a:spcBef>
                <a:spcPts val="180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3pPr>
            <a:lvl4pPr marL="1828800" marR="0" lvl="3" indent="-640080"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4pPr>
            <a:lvl5pPr marL="2286000" marR="0" lvl="4"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5pPr>
            <a:lvl6pPr marL="2743200" marR="0" lvl="5"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6pPr>
            <a:lvl7pPr marL="3200400" marR="0" lvl="6"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7pPr>
            <a:lvl8pPr marL="3657600" marR="0" lvl="7"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8pPr>
            <a:lvl9pPr marL="4114800" marR="0" lvl="8"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9pPr>
          </a:lstStyle>
          <a:p>
            <a:endParaRPr/>
          </a:p>
        </p:txBody>
      </p:sp>
      <p:sp>
        <p:nvSpPr>
          <p:cNvPr id="12" name="Google Shape;12;p5"/>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43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5"/>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3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5"/>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4320" b="0" i="0" u="none" strike="noStrike" cap="none">
                <a:solidFill>
                  <a:srgbClr val="888888"/>
                </a:solidFill>
                <a:latin typeface="Calibri"/>
                <a:ea typeface="Calibri"/>
                <a:cs typeface="Calibri"/>
                <a:sym typeface="Calibri"/>
              </a:defRPr>
            </a:lvl1pPr>
            <a:lvl2pPr marL="0" marR="0" lvl="1" indent="0" algn="r" rtl="0">
              <a:spcBef>
                <a:spcPts val="0"/>
              </a:spcBef>
              <a:buNone/>
              <a:defRPr sz="4320" b="0" i="0" u="none" strike="noStrike" cap="none">
                <a:solidFill>
                  <a:srgbClr val="888888"/>
                </a:solidFill>
                <a:latin typeface="Calibri"/>
                <a:ea typeface="Calibri"/>
                <a:cs typeface="Calibri"/>
                <a:sym typeface="Calibri"/>
              </a:defRPr>
            </a:lvl2pPr>
            <a:lvl3pPr marL="0" marR="0" lvl="2" indent="0" algn="r" rtl="0">
              <a:spcBef>
                <a:spcPts val="0"/>
              </a:spcBef>
              <a:buNone/>
              <a:defRPr sz="4320" b="0" i="0" u="none" strike="noStrike" cap="none">
                <a:solidFill>
                  <a:srgbClr val="888888"/>
                </a:solidFill>
                <a:latin typeface="Calibri"/>
                <a:ea typeface="Calibri"/>
                <a:cs typeface="Calibri"/>
                <a:sym typeface="Calibri"/>
              </a:defRPr>
            </a:lvl3pPr>
            <a:lvl4pPr marL="0" marR="0" lvl="3" indent="0" algn="r" rtl="0">
              <a:spcBef>
                <a:spcPts val="0"/>
              </a:spcBef>
              <a:buNone/>
              <a:defRPr sz="4320" b="0" i="0" u="none" strike="noStrike" cap="none">
                <a:solidFill>
                  <a:srgbClr val="888888"/>
                </a:solidFill>
                <a:latin typeface="Calibri"/>
                <a:ea typeface="Calibri"/>
                <a:cs typeface="Calibri"/>
                <a:sym typeface="Calibri"/>
              </a:defRPr>
            </a:lvl4pPr>
            <a:lvl5pPr marL="0" marR="0" lvl="4" indent="0" algn="r" rtl="0">
              <a:spcBef>
                <a:spcPts val="0"/>
              </a:spcBef>
              <a:buNone/>
              <a:defRPr sz="4320" b="0" i="0" u="none" strike="noStrike" cap="none">
                <a:solidFill>
                  <a:srgbClr val="888888"/>
                </a:solidFill>
                <a:latin typeface="Calibri"/>
                <a:ea typeface="Calibri"/>
                <a:cs typeface="Calibri"/>
                <a:sym typeface="Calibri"/>
              </a:defRPr>
            </a:lvl5pPr>
            <a:lvl6pPr marL="0" marR="0" lvl="5" indent="0" algn="r" rtl="0">
              <a:spcBef>
                <a:spcPts val="0"/>
              </a:spcBef>
              <a:buNone/>
              <a:defRPr sz="4320" b="0" i="0" u="none" strike="noStrike" cap="none">
                <a:solidFill>
                  <a:srgbClr val="888888"/>
                </a:solidFill>
                <a:latin typeface="Calibri"/>
                <a:ea typeface="Calibri"/>
                <a:cs typeface="Calibri"/>
                <a:sym typeface="Calibri"/>
              </a:defRPr>
            </a:lvl6pPr>
            <a:lvl7pPr marL="0" marR="0" lvl="6" indent="0" algn="r" rtl="0">
              <a:spcBef>
                <a:spcPts val="0"/>
              </a:spcBef>
              <a:buNone/>
              <a:defRPr sz="4320" b="0" i="0" u="none" strike="noStrike" cap="none">
                <a:solidFill>
                  <a:srgbClr val="888888"/>
                </a:solidFill>
                <a:latin typeface="Calibri"/>
                <a:ea typeface="Calibri"/>
                <a:cs typeface="Calibri"/>
                <a:sym typeface="Calibri"/>
              </a:defRPr>
            </a:lvl7pPr>
            <a:lvl8pPr marL="0" marR="0" lvl="7" indent="0" algn="r" rtl="0">
              <a:spcBef>
                <a:spcPts val="0"/>
              </a:spcBef>
              <a:buNone/>
              <a:defRPr sz="4320" b="0" i="0" u="none" strike="noStrike" cap="none">
                <a:solidFill>
                  <a:srgbClr val="888888"/>
                </a:solidFill>
                <a:latin typeface="Calibri"/>
                <a:ea typeface="Calibri"/>
                <a:cs typeface="Calibri"/>
                <a:sym typeface="Calibri"/>
              </a:defRPr>
            </a:lvl8pPr>
            <a:lvl9pPr marL="0" marR="0" lvl="8" indent="0" algn="r" rtl="0">
              <a:spcBef>
                <a:spcPts val="0"/>
              </a:spcBef>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bsee.gov/sites/bsee.gov/files/tap-technical-assessment-program/485ab.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
          <p:cNvSpPr txBox="1">
            <a:spLocks noGrp="1"/>
          </p:cNvSpPr>
          <p:nvPr>
            <p:ph type="title"/>
          </p:nvPr>
        </p:nvSpPr>
        <p:spPr>
          <a:xfrm>
            <a:off x="14197441" y="1534000"/>
            <a:ext cx="17520673" cy="3907429"/>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8203"/>
              <a:buFont typeface="Calibri"/>
              <a:buNone/>
            </a:pPr>
            <a:r>
              <a:rPr lang="en-US"/>
              <a:t>Analysis of Wind-Generated Noise in Microphone Ports</a:t>
            </a:r>
            <a:endParaRPr/>
          </a:p>
        </p:txBody>
      </p:sp>
      <p:sp>
        <p:nvSpPr>
          <p:cNvPr id="122" name="Google Shape;122;p1"/>
          <p:cNvSpPr txBox="1">
            <a:spLocks noGrp="1"/>
          </p:cNvSpPr>
          <p:nvPr>
            <p:ph type="body" idx="1"/>
          </p:nvPr>
        </p:nvSpPr>
        <p:spPr>
          <a:xfrm>
            <a:off x="14197297" y="9998690"/>
            <a:ext cx="17520817" cy="198428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7F7F7F"/>
              </a:buClr>
              <a:buSzPts val="4081"/>
              <a:buNone/>
            </a:pPr>
            <a:r>
              <a:rPr lang="en-US"/>
              <a:t>O. Canavan, E. Johnson, K. Dong</a:t>
            </a:r>
            <a:endParaRPr/>
          </a:p>
          <a:p>
            <a:pPr marL="0" lvl="0" indent="0" algn="l" rtl="0">
              <a:lnSpc>
                <a:spcPct val="100000"/>
              </a:lnSpc>
              <a:spcBef>
                <a:spcPts val="0"/>
              </a:spcBef>
              <a:spcAft>
                <a:spcPts val="0"/>
              </a:spcAft>
              <a:buClr>
                <a:srgbClr val="7F7F7F"/>
              </a:buClr>
              <a:buSzPts val="4081"/>
              <a:buNone/>
            </a:pPr>
            <a:r>
              <a:rPr lang="en-US"/>
              <a:t>Audio Engineering, Sonos Inc., Boston, MA</a:t>
            </a:r>
            <a:endParaRPr/>
          </a:p>
        </p:txBody>
      </p:sp>
      <p:pic>
        <p:nvPicPr>
          <p:cNvPr id="123" name="Google Shape;123;p1" title="velocity-top-poster.png"/>
          <p:cNvPicPr preferRelativeResize="0">
            <a:picLocks noGrp="1"/>
          </p:cNvPicPr>
          <p:nvPr>
            <p:ph type="pic" idx="2"/>
          </p:nvPr>
        </p:nvPicPr>
        <p:blipFill rotWithShape="1">
          <a:blip r:embed="rId3">
            <a:alphaModFix/>
          </a:blip>
          <a:srcRect t="1390" b="1380"/>
          <a:stretch/>
        </p:blipFill>
        <p:spPr>
          <a:xfrm>
            <a:off x="0" y="-33972"/>
            <a:ext cx="15362499" cy="14936371"/>
          </a:xfrm>
          <a:prstGeom prst="rect">
            <a:avLst/>
          </a:prstGeom>
          <a:noFill/>
          <a:ln>
            <a:noFill/>
          </a:ln>
        </p:spPr>
      </p:pic>
      <p:sp>
        <p:nvSpPr>
          <p:cNvPr id="124" name="Google Shape;124;p1"/>
          <p:cNvSpPr txBox="1">
            <a:spLocks noGrp="1"/>
          </p:cNvSpPr>
          <p:nvPr>
            <p:ph type="body" idx="3"/>
          </p:nvPr>
        </p:nvSpPr>
        <p:spPr>
          <a:xfrm>
            <a:off x="15655925" y="21687825"/>
            <a:ext cx="16062300" cy="71964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None/>
            </a:pPr>
            <a:r>
              <a:rPr lang="en-US" sz="4100"/>
              <a:t>In 3D, we designed a 3 [mm] cylindrical microphone port with a wind tunnel to simulate a smooth column of air flowing across the microphone cavity. The wind speed s selected were 2.4 [m/s], 3.0 [m/s], 4.0 [m/s], and 5.0 [m/s]. </a:t>
            </a:r>
            <a:endParaRPr sz="4100"/>
          </a:p>
          <a:p>
            <a:pPr marL="0" lvl="0" indent="0" algn="l" rtl="0">
              <a:lnSpc>
                <a:spcPct val="115000"/>
              </a:lnSpc>
              <a:spcBef>
                <a:spcPts val="0"/>
              </a:spcBef>
              <a:spcAft>
                <a:spcPts val="0"/>
              </a:spcAft>
              <a:buClr>
                <a:schemeClr val="dk1"/>
              </a:buClr>
              <a:buSzPts val="1100"/>
              <a:buFont typeface="Arial"/>
              <a:buNone/>
            </a:pPr>
            <a:r>
              <a:rPr lang="en-US" sz="4100"/>
              <a:t>The shedding frequency is predicted based on the Strouhal scaling. (Ref. 1). </a:t>
            </a:r>
            <a:endParaRPr sz="4100"/>
          </a:p>
          <a:p>
            <a:pPr marL="0" lvl="0" indent="0" algn="l" rtl="0">
              <a:lnSpc>
                <a:spcPct val="115000"/>
              </a:lnSpc>
              <a:spcBef>
                <a:spcPts val="0"/>
              </a:spcBef>
              <a:spcAft>
                <a:spcPts val="0"/>
              </a:spcAft>
              <a:buClr>
                <a:schemeClr val="dk1"/>
              </a:buClr>
              <a:buSzPts val="1100"/>
              <a:buFont typeface="Arial"/>
              <a:buNone/>
            </a:pPr>
            <a:endParaRPr sz="4100"/>
          </a:p>
          <a:p>
            <a:pPr marL="0" lvl="0" indent="0" algn="l" rtl="0">
              <a:lnSpc>
                <a:spcPct val="115000"/>
              </a:lnSpc>
              <a:spcBef>
                <a:spcPts val="0"/>
              </a:spcBef>
              <a:spcAft>
                <a:spcPts val="0"/>
              </a:spcAft>
              <a:buClr>
                <a:schemeClr val="dk1"/>
              </a:buClr>
              <a:buSzPts val="1100"/>
              <a:buFont typeface="Arial"/>
              <a:buNone/>
            </a:pPr>
            <a:endParaRPr sz="4100"/>
          </a:p>
          <a:p>
            <a:pPr marL="0" lvl="0" indent="0" algn="l" rtl="0">
              <a:lnSpc>
                <a:spcPct val="115000"/>
              </a:lnSpc>
              <a:spcBef>
                <a:spcPts val="0"/>
              </a:spcBef>
              <a:spcAft>
                <a:spcPts val="0"/>
              </a:spcAft>
              <a:buClr>
                <a:schemeClr val="dk1"/>
              </a:buClr>
              <a:buSzPts val="1100"/>
              <a:buFont typeface="Arial"/>
              <a:buNone/>
            </a:pPr>
            <a:endParaRPr sz="4100"/>
          </a:p>
          <a:p>
            <a:pPr marL="0" lvl="0" indent="0" algn="l" rtl="0">
              <a:lnSpc>
                <a:spcPct val="115000"/>
              </a:lnSpc>
              <a:spcBef>
                <a:spcPts val="0"/>
              </a:spcBef>
              <a:spcAft>
                <a:spcPts val="0"/>
              </a:spcAft>
              <a:buClr>
                <a:schemeClr val="dk1"/>
              </a:buClr>
              <a:buSzPts val="1100"/>
              <a:buFont typeface="Arial"/>
              <a:buNone/>
            </a:pPr>
            <a:endParaRPr sz="4100"/>
          </a:p>
        </p:txBody>
      </p:sp>
      <p:sp>
        <p:nvSpPr>
          <p:cNvPr id="125" name="Google Shape;125;p1"/>
          <p:cNvSpPr txBox="1">
            <a:spLocks noGrp="1"/>
          </p:cNvSpPr>
          <p:nvPr>
            <p:ph type="body" idx="4"/>
          </p:nvPr>
        </p:nvSpPr>
        <p:spPr>
          <a:xfrm>
            <a:off x="1196912" y="39623894"/>
            <a:ext cx="15220541" cy="2315228"/>
          </a:xfrm>
          <a:prstGeom prst="rect">
            <a:avLst/>
          </a:prstGeom>
          <a:noFill/>
          <a:ln>
            <a:noFill/>
          </a:ln>
        </p:spPr>
        <p:txBody>
          <a:bodyPr spcFirstLastPara="1" wrap="square" lIns="91425" tIns="45700" rIns="91425" bIns="45700" anchor="t" anchorCtr="0">
            <a:noAutofit/>
          </a:bodyPr>
          <a:lstStyle/>
          <a:p>
            <a:pPr marL="457200" lvl="0" indent="-434975" algn="l" rtl="0">
              <a:lnSpc>
                <a:spcPct val="115000"/>
              </a:lnSpc>
              <a:spcBef>
                <a:spcPts val="1200"/>
              </a:spcBef>
              <a:spcAft>
                <a:spcPts val="0"/>
              </a:spcAft>
              <a:buClr>
                <a:srgbClr val="A5A5A5"/>
              </a:buClr>
              <a:buSzPts val="3250"/>
              <a:buAutoNum type="arabicPeriod"/>
            </a:pPr>
            <a:r>
              <a:rPr lang="en-US" sz="3250">
                <a:solidFill>
                  <a:srgbClr val="A5A5A5"/>
                </a:solidFill>
                <a:latin typeface="Times New Roman"/>
                <a:ea typeface="Times New Roman"/>
                <a:cs typeface="Times New Roman"/>
                <a:sym typeface="Times New Roman"/>
              </a:rPr>
              <a:t>C. Dalton, “FUNDAMENTALS OF VORTEX-INDUCED VIBRATION.” Available: </a:t>
            </a:r>
            <a:r>
              <a:rPr lang="en-US" sz="3250" u="sng">
                <a:solidFill>
                  <a:srgbClr val="A5A5A5"/>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https://www.bsee.gov/sites/bsee.gov/files/tap-technical-assessment-program/485ab.pdf</a:t>
            </a:r>
            <a:endParaRPr sz="3250">
              <a:solidFill>
                <a:srgbClr val="A5A5A5"/>
              </a:solidFill>
            </a:endParaRPr>
          </a:p>
        </p:txBody>
      </p:sp>
      <p:sp>
        <p:nvSpPr>
          <p:cNvPr id="126" name="Google Shape;126;p1"/>
          <p:cNvSpPr txBox="1">
            <a:spLocks noGrp="1"/>
          </p:cNvSpPr>
          <p:nvPr>
            <p:ph type="body" idx="5"/>
          </p:nvPr>
        </p:nvSpPr>
        <p:spPr>
          <a:xfrm>
            <a:off x="14197413" y="5683427"/>
            <a:ext cx="17520817" cy="418036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6121"/>
              <a:buNone/>
            </a:pPr>
            <a:r>
              <a:rPr lang="en-US"/>
              <a:t>Microphones pick up disturbances in air, including from wind. Simulations of different velocities show how wind noise changes under varying wind conditions. </a:t>
            </a:r>
            <a:endParaRPr/>
          </a:p>
        </p:txBody>
      </p:sp>
      <p:sp>
        <p:nvSpPr>
          <p:cNvPr id="127" name="Google Shape;127;p1"/>
          <p:cNvSpPr txBox="1">
            <a:spLocks noGrp="1"/>
          </p:cNvSpPr>
          <p:nvPr>
            <p:ph type="body" idx="6"/>
          </p:nvPr>
        </p:nvSpPr>
        <p:spPr>
          <a:xfrm>
            <a:off x="1649525" y="14842773"/>
            <a:ext cx="29616000" cy="39075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None/>
            </a:pPr>
            <a:r>
              <a:rPr lang="en-US" sz="4100"/>
              <a:t>MEMS microphones have been widely adopted in a variety of consumer electronic systems. Microphones are typically used to convey voices, but the presence of wind noise can be overpowering and distort speech. We present a simulation workflow that predicts how cross-flow velocity shapes the wind noise spectrum. This model uses the AeroAcoustics Flow Source Coupling to combine the Large Eddy Simulation and Pressure Acoustics. Results show that changes in wind velocity alter the corner frequency of wind noise and change broadband levels. This offers early guidance for design choices and wind mitigation.</a:t>
            </a:r>
            <a:endParaRPr/>
          </a:p>
        </p:txBody>
      </p:sp>
      <p:sp>
        <p:nvSpPr>
          <p:cNvPr id="128" name="Google Shape;128;p1"/>
          <p:cNvSpPr txBox="1">
            <a:spLocks noGrp="1"/>
          </p:cNvSpPr>
          <p:nvPr>
            <p:ph type="body" idx="7"/>
          </p:nvPr>
        </p:nvSpPr>
        <p:spPr>
          <a:xfrm>
            <a:off x="1649531" y="13540266"/>
            <a:ext cx="29615963" cy="1302499"/>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7141"/>
              <a:buNone/>
            </a:pPr>
            <a:r>
              <a:rPr lang="en-US"/>
              <a:t>Abstract</a:t>
            </a:r>
            <a:endParaRPr/>
          </a:p>
        </p:txBody>
      </p:sp>
      <p:sp>
        <p:nvSpPr>
          <p:cNvPr id="129" name="Google Shape;129;p1"/>
          <p:cNvSpPr txBox="1">
            <a:spLocks noGrp="1"/>
          </p:cNvSpPr>
          <p:nvPr>
            <p:ph type="body" idx="8"/>
          </p:nvPr>
        </p:nvSpPr>
        <p:spPr>
          <a:xfrm>
            <a:off x="15655929" y="20398107"/>
            <a:ext cx="16062185" cy="1303795"/>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7141"/>
              <a:buNone/>
            </a:pPr>
            <a:r>
              <a:rPr lang="en-US"/>
              <a:t>Methodology</a:t>
            </a:r>
            <a:endParaRPr/>
          </a:p>
        </p:txBody>
      </p:sp>
      <p:sp>
        <p:nvSpPr>
          <p:cNvPr id="130" name="Google Shape;130;p1"/>
          <p:cNvSpPr txBox="1">
            <a:spLocks noGrp="1"/>
          </p:cNvSpPr>
          <p:nvPr>
            <p:ph type="body" idx="13"/>
          </p:nvPr>
        </p:nvSpPr>
        <p:spPr>
          <a:xfrm>
            <a:off x="1196912" y="27109281"/>
            <a:ext cx="13776431" cy="146834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81"/>
              <a:buNone/>
            </a:pPr>
            <a:r>
              <a:rPr lang="en-US"/>
              <a:t>FIGURE 1: Surface sound pressure level of a 3.0 [mm] microphone cavity during 5.0 [m/s] of wind.</a:t>
            </a:r>
            <a:endParaRPr/>
          </a:p>
        </p:txBody>
      </p:sp>
      <p:sp>
        <p:nvSpPr>
          <p:cNvPr id="131" name="Google Shape;131;p1"/>
          <p:cNvSpPr txBox="1">
            <a:spLocks noGrp="1"/>
          </p:cNvSpPr>
          <p:nvPr>
            <p:ph type="body" idx="15"/>
          </p:nvPr>
        </p:nvSpPr>
        <p:spPr>
          <a:xfrm>
            <a:off x="1196912" y="30943096"/>
            <a:ext cx="15434125" cy="710157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None/>
            </a:pPr>
            <a:r>
              <a:rPr lang="en-US" sz="4100"/>
              <a:t>Our model reproduces the expected dependence of wind-noise spectra on flow velocity. As velocity increases, the dominant shedding peak shifts upward, consistent with the Strouhal shedding frequency prediction. Broadband wind noise levels rise with speed. Although the shedding frequency does not perfectly match the prediction, the simulation still captures the velocity-driven shift in corner/knee frequency, making it a practical tool for early design screening (e.g., port/cavity geometry and wind treatments).</a:t>
            </a:r>
            <a:endParaRPr sz="4100"/>
          </a:p>
          <a:p>
            <a:pPr marL="0" lvl="0" indent="0" algn="l" rtl="0">
              <a:lnSpc>
                <a:spcPct val="100000"/>
              </a:lnSpc>
              <a:spcBef>
                <a:spcPts val="0"/>
              </a:spcBef>
              <a:spcAft>
                <a:spcPts val="0"/>
              </a:spcAft>
              <a:buClr>
                <a:schemeClr val="dk1"/>
              </a:buClr>
              <a:buSzPts val="1100"/>
              <a:buFont typeface="Arial"/>
              <a:buNone/>
            </a:pPr>
            <a:endParaRPr sz="4100"/>
          </a:p>
        </p:txBody>
      </p:sp>
      <p:sp>
        <p:nvSpPr>
          <p:cNvPr id="132" name="Google Shape;132;p1"/>
          <p:cNvSpPr txBox="1">
            <a:spLocks noGrp="1"/>
          </p:cNvSpPr>
          <p:nvPr>
            <p:ph type="body" idx="16"/>
          </p:nvPr>
        </p:nvSpPr>
        <p:spPr>
          <a:xfrm>
            <a:off x="1196913" y="29529122"/>
            <a:ext cx="15362501" cy="1303795"/>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7141"/>
              <a:buNone/>
            </a:pPr>
            <a:r>
              <a:rPr lang="en-US"/>
              <a:t>Results</a:t>
            </a:r>
            <a:endParaRPr/>
          </a:p>
        </p:txBody>
      </p:sp>
      <p:sp>
        <p:nvSpPr>
          <p:cNvPr id="133" name="Google Shape;133;p1"/>
          <p:cNvSpPr txBox="1">
            <a:spLocks noGrp="1"/>
          </p:cNvSpPr>
          <p:nvPr>
            <p:ph type="body" idx="18"/>
          </p:nvPr>
        </p:nvSpPr>
        <p:spPr>
          <a:xfrm>
            <a:off x="17545431" y="36504995"/>
            <a:ext cx="14224907" cy="146834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81"/>
              <a:buNone/>
            </a:pPr>
            <a:r>
              <a:rPr lang="en-US"/>
              <a:t>FIGURE 2: Sound pressure level at the microphone diaphragm for varying wind velocities.</a:t>
            </a:r>
            <a:endParaRPr/>
          </a:p>
        </p:txBody>
      </p:sp>
      <p:pic>
        <p:nvPicPr>
          <p:cNvPr id="134" name="Google Shape;134;p1"/>
          <p:cNvPicPr preferRelativeResize="0"/>
          <p:nvPr/>
        </p:nvPicPr>
        <p:blipFill>
          <a:blip r:embed="rId5">
            <a:alphaModFix/>
          </a:blip>
          <a:stretch>
            <a:fillRect/>
          </a:stretch>
        </p:blipFill>
        <p:spPr>
          <a:xfrm>
            <a:off x="20090681" y="25357362"/>
            <a:ext cx="5734050" cy="2076450"/>
          </a:xfrm>
          <a:prstGeom prst="rect">
            <a:avLst/>
          </a:prstGeom>
          <a:noFill/>
          <a:ln>
            <a:noFill/>
          </a:ln>
        </p:spPr>
      </p:pic>
      <p:pic>
        <p:nvPicPr>
          <p:cNvPr id="135" name="Google Shape;135;p1"/>
          <p:cNvPicPr preferRelativeResize="0">
            <a:picLocks noGrp="1"/>
          </p:cNvPicPr>
          <p:nvPr>
            <p:ph type="pic" idx="14"/>
          </p:nvPr>
        </p:nvPicPr>
        <p:blipFill rotWithShape="1">
          <a:blip r:embed="rId6">
            <a:alphaModFix/>
          </a:blip>
          <a:srcRect l="-5447" t="-91601" r="-7330" b="-89297"/>
          <a:stretch/>
        </p:blipFill>
        <p:spPr>
          <a:xfrm>
            <a:off x="17921655" y="39204893"/>
            <a:ext cx="13848699" cy="3153247"/>
          </a:xfrm>
          <a:prstGeom prst="rect">
            <a:avLst/>
          </a:prstGeom>
          <a:noFill/>
          <a:ln>
            <a:noFill/>
          </a:ln>
        </p:spPr>
      </p:pic>
      <p:sp>
        <p:nvSpPr>
          <p:cNvPr id="136" name="Google Shape;136;p1"/>
          <p:cNvSpPr txBox="1"/>
          <p:nvPr/>
        </p:nvSpPr>
        <p:spPr>
          <a:xfrm>
            <a:off x="4762500" y="42748200"/>
            <a:ext cx="21945600" cy="1736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0080">
              <a:solidFill>
                <a:schemeClr val="dk1"/>
              </a:solidFill>
              <a:latin typeface="Calibri"/>
              <a:ea typeface="Calibri"/>
              <a:cs typeface="Calibri"/>
              <a:sym typeface="Calibri"/>
            </a:endParaRPr>
          </a:p>
        </p:txBody>
      </p:sp>
      <p:pic>
        <p:nvPicPr>
          <p:cNvPr id="137" name="Google Shape;137;p1" title="spl-poster (1).png"/>
          <p:cNvPicPr preferRelativeResize="0"/>
          <p:nvPr/>
        </p:nvPicPr>
        <p:blipFill>
          <a:blip r:embed="rId7">
            <a:alphaModFix/>
          </a:blip>
          <a:stretch>
            <a:fillRect/>
          </a:stretch>
        </p:blipFill>
        <p:spPr>
          <a:xfrm>
            <a:off x="1649525" y="20398102"/>
            <a:ext cx="13131069" cy="6565524"/>
          </a:xfrm>
          <a:prstGeom prst="rect">
            <a:avLst/>
          </a:prstGeom>
          <a:noFill/>
          <a:ln>
            <a:noFill/>
          </a:ln>
        </p:spPr>
      </p:pic>
      <p:pic>
        <p:nvPicPr>
          <p:cNvPr id="138" name="Google Shape;138;p1" title="wind-comsol-poster.png"/>
          <p:cNvPicPr preferRelativeResize="0"/>
          <p:nvPr/>
        </p:nvPicPr>
        <p:blipFill rotWithShape="1">
          <a:blip r:embed="rId8">
            <a:alphaModFix/>
          </a:blip>
          <a:srcRect l="7122" r="6229"/>
          <a:stretch/>
        </p:blipFill>
        <p:spPr>
          <a:xfrm>
            <a:off x="16904426" y="28544200"/>
            <a:ext cx="14865924" cy="719640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390</Words>
  <Application>Microsoft Office PowerPoint</Application>
  <PresentationFormat>Custom</PresentationFormat>
  <Paragraphs>16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Analysis of Wind-Generated Noise in Microphone Ports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Wind-Generated Noise in Microphone Ports</dc:title>
  <dc:creator>Phillip Oberdorfer</dc:creator>
  <cp:lastModifiedBy>Paulina Slovenkai</cp:lastModifiedBy>
  <cp:revision>1</cp:revision>
  <dcterms:created xsi:type="dcterms:W3CDTF">2023-01-03T14:57:49Z</dcterms:created>
  <dcterms:modified xsi:type="dcterms:W3CDTF">2025-09-11T13:09:26Z</dcterms:modified>
</cp:coreProperties>
</file>