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Lst>
  <p:notesMasterIdLst>
    <p:notesMasterId r:id="rId4"/>
  </p:notesMasterIdLst>
  <p:sldIdLst>
    <p:sldId id="256" r:id="rId5"/>
  </p:sldIdLst>
  <p:sldSz cy="43891200" cx="3291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5759"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1:notes"/>
          <p:cNvSpPr/>
          <p:nvPr>
            <p:ph idx="2"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Benutzerdefiniertes Layout">
  <p:cSld name="5_Benutzerdefiniertes Layout">
    <p:spTree>
      <p:nvGrpSpPr>
        <p:cNvPr id="15" name="Shape 15"/>
        <p:cNvGrpSpPr/>
        <p:nvPr/>
      </p:nvGrpSpPr>
      <p:grpSpPr>
        <a:xfrm>
          <a:off x="0" y="0"/>
          <a:ext cx="0" cy="0"/>
          <a:chOff x="0" y="0"/>
          <a:chExt cx="0" cy="0"/>
        </a:xfrm>
      </p:grpSpPr>
      <p:sp>
        <p:nvSpPr>
          <p:cNvPr id="16" name="Google Shape;16;p2"/>
          <p:cNvSpPr/>
          <p:nvPr/>
        </p:nvSpPr>
        <p:spPr>
          <a:xfrm>
            <a:off x="1" y="1"/>
            <a:ext cx="32918400" cy="12291529"/>
          </a:xfrm>
          <a:prstGeom prst="rect">
            <a:avLst/>
          </a:prstGeom>
          <a:solidFill>
            <a:srgbClr val="E1EAF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0" i="0" sz="1857" u="none" cap="none" strike="noStrike">
              <a:solidFill>
                <a:schemeClr val="lt1"/>
              </a:solidFill>
              <a:latin typeface="Calibri"/>
              <a:ea typeface="Calibri"/>
              <a:cs typeface="Calibri"/>
              <a:sym typeface="Calibri"/>
            </a:endParaRPr>
          </a:p>
        </p:txBody>
      </p:sp>
      <p:sp>
        <p:nvSpPr>
          <p:cNvPr id="17" name="Google Shape;17;p2"/>
          <p:cNvSpPr txBox="1"/>
          <p:nvPr>
            <p:ph type="title"/>
          </p:nvPr>
        </p:nvSpPr>
        <p:spPr>
          <a:xfrm>
            <a:off x="14197441" y="1534000"/>
            <a:ext cx="17520673" cy="3907429"/>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8203"/>
              <a:buFont typeface="Calibri"/>
              <a:buNone/>
              <a:defRPr b="1" sz="8203">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body"/>
          </p:nvPr>
        </p:nvSpPr>
        <p:spPr>
          <a:xfrm>
            <a:off x="14197297" y="9998690"/>
            <a:ext cx="17520817" cy="198428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0"/>
              </a:spcBef>
              <a:spcAft>
                <a:spcPts val="0"/>
              </a:spcAft>
              <a:buClr>
                <a:srgbClr val="7F7F7F"/>
              </a:buClr>
              <a:buSzPts val="4081"/>
              <a:buNone/>
              <a:defRPr sz="4081">
                <a:solidFill>
                  <a:srgbClr val="7F7F7F"/>
                </a:solidFill>
                <a:latin typeface="Calibri"/>
                <a:ea typeface="Calibri"/>
                <a:cs typeface="Calibri"/>
                <a:sym typeface="Calibri"/>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19" name="Google Shape;19;p2"/>
          <p:cNvSpPr/>
          <p:nvPr>
            <p:ph idx="2" type="pic"/>
          </p:nvPr>
        </p:nvSpPr>
        <p:spPr>
          <a:xfrm>
            <a:off x="0" y="-1"/>
            <a:ext cx="13414251" cy="12175479"/>
          </a:xfrm>
          <a:prstGeom prst="rect">
            <a:avLst/>
          </a:prstGeom>
          <a:noFill/>
          <a:ln>
            <a:noFill/>
          </a:ln>
        </p:spPr>
      </p:sp>
      <p:sp>
        <p:nvSpPr>
          <p:cNvPr id="20" name="Google Shape;20;p2"/>
          <p:cNvSpPr/>
          <p:nvPr/>
        </p:nvSpPr>
        <p:spPr>
          <a:xfrm>
            <a:off x="7600083" y="42714590"/>
            <a:ext cx="15200764" cy="72340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4101" u="none" cap="none" strike="noStrike">
                <a:solidFill>
                  <a:srgbClr val="7F7F7F"/>
                </a:solidFill>
                <a:latin typeface="Calibri"/>
                <a:ea typeface="Calibri"/>
                <a:cs typeface="Calibri"/>
                <a:sym typeface="Calibri"/>
              </a:rPr>
              <a:t>Excerpt from the Proceedings of the COMSOL Conference 2025 Boston</a:t>
            </a:r>
            <a:endParaRPr/>
          </a:p>
        </p:txBody>
      </p:sp>
      <p:sp>
        <p:nvSpPr>
          <p:cNvPr id="21" name="Google Shape;21;p2"/>
          <p:cNvSpPr txBox="1"/>
          <p:nvPr>
            <p:ph idx="3" type="body"/>
          </p:nvPr>
        </p:nvSpPr>
        <p:spPr>
          <a:xfrm>
            <a:off x="15655929" y="21687824"/>
            <a:ext cx="16062185" cy="685670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chemeClr val="dk1"/>
              </a:buClr>
              <a:buSzPts val="4101"/>
              <a:buNone/>
              <a:defRPr sz="410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22" name="Google Shape;22;p2"/>
          <p:cNvSpPr txBox="1"/>
          <p:nvPr>
            <p:ph idx="4" type="body"/>
          </p:nvPr>
        </p:nvSpPr>
        <p:spPr>
          <a:xfrm>
            <a:off x="1196912" y="39623894"/>
            <a:ext cx="15220541" cy="231522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rgbClr val="A5A5A5"/>
              </a:buClr>
              <a:buSzPts val="3281"/>
              <a:buNone/>
              <a:defRPr sz="3281">
                <a:solidFill>
                  <a:srgbClr val="A5A5A5"/>
                </a:solidFill>
                <a:latin typeface="Calibri"/>
                <a:ea typeface="Calibri"/>
                <a:cs typeface="Calibri"/>
                <a:sym typeface="Calibri"/>
              </a:defRPr>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23" name="Google Shape;23;p2"/>
          <p:cNvSpPr txBox="1"/>
          <p:nvPr/>
        </p:nvSpPr>
        <p:spPr>
          <a:xfrm>
            <a:off x="1196912" y="38648293"/>
            <a:ext cx="15919818" cy="86674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921">
                <a:solidFill>
                  <a:srgbClr val="A5A5A5"/>
                </a:solidFill>
                <a:latin typeface="Calibri"/>
                <a:ea typeface="Calibri"/>
                <a:cs typeface="Calibri"/>
                <a:sym typeface="Calibri"/>
              </a:rPr>
              <a:t>REFERENCES</a:t>
            </a:r>
            <a:endParaRPr b="1" sz="4101">
              <a:solidFill>
                <a:srgbClr val="A5A5A5"/>
              </a:solidFill>
              <a:latin typeface="Calibri"/>
              <a:ea typeface="Calibri"/>
              <a:cs typeface="Calibri"/>
              <a:sym typeface="Calibri"/>
            </a:endParaRPr>
          </a:p>
        </p:txBody>
      </p:sp>
      <p:sp>
        <p:nvSpPr>
          <p:cNvPr id="24" name="Google Shape;24;p2"/>
          <p:cNvSpPr txBox="1"/>
          <p:nvPr>
            <p:ph idx="5" type="body"/>
          </p:nvPr>
        </p:nvSpPr>
        <p:spPr>
          <a:xfrm>
            <a:off x="14197413" y="5683427"/>
            <a:ext cx="17520817" cy="418036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0"/>
              </a:spcBef>
              <a:spcAft>
                <a:spcPts val="0"/>
              </a:spcAft>
              <a:buClr>
                <a:schemeClr val="dk1"/>
              </a:buClr>
              <a:buSzPts val="6121"/>
              <a:buNone/>
              <a:defRPr sz="6121">
                <a:latin typeface="Calibri"/>
                <a:ea typeface="Calibri"/>
                <a:cs typeface="Calibri"/>
                <a:sym typeface="Calibri"/>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25" name="Google Shape;25;p2"/>
          <p:cNvSpPr/>
          <p:nvPr/>
        </p:nvSpPr>
        <p:spPr>
          <a:xfrm>
            <a:off x="1196912" y="13272655"/>
            <a:ext cx="30521202" cy="677175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57">
              <a:solidFill>
                <a:schemeClr val="lt1"/>
              </a:solidFill>
              <a:latin typeface="Calibri"/>
              <a:ea typeface="Calibri"/>
              <a:cs typeface="Calibri"/>
              <a:sym typeface="Calibri"/>
            </a:endParaRPr>
          </a:p>
        </p:txBody>
      </p:sp>
      <p:cxnSp>
        <p:nvCxnSpPr>
          <p:cNvPr id="26" name="Google Shape;26;p2"/>
          <p:cNvCxnSpPr/>
          <p:nvPr/>
        </p:nvCxnSpPr>
        <p:spPr>
          <a:xfrm>
            <a:off x="1196912" y="28951151"/>
            <a:ext cx="30521202" cy="0"/>
          </a:xfrm>
          <a:prstGeom prst="straightConnector1">
            <a:avLst/>
          </a:prstGeom>
          <a:noFill/>
          <a:ln cap="flat" cmpd="sng" w="9525">
            <a:solidFill>
              <a:srgbClr val="D8D8D8"/>
            </a:solidFill>
            <a:prstDash val="solid"/>
            <a:miter lim="800000"/>
            <a:headEnd len="sm" w="sm" type="none"/>
            <a:tailEnd len="sm" w="sm" type="none"/>
          </a:ln>
        </p:spPr>
      </p:cxnSp>
      <p:cxnSp>
        <p:nvCxnSpPr>
          <p:cNvPr id="27" name="Google Shape;27;p2"/>
          <p:cNvCxnSpPr/>
          <p:nvPr/>
        </p:nvCxnSpPr>
        <p:spPr>
          <a:xfrm>
            <a:off x="1196912" y="38379963"/>
            <a:ext cx="30521202" cy="0"/>
          </a:xfrm>
          <a:prstGeom prst="straightConnector1">
            <a:avLst/>
          </a:prstGeom>
          <a:noFill/>
          <a:ln cap="flat" cmpd="sng" w="9525">
            <a:solidFill>
              <a:srgbClr val="D8D8D8"/>
            </a:solidFill>
            <a:prstDash val="solid"/>
            <a:miter lim="800000"/>
            <a:headEnd len="sm" w="sm" type="none"/>
            <a:tailEnd len="sm" w="sm" type="none"/>
          </a:ln>
        </p:spPr>
      </p:cxnSp>
      <p:sp>
        <p:nvSpPr>
          <p:cNvPr id="28" name="Google Shape;28;p2"/>
          <p:cNvSpPr txBox="1"/>
          <p:nvPr>
            <p:ph idx="6" type="body"/>
          </p:nvPr>
        </p:nvSpPr>
        <p:spPr>
          <a:xfrm>
            <a:off x="1649531" y="14842766"/>
            <a:ext cx="29615963" cy="471412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chemeClr val="dk1"/>
              </a:buClr>
              <a:buSzPts val="4101"/>
              <a:buNone/>
              <a:defRPr sz="410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29" name="Google Shape;29;p2"/>
          <p:cNvSpPr txBox="1"/>
          <p:nvPr>
            <p:ph idx="7" type="body"/>
          </p:nvPr>
        </p:nvSpPr>
        <p:spPr>
          <a:xfrm>
            <a:off x="1649531" y="13540266"/>
            <a:ext cx="29615963" cy="1302499"/>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600"/>
              </a:spcBef>
              <a:spcAft>
                <a:spcPts val="0"/>
              </a:spcAft>
              <a:buClr>
                <a:schemeClr val="dk1"/>
              </a:buClr>
              <a:buSzPts val="7141"/>
              <a:buNone/>
              <a:defRPr b="1" sz="714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30" name="Google Shape;30;p2"/>
          <p:cNvSpPr txBox="1"/>
          <p:nvPr>
            <p:ph idx="8" type="body"/>
          </p:nvPr>
        </p:nvSpPr>
        <p:spPr>
          <a:xfrm>
            <a:off x="15655929" y="20398107"/>
            <a:ext cx="16062185" cy="1303795"/>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600"/>
              </a:spcBef>
              <a:spcAft>
                <a:spcPts val="0"/>
              </a:spcAft>
              <a:buClr>
                <a:schemeClr val="dk1"/>
              </a:buClr>
              <a:buSzPts val="7141"/>
              <a:buNone/>
              <a:defRPr b="1" sz="714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31" name="Google Shape;31;p2"/>
          <p:cNvSpPr/>
          <p:nvPr>
            <p:ph idx="9" type="pic"/>
          </p:nvPr>
        </p:nvSpPr>
        <p:spPr>
          <a:xfrm>
            <a:off x="1196912" y="20360447"/>
            <a:ext cx="13710909" cy="6256212"/>
          </a:xfrm>
          <a:prstGeom prst="rect">
            <a:avLst/>
          </a:prstGeom>
          <a:noFill/>
          <a:ln>
            <a:noFill/>
          </a:ln>
        </p:spPr>
      </p:sp>
      <p:sp>
        <p:nvSpPr>
          <p:cNvPr id="32" name="Google Shape;32;p2"/>
          <p:cNvSpPr txBox="1"/>
          <p:nvPr>
            <p:ph idx="13" type="body"/>
          </p:nvPr>
        </p:nvSpPr>
        <p:spPr>
          <a:xfrm>
            <a:off x="1196912" y="27109281"/>
            <a:ext cx="13776431" cy="146834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chemeClr val="dk1"/>
              </a:buClr>
              <a:buSzPts val="4081"/>
              <a:buNone/>
              <a:defRPr sz="408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33" name="Google Shape;33;p2"/>
          <p:cNvSpPr/>
          <p:nvPr>
            <p:ph idx="14" type="pic"/>
          </p:nvPr>
        </p:nvSpPr>
        <p:spPr>
          <a:xfrm>
            <a:off x="17116730" y="38786587"/>
            <a:ext cx="14653608" cy="3152536"/>
          </a:xfrm>
          <a:prstGeom prst="rect">
            <a:avLst/>
          </a:prstGeom>
          <a:noFill/>
          <a:ln>
            <a:noFill/>
          </a:ln>
        </p:spPr>
      </p:sp>
      <p:sp>
        <p:nvSpPr>
          <p:cNvPr id="34" name="Google Shape;34;p2"/>
          <p:cNvSpPr txBox="1"/>
          <p:nvPr>
            <p:ph idx="15" type="body"/>
          </p:nvPr>
        </p:nvSpPr>
        <p:spPr>
          <a:xfrm>
            <a:off x="1196912" y="30943096"/>
            <a:ext cx="15434125" cy="710157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chemeClr val="dk1"/>
              </a:buClr>
              <a:buSzPts val="4101"/>
              <a:buNone/>
              <a:defRPr sz="410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35" name="Google Shape;35;p2"/>
          <p:cNvSpPr txBox="1"/>
          <p:nvPr>
            <p:ph idx="16" type="body"/>
          </p:nvPr>
        </p:nvSpPr>
        <p:spPr>
          <a:xfrm>
            <a:off x="1196913" y="29529122"/>
            <a:ext cx="15362501" cy="1303795"/>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600"/>
              </a:spcBef>
              <a:spcAft>
                <a:spcPts val="0"/>
              </a:spcAft>
              <a:buClr>
                <a:schemeClr val="dk1"/>
              </a:buClr>
              <a:buSzPts val="7141"/>
              <a:buNone/>
              <a:defRPr b="1" sz="714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36" name="Google Shape;36;p2"/>
          <p:cNvSpPr/>
          <p:nvPr>
            <p:ph idx="17" type="pic"/>
          </p:nvPr>
        </p:nvSpPr>
        <p:spPr>
          <a:xfrm>
            <a:off x="17526117" y="29532851"/>
            <a:ext cx="14191997" cy="6565522"/>
          </a:xfrm>
          <a:prstGeom prst="rect">
            <a:avLst/>
          </a:prstGeom>
          <a:noFill/>
          <a:ln>
            <a:noFill/>
          </a:ln>
        </p:spPr>
      </p:sp>
      <p:sp>
        <p:nvSpPr>
          <p:cNvPr id="37" name="Google Shape;37;p2"/>
          <p:cNvSpPr txBox="1"/>
          <p:nvPr>
            <p:ph idx="18" type="body"/>
          </p:nvPr>
        </p:nvSpPr>
        <p:spPr>
          <a:xfrm>
            <a:off x="17545431" y="36504995"/>
            <a:ext cx="14224907" cy="146834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600"/>
              </a:spcBef>
              <a:spcAft>
                <a:spcPts val="0"/>
              </a:spcAft>
              <a:buClr>
                <a:schemeClr val="dk1"/>
              </a:buClr>
              <a:buSzPts val="4081"/>
              <a:buNone/>
              <a:defRPr sz="4081"/>
            </a:lvl1pPr>
            <a:lvl2pPr indent="-228600" lvl="1" marL="914400" algn="l">
              <a:lnSpc>
                <a:spcPct val="90000"/>
              </a:lnSpc>
              <a:spcBef>
                <a:spcPts val="1800"/>
              </a:spcBef>
              <a:spcAft>
                <a:spcPts val="0"/>
              </a:spcAft>
              <a:buClr>
                <a:schemeClr val="dk1"/>
              </a:buClr>
              <a:buSzPts val="3281"/>
              <a:buNone/>
              <a:defRPr sz="3281"/>
            </a:lvl2pPr>
            <a:lvl3pPr indent="-228600" lvl="2" marL="1371600" algn="l">
              <a:lnSpc>
                <a:spcPct val="90000"/>
              </a:lnSpc>
              <a:spcBef>
                <a:spcPts val="1800"/>
              </a:spcBef>
              <a:spcAft>
                <a:spcPts val="0"/>
              </a:spcAft>
              <a:buClr>
                <a:schemeClr val="dk1"/>
              </a:buClr>
              <a:buSzPts val="2871"/>
              <a:buNone/>
              <a:defRPr sz="2871"/>
            </a:lvl3pPr>
            <a:lvl4pPr indent="-228600" lvl="3" marL="1828800" algn="l">
              <a:lnSpc>
                <a:spcPct val="90000"/>
              </a:lnSpc>
              <a:spcBef>
                <a:spcPts val="1800"/>
              </a:spcBef>
              <a:spcAft>
                <a:spcPts val="0"/>
              </a:spcAft>
              <a:buClr>
                <a:schemeClr val="dk1"/>
              </a:buClr>
              <a:buSzPts val="2051"/>
              <a:buNone/>
              <a:defRPr sz="2051"/>
            </a:lvl4pPr>
            <a:lvl5pPr indent="-228600" lvl="4" marL="2286000" algn="l">
              <a:lnSpc>
                <a:spcPct val="90000"/>
              </a:lnSpc>
              <a:spcBef>
                <a:spcPts val="1800"/>
              </a:spcBef>
              <a:spcAft>
                <a:spcPts val="0"/>
              </a:spcAft>
              <a:buClr>
                <a:schemeClr val="dk1"/>
              </a:buClr>
              <a:buSzPts val="2051"/>
              <a:buNone/>
              <a:defRPr sz="2051"/>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1" name="Shape 91"/>
        <p:cNvGrpSpPr/>
        <p:nvPr/>
      </p:nvGrpSpPr>
      <p:grpSpPr>
        <a:xfrm>
          <a:off x="0" y="0"/>
          <a:ext cx="0" cy="0"/>
          <a:chOff x="0" y="0"/>
          <a:chExt cx="0" cy="0"/>
        </a:xfrm>
      </p:grpSpPr>
      <p:sp>
        <p:nvSpPr>
          <p:cNvPr id="92" name="Google Shape;92;p11"/>
          <p:cNvSpPr txBox="1"/>
          <p:nvPr>
            <p:ph type="title"/>
          </p:nvPr>
        </p:nvSpPr>
        <p:spPr>
          <a:xfrm>
            <a:off x="2267428" y="2926080"/>
            <a:ext cx="10617041" cy="102412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1"/>
          <p:cNvSpPr txBox="1"/>
          <p:nvPr>
            <p:ph idx="1" type="body"/>
          </p:nvPr>
        </p:nvSpPr>
        <p:spPr>
          <a:xfrm>
            <a:off x="13994608" y="6319530"/>
            <a:ext cx="16664940" cy="31191200"/>
          </a:xfrm>
          <a:prstGeom prst="rect">
            <a:avLst/>
          </a:prstGeom>
          <a:noFill/>
          <a:ln>
            <a:noFill/>
          </a:ln>
        </p:spPr>
        <p:txBody>
          <a:bodyPr anchorCtr="0" anchor="t" bIns="45700" lIns="91425" spcFirstLastPara="1" rIns="91425" wrap="square" tIns="45700">
            <a:normAutofit/>
          </a:bodyPr>
          <a:lstStyle>
            <a:lvl1pPr indent="-960120" lvl="0" marL="457200" algn="l">
              <a:lnSpc>
                <a:spcPct val="90000"/>
              </a:lnSpc>
              <a:spcBef>
                <a:spcPts val="3600"/>
              </a:spcBef>
              <a:spcAft>
                <a:spcPts val="0"/>
              </a:spcAft>
              <a:buClr>
                <a:schemeClr val="dk1"/>
              </a:buClr>
              <a:buSzPts val="11520"/>
              <a:buChar char="•"/>
              <a:defRPr sz="11520"/>
            </a:lvl1pPr>
            <a:lvl2pPr indent="-868680" lvl="1" marL="914400" algn="l">
              <a:lnSpc>
                <a:spcPct val="90000"/>
              </a:lnSpc>
              <a:spcBef>
                <a:spcPts val="1800"/>
              </a:spcBef>
              <a:spcAft>
                <a:spcPts val="0"/>
              </a:spcAft>
              <a:buClr>
                <a:schemeClr val="dk1"/>
              </a:buClr>
              <a:buSzPts val="10080"/>
              <a:buChar char="•"/>
              <a:defRPr sz="10080"/>
            </a:lvl2pPr>
            <a:lvl3pPr indent="-777240" lvl="2" marL="1371600" algn="l">
              <a:lnSpc>
                <a:spcPct val="90000"/>
              </a:lnSpc>
              <a:spcBef>
                <a:spcPts val="1800"/>
              </a:spcBef>
              <a:spcAft>
                <a:spcPts val="0"/>
              </a:spcAft>
              <a:buClr>
                <a:schemeClr val="dk1"/>
              </a:buClr>
              <a:buSzPts val="8640"/>
              <a:buChar char="•"/>
              <a:defRPr sz="8640"/>
            </a:lvl3pPr>
            <a:lvl4pPr indent="-685800" lvl="3" marL="1828800" algn="l">
              <a:lnSpc>
                <a:spcPct val="90000"/>
              </a:lnSpc>
              <a:spcBef>
                <a:spcPts val="1800"/>
              </a:spcBef>
              <a:spcAft>
                <a:spcPts val="0"/>
              </a:spcAft>
              <a:buClr>
                <a:schemeClr val="dk1"/>
              </a:buClr>
              <a:buSzPts val="7200"/>
              <a:buChar char="•"/>
              <a:defRPr sz="7200"/>
            </a:lvl4pPr>
            <a:lvl5pPr indent="-685800" lvl="4" marL="2286000" algn="l">
              <a:lnSpc>
                <a:spcPct val="90000"/>
              </a:lnSpc>
              <a:spcBef>
                <a:spcPts val="1800"/>
              </a:spcBef>
              <a:spcAft>
                <a:spcPts val="0"/>
              </a:spcAft>
              <a:buClr>
                <a:schemeClr val="dk1"/>
              </a:buClr>
              <a:buSzPts val="7200"/>
              <a:buChar char="•"/>
              <a:defRPr sz="7200"/>
            </a:lvl5pPr>
            <a:lvl6pPr indent="-685800" lvl="5" marL="2743200" algn="l">
              <a:lnSpc>
                <a:spcPct val="90000"/>
              </a:lnSpc>
              <a:spcBef>
                <a:spcPts val="1800"/>
              </a:spcBef>
              <a:spcAft>
                <a:spcPts val="0"/>
              </a:spcAft>
              <a:buClr>
                <a:schemeClr val="dk1"/>
              </a:buClr>
              <a:buSzPts val="7200"/>
              <a:buChar char="•"/>
              <a:defRPr sz="7200"/>
            </a:lvl6pPr>
            <a:lvl7pPr indent="-685800" lvl="6" marL="3200400" algn="l">
              <a:lnSpc>
                <a:spcPct val="90000"/>
              </a:lnSpc>
              <a:spcBef>
                <a:spcPts val="1800"/>
              </a:spcBef>
              <a:spcAft>
                <a:spcPts val="0"/>
              </a:spcAft>
              <a:buClr>
                <a:schemeClr val="dk1"/>
              </a:buClr>
              <a:buSzPts val="7200"/>
              <a:buChar char="•"/>
              <a:defRPr sz="7200"/>
            </a:lvl7pPr>
            <a:lvl8pPr indent="-685800" lvl="7" marL="3657600" algn="l">
              <a:lnSpc>
                <a:spcPct val="90000"/>
              </a:lnSpc>
              <a:spcBef>
                <a:spcPts val="1800"/>
              </a:spcBef>
              <a:spcAft>
                <a:spcPts val="0"/>
              </a:spcAft>
              <a:buClr>
                <a:schemeClr val="dk1"/>
              </a:buClr>
              <a:buSzPts val="7200"/>
              <a:buChar char="•"/>
              <a:defRPr sz="7200"/>
            </a:lvl8pPr>
            <a:lvl9pPr indent="-685800" lvl="8" marL="4114800" algn="l">
              <a:lnSpc>
                <a:spcPct val="90000"/>
              </a:lnSpc>
              <a:spcBef>
                <a:spcPts val="1800"/>
              </a:spcBef>
              <a:spcAft>
                <a:spcPts val="0"/>
              </a:spcAft>
              <a:buClr>
                <a:schemeClr val="dk1"/>
              </a:buClr>
              <a:buSzPts val="7200"/>
              <a:buChar char="•"/>
              <a:defRPr sz="7200"/>
            </a:lvl9pPr>
          </a:lstStyle>
          <a:p/>
        </p:txBody>
      </p:sp>
      <p:sp>
        <p:nvSpPr>
          <p:cNvPr id="94" name="Google Shape;94;p11"/>
          <p:cNvSpPr txBox="1"/>
          <p:nvPr>
            <p:ph idx="2" type="body"/>
          </p:nvPr>
        </p:nvSpPr>
        <p:spPr>
          <a:xfrm>
            <a:off x="2267428" y="13167360"/>
            <a:ext cx="10617041" cy="243941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600"/>
              </a:spcBef>
              <a:spcAft>
                <a:spcPts val="0"/>
              </a:spcAft>
              <a:buClr>
                <a:schemeClr val="dk1"/>
              </a:buClr>
              <a:buSzPts val="5760"/>
              <a:buNone/>
              <a:defRPr sz="5760"/>
            </a:lvl1pPr>
            <a:lvl2pPr indent="-228600" lvl="1" marL="914400" algn="l">
              <a:lnSpc>
                <a:spcPct val="90000"/>
              </a:lnSpc>
              <a:spcBef>
                <a:spcPts val="1800"/>
              </a:spcBef>
              <a:spcAft>
                <a:spcPts val="0"/>
              </a:spcAft>
              <a:buClr>
                <a:schemeClr val="dk1"/>
              </a:buClr>
              <a:buSzPts val="5040"/>
              <a:buNone/>
              <a:defRPr sz="5040"/>
            </a:lvl2pPr>
            <a:lvl3pPr indent="-228600" lvl="2" marL="1371600" algn="l">
              <a:lnSpc>
                <a:spcPct val="90000"/>
              </a:lnSpc>
              <a:spcBef>
                <a:spcPts val="1800"/>
              </a:spcBef>
              <a:spcAft>
                <a:spcPts val="0"/>
              </a:spcAft>
              <a:buClr>
                <a:schemeClr val="dk1"/>
              </a:buClr>
              <a:buSzPts val="4320"/>
              <a:buNone/>
              <a:defRPr sz="4320"/>
            </a:lvl3pPr>
            <a:lvl4pPr indent="-228600" lvl="3" marL="1828800" algn="l">
              <a:lnSpc>
                <a:spcPct val="90000"/>
              </a:lnSpc>
              <a:spcBef>
                <a:spcPts val="1800"/>
              </a:spcBef>
              <a:spcAft>
                <a:spcPts val="0"/>
              </a:spcAft>
              <a:buClr>
                <a:schemeClr val="dk1"/>
              </a:buClr>
              <a:buSzPts val="3600"/>
              <a:buNone/>
              <a:defRPr sz="3600"/>
            </a:lvl4pPr>
            <a:lvl5pPr indent="-228600" lvl="4" marL="2286000" algn="l">
              <a:lnSpc>
                <a:spcPct val="90000"/>
              </a:lnSpc>
              <a:spcBef>
                <a:spcPts val="1800"/>
              </a:spcBef>
              <a:spcAft>
                <a:spcPts val="0"/>
              </a:spcAft>
              <a:buClr>
                <a:schemeClr val="dk1"/>
              </a:buClr>
              <a:buSzPts val="3600"/>
              <a:buNone/>
              <a:defRPr sz="3600"/>
            </a:lvl5pPr>
            <a:lvl6pPr indent="-228600" lvl="5" marL="2743200" algn="l">
              <a:lnSpc>
                <a:spcPct val="90000"/>
              </a:lnSpc>
              <a:spcBef>
                <a:spcPts val="1800"/>
              </a:spcBef>
              <a:spcAft>
                <a:spcPts val="0"/>
              </a:spcAft>
              <a:buClr>
                <a:schemeClr val="dk1"/>
              </a:buClr>
              <a:buSzPts val="3600"/>
              <a:buNone/>
              <a:defRPr sz="3600"/>
            </a:lvl6pPr>
            <a:lvl7pPr indent="-228600" lvl="6" marL="3200400" algn="l">
              <a:lnSpc>
                <a:spcPct val="90000"/>
              </a:lnSpc>
              <a:spcBef>
                <a:spcPts val="1800"/>
              </a:spcBef>
              <a:spcAft>
                <a:spcPts val="0"/>
              </a:spcAft>
              <a:buClr>
                <a:schemeClr val="dk1"/>
              </a:buClr>
              <a:buSzPts val="3600"/>
              <a:buNone/>
              <a:defRPr sz="3600"/>
            </a:lvl7pPr>
            <a:lvl8pPr indent="-228600" lvl="7" marL="3657600" algn="l">
              <a:lnSpc>
                <a:spcPct val="90000"/>
              </a:lnSpc>
              <a:spcBef>
                <a:spcPts val="1800"/>
              </a:spcBef>
              <a:spcAft>
                <a:spcPts val="0"/>
              </a:spcAft>
              <a:buClr>
                <a:schemeClr val="dk1"/>
              </a:buClr>
              <a:buSzPts val="3600"/>
              <a:buNone/>
              <a:defRPr sz="3600"/>
            </a:lvl8pPr>
            <a:lvl9pPr indent="-228600" lvl="8" marL="4114800" algn="l">
              <a:lnSpc>
                <a:spcPct val="90000"/>
              </a:lnSpc>
              <a:spcBef>
                <a:spcPts val="1800"/>
              </a:spcBef>
              <a:spcAft>
                <a:spcPts val="0"/>
              </a:spcAft>
              <a:buClr>
                <a:schemeClr val="dk1"/>
              </a:buClr>
              <a:buSzPts val="3600"/>
              <a:buNone/>
              <a:defRPr sz="3600"/>
            </a:lvl9pPr>
          </a:lstStyle>
          <a:p/>
        </p:txBody>
      </p:sp>
      <p:sp>
        <p:nvSpPr>
          <p:cNvPr id="95" name="Google Shape;95;p11"/>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1"/>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1"/>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8" name="Shape 98"/>
        <p:cNvGrpSpPr/>
        <p:nvPr/>
      </p:nvGrpSpPr>
      <p:grpSpPr>
        <a:xfrm>
          <a:off x="0" y="0"/>
          <a:ext cx="0" cy="0"/>
          <a:chOff x="0" y="0"/>
          <a:chExt cx="0" cy="0"/>
        </a:xfrm>
      </p:grpSpPr>
      <p:sp>
        <p:nvSpPr>
          <p:cNvPr id="99" name="Google Shape;99;p12"/>
          <p:cNvSpPr txBox="1"/>
          <p:nvPr>
            <p:ph type="title"/>
          </p:nvPr>
        </p:nvSpPr>
        <p:spPr>
          <a:xfrm>
            <a:off x="2267428" y="2926080"/>
            <a:ext cx="10617041" cy="102412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1520"/>
              <a:buFont typeface="Calibri"/>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12"/>
          <p:cNvSpPr/>
          <p:nvPr>
            <p:ph idx="2" type="pic"/>
          </p:nvPr>
        </p:nvSpPr>
        <p:spPr>
          <a:xfrm>
            <a:off x="13994608" y="6319530"/>
            <a:ext cx="16664940" cy="31191200"/>
          </a:xfrm>
          <a:prstGeom prst="rect">
            <a:avLst/>
          </a:prstGeom>
          <a:noFill/>
          <a:ln>
            <a:noFill/>
          </a:ln>
        </p:spPr>
      </p:sp>
      <p:sp>
        <p:nvSpPr>
          <p:cNvPr id="101" name="Google Shape;101;p12"/>
          <p:cNvSpPr txBox="1"/>
          <p:nvPr>
            <p:ph idx="1" type="body"/>
          </p:nvPr>
        </p:nvSpPr>
        <p:spPr>
          <a:xfrm>
            <a:off x="2267428" y="13167360"/>
            <a:ext cx="10617041" cy="243941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600"/>
              </a:spcBef>
              <a:spcAft>
                <a:spcPts val="0"/>
              </a:spcAft>
              <a:buClr>
                <a:schemeClr val="dk1"/>
              </a:buClr>
              <a:buSzPts val="5760"/>
              <a:buNone/>
              <a:defRPr sz="5760"/>
            </a:lvl1pPr>
            <a:lvl2pPr indent="-228600" lvl="1" marL="914400" algn="l">
              <a:lnSpc>
                <a:spcPct val="90000"/>
              </a:lnSpc>
              <a:spcBef>
                <a:spcPts val="1800"/>
              </a:spcBef>
              <a:spcAft>
                <a:spcPts val="0"/>
              </a:spcAft>
              <a:buClr>
                <a:schemeClr val="dk1"/>
              </a:buClr>
              <a:buSzPts val="5040"/>
              <a:buNone/>
              <a:defRPr sz="5040"/>
            </a:lvl2pPr>
            <a:lvl3pPr indent="-228600" lvl="2" marL="1371600" algn="l">
              <a:lnSpc>
                <a:spcPct val="90000"/>
              </a:lnSpc>
              <a:spcBef>
                <a:spcPts val="1800"/>
              </a:spcBef>
              <a:spcAft>
                <a:spcPts val="0"/>
              </a:spcAft>
              <a:buClr>
                <a:schemeClr val="dk1"/>
              </a:buClr>
              <a:buSzPts val="4320"/>
              <a:buNone/>
              <a:defRPr sz="4320"/>
            </a:lvl3pPr>
            <a:lvl4pPr indent="-228600" lvl="3" marL="1828800" algn="l">
              <a:lnSpc>
                <a:spcPct val="90000"/>
              </a:lnSpc>
              <a:spcBef>
                <a:spcPts val="1800"/>
              </a:spcBef>
              <a:spcAft>
                <a:spcPts val="0"/>
              </a:spcAft>
              <a:buClr>
                <a:schemeClr val="dk1"/>
              </a:buClr>
              <a:buSzPts val="3600"/>
              <a:buNone/>
              <a:defRPr sz="3600"/>
            </a:lvl4pPr>
            <a:lvl5pPr indent="-228600" lvl="4" marL="2286000" algn="l">
              <a:lnSpc>
                <a:spcPct val="90000"/>
              </a:lnSpc>
              <a:spcBef>
                <a:spcPts val="1800"/>
              </a:spcBef>
              <a:spcAft>
                <a:spcPts val="0"/>
              </a:spcAft>
              <a:buClr>
                <a:schemeClr val="dk1"/>
              </a:buClr>
              <a:buSzPts val="3600"/>
              <a:buNone/>
              <a:defRPr sz="3600"/>
            </a:lvl5pPr>
            <a:lvl6pPr indent="-228600" lvl="5" marL="2743200" algn="l">
              <a:lnSpc>
                <a:spcPct val="90000"/>
              </a:lnSpc>
              <a:spcBef>
                <a:spcPts val="1800"/>
              </a:spcBef>
              <a:spcAft>
                <a:spcPts val="0"/>
              </a:spcAft>
              <a:buClr>
                <a:schemeClr val="dk1"/>
              </a:buClr>
              <a:buSzPts val="3600"/>
              <a:buNone/>
              <a:defRPr sz="3600"/>
            </a:lvl6pPr>
            <a:lvl7pPr indent="-228600" lvl="6" marL="3200400" algn="l">
              <a:lnSpc>
                <a:spcPct val="90000"/>
              </a:lnSpc>
              <a:spcBef>
                <a:spcPts val="1800"/>
              </a:spcBef>
              <a:spcAft>
                <a:spcPts val="0"/>
              </a:spcAft>
              <a:buClr>
                <a:schemeClr val="dk1"/>
              </a:buClr>
              <a:buSzPts val="3600"/>
              <a:buNone/>
              <a:defRPr sz="3600"/>
            </a:lvl7pPr>
            <a:lvl8pPr indent="-228600" lvl="7" marL="3657600" algn="l">
              <a:lnSpc>
                <a:spcPct val="90000"/>
              </a:lnSpc>
              <a:spcBef>
                <a:spcPts val="1800"/>
              </a:spcBef>
              <a:spcAft>
                <a:spcPts val="0"/>
              </a:spcAft>
              <a:buClr>
                <a:schemeClr val="dk1"/>
              </a:buClr>
              <a:buSzPts val="3600"/>
              <a:buNone/>
              <a:defRPr sz="3600"/>
            </a:lvl8pPr>
            <a:lvl9pPr indent="-228600" lvl="8" marL="4114800" algn="l">
              <a:lnSpc>
                <a:spcPct val="90000"/>
              </a:lnSpc>
              <a:spcBef>
                <a:spcPts val="1800"/>
              </a:spcBef>
              <a:spcAft>
                <a:spcPts val="0"/>
              </a:spcAft>
              <a:buClr>
                <a:schemeClr val="dk1"/>
              </a:buClr>
              <a:buSzPts val="3600"/>
              <a:buNone/>
              <a:defRPr sz="3600"/>
            </a:lvl9pPr>
          </a:lstStyle>
          <a:p/>
        </p:txBody>
      </p:sp>
      <p:sp>
        <p:nvSpPr>
          <p:cNvPr id="102" name="Google Shape;102;p12"/>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2"/>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2"/>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5" name="Shape 105"/>
        <p:cNvGrpSpPr/>
        <p:nvPr/>
      </p:nvGrpSpPr>
      <p:grpSpPr>
        <a:xfrm>
          <a:off x="0" y="0"/>
          <a:ext cx="0" cy="0"/>
          <a:chOff x="0" y="0"/>
          <a:chExt cx="0" cy="0"/>
        </a:xfrm>
      </p:grpSpPr>
      <p:sp>
        <p:nvSpPr>
          <p:cNvPr id="106" name="Google Shape;106;p13"/>
          <p:cNvSpPr txBox="1"/>
          <p:nvPr>
            <p:ph type="title"/>
          </p:nvPr>
        </p:nvSpPr>
        <p:spPr>
          <a:xfrm>
            <a:off x="2263140" y="2336810"/>
            <a:ext cx="28392120" cy="84836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3"/>
          <p:cNvSpPr txBox="1"/>
          <p:nvPr>
            <p:ph idx="1" type="body"/>
          </p:nvPr>
        </p:nvSpPr>
        <p:spPr>
          <a:xfrm rot="5400000">
            <a:off x="2534919" y="11412222"/>
            <a:ext cx="27848563" cy="283921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108" name="Google Shape;108;p13"/>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3"/>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3"/>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1" name="Shape 111"/>
        <p:cNvGrpSpPr/>
        <p:nvPr/>
      </p:nvGrpSpPr>
      <p:grpSpPr>
        <a:xfrm>
          <a:off x="0" y="0"/>
          <a:ext cx="0" cy="0"/>
          <a:chOff x="0" y="0"/>
          <a:chExt cx="0" cy="0"/>
        </a:xfrm>
      </p:grpSpPr>
      <p:sp>
        <p:nvSpPr>
          <p:cNvPr id="112" name="Google Shape;112;p14"/>
          <p:cNvSpPr txBox="1"/>
          <p:nvPr>
            <p:ph type="title"/>
          </p:nvPr>
        </p:nvSpPr>
        <p:spPr>
          <a:xfrm rot="5400000">
            <a:off x="8508365" y="17385667"/>
            <a:ext cx="37195763" cy="70980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14"/>
          <p:cNvSpPr txBox="1"/>
          <p:nvPr>
            <p:ph idx="1" type="body"/>
          </p:nvPr>
        </p:nvSpPr>
        <p:spPr>
          <a:xfrm rot="5400000">
            <a:off x="-5893434" y="10493377"/>
            <a:ext cx="37195763" cy="2088261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114" name="Google Shape;114;p14"/>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4"/>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4"/>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Benutzerdefiniertes Layout">
  <p:cSld name="6_Benutzerdefiniertes Layout">
    <p:spTree>
      <p:nvGrpSpPr>
        <p:cNvPr id="38" name="Shape 38"/>
        <p:cNvGrpSpPr/>
        <p:nvPr/>
      </p:nvGrpSpPr>
      <p:grpSpPr>
        <a:xfrm>
          <a:off x="0" y="0"/>
          <a:ext cx="0" cy="0"/>
          <a:chOff x="0" y="0"/>
          <a:chExt cx="0" cy="0"/>
        </a:xfrm>
      </p:grpSpPr>
      <p:grpSp>
        <p:nvGrpSpPr>
          <p:cNvPr id="39" name="Google Shape;39;p3"/>
          <p:cNvGrpSpPr/>
          <p:nvPr/>
        </p:nvGrpSpPr>
        <p:grpSpPr>
          <a:xfrm>
            <a:off x="1" y="-12063"/>
            <a:ext cx="32919514" cy="43903263"/>
            <a:chOff x="0" y="-11824"/>
            <a:chExt cx="30496907" cy="43034662"/>
          </a:xfrm>
        </p:grpSpPr>
        <p:sp>
          <p:nvSpPr>
            <p:cNvPr id="40" name="Google Shape;40;p3"/>
            <p:cNvSpPr/>
            <p:nvPr/>
          </p:nvSpPr>
          <p:spPr>
            <a:xfrm>
              <a:off x="0" y="42914838"/>
              <a:ext cx="30494905"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1" name="Google Shape;41;p3"/>
            <p:cNvSpPr/>
            <p:nvPr/>
          </p:nvSpPr>
          <p:spPr>
            <a:xfrm rot="-5400000">
              <a:off x="8926562" y="21452493"/>
              <a:ext cx="43032690"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2" name="Google Shape;42;p3"/>
            <p:cNvSpPr/>
            <p:nvPr/>
          </p:nvSpPr>
          <p:spPr>
            <a:xfrm rot="-5400000">
              <a:off x="-21461373" y="21452493"/>
              <a:ext cx="43032690"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3" name="Google Shape;43;p3"/>
            <p:cNvSpPr/>
            <p:nvPr/>
          </p:nvSpPr>
          <p:spPr>
            <a:xfrm>
              <a:off x="0" y="-11824"/>
              <a:ext cx="30495876"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4" name="Google Shape;44;p3"/>
            <p:cNvSpPr/>
            <p:nvPr/>
          </p:nvSpPr>
          <p:spPr>
            <a:xfrm rot="-5400000">
              <a:off x="-21255792" y="21454172"/>
              <a:ext cx="42830489"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5" name="Google Shape;45;p3"/>
            <p:cNvSpPr/>
            <p:nvPr/>
          </p:nvSpPr>
          <p:spPr>
            <a:xfrm rot="-5400000">
              <a:off x="8918160" y="21457418"/>
              <a:ext cx="42830488"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6" name="Google Shape;46;p3"/>
            <p:cNvSpPr/>
            <p:nvPr/>
          </p:nvSpPr>
          <p:spPr>
            <a:xfrm>
              <a:off x="107456" y="92927"/>
              <a:ext cx="30279447"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sp>
          <p:nvSpPr>
            <p:cNvPr id="47" name="Google Shape;47;p3"/>
            <p:cNvSpPr/>
            <p:nvPr/>
          </p:nvSpPr>
          <p:spPr>
            <a:xfrm>
              <a:off x="108973" y="42806838"/>
              <a:ext cx="30277930"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18">
                <a:solidFill>
                  <a:schemeClr val="lt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8" name="Shape 48"/>
        <p:cNvGrpSpPr/>
        <p:nvPr/>
      </p:nvGrpSpPr>
      <p:grpSpPr>
        <a:xfrm>
          <a:off x="0" y="0"/>
          <a:ext cx="0" cy="0"/>
          <a:chOff x="0" y="0"/>
          <a:chExt cx="0" cy="0"/>
        </a:xfrm>
      </p:grpSpPr>
      <p:sp>
        <p:nvSpPr>
          <p:cNvPr id="49" name="Google Shape;49;p4"/>
          <p:cNvSpPr txBox="1"/>
          <p:nvPr>
            <p:ph type="ctrTitle"/>
          </p:nvPr>
        </p:nvSpPr>
        <p:spPr>
          <a:xfrm>
            <a:off x="2468880" y="7183123"/>
            <a:ext cx="27980640" cy="1528064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4"/>
          <p:cNvSpPr txBox="1"/>
          <p:nvPr>
            <p:ph idx="1" type="subTitle"/>
          </p:nvPr>
        </p:nvSpPr>
        <p:spPr>
          <a:xfrm>
            <a:off x="4114800" y="23053043"/>
            <a:ext cx="24688800" cy="10596877"/>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3600"/>
              </a:spcBef>
              <a:spcAft>
                <a:spcPts val="0"/>
              </a:spcAft>
              <a:buClr>
                <a:schemeClr val="dk1"/>
              </a:buClr>
              <a:buSzPts val="8640"/>
              <a:buNone/>
              <a:defRPr sz="8640"/>
            </a:lvl1pPr>
            <a:lvl2pPr lvl="1" algn="ctr">
              <a:lnSpc>
                <a:spcPct val="90000"/>
              </a:lnSpc>
              <a:spcBef>
                <a:spcPts val="1800"/>
              </a:spcBef>
              <a:spcAft>
                <a:spcPts val="0"/>
              </a:spcAft>
              <a:buClr>
                <a:schemeClr val="dk1"/>
              </a:buClr>
              <a:buSzPts val="7200"/>
              <a:buNone/>
              <a:defRPr sz="7200"/>
            </a:lvl2pPr>
            <a:lvl3pPr lvl="2" algn="ctr">
              <a:lnSpc>
                <a:spcPct val="90000"/>
              </a:lnSpc>
              <a:spcBef>
                <a:spcPts val="1800"/>
              </a:spcBef>
              <a:spcAft>
                <a:spcPts val="0"/>
              </a:spcAft>
              <a:buClr>
                <a:schemeClr val="dk1"/>
              </a:buClr>
              <a:buSzPts val="6480"/>
              <a:buNone/>
              <a:defRPr sz="6480"/>
            </a:lvl3pPr>
            <a:lvl4pPr lvl="3" algn="ctr">
              <a:lnSpc>
                <a:spcPct val="90000"/>
              </a:lnSpc>
              <a:spcBef>
                <a:spcPts val="1800"/>
              </a:spcBef>
              <a:spcAft>
                <a:spcPts val="0"/>
              </a:spcAft>
              <a:buClr>
                <a:schemeClr val="dk1"/>
              </a:buClr>
              <a:buSzPts val="5760"/>
              <a:buNone/>
              <a:defRPr sz="5760"/>
            </a:lvl4pPr>
            <a:lvl5pPr lvl="4" algn="ctr">
              <a:lnSpc>
                <a:spcPct val="90000"/>
              </a:lnSpc>
              <a:spcBef>
                <a:spcPts val="1800"/>
              </a:spcBef>
              <a:spcAft>
                <a:spcPts val="0"/>
              </a:spcAft>
              <a:buClr>
                <a:schemeClr val="dk1"/>
              </a:buClr>
              <a:buSzPts val="5760"/>
              <a:buNone/>
              <a:defRPr sz="5760"/>
            </a:lvl5pPr>
            <a:lvl6pPr lvl="5" algn="ctr">
              <a:lnSpc>
                <a:spcPct val="90000"/>
              </a:lnSpc>
              <a:spcBef>
                <a:spcPts val="1800"/>
              </a:spcBef>
              <a:spcAft>
                <a:spcPts val="0"/>
              </a:spcAft>
              <a:buClr>
                <a:schemeClr val="dk1"/>
              </a:buClr>
              <a:buSzPts val="5760"/>
              <a:buNone/>
              <a:defRPr sz="5760"/>
            </a:lvl6pPr>
            <a:lvl7pPr lvl="6" algn="ctr">
              <a:lnSpc>
                <a:spcPct val="90000"/>
              </a:lnSpc>
              <a:spcBef>
                <a:spcPts val="1800"/>
              </a:spcBef>
              <a:spcAft>
                <a:spcPts val="0"/>
              </a:spcAft>
              <a:buClr>
                <a:schemeClr val="dk1"/>
              </a:buClr>
              <a:buSzPts val="5760"/>
              <a:buNone/>
              <a:defRPr sz="5760"/>
            </a:lvl7pPr>
            <a:lvl8pPr lvl="7" algn="ctr">
              <a:lnSpc>
                <a:spcPct val="90000"/>
              </a:lnSpc>
              <a:spcBef>
                <a:spcPts val="1800"/>
              </a:spcBef>
              <a:spcAft>
                <a:spcPts val="0"/>
              </a:spcAft>
              <a:buClr>
                <a:schemeClr val="dk1"/>
              </a:buClr>
              <a:buSzPts val="5760"/>
              <a:buNone/>
              <a:defRPr sz="5760"/>
            </a:lvl8pPr>
            <a:lvl9pPr lvl="8" algn="ctr">
              <a:lnSpc>
                <a:spcPct val="90000"/>
              </a:lnSpc>
              <a:spcBef>
                <a:spcPts val="1800"/>
              </a:spcBef>
              <a:spcAft>
                <a:spcPts val="0"/>
              </a:spcAft>
              <a:buClr>
                <a:schemeClr val="dk1"/>
              </a:buClr>
              <a:buSzPts val="5760"/>
              <a:buNone/>
              <a:defRPr sz="5760"/>
            </a:lvl9pPr>
          </a:lstStyle>
          <a:p/>
        </p:txBody>
      </p:sp>
      <p:sp>
        <p:nvSpPr>
          <p:cNvPr id="51" name="Google Shape;51;p4"/>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4"/>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4" name="Shape 54"/>
        <p:cNvGrpSpPr/>
        <p:nvPr/>
      </p:nvGrpSpPr>
      <p:grpSpPr>
        <a:xfrm>
          <a:off x="0" y="0"/>
          <a:ext cx="0" cy="0"/>
          <a:chOff x="0" y="0"/>
          <a:chExt cx="0" cy="0"/>
        </a:xfrm>
      </p:grpSpPr>
      <p:sp>
        <p:nvSpPr>
          <p:cNvPr id="55" name="Google Shape;55;p5"/>
          <p:cNvSpPr txBox="1"/>
          <p:nvPr>
            <p:ph type="title"/>
          </p:nvPr>
        </p:nvSpPr>
        <p:spPr>
          <a:xfrm>
            <a:off x="2263140" y="2336810"/>
            <a:ext cx="28392120" cy="84836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5"/>
          <p:cNvSpPr txBox="1"/>
          <p:nvPr>
            <p:ph idx="1" type="body"/>
          </p:nvPr>
        </p:nvSpPr>
        <p:spPr>
          <a:xfrm>
            <a:off x="2263140" y="11684000"/>
            <a:ext cx="28392120" cy="278485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57" name="Google Shape;57;p5"/>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5"/>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5"/>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0" name="Shape 60"/>
        <p:cNvGrpSpPr/>
        <p:nvPr/>
      </p:nvGrpSpPr>
      <p:grpSpPr>
        <a:xfrm>
          <a:off x="0" y="0"/>
          <a:ext cx="0" cy="0"/>
          <a:chOff x="0" y="0"/>
          <a:chExt cx="0" cy="0"/>
        </a:xfrm>
      </p:grpSpPr>
      <p:sp>
        <p:nvSpPr>
          <p:cNvPr id="61" name="Google Shape;61;p6"/>
          <p:cNvSpPr txBox="1"/>
          <p:nvPr>
            <p:ph type="title"/>
          </p:nvPr>
        </p:nvSpPr>
        <p:spPr>
          <a:xfrm>
            <a:off x="2245997" y="10942333"/>
            <a:ext cx="28392120" cy="1825751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1600"/>
              <a:buFont typeface="Calibri"/>
              <a:buNone/>
              <a:defRPr sz="2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6"/>
          <p:cNvSpPr txBox="1"/>
          <p:nvPr>
            <p:ph idx="1" type="body"/>
          </p:nvPr>
        </p:nvSpPr>
        <p:spPr>
          <a:xfrm>
            <a:off x="2245997" y="29372573"/>
            <a:ext cx="28392120" cy="960119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600"/>
              </a:spcBef>
              <a:spcAft>
                <a:spcPts val="0"/>
              </a:spcAft>
              <a:buClr>
                <a:schemeClr val="dk1"/>
              </a:buClr>
              <a:buSzPts val="8640"/>
              <a:buNone/>
              <a:defRPr sz="8640">
                <a:solidFill>
                  <a:schemeClr val="dk1"/>
                </a:solidFill>
              </a:defRPr>
            </a:lvl1pPr>
            <a:lvl2pPr indent="-228600" lvl="1" marL="914400" algn="l">
              <a:lnSpc>
                <a:spcPct val="90000"/>
              </a:lnSpc>
              <a:spcBef>
                <a:spcPts val="1800"/>
              </a:spcBef>
              <a:spcAft>
                <a:spcPts val="0"/>
              </a:spcAft>
              <a:buClr>
                <a:srgbClr val="888888"/>
              </a:buClr>
              <a:buSzPts val="7200"/>
              <a:buNone/>
              <a:defRPr sz="7200">
                <a:solidFill>
                  <a:srgbClr val="888888"/>
                </a:solidFill>
              </a:defRPr>
            </a:lvl2pPr>
            <a:lvl3pPr indent="-228600" lvl="2" marL="1371600" algn="l">
              <a:lnSpc>
                <a:spcPct val="90000"/>
              </a:lnSpc>
              <a:spcBef>
                <a:spcPts val="1800"/>
              </a:spcBef>
              <a:spcAft>
                <a:spcPts val="0"/>
              </a:spcAft>
              <a:buClr>
                <a:srgbClr val="888888"/>
              </a:buClr>
              <a:buSzPts val="6480"/>
              <a:buNone/>
              <a:defRPr sz="6480">
                <a:solidFill>
                  <a:srgbClr val="888888"/>
                </a:solidFill>
              </a:defRPr>
            </a:lvl3pPr>
            <a:lvl4pPr indent="-228600" lvl="3" marL="1828800" algn="l">
              <a:lnSpc>
                <a:spcPct val="90000"/>
              </a:lnSpc>
              <a:spcBef>
                <a:spcPts val="1800"/>
              </a:spcBef>
              <a:spcAft>
                <a:spcPts val="0"/>
              </a:spcAft>
              <a:buClr>
                <a:srgbClr val="888888"/>
              </a:buClr>
              <a:buSzPts val="5760"/>
              <a:buNone/>
              <a:defRPr sz="5760">
                <a:solidFill>
                  <a:srgbClr val="888888"/>
                </a:solidFill>
              </a:defRPr>
            </a:lvl4pPr>
            <a:lvl5pPr indent="-228600" lvl="4" marL="2286000" algn="l">
              <a:lnSpc>
                <a:spcPct val="90000"/>
              </a:lnSpc>
              <a:spcBef>
                <a:spcPts val="1800"/>
              </a:spcBef>
              <a:spcAft>
                <a:spcPts val="0"/>
              </a:spcAft>
              <a:buClr>
                <a:srgbClr val="888888"/>
              </a:buClr>
              <a:buSzPts val="5760"/>
              <a:buNone/>
              <a:defRPr sz="5760">
                <a:solidFill>
                  <a:srgbClr val="888888"/>
                </a:solidFill>
              </a:defRPr>
            </a:lvl5pPr>
            <a:lvl6pPr indent="-228600" lvl="5" marL="2743200" algn="l">
              <a:lnSpc>
                <a:spcPct val="90000"/>
              </a:lnSpc>
              <a:spcBef>
                <a:spcPts val="1800"/>
              </a:spcBef>
              <a:spcAft>
                <a:spcPts val="0"/>
              </a:spcAft>
              <a:buClr>
                <a:srgbClr val="888888"/>
              </a:buClr>
              <a:buSzPts val="5760"/>
              <a:buNone/>
              <a:defRPr sz="5760">
                <a:solidFill>
                  <a:srgbClr val="888888"/>
                </a:solidFill>
              </a:defRPr>
            </a:lvl6pPr>
            <a:lvl7pPr indent="-228600" lvl="6" marL="3200400" algn="l">
              <a:lnSpc>
                <a:spcPct val="90000"/>
              </a:lnSpc>
              <a:spcBef>
                <a:spcPts val="1800"/>
              </a:spcBef>
              <a:spcAft>
                <a:spcPts val="0"/>
              </a:spcAft>
              <a:buClr>
                <a:srgbClr val="888888"/>
              </a:buClr>
              <a:buSzPts val="5760"/>
              <a:buNone/>
              <a:defRPr sz="5760">
                <a:solidFill>
                  <a:srgbClr val="888888"/>
                </a:solidFill>
              </a:defRPr>
            </a:lvl7pPr>
            <a:lvl8pPr indent="-228600" lvl="7" marL="3657600" algn="l">
              <a:lnSpc>
                <a:spcPct val="90000"/>
              </a:lnSpc>
              <a:spcBef>
                <a:spcPts val="1800"/>
              </a:spcBef>
              <a:spcAft>
                <a:spcPts val="0"/>
              </a:spcAft>
              <a:buClr>
                <a:srgbClr val="888888"/>
              </a:buClr>
              <a:buSzPts val="5760"/>
              <a:buNone/>
              <a:defRPr sz="5760">
                <a:solidFill>
                  <a:srgbClr val="888888"/>
                </a:solidFill>
              </a:defRPr>
            </a:lvl8pPr>
            <a:lvl9pPr indent="-228600" lvl="8" marL="4114800" algn="l">
              <a:lnSpc>
                <a:spcPct val="90000"/>
              </a:lnSpc>
              <a:spcBef>
                <a:spcPts val="1800"/>
              </a:spcBef>
              <a:spcAft>
                <a:spcPts val="0"/>
              </a:spcAft>
              <a:buClr>
                <a:srgbClr val="888888"/>
              </a:buClr>
              <a:buSzPts val="5760"/>
              <a:buNone/>
              <a:defRPr sz="5760">
                <a:solidFill>
                  <a:srgbClr val="888888"/>
                </a:solidFill>
              </a:defRPr>
            </a:lvl9pPr>
          </a:lstStyle>
          <a:p/>
        </p:txBody>
      </p:sp>
      <p:sp>
        <p:nvSpPr>
          <p:cNvPr id="63" name="Google Shape;63;p6"/>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6"/>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6"/>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6" name="Shape 66"/>
        <p:cNvGrpSpPr/>
        <p:nvPr/>
      </p:nvGrpSpPr>
      <p:grpSpPr>
        <a:xfrm>
          <a:off x="0" y="0"/>
          <a:ext cx="0" cy="0"/>
          <a:chOff x="0" y="0"/>
          <a:chExt cx="0" cy="0"/>
        </a:xfrm>
      </p:grpSpPr>
      <p:sp>
        <p:nvSpPr>
          <p:cNvPr id="67" name="Google Shape;67;p7"/>
          <p:cNvSpPr txBox="1"/>
          <p:nvPr>
            <p:ph type="title"/>
          </p:nvPr>
        </p:nvSpPr>
        <p:spPr>
          <a:xfrm>
            <a:off x="2263140" y="2336810"/>
            <a:ext cx="28392120" cy="84836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7"/>
          <p:cNvSpPr txBox="1"/>
          <p:nvPr>
            <p:ph idx="1" type="body"/>
          </p:nvPr>
        </p:nvSpPr>
        <p:spPr>
          <a:xfrm>
            <a:off x="2263140" y="11684000"/>
            <a:ext cx="13990320" cy="278485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69" name="Google Shape;69;p7"/>
          <p:cNvSpPr txBox="1"/>
          <p:nvPr>
            <p:ph idx="2" type="body"/>
          </p:nvPr>
        </p:nvSpPr>
        <p:spPr>
          <a:xfrm>
            <a:off x="16664940" y="11684000"/>
            <a:ext cx="13990320" cy="278485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70" name="Google Shape;70;p7"/>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7"/>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7"/>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3" name="Shape 73"/>
        <p:cNvGrpSpPr/>
        <p:nvPr/>
      </p:nvGrpSpPr>
      <p:grpSpPr>
        <a:xfrm>
          <a:off x="0" y="0"/>
          <a:ext cx="0" cy="0"/>
          <a:chOff x="0" y="0"/>
          <a:chExt cx="0" cy="0"/>
        </a:xfrm>
      </p:grpSpPr>
      <p:sp>
        <p:nvSpPr>
          <p:cNvPr id="74" name="Google Shape;74;p8"/>
          <p:cNvSpPr txBox="1"/>
          <p:nvPr>
            <p:ph type="title"/>
          </p:nvPr>
        </p:nvSpPr>
        <p:spPr>
          <a:xfrm>
            <a:off x="2267428" y="2336810"/>
            <a:ext cx="28392120" cy="84836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8"/>
          <p:cNvSpPr txBox="1"/>
          <p:nvPr>
            <p:ph idx="1" type="body"/>
          </p:nvPr>
        </p:nvSpPr>
        <p:spPr>
          <a:xfrm>
            <a:off x="2267431" y="10759443"/>
            <a:ext cx="13926024" cy="527303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600"/>
              </a:spcBef>
              <a:spcAft>
                <a:spcPts val="0"/>
              </a:spcAft>
              <a:buClr>
                <a:schemeClr val="dk1"/>
              </a:buClr>
              <a:buSzPts val="8640"/>
              <a:buNone/>
              <a:defRPr b="1" sz="8640"/>
            </a:lvl1pPr>
            <a:lvl2pPr indent="-228600" lvl="1" marL="914400" algn="l">
              <a:lnSpc>
                <a:spcPct val="90000"/>
              </a:lnSpc>
              <a:spcBef>
                <a:spcPts val="1800"/>
              </a:spcBef>
              <a:spcAft>
                <a:spcPts val="0"/>
              </a:spcAft>
              <a:buClr>
                <a:schemeClr val="dk1"/>
              </a:buClr>
              <a:buSzPts val="7200"/>
              <a:buNone/>
              <a:defRPr b="1" sz="7200"/>
            </a:lvl2pPr>
            <a:lvl3pPr indent="-228600" lvl="2" marL="1371600" algn="l">
              <a:lnSpc>
                <a:spcPct val="90000"/>
              </a:lnSpc>
              <a:spcBef>
                <a:spcPts val="1800"/>
              </a:spcBef>
              <a:spcAft>
                <a:spcPts val="0"/>
              </a:spcAft>
              <a:buClr>
                <a:schemeClr val="dk1"/>
              </a:buClr>
              <a:buSzPts val="6480"/>
              <a:buNone/>
              <a:defRPr b="1" sz="6480"/>
            </a:lvl3pPr>
            <a:lvl4pPr indent="-228600" lvl="3" marL="1828800" algn="l">
              <a:lnSpc>
                <a:spcPct val="90000"/>
              </a:lnSpc>
              <a:spcBef>
                <a:spcPts val="1800"/>
              </a:spcBef>
              <a:spcAft>
                <a:spcPts val="0"/>
              </a:spcAft>
              <a:buClr>
                <a:schemeClr val="dk1"/>
              </a:buClr>
              <a:buSzPts val="5760"/>
              <a:buNone/>
              <a:defRPr b="1" sz="5760"/>
            </a:lvl4pPr>
            <a:lvl5pPr indent="-228600" lvl="4" marL="2286000" algn="l">
              <a:lnSpc>
                <a:spcPct val="90000"/>
              </a:lnSpc>
              <a:spcBef>
                <a:spcPts val="1800"/>
              </a:spcBef>
              <a:spcAft>
                <a:spcPts val="0"/>
              </a:spcAft>
              <a:buClr>
                <a:schemeClr val="dk1"/>
              </a:buClr>
              <a:buSzPts val="5760"/>
              <a:buNone/>
              <a:defRPr b="1" sz="5760"/>
            </a:lvl5pPr>
            <a:lvl6pPr indent="-228600" lvl="5" marL="2743200" algn="l">
              <a:lnSpc>
                <a:spcPct val="90000"/>
              </a:lnSpc>
              <a:spcBef>
                <a:spcPts val="1800"/>
              </a:spcBef>
              <a:spcAft>
                <a:spcPts val="0"/>
              </a:spcAft>
              <a:buClr>
                <a:schemeClr val="dk1"/>
              </a:buClr>
              <a:buSzPts val="5760"/>
              <a:buNone/>
              <a:defRPr b="1" sz="5760"/>
            </a:lvl6pPr>
            <a:lvl7pPr indent="-228600" lvl="6" marL="3200400" algn="l">
              <a:lnSpc>
                <a:spcPct val="90000"/>
              </a:lnSpc>
              <a:spcBef>
                <a:spcPts val="1800"/>
              </a:spcBef>
              <a:spcAft>
                <a:spcPts val="0"/>
              </a:spcAft>
              <a:buClr>
                <a:schemeClr val="dk1"/>
              </a:buClr>
              <a:buSzPts val="5760"/>
              <a:buNone/>
              <a:defRPr b="1" sz="5760"/>
            </a:lvl7pPr>
            <a:lvl8pPr indent="-228600" lvl="7" marL="3657600" algn="l">
              <a:lnSpc>
                <a:spcPct val="90000"/>
              </a:lnSpc>
              <a:spcBef>
                <a:spcPts val="1800"/>
              </a:spcBef>
              <a:spcAft>
                <a:spcPts val="0"/>
              </a:spcAft>
              <a:buClr>
                <a:schemeClr val="dk1"/>
              </a:buClr>
              <a:buSzPts val="5760"/>
              <a:buNone/>
              <a:defRPr b="1" sz="5760"/>
            </a:lvl8pPr>
            <a:lvl9pPr indent="-228600" lvl="8" marL="4114800" algn="l">
              <a:lnSpc>
                <a:spcPct val="90000"/>
              </a:lnSpc>
              <a:spcBef>
                <a:spcPts val="1800"/>
              </a:spcBef>
              <a:spcAft>
                <a:spcPts val="0"/>
              </a:spcAft>
              <a:buClr>
                <a:schemeClr val="dk1"/>
              </a:buClr>
              <a:buSzPts val="5760"/>
              <a:buNone/>
              <a:defRPr b="1" sz="5760"/>
            </a:lvl9pPr>
          </a:lstStyle>
          <a:p/>
        </p:txBody>
      </p:sp>
      <p:sp>
        <p:nvSpPr>
          <p:cNvPr id="76" name="Google Shape;76;p8"/>
          <p:cNvSpPr txBox="1"/>
          <p:nvPr>
            <p:ph idx="2" type="body"/>
          </p:nvPr>
        </p:nvSpPr>
        <p:spPr>
          <a:xfrm>
            <a:off x="2267431" y="16032480"/>
            <a:ext cx="13926024" cy="235813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77" name="Google Shape;77;p8"/>
          <p:cNvSpPr txBox="1"/>
          <p:nvPr>
            <p:ph idx="3" type="body"/>
          </p:nvPr>
        </p:nvSpPr>
        <p:spPr>
          <a:xfrm>
            <a:off x="16664942" y="10759443"/>
            <a:ext cx="13994608" cy="527303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600"/>
              </a:spcBef>
              <a:spcAft>
                <a:spcPts val="0"/>
              </a:spcAft>
              <a:buClr>
                <a:schemeClr val="dk1"/>
              </a:buClr>
              <a:buSzPts val="8640"/>
              <a:buNone/>
              <a:defRPr b="1" sz="8640"/>
            </a:lvl1pPr>
            <a:lvl2pPr indent="-228600" lvl="1" marL="914400" algn="l">
              <a:lnSpc>
                <a:spcPct val="90000"/>
              </a:lnSpc>
              <a:spcBef>
                <a:spcPts val="1800"/>
              </a:spcBef>
              <a:spcAft>
                <a:spcPts val="0"/>
              </a:spcAft>
              <a:buClr>
                <a:schemeClr val="dk1"/>
              </a:buClr>
              <a:buSzPts val="7200"/>
              <a:buNone/>
              <a:defRPr b="1" sz="7200"/>
            </a:lvl2pPr>
            <a:lvl3pPr indent="-228600" lvl="2" marL="1371600" algn="l">
              <a:lnSpc>
                <a:spcPct val="90000"/>
              </a:lnSpc>
              <a:spcBef>
                <a:spcPts val="1800"/>
              </a:spcBef>
              <a:spcAft>
                <a:spcPts val="0"/>
              </a:spcAft>
              <a:buClr>
                <a:schemeClr val="dk1"/>
              </a:buClr>
              <a:buSzPts val="6480"/>
              <a:buNone/>
              <a:defRPr b="1" sz="6480"/>
            </a:lvl3pPr>
            <a:lvl4pPr indent="-228600" lvl="3" marL="1828800" algn="l">
              <a:lnSpc>
                <a:spcPct val="90000"/>
              </a:lnSpc>
              <a:spcBef>
                <a:spcPts val="1800"/>
              </a:spcBef>
              <a:spcAft>
                <a:spcPts val="0"/>
              </a:spcAft>
              <a:buClr>
                <a:schemeClr val="dk1"/>
              </a:buClr>
              <a:buSzPts val="5760"/>
              <a:buNone/>
              <a:defRPr b="1" sz="5760"/>
            </a:lvl4pPr>
            <a:lvl5pPr indent="-228600" lvl="4" marL="2286000" algn="l">
              <a:lnSpc>
                <a:spcPct val="90000"/>
              </a:lnSpc>
              <a:spcBef>
                <a:spcPts val="1800"/>
              </a:spcBef>
              <a:spcAft>
                <a:spcPts val="0"/>
              </a:spcAft>
              <a:buClr>
                <a:schemeClr val="dk1"/>
              </a:buClr>
              <a:buSzPts val="5760"/>
              <a:buNone/>
              <a:defRPr b="1" sz="5760"/>
            </a:lvl5pPr>
            <a:lvl6pPr indent="-228600" lvl="5" marL="2743200" algn="l">
              <a:lnSpc>
                <a:spcPct val="90000"/>
              </a:lnSpc>
              <a:spcBef>
                <a:spcPts val="1800"/>
              </a:spcBef>
              <a:spcAft>
                <a:spcPts val="0"/>
              </a:spcAft>
              <a:buClr>
                <a:schemeClr val="dk1"/>
              </a:buClr>
              <a:buSzPts val="5760"/>
              <a:buNone/>
              <a:defRPr b="1" sz="5760"/>
            </a:lvl6pPr>
            <a:lvl7pPr indent="-228600" lvl="6" marL="3200400" algn="l">
              <a:lnSpc>
                <a:spcPct val="90000"/>
              </a:lnSpc>
              <a:spcBef>
                <a:spcPts val="1800"/>
              </a:spcBef>
              <a:spcAft>
                <a:spcPts val="0"/>
              </a:spcAft>
              <a:buClr>
                <a:schemeClr val="dk1"/>
              </a:buClr>
              <a:buSzPts val="5760"/>
              <a:buNone/>
              <a:defRPr b="1" sz="5760"/>
            </a:lvl7pPr>
            <a:lvl8pPr indent="-228600" lvl="7" marL="3657600" algn="l">
              <a:lnSpc>
                <a:spcPct val="90000"/>
              </a:lnSpc>
              <a:spcBef>
                <a:spcPts val="1800"/>
              </a:spcBef>
              <a:spcAft>
                <a:spcPts val="0"/>
              </a:spcAft>
              <a:buClr>
                <a:schemeClr val="dk1"/>
              </a:buClr>
              <a:buSzPts val="5760"/>
              <a:buNone/>
              <a:defRPr b="1" sz="5760"/>
            </a:lvl8pPr>
            <a:lvl9pPr indent="-228600" lvl="8" marL="4114800" algn="l">
              <a:lnSpc>
                <a:spcPct val="90000"/>
              </a:lnSpc>
              <a:spcBef>
                <a:spcPts val="1800"/>
              </a:spcBef>
              <a:spcAft>
                <a:spcPts val="0"/>
              </a:spcAft>
              <a:buClr>
                <a:schemeClr val="dk1"/>
              </a:buClr>
              <a:buSzPts val="5760"/>
              <a:buNone/>
              <a:defRPr b="1" sz="5760"/>
            </a:lvl9pPr>
          </a:lstStyle>
          <a:p/>
        </p:txBody>
      </p:sp>
      <p:sp>
        <p:nvSpPr>
          <p:cNvPr id="78" name="Google Shape;78;p8"/>
          <p:cNvSpPr txBox="1"/>
          <p:nvPr>
            <p:ph idx="4" type="body"/>
          </p:nvPr>
        </p:nvSpPr>
        <p:spPr>
          <a:xfrm>
            <a:off x="16664942" y="16032480"/>
            <a:ext cx="13994608" cy="235813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600"/>
              </a:spcBef>
              <a:spcAft>
                <a:spcPts val="0"/>
              </a:spcAft>
              <a:buClr>
                <a:schemeClr val="dk1"/>
              </a:buClr>
              <a:buSzPts val="1800"/>
              <a:buChar char="•"/>
              <a:defRPr/>
            </a:lvl1pPr>
            <a:lvl2pPr indent="-342900" lvl="1" marL="914400" algn="l">
              <a:lnSpc>
                <a:spcPct val="90000"/>
              </a:lnSpc>
              <a:spcBef>
                <a:spcPts val="1800"/>
              </a:spcBef>
              <a:spcAft>
                <a:spcPts val="0"/>
              </a:spcAft>
              <a:buClr>
                <a:schemeClr val="dk1"/>
              </a:buClr>
              <a:buSzPts val="1800"/>
              <a:buChar char="•"/>
              <a:defRPr/>
            </a:lvl2pPr>
            <a:lvl3pPr indent="-342900" lvl="2" marL="1371600" algn="l">
              <a:lnSpc>
                <a:spcPct val="90000"/>
              </a:lnSpc>
              <a:spcBef>
                <a:spcPts val="1800"/>
              </a:spcBef>
              <a:spcAft>
                <a:spcPts val="0"/>
              </a:spcAft>
              <a:buClr>
                <a:schemeClr val="dk1"/>
              </a:buClr>
              <a:buSzPts val="1800"/>
              <a:buChar char="•"/>
              <a:defRPr/>
            </a:lvl3pPr>
            <a:lvl4pPr indent="-342900" lvl="3" marL="1828800" algn="l">
              <a:lnSpc>
                <a:spcPct val="90000"/>
              </a:lnSpc>
              <a:spcBef>
                <a:spcPts val="1800"/>
              </a:spcBef>
              <a:spcAft>
                <a:spcPts val="0"/>
              </a:spcAft>
              <a:buClr>
                <a:schemeClr val="dk1"/>
              </a:buClr>
              <a:buSzPts val="1800"/>
              <a:buChar char="•"/>
              <a:defRPr/>
            </a:lvl4pPr>
            <a:lvl5pPr indent="-342900" lvl="4" marL="2286000" algn="l">
              <a:lnSpc>
                <a:spcPct val="90000"/>
              </a:lnSpc>
              <a:spcBef>
                <a:spcPts val="1800"/>
              </a:spcBef>
              <a:spcAft>
                <a:spcPts val="0"/>
              </a:spcAft>
              <a:buClr>
                <a:schemeClr val="dk1"/>
              </a:buClr>
              <a:buSzPts val="1800"/>
              <a:buChar char="•"/>
              <a:defRPr/>
            </a:lvl5pPr>
            <a:lvl6pPr indent="-342900" lvl="5" marL="2743200" algn="l">
              <a:lnSpc>
                <a:spcPct val="90000"/>
              </a:lnSpc>
              <a:spcBef>
                <a:spcPts val="1800"/>
              </a:spcBef>
              <a:spcAft>
                <a:spcPts val="0"/>
              </a:spcAft>
              <a:buClr>
                <a:schemeClr val="dk1"/>
              </a:buClr>
              <a:buSzPts val="1800"/>
              <a:buChar char="•"/>
              <a:defRPr/>
            </a:lvl6pPr>
            <a:lvl7pPr indent="-342900" lvl="6" marL="3200400" algn="l">
              <a:lnSpc>
                <a:spcPct val="90000"/>
              </a:lnSpc>
              <a:spcBef>
                <a:spcPts val="1800"/>
              </a:spcBef>
              <a:spcAft>
                <a:spcPts val="0"/>
              </a:spcAft>
              <a:buClr>
                <a:schemeClr val="dk1"/>
              </a:buClr>
              <a:buSzPts val="1800"/>
              <a:buChar char="•"/>
              <a:defRPr/>
            </a:lvl7pPr>
            <a:lvl8pPr indent="-342900" lvl="7" marL="3657600" algn="l">
              <a:lnSpc>
                <a:spcPct val="90000"/>
              </a:lnSpc>
              <a:spcBef>
                <a:spcPts val="1800"/>
              </a:spcBef>
              <a:spcAft>
                <a:spcPts val="0"/>
              </a:spcAft>
              <a:buClr>
                <a:schemeClr val="dk1"/>
              </a:buClr>
              <a:buSzPts val="1800"/>
              <a:buChar char="•"/>
              <a:defRPr/>
            </a:lvl8pPr>
            <a:lvl9pPr indent="-342900" lvl="8" marL="4114800" algn="l">
              <a:lnSpc>
                <a:spcPct val="90000"/>
              </a:lnSpc>
              <a:spcBef>
                <a:spcPts val="1800"/>
              </a:spcBef>
              <a:spcAft>
                <a:spcPts val="0"/>
              </a:spcAft>
              <a:buClr>
                <a:schemeClr val="dk1"/>
              </a:buClr>
              <a:buSzPts val="1800"/>
              <a:buChar char="•"/>
              <a:defRPr/>
            </a:lvl9pPr>
          </a:lstStyle>
          <a:p/>
        </p:txBody>
      </p:sp>
      <p:sp>
        <p:nvSpPr>
          <p:cNvPr id="79" name="Google Shape;79;p8"/>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8"/>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8"/>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2" name="Shape 82"/>
        <p:cNvGrpSpPr/>
        <p:nvPr/>
      </p:nvGrpSpPr>
      <p:grpSpPr>
        <a:xfrm>
          <a:off x="0" y="0"/>
          <a:ext cx="0" cy="0"/>
          <a:chOff x="0" y="0"/>
          <a:chExt cx="0" cy="0"/>
        </a:xfrm>
      </p:grpSpPr>
      <p:sp>
        <p:nvSpPr>
          <p:cNvPr id="83" name="Google Shape;83;p9"/>
          <p:cNvSpPr txBox="1"/>
          <p:nvPr>
            <p:ph type="title"/>
          </p:nvPr>
        </p:nvSpPr>
        <p:spPr>
          <a:xfrm>
            <a:off x="2263140" y="2336810"/>
            <a:ext cx="28392120" cy="84836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9"/>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9"/>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9"/>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7" name="Shape 87"/>
        <p:cNvGrpSpPr/>
        <p:nvPr/>
      </p:nvGrpSpPr>
      <p:grpSpPr>
        <a:xfrm>
          <a:off x="0" y="0"/>
          <a:ext cx="0" cy="0"/>
          <a:chOff x="0" y="0"/>
          <a:chExt cx="0" cy="0"/>
        </a:xfrm>
      </p:grpSpPr>
      <p:sp>
        <p:nvSpPr>
          <p:cNvPr id="88" name="Google Shape;88;p10"/>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0"/>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0"/>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2263140" y="2336810"/>
            <a:ext cx="28392120" cy="848360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5840"/>
              <a:buFont typeface="Calibri"/>
              <a:buNone/>
              <a:defRPr b="0" i="0" sz="15839"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2263140" y="11684000"/>
            <a:ext cx="28392120" cy="27848563"/>
          </a:xfrm>
          <a:prstGeom prst="rect">
            <a:avLst/>
          </a:prstGeom>
          <a:noFill/>
          <a:ln>
            <a:noFill/>
          </a:ln>
        </p:spPr>
        <p:txBody>
          <a:bodyPr anchorCtr="0" anchor="t" bIns="45700" lIns="91425" spcFirstLastPara="1" rIns="91425" wrap="square" tIns="45700">
            <a:normAutofit/>
          </a:bodyPr>
          <a:lstStyle>
            <a:lvl1pPr indent="-868680" lvl="0" marL="457200" marR="0" rtl="0" algn="l">
              <a:lnSpc>
                <a:spcPct val="90000"/>
              </a:lnSpc>
              <a:spcBef>
                <a:spcPts val="3600"/>
              </a:spcBef>
              <a:spcAft>
                <a:spcPts val="0"/>
              </a:spcAft>
              <a:buClr>
                <a:schemeClr val="dk1"/>
              </a:buClr>
              <a:buSzPts val="10080"/>
              <a:buFont typeface="Arial"/>
              <a:buChar char="•"/>
              <a:defRPr b="0" i="0" sz="10080" u="none" cap="none" strike="noStrike">
                <a:solidFill>
                  <a:schemeClr val="dk1"/>
                </a:solidFill>
                <a:latin typeface="Calibri"/>
                <a:ea typeface="Calibri"/>
                <a:cs typeface="Calibri"/>
                <a:sym typeface="Calibri"/>
              </a:defRPr>
            </a:lvl1pPr>
            <a:lvl2pPr indent="-777240" lvl="1" marL="914400" marR="0" rtl="0" algn="l">
              <a:lnSpc>
                <a:spcPct val="90000"/>
              </a:lnSpc>
              <a:spcBef>
                <a:spcPts val="1800"/>
              </a:spcBef>
              <a:spcAft>
                <a:spcPts val="0"/>
              </a:spcAft>
              <a:buClr>
                <a:schemeClr val="dk1"/>
              </a:buClr>
              <a:buSzPts val="8640"/>
              <a:buFont typeface="Arial"/>
              <a:buChar char="•"/>
              <a:defRPr b="0" i="0" sz="8640" u="none" cap="none" strike="noStrike">
                <a:solidFill>
                  <a:schemeClr val="dk1"/>
                </a:solidFill>
                <a:latin typeface="Calibri"/>
                <a:ea typeface="Calibri"/>
                <a:cs typeface="Calibri"/>
                <a:sym typeface="Calibri"/>
              </a:defRPr>
            </a:lvl2pPr>
            <a:lvl3pPr indent="-685800" lvl="2" marL="1371600" marR="0" rtl="0" algn="l">
              <a:lnSpc>
                <a:spcPct val="90000"/>
              </a:lnSpc>
              <a:spcBef>
                <a:spcPts val="180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3pPr>
            <a:lvl4pPr indent="-640080" lvl="3" marL="18288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4pPr>
            <a:lvl5pPr indent="-640079" lvl="4" marL="22860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5pPr>
            <a:lvl6pPr indent="-640079" lvl="5" marL="27432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6pPr>
            <a:lvl7pPr indent="-640079" lvl="6" marL="32004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7pPr>
            <a:lvl8pPr indent="-640079" lvl="7" marL="36576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8pPr>
            <a:lvl9pPr indent="-640079" lvl="8" marL="4114800" marR="0" rtl="0" algn="l">
              <a:lnSpc>
                <a:spcPct val="90000"/>
              </a:lnSpc>
              <a:spcBef>
                <a:spcPts val="1800"/>
              </a:spcBef>
              <a:spcAft>
                <a:spcPts val="0"/>
              </a:spcAft>
              <a:buClr>
                <a:schemeClr val="dk1"/>
              </a:buClr>
              <a:buSzPts val="6480"/>
              <a:buFont typeface="Arial"/>
              <a:buChar char="•"/>
              <a:defRPr b="0" i="0" sz="648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2263140" y="40680650"/>
            <a:ext cx="7406640" cy="23368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432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10904220" y="40680650"/>
            <a:ext cx="11109960" cy="23368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32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23248620" y="40680650"/>
            <a:ext cx="7406640" cy="23368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4320" u="none" cap="none" strike="noStrike">
                <a:solidFill>
                  <a:srgbClr val="888888"/>
                </a:solidFill>
                <a:latin typeface="Calibri"/>
                <a:ea typeface="Calibri"/>
                <a:cs typeface="Calibri"/>
                <a:sym typeface="Calibri"/>
              </a:defRPr>
            </a:lvl1pPr>
            <a:lvl2pPr indent="0" lvl="1" marL="0" marR="0" rtl="0" algn="r">
              <a:spcBef>
                <a:spcPts val="0"/>
              </a:spcBef>
              <a:buNone/>
              <a:defRPr b="0" i="0" sz="4320" u="none" cap="none" strike="noStrike">
                <a:solidFill>
                  <a:srgbClr val="888888"/>
                </a:solidFill>
                <a:latin typeface="Calibri"/>
                <a:ea typeface="Calibri"/>
                <a:cs typeface="Calibri"/>
                <a:sym typeface="Calibri"/>
              </a:defRPr>
            </a:lvl2pPr>
            <a:lvl3pPr indent="0" lvl="2" marL="0" marR="0" rtl="0" algn="r">
              <a:spcBef>
                <a:spcPts val="0"/>
              </a:spcBef>
              <a:buNone/>
              <a:defRPr b="0" i="0" sz="4320" u="none" cap="none" strike="noStrike">
                <a:solidFill>
                  <a:srgbClr val="888888"/>
                </a:solidFill>
                <a:latin typeface="Calibri"/>
                <a:ea typeface="Calibri"/>
                <a:cs typeface="Calibri"/>
                <a:sym typeface="Calibri"/>
              </a:defRPr>
            </a:lvl3pPr>
            <a:lvl4pPr indent="0" lvl="3" marL="0" marR="0" rtl="0" algn="r">
              <a:spcBef>
                <a:spcPts val="0"/>
              </a:spcBef>
              <a:buNone/>
              <a:defRPr b="0" i="0" sz="4320" u="none" cap="none" strike="noStrike">
                <a:solidFill>
                  <a:srgbClr val="888888"/>
                </a:solidFill>
                <a:latin typeface="Calibri"/>
                <a:ea typeface="Calibri"/>
                <a:cs typeface="Calibri"/>
                <a:sym typeface="Calibri"/>
              </a:defRPr>
            </a:lvl4pPr>
            <a:lvl5pPr indent="0" lvl="4" marL="0" marR="0" rtl="0" algn="r">
              <a:spcBef>
                <a:spcPts val="0"/>
              </a:spcBef>
              <a:buNone/>
              <a:defRPr b="0" i="0" sz="4320" u="none" cap="none" strike="noStrike">
                <a:solidFill>
                  <a:srgbClr val="888888"/>
                </a:solidFill>
                <a:latin typeface="Calibri"/>
                <a:ea typeface="Calibri"/>
                <a:cs typeface="Calibri"/>
                <a:sym typeface="Calibri"/>
              </a:defRPr>
            </a:lvl5pPr>
            <a:lvl6pPr indent="0" lvl="5" marL="0" marR="0" rtl="0" algn="r">
              <a:spcBef>
                <a:spcPts val="0"/>
              </a:spcBef>
              <a:buNone/>
              <a:defRPr b="0" i="0" sz="4320" u="none" cap="none" strike="noStrike">
                <a:solidFill>
                  <a:srgbClr val="888888"/>
                </a:solidFill>
                <a:latin typeface="Calibri"/>
                <a:ea typeface="Calibri"/>
                <a:cs typeface="Calibri"/>
                <a:sym typeface="Calibri"/>
              </a:defRPr>
            </a:lvl6pPr>
            <a:lvl7pPr indent="0" lvl="6" marL="0" marR="0" rtl="0" algn="r">
              <a:spcBef>
                <a:spcPts val="0"/>
              </a:spcBef>
              <a:buNone/>
              <a:defRPr b="0" i="0" sz="4320" u="none" cap="none" strike="noStrike">
                <a:solidFill>
                  <a:srgbClr val="888888"/>
                </a:solidFill>
                <a:latin typeface="Calibri"/>
                <a:ea typeface="Calibri"/>
                <a:cs typeface="Calibri"/>
                <a:sym typeface="Calibri"/>
              </a:defRPr>
            </a:lvl7pPr>
            <a:lvl8pPr indent="0" lvl="7" marL="0" marR="0" rtl="0" algn="r">
              <a:spcBef>
                <a:spcPts val="0"/>
              </a:spcBef>
              <a:buNone/>
              <a:defRPr b="0" i="0" sz="4320" u="none" cap="none" strike="noStrike">
                <a:solidFill>
                  <a:srgbClr val="888888"/>
                </a:solidFill>
                <a:latin typeface="Calibri"/>
                <a:ea typeface="Calibri"/>
                <a:cs typeface="Calibri"/>
                <a:sym typeface="Calibri"/>
              </a:defRPr>
            </a:lvl8pPr>
            <a:lvl9pPr indent="0" lvl="8" marL="0" marR="0" rtl="0" algn="r">
              <a:spcBef>
                <a:spcPts val="0"/>
              </a:spcBef>
              <a:buNone/>
              <a:defRPr b="0" i="0" sz="43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et.al" TargetMode="External"/><Relationship Id="rId5" Type="http://schemas.openxmlformats.org/officeDocument/2006/relationships/hyperlink" Target="http://et.al" TargetMode="External"/><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5"/>
          <p:cNvSpPr txBox="1"/>
          <p:nvPr>
            <p:ph type="title"/>
          </p:nvPr>
        </p:nvSpPr>
        <p:spPr>
          <a:xfrm>
            <a:off x="14197450" y="1534000"/>
            <a:ext cx="17520600" cy="3152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8203"/>
              <a:buFont typeface="Calibri"/>
              <a:buNone/>
            </a:pPr>
            <a:r>
              <a:rPr lang="en-US"/>
              <a:t>Numerical Thermal Analysis of Human Eye under LED Ray Illumination</a:t>
            </a:r>
            <a:endParaRPr/>
          </a:p>
        </p:txBody>
      </p:sp>
      <p:sp>
        <p:nvSpPr>
          <p:cNvPr id="122" name="Google Shape;122;p15"/>
          <p:cNvSpPr txBox="1"/>
          <p:nvPr>
            <p:ph idx="1" type="body"/>
          </p:nvPr>
        </p:nvSpPr>
        <p:spPr>
          <a:xfrm>
            <a:off x="14197300" y="10666925"/>
            <a:ext cx="17520900" cy="1468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7F7F7F"/>
              </a:buClr>
              <a:buSzPts val="4081"/>
              <a:buNone/>
            </a:pPr>
            <a:r>
              <a:rPr lang="en-US" sz="3800"/>
              <a:t>Sergio Hernandez, P.E.</a:t>
            </a:r>
            <a:endParaRPr sz="3800"/>
          </a:p>
          <a:p>
            <a:pPr indent="0" lvl="0" marL="0" rtl="0" algn="l">
              <a:lnSpc>
                <a:spcPct val="100000"/>
              </a:lnSpc>
              <a:spcBef>
                <a:spcPts val="0"/>
              </a:spcBef>
              <a:spcAft>
                <a:spcPts val="0"/>
              </a:spcAft>
              <a:buClr>
                <a:srgbClr val="7F7F7F"/>
              </a:buClr>
              <a:buSzPts val="4081"/>
              <a:buNone/>
            </a:pPr>
            <a:r>
              <a:rPr lang="en-US" sz="3800"/>
              <a:t>Meta, Menlo Park, CA</a:t>
            </a:r>
            <a:endParaRPr sz="3800"/>
          </a:p>
        </p:txBody>
      </p:sp>
      <p:pic>
        <p:nvPicPr>
          <p:cNvPr id="123" name="Google Shape;123;p15" title="Cover.png"/>
          <p:cNvPicPr preferRelativeResize="0"/>
          <p:nvPr>
            <p:ph idx="2" type="pic"/>
          </p:nvPr>
        </p:nvPicPr>
        <p:blipFill rotWithShape="1">
          <a:blip r:embed="rId3">
            <a:alphaModFix/>
          </a:blip>
          <a:srcRect b="0" l="11401" r="11401" t="0"/>
          <a:stretch/>
        </p:blipFill>
        <p:spPr>
          <a:xfrm>
            <a:off x="1" y="-33975"/>
            <a:ext cx="12557761" cy="12209454"/>
          </a:xfrm>
          <a:prstGeom prst="rect">
            <a:avLst/>
          </a:prstGeom>
          <a:noFill/>
          <a:ln>
            <a:noFill/>
          </a:ln>
        </p:spPr>
      </p:pic>
      <p:sp>
        <p:nvSpPr>
          <p:cNvPr id="124" name="Google Shape;124;p15"/>
          <p:cNvSpPr txBox="1"/>
          <p:nvPr>
            <p:ph idx="3" type="body"/>
          </p:nvPr>
        </p:nvSpPr>
        <p:spPr>
          <a:xfrm>
            <a:off x="15525750" y="21459225"/>
            <a:ext cx="16192500" cy="7227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101"/>
              <a:buNone/>
            </a:pPr>
            <a:r>
              <a:rPr lang="en-US" sz="4201"/>
              <a:t>A 2D schematic of the human eye was developed based on literature dimensions, incorporating key structures [1]. The Bio-heat equation was used to model heat transfer. Fluid flow in the AH domain was modeled using the Boussinesq approximation, while flow between AH and TM domains was governed by Darcy's law. Thermal properties were based on literature values, with metabolic heating and blood perfusion incorporated into the thermal analysis [1]. Optical properties were approximated using wavelength-dependent complex refractive indices and extinction coefficients, with absorption coefficients calculated from transmittance data [2-4]. Simulations were performed with LED sources (850 nm) at varying distances from the cornea (5 mm and 200 mm), calculating eye temperature using an optical attenuation model with tissue-specific coefficients.</a:t>
            </a:r>
            <a:endParaRPr sz="4201"/>
          </a:p>
        </p:txBody>
      </p:sp>
      <p:sp>
        <p:nvSpPr>
          <p:cNvPr id="125" name="Google Shape;125;p15"/>
          <p:cNvSpPr txBox="1"/>
          <p:nvPr>
            <p:ph idx="4" type="body"/>
          </p:nvPr>
        </p:nvSpPr>
        <p:spPr>
          <a:xfrm>
            <a:off x="1196900" y="39319100"/>
            <a:ext cx="15220500" cy="2619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A5A5A5"/>
              </a:buClr>
              <a:buSzPts val="3281"/>
              <a:buNone/>
            </a:pPr>
            <a:r>
              <a:rPr lang="en-US" sz="2681"/>
              <a:t>[</a:t>
            </a:r>
            <a:r>
              <a:rPr lang="en-US" sz="2381"/>
              <a:t>1] Md Ashiqur Rahman, </a:t>
            </a:r>
            <a:r>
              <a:rPr lang="en-US" sz="2381" u="sng">
                <a:solidFill>
                  <a:schemeClr val="hlink"/>
                </a:solidFill>
                <a:hlinkClick r:id="rId4"/>
              </a:rPr>
              <a:t>et.al</a:t>
            </a:r>
            <a:r>
              <a:rPr lang="en-US" sz="2381"/>
              <a:t>, “Characterizing the Aging Process of the Human Eye: Tear Evaporation, Fluid Dynamics, Blood Flow, and Metabolism-Based Comparative Study”, BioMed Research International Volume 2022.</a:t>
            </a:r>
            <a:endParaRPr sz="2381"/>
          </a:p>
          <a:p>
            <a:pPr indent="0" lvl="0" marL="0" rtl="0" algn="l">
              <a:lnSpc>
                <a:spcPct val="90000"/>
              </a:lnSpc>
              <a:spcBef>
                <a:spcPts val="0"/>
              </a:spcBef>
              <a:spcAft>
                <a:spcPts val="0"/>
              </a:spcAft>
              <a:buClr>
                <a:srgbClr val="A5A5A5"/>
              </a:buClr>
              <a:buSzPts val="3281"/>
              <a:buNone/>
            </a:pPr>
            <a:r>
              <a:rPr lang="en-US" sz="2381"/>
              <a:t>[2] Edward A. Boettner and ]. Reimer Wolter, “Transmission of Ocular Media”, Invistigative </a:t>
            </a:r>
            <a:r>
              <a:rPr lang="en-US" sz="2381"/>
              <a:t>ophthalmology</a:t>
            </a:r>
            <a:r>
              <a:rPr lang="en-US" sz="2381"/>
              <a:t>, 1971, Vol.1, Number 6, pp 776-783.</a:t>
            </a:r>
            <a:endParaRPr sz="2381"/>
          </a:p>
          <a:p>
            <a:pPr indent="0" lvl="0" marL="0" rtl="0" algn="l">
              <a:lnSpc>
                <a:spcPct val="90000"/>
              </a:lnSpc>
              <a:spcBef>
                <a:spcPts val="0"/>
              </a:spcBef>
              <a:spcAft>
                <a:spcPts val="0"/>
              </a:spcAft>
              <a:buClr>
                <a:srgbClr val="A5A5A5"/>
              </a:buClr>
              <a:buSzPts val="3281"/>
              <a:buNone/>
            </a:pPr>
            <a:r>
              <a:rPr lang="en-US" sz="2381"/>
              <a:t>[3] Cvetkovic M, Poljak D, et.al., Modeling of Human eye Exposed to Laser Radiation (Human Eye Imaging and Modeling) (CRC Press, 2012) ch 14, pp 279–309</a:t>
            </a:r>
            <a:endParaRPr sz="2381"/>
          </a:p>
          <a:p>
            <a:pPr indent="0" lvl="0" marL="0" rtl="0" algn="l">
              <a:lnSpc>
                <a:spcPct val="90000"/>
              </a:lnSpc>
              <a:spcBef>
                <a:spcPts val="0"/>
              </a:spcBef>
              <a:spcAft>
                <a:spcPts val="0"/>
              </a:spcAft>
              <a:buClr>
                <a:srgbClr val="A5A5A5"/>
              </a:buClr>
              <a:buSzPts val="3281"/>
              <a:buNone/>
            </a:pPr>
            <a:r>
              <a:rPr lang="en-US" sz="2381"/>
              <a:t>[4] GZanellati, </a:t>
            </a:r>
            <a:r>
              <a:rPr lang="en-US" sz="2381" u="sng">
                <a:solidFill>
                  <a:schemeClr val="hlink"/>
                </a:solidFill>
                <a:hlinkClick r:id="rId5"/>
              </a:rPr>
              <a:t>et.al</a:t>
            </a:r>
            <a:r>
              <a:rPr lang="en-US" sz="2381"/>
              <a:t>., “A review of optical and thermal eye tissue parameters for improved computational models in retinal laser therapy”, Prog. Biomed. Eng. 7 (2025).</a:t>
            </a:r>
            <a:endParaRPr sz="2381"/>
          </a:p>
          <a:p>
            <a:pPr indent="0" lvl="0" marL="0" rtl="0" algn="l">
              <a:lnSpc>
                <a:spcPct val="90000"/>
              </a:lnSpc>
              <a:spcBef>
                <a:spcPts val="0"/>
              </a:spcBef>
              <a:spcAft>
                <a:spcPts val="0"/>
              </a:spcAft>
              <a:buClr>
                <a:srgbClr val="A5A5A5"/>
              </a:buClr>
              <a:buSzPts val="3281"/>
              <a:buNone/>
            </a:pPr>
            <a:r>
              <a:t/>
            </a:r>
            <a:endParaRPr sz="2681"/>
          </a:p>
        </p:txBody>
      </p:sp>
      <p:sp>
        <p:nvSpPr>
          <p:cNvPr id="126" name="Google Shape;126;p15"/>
          <p:cNvSpPr txBox="1"/>
          <p:nvPr>
            <p:ph idx="5" type="body"/>
          </p:nvPr>
        </p:nvSpPr>
        <p:spPr>
          <a:xfrm>
            <a:off x="14197300" y="4972225"/>
            <a:ext cx="17520900" cy="5449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6121"/>
              <a:buNone/>
            </a:pPr>
            <a:r>
              <a:rPr lang="en-US" sz="4321"/>
              <a:t>This study aims to investigate the thermal response of the eye to IR LED exposure through a multiphysics simulation approach, predicting temperature in ocular tissues due to IR absorption. The increasing adoption of infrared (IR) light-emitting diodes (LEDs) in various applications, including augmented reality (AR) headsets, medical treatment, automotives, mobile phones, and military technology, has led to a growing interest in understanding the interactions between IR radiation and the human eye. Specifically, IR LEDs are being utilized for eye tracking and gaze detection.</a:t>
            </a:r>
            <a:endParaRPr sz="4321"/>
          </a:p>
        </p:txBody>
      </p:sp>
      <p:sp>
        <p:nvSpPr>
          <p:cNvPr id="127" name="Google Shape;127;p15"/>
          <p:cNvSpPr txBox="1"/>
          <p:nvPr>
            <p:ph idx="6" type="body"/>
          </p:nvPr>
        </p:nvSpPr>
        <p:spPr>
          <a:xfrm>
            <a:off x="1649531" y="14842766"/>
            <a:ext cx="29615963" cy="471412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101"/>
              <a:buNone/>
            </a:pPr>
            <a:r>
              <a:rPr lang="en-US" sz="4201"/>
              <a:t>This study investigates the temperature distribution in the human eye subjected to IR-LED ray heating using a 2D numerical model. The model comprises various ocular tissues, including the cornea, aqueous humour (AH), ciliary body, trabecular meshwork (TM), lens, vitreous humour (VH), retina, choroid, and sclera. The eye dimensions, boundary conditions, and heat loads are consistent with previous studies. The Boussinesq flow approximation is applied to the AH domain, while Darcy’s law is employed for the TM domain. The heat-</a:t>
            </a:r>
            <a:r>
              <a:rPr lang="en-US" sz="4201"/>
              <a:t>transfer</a:t>
            </a:r>
            <a:r>
              <a:rPr lang="en-US" sz="4201"/>
              <a:t> and Geometrical Optics (GOP) interfaces are utilized to calculate ray heating at varying distances. The steady-state model results show good agreement with existing numerical models in terms of </a:t>
            </a:r>
            <a:r>
              <a:rPr lang="en-US" sz="4201"/>
              <a:t>corneal </a:t>
            </a:r>
            <a:r>
              <a:rPr lang="en-US" sz="4201"/>
              <a:t>temperature and fluid velocity in the AH domain. The results also show temperature rise from IR-LED rays. The findings of this study contribute to the understanding of thermal effects in the human eye under IR-LED ray heating, providing valuable insights for different applications and development.</a:t>
            </a:r>
            <a:endParaRPr sz="4201"/>
          </a:p>
        </p:txBody>
      </p:sp>
      <p:sp>
        <p:nvSpPr>
          <p:cNvPr id="128" name="Google Shape;128;p15"/>
          <p:cNvSpPr txBox="1"/>
          <p:nvPr>
            <p:ph idx="7" type="body"/>
          </p:nvPr>
        </p:nvSpPr>
        <p:spPr>
          <a:xfrm>
            <a:off x="1649531" y="13540266"/>
            <a:ext cx="29615963" cy="1302499"/>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141"/>
              <a:buNone/>
            </a:pPr>
            <a:r>
              <a:rPr lang="en-US"/>
              <a:t>Abstract</a:t>
            </a:r>
            <a:endParaRPr/>
          </a:p>
        </p:txBody>
      </p:sp>
      <p:sp>
        <p:nvSpPr>
          <p:cNvPr id="129" name="Google Shape;129;p15"/>
          <p:cNvSpPr txBox="1"/>
          <p:nvPr>
            <p:ph idx="8" type="body"/>
          </p:nvPr>
        </p:nvSpPr>
        <p:spPr>
          <a:xfrm>
            <a:off x="15655929" y="20169507"/>
            <a:ext cx="16062300" cy="13038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141"/>
              <a:buNone/>
            </a:pPr>
            <a:r>
              <a:rPr lang="en-US"/>
              <a:t>Methodology</a:t>
            </a:r>
            <a:endParaRPr/>
          </a:p>
        </p:txBody>
      </p:sp>
      <p:pic>
        <p:nvPicPr>
          <p:cNvPr id="130" name="Google Shape;130;p15" title="Rays_T_Flux.png"/>
          <p:cNvPicPr preferRelativeResize="0"/>
          <p:nvPr>
            <p:ph idx="9" type="pic"/>
          </p:nvPr>
        </p:nvPicPr>
        <p:blipFill rotWithShape="1">
          <a:blip r:embed="rId6">
            <a:alphaModFix/>
          </a:blip>
          <a:srcRect b="2226" l="0" r="0" t="2216"/>
          <a:stretch/>
        </p:blipFill>
        <p:spPr>
          <a:xfrm>
            <a:off x="2636494" y="20137050"/>
            <a:ext cx="10491082" cy="7518901"/>
          </a:xfrm>
          <a:prstGeom prst="rect">
            <a:avLst/>
          </a:prstGeom>
          <a:noFill/>
          <a:ln>
            <a:noFill/>
          </a:ln>
        </p:spPr>
      </p:pic>
      <p:sp>
        <p:nvSpPr>
          <p:cNvPr id="131" name="Google Shape;131;p15"/>
          <p:cNvSpPr txBox="1"/>
          <p:nvPr>
            <p:ph idx="13" type="body"/>
          </p:nvPr>
        </p:nvSpPr>
        <p:spPr>
          <a:xfrm>
            <a:off x="1196900" y="27655950"/>
            <a:ext cx="13776300" cy="1302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81"/>
              <a:buNone/>
            </a:pPr>
            <a:r>
              <a:rPr lang="en-US"/>
              <a:t>Figure 1. </a:t>
            </a:r>
            <a:r>
              <a:rPr lang="en-US"/>
              <a:t>Ray tracing, intensity map, Temperature field and Heat FLux</a:t>
            </a:r>
            <a:endParaRPr/>
          </a:p>
        </p:txBody>
      </p:sp>
      <p:pic>
        <p:nvPicPr>
          <p:cNvPr id="132" name="Google Shape;132;p15" title="Screenshot 2025-05-15 at 1.42.04 PM.png"/>
          <p:cNvPicPr preferRelativeResize="0"/>
          <p:nvPr>
            <p:ph idx="14" type="pic"/>
          </p:nvPr>
        </p:nvPicPr>
        <p:blipFill rotWithShape="1">
          <a:blip r:embed="rId7">
            <a:alphaModFix/>
          </a:blip>
          <a:srcRect b="10690" l="0" r="0" t="10698"/>
          <a:stretch/>
        </p:blipFill>
        <p:spPr>
          <a:xfrm>
            <a:off x="21630713" y="39977805"/>
            <a:ext cx="6054230" cy="1302500"/>
          </a:xfrm>
          <a:prstGeom prst="rect">
            <a:avLst/>
          </a:prstGeom>
          <a:noFill/>
          <a:ln>
            <a:noFill/>
          </a:ln>
        </p:spPr>
      </p:pic>
      <p:sp>
        <p:nvSpPr>
          <p:cNvPr id="133" name="Google Shape;133;p15"/>
          <p:cNvSpPr txBox="1"/>
          <p:nvPr>
            <p:ph idx="15" type="body"/>
          </p:nvPr>
        </p:nvSpPr>
        <p:spPr>
          <a:xfrm>
            <a:off x="1196900" y="29952501"/>
            <a:ext cx="15434100" cy="8168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101"/>
              <a:buNone/>
            </a:pPr>
            <a:r>
              <a:rPr lang="en-US" sz="4401"/>
              <a:t>T</a:t>
            </a:r>
            <a:r>
              <a:rPr lang="en-US"/>
              <a:t>he steady-state test results were validated against existing published documents, demonstrating excellent agreement. Specifically, the temperature at the cornea (306.6 K) and sclera (310.2 K) showed percent differences of 0.09% and 0.004%, respectively, compared to published values. Additionally, the maximum velocity in the aqueous humor (AH) domain exhibited a 3% difference, further confirming the accuracy of the results. These findings suggest that the model is reliable and can be used for further analysis. Ray tracing simulations revealed that at a distance of 200 mm, the rays focus on the retina and choroid domains, indicating optimal image formation. In contrast, at a shorter distance of 5 mm, the rays are out of focus and dispersed. Furthermore, simulations showed that temperature rise is more pronounced at shorter distances and higher optical power, highlighting the importance of careful consideration of these factors in system design.</a:t>
            </a:r>
            <a:endParaRPr/>
          </a:p>
        </p:txBody>
      </p:sp>
      <p:sp>
        <p:nvSpPr>
          <p:cNvPr id="134" name="Google Shape;134;p15"/>
          <p:cNvSpPr txBox="1"/>
          <p:nvPr>
            <p:ph idx="16" type="body"/>
          </p:nvPr>
        </p:nvSpPr>
        <p:spPr>
          <a:xfrm>
            <a:off x="1196925" y="29148124"/>
            <a:ext cx="15362400" cy="9369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141"/>
              <a:buNone/>
            </a:pPr>
            <a:r>
              <a:rPr lang="en-US"/>
              <a:t>Results</a:t>
            </a:r>
            <a:endParaRPr/>
          </a:p>
        </p:txBody>
      </p:sp>
      <p:pic>
        <p:nvPicPr>
          <p:cNvPr id="135" name="Google Shape;135;p15" title="T_Pupillary_Axis.png"/>
          <p:cNvPicPr preferRelativeResize="0"/>
          <p:nvPr>
            <p:ph idx="17" type="pic"/>
          </p:nvPr>
        </p:nvPicPr>
        <p:blipFill rotWithShape="1">
          <a:blip r:embed="rId8">
            <a:alphaModFix/>
          </a:blip>
          <a:srcRect b="0" l="0" r="0" t="0"/>
          <a:stretch/>
        </p:blipFill>
        <p:spPr>
          <a:xfrm>
            <a:off x="18458750" y="29110850"/>
            <a:ext cx="10968374" cy="8232351"/>
          </a:xfrm>
          <a:prstGeom prst="rect">
            <a:avLst/>
          </a:prstGeom>
          <a:noFill/>
          <a:ln>
            <a:noFill/>
          </a:ln>
        </p:spPr>
      </p:pic>
      <p:sp>
        <p:nvSpPr>
          <p:cNvPr id="136" name="Google Shape;136;p15"/>
          <p:cNvSpPr txBox="1"/>
          <p:nvPr>
            <p:ph idx="18" type="body"/>
          </p:nvPr>
        </p:nvSpPr>
        <p:spPr>
          <a:xfrm>
            <a:off x="18716938" y="37032600"/>
            <a:ext cx="11881800" cy="777600"/>
          </a:xfrm>
          <a:prstGeom prst="rect">
            <a:avLst/>
          </a:prstGeom>
          <a:solidFill>
            <a:schemeClr val="lt1"/>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81"/>
              <a:buNone/>
            </a:pPr>
            <a:r>
              <a:rPr lang="en-US"/>
              <a:t>Figure 2 Pupillary Axis - Sclera (0 mm) to Cornea</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