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5" r:id="rId1"/>
  </p:sldMasterIdLst>
  <p:notesMasterIdLst>
    <p:notesMasterId r:id="rId3"/>
  </p:notesMasterIdLst>
  <p:sldIdLst>
    <p:sldId id="286" r:id="rId2"/>
  </p:sldIdLst>
  <p:sldSz cx="32918400" cy="438912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Your poster" id="{FBD8B3AE-BE91-4C46-B2EC-4082CAFA89BA}">
          <p14:sldIdLst>
            <p14:sldId id="286"/>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icrosoft Office User" initials="MOU" lastIdx="1" clrIdx="0">
    <p:extLst>
      <p:ext uri="{19B8F6BF-5375-455C-9EA6-DF929625EA0E}">
        <p15:presenceInfo xmlns:p15="http://schemas.microsoft.com/office/powerpoint/2012/main" userId="Microsoft Office User"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006FAC"/>
    <a:srgbClr val="E1EAF1"/>
    <a:srgbClr val="DAE5EE"/>
    <a:srgbClr val="D5E1EB"/>
    <a:srgbClr val="D2E0EB"/>
    <a:srgbClr val="CDDCE8"/>
    <a:srgbClr val="CAD8E6"/>
    <a:srgbClr val="C2D3E3"/>
    <a:srgbClr val="B8CBDF"/>
    <a:srgbClr val="78A3CB"/>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7C868D8B-8315-4F9E-880F-951CE0B6B17F}" v="1" dt="2025-10-03T14:53:19.062"/>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p:scale>
          <a:sx n="19" d="100"/>
          <a:sy n="19" d="100"/>
        </p:scale>
        <p:origin x="1578" y="-1293"/>
      </p:cViewPr>
      <p:guideLst/>
    </p:cSldViewPr>
  </p:slideViewPr>
  <p:notesTextViewPr>
    <p:cViewPr>
      <p:scale>
        <a:sx n="1" d="1"/>
        <a:sy n="1" d="1"/>
      </p:scale>
      <p:origin x="0" y="0"/>
    </p:cViewPr>
  </p:notesTextViewPr>
  <p:notesViewPr>
    <p:cSldViewPr snapToGrid="0">
      <p:cViewPr>
        <p:scale>
          <a:sx n="1" d="2"/>
          <a:sy n="1" d="2"/>
        </p:scale>
        <p:origin x="0" y="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10" Type="http://schemas.microsoft.com/office/2015/10/relationships/revisionInfo" Target="revisionInfo.xml"/><Relationship Id="rId4" Type="http://schemas.openxmlformats.org/officeDocument/2006/relationships/commentAuthors" Target="commentAuthors.xml"/><Relationship Id="rId9"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aadatvarnousefaderani, Sahar" userId="927b49d2-17d9-4bd9-ac8d-55c7da3c2cc9" providerId="ADAL" clId="{B7001887-21F5-4A1B-A871-D2D9E5C80F64}"/>
    <pc:docChg chg="modSld">
      <pc:chgData name="Saadatvarnousefaderani, Sahar" userId="927b49d2-17d9-4bd9-ac8d-55c7da3c2cc9" providerId="ADAL" clId="{B7001887-21F5-4A1B-A871-D2D9E5C80F64}" dt="2025-10-03T14:53:27.757" v="7" actId="1076"/>
      <pc:docMkLst>
        <pc:docMk/>
      </pc:docMkLst>
      <pc:sldChg chg="addSp modSp mod">
        <pc:chgData name="Saadatvarnousefaderani, Sahar" userId="927b49d2-17d9-4bd9-ac8d-55c7da3c2cc9" providerId="ADAL" clId="{B7001887-21F5-4A1B-A871-D2D9E5C80F64}" dt="2025-10-03T14:53:27.757" v="7" actId="1076"/>
        <pc:sldMkLst>
          <pc:docMk/>
          <pc:sldMk cId="3288585729" sldId="286"/>
        </pc:sldMkLst>
        <pc:picChg chg="add mod">
          <ac:chgData name="Saadatvarnousefaderani, Sahar" userId="927b49d2-17d9-4bd9-ac8d-55c7da3c2cc9" providerId="ADAL" clId="{B7001887-21F5-4A1B-A871-D2D9E5C80F64}" dt="2025-10-03T14:53:27.757" v="7" actId="1076"/>
          <ac:picMkLst>
            <pc:docMk/>
            <pc:sldMk cId="3288585729" sldId="286"/>
            <ac:picMk id="26" creationId="{06836ED9-C0C8-A1E3-0CFC-9F13882175EA}"/>
          </ac:picMkLst>
        </pc:picChg>
      </pc:sldChg>
    </pc:docChg>
  </pc:docChgLst>
  <pc:docChgLst>
    <pc:chgData name="Chen, Jiajia" userId="dc6434e4-b05b-428e-83c8-d2ab40e1af8c" providerId="ADAL" clId="{7FE7B131-66F3-50FB-AD91-26EA823231AC}"/>
    <pc:docChg chg="undo custSel modSld">
      <pc:chgData name="Chen, Jiajia" userId="dc6434e4-b05b-428e-83c8-d2ab40e1af8c" providerId="ADAL" clId="{7FE7B131-66F3-50FB-AD91-26EA823231AC}" dt="2025-08-29T19:24:50.436" v="1661" actId="20577"/>
      <pc:docMkLst>
        <pc:docMk/>
      </pc:docMkLst>
      <pc:sldChg chg="addSp delSp modSp mod">
        <pc:chgData name="Chen, Jiajia" userId="dc6434e4-b05b-428e-83c8-d2ab40e1af8c" providerId="ADAL" clId="{7FE7B131-66F3-50FB-AD91-26EA823231AC}" dt="2025-08-29T19:24:50.436" v="1661" actId="20577"/>
        <pc:sldMkLst>
          <pc:docMk/>
          <pc:sldMk cId="3288585729" sldId="286"/>
        </pc:sldMkLst>
      </pc:sldChg>
    </pc:docChg>
  </pc:docChgLst>
  <pc:docChgLst>
    <pc:chgData name="Saadatvarnousefaderani, Sahar" userId="927b49d2-17d9-4bd9-ac8d-55c7da3c2cc9" providerId="ADAL" clId="{D3B8949F-B754-47D7-8CA3-023B4AC2425F}"/>
    <pc:docChg chg="undo custSel delSld modSld delSection modSection">
      <pc:chgData name="Saadatvarnousefaderani, Sahar" userId="927b49d2-17d9-4bd9-ac8d-55c7da3c2cc9" providerId="ADAL" clId="{D3B8949F-B754-47D7-8CA3-023B4AC2425F}" dt="2025-09-03T20:16:14.342" v="942" actId="20577"/>
      <pc:docMkLst>
        <pc:docMk/>
      </pc:docMkLst>
      <pc:sldChg chg="del">
        <pc:chgData name="Saadatvarnousefaderani, Sahar" userId="927b49d2-17d9-4bd9-ac8d-55c7da3c2cc9" providerId="ADAL" clId="{D3B8949F-B754-47D7-8CA3-023B4AC2425F}" dt="2025-08-29T20:29:01.397" v="932" actId="47"/>
        <pc:sldMkLst>
          <pc:docMk/>
          <pc:sldMk cId="3781620334" sldId="282"/>
        </pc:sldMkLst>
      </pc:sldChg>
      <pc:sldChg chg="del">
        <pc:chgData name="Saadatvarnousefaderani, Sahar" userId="927b49d2-17d9-4bd9-ac8d-55c7da3c2cc9" providerId="ADAL" clId="{D3B8949F-B754-47D7-8CA3-023B4AC2425F}" dt="2025-08-29T20:29:00.394" v="931" actId="47"/>
        <pc:sldMkLst>
          <pc:docMk/>
          <pc:sldMk cId="4273592293" sldId="283"/>
        </pc:sldMkLst>
      </pc:sldChg>
      <pc:sldChg chg="del">
        <pc:chgData name="Saadatvarnousefaderani, Sahar" userId="927b49d2-17d9-4bd9-ac8d-55c7da3c2cc9" providerId="ADAL" clId="{D3B8949F-B754-47D7-8CA3-023B4AC2425F}" dt="2025-08-29T20:29:02.162" v="933" actId="47"/>
        <pc:sldMkLst>
          <pc:docMk/>
          <pc:sldMk cId="901595357" sldId="284"/>
        </pc:sldMkLst>
      </pc:sldChg>
      <pc:sldChg chg="del">
        <pc:chgData name="Saadatvarnousefaderani, Sahar" userId="927b49d2-17d9-4bd9-ac8d-55c7da3c2cc9" providerId="ADAL" clId="{D3B8949F-B754-47D7-8CA3-023B4AC2425F}" dt="2025-08-29T20:28:59.381" v="930" actId="47"/>
        <pc:sldMkLst>
          <pc:docMk/>
          <pc:sldMk cId="3627171321" sldId="285"/>
        </pc:sldMkLst>
      </pc:sldChg>
      <pc:sldChg chg="addSp delSp modSp mod">
        <pc:chgData name="Saadatvarnousefaderani, Sahar" userId="927b49d2-17d9-4bd9-ac8d-55c7da3c2cc9" providerId="ADAL" clId="{D3B8949F-B754-47D7-8CA3-023B4AC2425F}" dt="2025-09-03T20:16:14.342" v="942" actId="20577"/>
        <pc:sldMkLst>
          <pc:docMk/>
          <pc:sldMk cId="3288585729" sldId="286"/>
        </pc:sldMkLst>
        <pc:spChg chg="mod">
          <ac:chgData name="Saadatvarnousefaderani, Sahar" userId="927b49d2-17d9-4bd9-ac8d-55c7da3c2cc9" providerId="ADAL" clId="{D3B8949F-B754-47D7-8CA3-023B4AC2425F}" dt="2025-09-03T20:16:14.342" v="942" actId="20577"/>
          <ac:spMkLst>
            <pc:docMk/>
            <pc:sldMk cId="3288585729" sldId="286"/>
            <ac:spMk id="11" creationId="{DE53A090-21F6-0DB3-3EB2-5FA7779A9F97}"/>
          </ac:spMkLst>
        </pc:spChg>
        <pc:spChg chg="mod">
          <ac:chgData name="Saadatvarnousefaderani, Sahar" userId="927b49d2-17d9-4bd9-ac8d-55c7da3c2cc9" providerId="ADAL" clId="{D3B8949F-B754-47D7-8CA3-023B4AC2425F}" dt="2025-09-03T20:01:34.944" v="940" actId="27636"/>
          <ac:spMkLst>
            <pc:docMk/>
            <pc:sldMk cId="3288585729" sldId="286"/>
            <ac:spMk id="12" creationId="{9E4DA216-4A18-3389-5364-49E222B3A06E}"/>
          </ac:spMkLst>
        </pc:spChg>
      </pc:sldChg>
      <pc:sldMasterChg chg="delSldLayout">
        <pc:chgData name="Saadatvarnousefaderani, Sahar" userId="927b49d2-17d9-4bd9-ac8d-55c7da3c2cc9" providerId="ADAL" clId="{D3B8949F-B754-47D7-8CA3-023B4AC2425F}" dt="2025-08-29T20:29:00.394" v="931" actId="47"/>
        <pc:sldMasterMkLst>
          <pc:docMk/>
          <pc:sldMasterMk cId="1442458591" sldId="2147483695"/>
        </pc:sldMasterMkLst>
        <pc:sldLayoutChg chg="del">
          <pc:chgData name="Saadatvarnousefaderani, Sahar" userId="927b49d2-17d9-4bd9-ac8d-55c7da3c2cc9" providerId="ADAL" clId="{D3B8949F-B754-47D7-8CA3-023B4AC2425F}" dt="2025-08-29T20:29:00.394" v="931" actId="47"/>
          <pc:sldLayoutMkLst>
            <pc:docMk/>
            <pc:sldMasterMk cId="1442458591" sldId="2147483695"/>
            <pc:sldLayoutMk cId="2473556791" sldId="2147483708"/>
          </pc:sldLayoutMkLst>
        </pc:sldLayoutChg>
      </pc:sldMasterChg>
    </pc:docChg>
  </pc:docChgLst>
  <pc:docChgLst>
    <pc:chgData name="Saadatvarnousefaderani, Sahar" userId="927b49d2-17d9-4bd9-ac8d-55c7da3c2cc9" providerId="ADAL" clId="{56E7F1B5-9B0B-4DE5-BA76-A646AAC0CB7C}"/>
    <pc:docChg chg="undo custSel addSld modSld sldOrd modSection">
      <pc:chgData name="Saadatvarnousefaderani, Sahar" userId="927b49d2-17d9-4bd9-ac8d-55c7da3c2cc9" providerId="ADAL" clId="{56E7F1B5-9B0B-4DE5-BA76-A646AAC0CB7C}" dt="2025-09-05T20:23:16.665" v="1541" actId="1076"/>
      <pc:docMkLst>
        <pc:docMk/>
      </pc:docMkLst>
      <pc:sldChg chg="modSp mod">
        <pc:chgData name="Saadatvarnousefaderani, Sahar" userId="927b49d2-17d9-4bd9-ac8d-55c7da3c2cc9" providerId="ADAL" clId="{56E7F1B5-9B0B-4DE5-BA76-A646AAC0CB7C}" dt="2025-08-22T17:24:42.602" v="48" actId="1076"/>
        <pc:sldMkLst>
          <pc:docMk/>
          <pc:sldMk cId="3781620334" sldId="282"/>
        </pc:sldMkLst>
      </pc:sldChg>
      <pc:sldChg chg="addSp delSp modSp add mod ord">
        <pc:chgData name="Saadatvarnousefaderani, Sahar" userId="927b49d2-17d9-4bd9-ac8d-55c7da3c2cc9" providerId="ADAL" clId="{56E7F1B5-9B0B-4DE5-BA76-A646AAC0CB7C}" dt="2025-09-05T20:23:16.665" v="1541" actId="1076"/>
        <pc:sldMkLst>
          <pc:docMk/>
          <pc:sldMk cId="3288585729" sldId="286"/>
        </pc:sldMkLst>
        <pc:picChg chg="add mod">
          <ac:chgData name="Saadatvarnousefaderani, Sahar" userId="927b49d2-17d9-4bd9-ac8d-55c7da3c2cc9" providerId="ADAL" clId="{56E7F1B5-9B0B-4DE5-BA76-A646AAC0CB7C}" dt="2025-09-05T20:17:00.060" v="1536" actId="1076"/>
          <ac:picMkLst>
            <pc:docMk/>
            <pc:sldMk cId="3288585729" sldId="286"/>
            <ac:picMk id="27" creationId="{B5A436F1-1ACA-1AC7-F853-90AE9AA302AF}"/>
          </ac:picMkLst>
        </pc:picChg>
        <pc:picChg chg="add mod">
          <ac:chgData name="Saadatvarnousefaderani, Sahar" userId="927b49d2-17d9-4bd9-ac8d-55c7da3c2cc9" providerId="ADAL" clId="{56E7F1B5-9B0B-4DE5-BA76-A646AAC0CB7C}" dt="2025-09-05T20:23:16.665" v="1541" actId="1076"/>
          <ac:picMkLst>
            <pc:docMk/>
            <pc:sldMk cId="3288585729" sldId="286"/>
            <ac:picMk id="31" creationId="{1B7A60E2-561F-D2BA-E1CE-DB7F89AAC06E}"/>
          </ac:picMkLst>
        </pc:pic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40FD44B-3D92-4DA1-963F-3AC1E37877B5}" type="datetimeFigureOut">
              <a:rPr lang="en-US" smtClean="0"/>
              <a:t>10/3/2025</a:t>
            </a:fld>
            <a:endParaRPr lang="en-US"/>
          </a:p>
        </p:txBody>
      </p:sp>
      <p:sp>
        <p:nvSpPr>
          <p:cNvPr id="4" name="Folienbildplatzhalter 3"/>
          <p:cNvSpPr>
            <a:spLocks noGrp="1" noRot="1" noChangeAspect="1"/>
          </p:cNvSpPr>
          <p:nvPr>
            <p:ph type="sldImg" idx="2"/>
          </p:nvPr>
        </p:nvSpPr>
        <p:spPr>
          <a:xfrm>
            <a:off x="2271713" y="1143000"/>
            <a:ext cx="2314575"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8A4A54C-B7EC-4455-BC07-3E60C62A4E35}" type="slidenum">
              <a:rPr lang="en-US" smtClean="0"/>
              <a:t>‹#›</a:t>
            </a:fld>
            <a:endParaRPr lang="en-US"/>
          </a:p>
        </p:txBody>
      </p:sp>
    </p:spTree>
    <p:extLst>
      <p:ext uri="{BB962C8B-B14F-4D97-AF65-F5344CB8AC3E}">
        <p14:creationId xmlns:p14="http://schemas.microsoft.com/office/powerpoint/2010/main" val="3027124219"/>
      </p:ext>
    </p:extLst>
  </p:cSld>
  <p:clrMap bg1="lt1" tx1="dk1" bg2="lt2" tx2="dk2" accent1="accent1" accent2="accent2" accent3="accent3" accent4="accent4" accent5="accent5" accent6="accent6" hlink="hlink" folHlink="folHlink"/>
  <p:notesStyle>
    <a:lvl1pPr marL="0" algn="l" defTabSz="4388719" rtl="0" eaLnBrk="1" latinLnBrk="0" hangingPunct="1">
      <a:defRPr sz="5759" kern="1200">
        <a:solidFill>
          <a:schemeClr val="tx1"/>
        </a:solidFill>
        <a:latin typeface="+mn-lt"/>
        <a:ea typeface="+mn-ea"/>
        <a:cs typeface="+mn-cs"/>
      </a:defRPr>
    </a:lvl1pPr>
    <a:lvl2pPr marL="2194360" algn="l" defTabSz="4388719" rtl="0" eaLnBrk="1" latinLnBrk="0" hangingPunct="1">
      <a:defRPr sz="5759" kern="1200">
        <a:solidFill>
          <a:schemeClr val="tx1"/>
        </a:solidFill>
        <a:latin typeface="+mn-lt"/>
        <a:ea typeface="+mn-ea"/>
        <a:cs typeface="+mn-cs"/>
      </a:defRPr>
    </a:lvl2pPr>
    <a:lvl3pPr marL="4388719" algn="l" defTabSz="4388719" rtl="0" eaLnBrk="1" latinLnBrk="0" hangingPunct="1">
      <a:defRPr sz="5759" kern="1200">
        <a:solidFill>
          <a:schemeClr val="tx1"/>
        </a:solidFill>
        <a:latin typeface="+mn-lt"/>
        <a:ea typeface="+mn-ea"/>
        <a:cs typeface="+mn-cs"/>
      </a:defRPr>
    </a:lvl3pPr>
    <a:lvl4pPr marL="6583079" algn="l" defTabSz="4388719" rtl="0" eaLnBrk="1" latinLnBrk="0" hangingPunct="1">
      <a:defRPr sz="5759" kern="1200">
        <a:solidFill>
          <a:schemeClr val="tx1"/>
        </a:solidFill>
        <a:latin typeface="+mn-lt"/>
        <a:ea typeface="+mn-ea"/>
        <a:cs typeface="+mn-cs"/>
      </a:defRPr>
    </a:lvl4pPr>
    <a:lvl5pPr marL="8777439" algn="l" defTabSz="4388719" rtl="0" eaLnBrk="1" latinLnBrk="0" hangingPunct="1">
      <a:defRPr sz="5759" kern="1200">
        <a:solidFill>
          <a:schemeClr val="tx1"/>
        </a:solidFill>
        <a:latin typeface="+mn-lt"/>
        <a:ea typeface="+mn-ea"/>
        <a:cs typeface="+mn-cs"/>
      </a:defRPr>
    </a:lvl5pPr>
    <a:lvl6pPr marL="10971798" algn="l" defTabSz="4388719" rtl="0" eaLnBrk="1" latinLnBrk="0" hangingPunct="1">
      <a:defRPr sz="5759" kern="1200">
        <a:solidFill>
          <a:schemeClr val="tx1"/>
        </a:solidFill>
        <a:latin typeface="+mn-lt"/>
        <a:ea typeface="+mn-ea"/>
        <a:cs typeface="+mn-cs"/>
      </a:defRPr>
    </a:lvl6pPr>
    <a:lvl7pPr marL="13166158" algn="l" defTabSz="4388719" rtl="0" eaLnBrk="1" latinLnBrk="0" hangingPunct="1">
      <a:defRPr sz="5759" kern="1200">
        <a:solidFill>
          <a:schemeClr val="tx1"/>
        </a:solidFill>
        <a:latin typeface="+mn-lt"/>
        <a:ea typeface="+mn-ea"/>
        <a:cs typeface="+mn-cs"/>
      </a:defRPr>
    </a:lvl7pPr>
    <a:lvl8pPr marL="15360518" algn="l" defTabSz="4388719" rtl="0" eaLnBrk="1" latinLnBrk="0" hangingPunct="1">
      <a:defRPr sz="5759" kern="1200">
        <a:solidFill>
          <a:schemeClr val="tx1"/>
        </a:solidFill>
        <a:latin typeface="+mn-lt"/>
        <a:ea typeface="+mn-ea"/>
        <a:cs typeface="+mn-cs"/>
      </a:defRPr>
    </a:lvl8pPr>
    <a:lvl9pPr marL="17554877" algn="l" defTabSz="4388719" rtl="0" eaLnBrk="1" latinLnBrk="0" hangingPunct="1">
      <a:defRPr sz="5759"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38A4A54C-B7EC-4455-BC07-3E60C62A4E35}" type="slidenum">
              <a:rPr lang="en-US" smtClean="0"/>
              <a:t>1</a:t>
            </a:fld>
            <a:endParaRPr lang="en-US"/>
          </a:p>
        </p:txBody>
      </p:sp>
    </p:spTree>
    <p:extLst>
      <p:ext uri="{BB962C8B-B14F-4D97-AF65-F5344CB8AC3E}">
        <p14:creationId xmlns:p14="http://schemas.microsoft.com/office/powerpoint/2010/main" val="283584097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468880" y="7183123"/>
            <a:ext cx="27980640" cy="15280640"/>
          </a:xfrm>
        </p:spPr>
        <p:txBody>
          <a:bodyPr anchor="b"/>
          <a:lstStyle>
            <a:lvl1pPr algn="ctr">
              <a:defRPr sz="21600"/>
            </a:lvl1pPr>
          </a:lstStyle>
          <a:p>
            <a:r>
              <a:rPr lang="en-US"/>
              <a:t>Click to edit Master title style</a:t>
            </a:r>
          </a:p>
        </p:txBody>
      </p:sp>
      <p:sp>
        <p:nvSpPr>
          <p:cNvPr id="3" name="Subtitle 2"/>
          <p:cNvSpPr>
            <a:spLocks noGrp="1"/>
          </p:cNvSpPr>
          <p:nvPr>
            <p:ph type="subTitle" idx="1"/>
          </p:nvPr>
        </p:nvSpPr>
        <p:spPr>
          <a:xfrm>
            <a:off x="4114800" y="23053043"/>
            <a:ext cx="24688800" cy="10596877"/>
          </a:xfrm>
        </p:spPr>
        <p:txBody>
          <a:bodyPr/>
          <a:lstStyle>
            <a:lvl1pPr marL="0" indent="0" algn="ctr">
              <a:buNone/>
              <a:defRPr sz="8640"/>
            </a:lvl1pPr>
            <a:lvl2pPr marL="1645920" indent="0" algn="ctr">
              <a:buNone/>
              <a:defRPr sz="7200"/>
            </a:lvl2pPr>
            <a:lvl3pPr marL="3291840" indent="0" algn="ctr">
              <a:buNone/>
              <a:defRPr sz="6480"/>
            </a:lvl3pPr>
            <a:lvl4pPr marL="4937760" indent="0" algn="ctr">
              <a:buNone/>
              <a:defRPr sz="5760"/>
            </a:lvl4pPr>
            <a:lvl5pPr marL="6583680" indent="0" algn="ctr">
              <a:buNone/>
              <a:defRPr sz="5760"/>
            </a:lvl5pPr>
            <a:lvl6pPr marL="8229600" indent="0" algn="ctr">
              <a:buNone/>
              <a:defRPr sz="5760"/>
            </a:lvl6pPr>
            <a:lvl7pPr marL="9875520" indent="0" algn="ctr">
              <a:buNone/>
              <a:defRPr sz="5760"/>
            </a:lvl7pPr>
            <a:lvl8pPr marL="11521440" indent="0" algn="ctr">
              <a:buNone/>
              <a:defRPr sz="5760"/>
            </a:lvl8pPr>
            <a:lvl9pPr marL="13167360" indent="0" algn="ctr">
              <a:buNone/>
              <a:defRPr sz="5760"/>
            </a:lvl9pPr>
          </a:lstStyle>
          <a:p>
            <a:r>
              <a:rPr lang="en-US"/>
              <a:t>Click to edit Master subtitle style</a:t>
            </a:r>
          </a:p>
        </p:txBody>
      </p:sp>
      <p:sp>
        <p:nvSpPr>
          <p:cNvPr id="4" name="Date Placeholder 3"/>
          <p:cNvSpPr>
            <a:spLocks noGrp="1"/>
          </p:cNvSpPr>
          <p:nvPr>
            <p:ph type="dt" sz="half" idx="10"/>
          </p:nvPr>
        </p:nvSpPr>
        <p:spPr/>
        <p:txBody>
          <a:bodyPr/>
          <a:lstStyle/>
          <a:p>
            <a:fld id="{A0C7885C-1B56-43D4-9483-3AAFF5FDFB8F}" type="datetimeFigureOut">
              <a:rPr lang="en-US" smtClean="0"/>
              <a:t>10/3/2025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F63A3B-78C7-47BE-AE5E-E10140E04643}" type="slidenum">
              <a:rPr lang="en-US" smtClean="0"/>
              <a:t>‹#›</a:t>
            </a:fld>
            <a:endParaRPr lang="en-US"/>
          </a:p>
        </p:txBody>
      </p:sp>
    </p:spTree>
    <p:extLst>
      <p:ext uri="{BB962C8B-B14F-4D97-AF65-F5344CB8AC3E}">
        <p14:creationId xmlns:p14="http://schemas.microsoft.com/office/powerpoint/2010/main" val="280175988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A0C7885C-1B56-43D4-9483-3AAFF5FDFB8F}" type="datetimeFigureOut">
              <a:rPr lang="en-US" smtClean="0"/>
              <a:t>10/3/2025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F63A3B-78C7-47BE-AE5E-E10140E04643}" type="slidenum">
              <a:rPr lang="en-US" smtClean="0"/>
              <a:t>‹#›</a:t>
            </a:fld>
            <a:endParaRPr lang="en-US"/>
          </a:p>
        </p:txBody>
      </p:sp>
    </p:spTree>
    <p:extLst>
      <p:ext uri="{BB962C8B-B14F-4D97-AF65-F5344CB8AC3E}">
        <p14:creationId xmlns:p14="http://schemas.microsoft.com/office/powerpoint/2010/main" val="95500799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23557232" y="2336800"/>
            <a:ext cx="7098030" cy="37195763"/>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2263142" y="2336800"/>
            <a:ext cx="20882610" cy="3719576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A0C7885C-1B56-43D4-9483-3AAFF5FDFB8F}" type="datetimeFigureOut">
              <a:rPr lang="en-US" smtClean="0"/>
              <a:t>10/3/2025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F63A3B-78C7-47BE-AE5E-E10140E04643}" type="slidenum">
              <a:rPr lang="en-US" smtClean="0"/>
              <a:t>‹#›</a:t>
            </a:fld>
            <a:endParaRPr lang="en-US"/>
          </a:p>
        </p:txBody>
      </p:sp>
    </p:spTree>
    <p:extLst>
      <p:ext uri="{BB962C8B-B14F-4D97-AF65-F5344CB8AC3E}">
        <p14:creationId xmlns:p14="http://schemas.microsoft.com/office/powerpoint/2010/main" val="290797617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5_Benutzerdefiniertes Layout">
    <p:spTree>
      <p:nvGrpSpPr>
        <p:cNvPr id="1" name=""/>
        <p:cNvGrpSpPr/>
        <p:nvPr/>
      </p:nvGrpSpPr>
      <p:grpSpPr>
        <a:xfrm>
          <a:off x="0" y="0"/>
          <a:ext cx="0" cy="0"/>
          <a:chOff x="0" y="0"/>
          <a:chExt cx="0" cy="0"/>
        </a:xfrm>
      </p:grpSpPr>
      <p:sp>
        <p:nvSpPr>
          <p:cNvPr id="5" name="Rechteck 10">
            <a:extLst>
              <a:ext uri="{FF2B5EF4-FFF2-40B4-BE49-F238E27FC236}">
                <a16:creationId xmlns:a16="http://schemas.microsoft.com/office/drawing/2014/main" id="{1F35867E-CFD5-4350-8AC0-D91C81B78554}"/>
              </a:ext>
            </a:extLst>
          </p:cNvPr>
          <p:cNvSpPr/>
          <p:nvPr userDrawn="1"/>
        </p:nvSpPr>
        <p:spPr>
          <a:xfrm>
            <a:off x="1" y="1"/>
            <a:ext cx="32918400" cy="12291529"/>
          </a:xfrm>
          <a:prstGeom prst="rect">
            <a:avLst/>
          </a:prstGeom>
          <a:solidFill>
            <a:srgbClr val="E1EA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1857"/>
          </a:p>
        </p:txBody>
      </p:sp>
      <p:sp>
        <p:nvSpPr>
          <p:cNvPr id="8" name="Titel 7">
            <a:extLst>
              <a:ext uri="{FF2B5EF4-FFF2-40B4-BE49-F238E27FC236}">
                <a16:creationId xmlns:a16="http://schemas.microsoft.com/office/drawing/2014/main" id="{674256D9-FCC0-4B55-86D2-A64887390EF2}"/>
              </a:ext>
            </a:extLst>
          </p:cNvPr>
          <p:cNvSpPr>
            <a:spLocks noGrp="1"/>
          </p:cNvSpPr>
          <p:nvPr>
            <p:ph type="title" hasCustomPrompt="1"/>
          </p:nvPr>
        </p:nvSpPr>
        <p:spPr>
          <a:xfrm>
            <a:off x="14197441" y="1534000"/>
            <a:ext cx="17520673" cy="3907429"/>
          </a:xfrm>
        </p:spPr>
        <p:txBody>
          <a:bodyPr anchor="b">
            <a:normAutofit/>
          </a:bodyPr>
          <a:lstStyle>
            <a:lvl1pPr>
              <a:defRPr sz="8203" b="1">
                <a:latin typeface="Calibri" panose="020F0502020204030204" pitchFamily="34" charset="0"/>
                <a:cs typeface="Calibri" panose="020F0502020204030204" pitchFamily="34" charset="0"/>
              </a:defRPr>
            </a:lvl1pPr>
          </a:lstStyle>
          <a:p>
            <a:r>
              <a:rPr lang="en-US" noProof="0"/>
              <a:t>The Title of Poster (try to keep short, font size is 90-120 </a:t>
            </a:r>
            <a:r>
              <a:rPr lang="en-US" noProof="0" err="1"/>
              <a:t>pt</a:t>
            </a:r>
            <a:r>
              <a:rPr lang="en-US" noProof="0"/>
              <a:t>)</a:t>
            </a:r>
          </a:p>
        </p:txBody>
      </p:sp>
      <p:sp>
        <p:nvSpPr>
          <p:cNvPr id="9" name="Inhaltsplatzhalter 11">
            <a:extLst>
              <a:ext uri="{FF2B5EF4-FFF2-40B4-BE49-F238E27FC236}">
                <a16:creationId xmlns:a16="http://schemas.microsoft.com/office/drawing/2014/main" id="{8483A2B3-B7B9-48C0-A5A7-3A80187EAE72}"/>
              </a:ext>
            </a:extLst>
          </p:cNvPr>
          <p:cNvSpPr>
            <a:spLocks noGrp="1"/>
          </p:cNvSpPr>
          <p:nvPr>
            <p:ph sz="quarter" idx="10" hasCustomPrompt="1"/>
          </p:nvPr>
        </p:nvSpPr>
        <p:spPr>
          <a:xfrm>
            <a:off x="14197297" y="9998690"/>
            <a:ext cx="17520817" cy="1984280"/>
          </a:xfrm>
        </p:spPr>
        <p:txBody>
          <a:bodyPr>
            <a:noAutofit/>
          </a:bodyPr>
          <a:lstStyle>
            <a:lvl1pPr marL="0" indent="0">
              <a:lnSpc>
                <a:spcPct val="100000"/>
              </a:lnSpc>
              <a:buNone/>
              <a:defRPr sz="4081">
                <a:solidFill>
                  <a:schemeClr val="bg1">
                    <a:lumMod val="50000"/>
                  </a:schemeClr>
                </a:solidFill>
                <a:latin typeface="Calibri" panose="020F0502020204030204" pitchFamily="34" charset="0"/>
                <a:cs typeface="Calibri" panose="020F0502020204030204" pitchFamily="34" charset="0"/>
              </a:defRPr>
            </a:lvl1pPr>
          </a:lstStyle>
          <a:p>
            <a:pPr lvl="0"/>
            <a:r>
              <a:rPr lang="en-US" noProof="0"/>
              <a:t>Affiliation (30-40 </a:t>
            </a:r>
            <a:r>
              <a:rPr lang="en-US" noProof="0" err="1"/>
              <a:t>pt</a:t>
            </a:r>
            <a:r>
              <a:rPr lang="en-US" noProof="0"/>
              <a:t>)</a:t>
            </a:r>
          </a:p>
        </p:txBody>
      </p:sp>
      <p:sp>
        <p:nvSpPr>
          <p:cNvPr id="10" name="Bildplatzhalter 13">
            <a:extLst>
              <a:ext uri="{FF2B5EF4-FFF2-40B4-BE49-F238E27FC236}">
                <a16:creationId xmlns:a16="http://schemas.microsoft.com/office/drawing/2014/main" id="{02D8F859-32C3-4905-B166-FF22C3631CDD}"/>
              </a:ext>
            </a:extLst>
          </p:cNvPr>
          <p:cNvSpPr>
            <a:spLocks noGrp="1"/>
          </p:cNvSpPr>
          <p:nvPr>
            <p:ph type="pic" sz="quarter" idx="11" hasCustomPrompt="1"/>
          </p:nvPr>
        </p:nvSpPr>
        <p:spPr>
          <a:xfrm>
            <a:off x="0" y="-1"/>
            <a:ext cx="13414251" cy="12175479"/>
          </a:xfrm>
        </p:spPr>
        <p:txBody>
          <a:bodyPr anchor="ctr">
            <a:normAutofit/>
          </a:bodyPr>
          <a:lstStyle>
            <a:lvl1pPr marL="0" indent="0" algn="ctr">
              <a:buNone/>
              <a:defRPr sz="7345">
                <a:latin typeface="Calibri" panose="020F0502020204030204" pitchFamily="34" charset="0"/>
                <a:cs typeface="Calibri" panose="020F0502020204030204" pitchFamily="34" charset="0"/>
              </a:defRPr>
            </a:lvl1pPr>
          </a:lstStyle>
          <a:p>
            <a:r>
              <a:rPr lang="en-US" noProof="0"/>
              <a:t>Your simulation results (export the image from COMSOL using the image snap shot with the format: PNG &amp; Background: transparent)</a:t>
            </a:r>
          </a:p>
        </p:txBody>
      </p:sp>
      <p:sp>
        <p:nvSpPr>
          <p:cNvPr id="12" name="Rechteck 11">
            <a:extLst>
              <a:ext uri="{FF2B5EF4-FFF2-40B4-BE49-F238E27FC236}">
                <a16:creationId xmlns:a16="http://schemas.microsoft.com/office/drawing/2014/main" id="{C3ED77E3-7509-4003-A80E-3F7C7DF2DD73}"/>
              </a:ext>
            </a:extLst>
          </p:cNvPr>
          <p:cNvSpPr/>
          <p:nvPr userDrawn="1"/>
        </p:nvSpPr>
        <p:spPr>
          <a:xfrm>
            <a:off x="7600083" y="42714590"/>
            <a:ext cx="15200764" cy="723403"/>
          </a:xfrm>
          <a:prstGeom prst="rect">
            <a:avLst/>
          </a:prstGeom>
        </p:spPr>
        <p:txBody>
          <a:bodyPr wrap="none">
            <a:spAutoFit/>
          </a:bodyPr>
          <a:lstStyle/>
          <a:p>
            <a:r>
              <a:rPr lang="en-US" sz="4101" noProof="0">
                <a:solidFill>
                  <a:schemeClr val="tx1">
                    <a:lumMod val="50000"/>
                    <a:lumOff val="50000"/>
                  </a:schemeClr>
                </a:solidFill>
                <a:latin typeface="Calibri" panose="020F0502020204030204" pitchFamily="34" charset="0"/>
                <a:cs typeface="Calibri" panose="020F0502020204030204" pitchFamily="34" charset="0"/>
              </a:rPr>
              <a:t>Excerpt from the Proceedings of the COMSOL Conference 2025 Boston</a:t>
            </a:r>
          </a:p>
        </p:txBody>
      </p:sp>
      <p:sp>
        <p:nvSpPr>
          <p:cNvPr id="40" name="Textplatzhalter 34">
            <a:extLst>
              <a:ext uri="{FF2B5EF4-FFF2-40B4-BE49-F238E27FC236}">
                <a16:creationId xmlns:a16="http://schemas.microsoft.com/office/drawing/2014/main" id="{531D1A86-CE8F-414A-97E9-85E1D3C6E6B9}"/>
              </a:ext>
            </a:extLst>
          </p:cNvPr>
          <p:cNvSpPr>
            <a:spLocks noGrp="1"/>
          </p:cNvSpPr>
          <p:nvPr>
            <p:ph type="body" sz="quarter" idx="23" hasCustomPrompt="1"/>
          </p:nvPr>
        </p:nvSpPr>
        <p:spPr>
          <a:xfrm>
            <a:off x="15655929" y="21687824"/>
            <a:ext cx="16062185" cy="6856707"/>
          </a:xfrm>
        </p:spPr>
        <p:txBody>
          <a:bodyPr>
            <a:noAutofit/>
          </a:bodyPr>
          <a:lstStyle>
            <a:lvl1pPr marL="0" indent="0">
              <a:buNone/>
              <a:defRPr sz="410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a:t>Write your methods here.</a:t>
            </a:r>
          </a:p>
        </p:txBody>
      </p:sp>
      <p:sp>
        <p:nvSpPr>
          <p:cNvPr id="43" name="Textplatzhalter 34">
            <a:extLst>
              <a:ext uri="{FF2B5EF4-FFF2-40B4-BE49-F238E27FC236}">
                <a16:creationId xmlns:a16="http://schemas.microsoft.com/office/drawing/2014/main" id="{2648CB1B-F9E8-4C08-931E-77382FA4639B}"/>
              </a:ext>
            </a:extLst>
          </p:cNvPr>
          <p:cNvSpPr>
            <a:spLocks noGrp="1"/>
          </p:cNvSpPr>
          <p:nvPr>
            <p:ph type="body" sz="quarter" idx="24" hasCustomPrompt="1"/>
          </p:nvPr>
        </p:nvSpPr>
        <p:spPr>
          <a:xfrm>
            <a:off x="1196912" y="39623894"/>
            <a:ext cx="15220541" cy="2315228"/>
          </a:xfrm>
        </p:spPr>
        <p:txBody>
          <a:bodyPr>
            <a:noAutofit/>
          </a:bodyPr>
          <a:lstStyle>
            <a:lvl1pPr marL="0" indent="0">
              <a:buNone/>
              <a:defRPr sz="3281">
                <a:solidFill>
                  <a:schemeClr val="bg1">
                    <a:lumMod val="65000"/>
                  </a:schemeClr>
                </a:solidFill>
                <a:latin typeface="Calibri" panose="020F0502020204030204" pitchFamily="34" charset="0"/>
                <a:cs typeface="Calibri" panose="020F0502020204030204" pitchFamily="34" charset="0"/>
              </a:defRPr>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a:t>Add your references here.</a:t>
            </a:r>
          </a:p>
        </p:txBody>
      </p:sp>
      <p:sp>
        <p:nvSpPr>
          <p:cNvPr id="2" name="TextBox 1">
            <a:extLst>
              <a:ext uri="{FF2B5EF4-FFF2-40B4-BE49-F238E27FC236}">
                <a16:creationId xmlns:a16="http://schemas.microsoft.com/office/drawing/2014/main" id="{BB3FE651-3561-EEA9-C18E-2B30D856D7BF}"/>
              </a:ext>
            </a:extLst>
          </p:cNvPr>
          <p:cNvSpPr txBox="1"/>
          <p:nvPr userDrawn="1"/>
        </p:nvSpPr>
        <p:spPr>
          <a:xfrm>
            <a:off x="1196912" y="38648293"/>
            <a:ext cx="15919818" cy="866740"/>
          </a:xfrm>
          <a:prstGeom prst="rect">
            <a:avLst/>
          </a:prstGeom>
          <a:noFill/>
        </p:spPr>
        <p:txBody>
          <a:bodyPr wrap="square" rtlCol="0">
            <a:spAutoFit/>
          </a:bodyPr>
          <a:lstStyle/>
          <a:p>
            <a:r>
              <a:rPr lang="en-US" sz="4921" b="1">
                <a:solidFill>
                  <a:schemeClr val="bg1">
                    <a:lumMod val="65000"/>
                  </a:schemeClr>
                </a:solidFill>
                <a:latin typeface="Calibri" panose="020F0502020204030204" pitchFamily="34" charset="0"/>
                <a:cs typeface="Calibri" panose="020F0502020204030204" pitchFamily="34" charset="0"/>
              </a:rPr>
              <a:t>REFERENCES</a:t>
            </a:r>
            <a:endParaRPr lang="en-US" sz="4101" b="1">
              <a:solidFill>
                <a:schemeClr val="bg1">
                  <a:lumMod val="65000"/>
                </a:schemeClr>
              </a:solidFill>
              <a:latin typeface="Calibri" panose="020F0502020204030204" pitchFamily="34" charset="0"/>
              <a:cs typeface="Calibri" panose="020F0502020204030204" pitchFamily="34" charset="0"/>
            </a:endParaRPr>
          </a:p>
        </p:txBody>
      </p:sp>
      <p:sp>
        <p:nvSpPr>
          <p:cNvPr id="19" name="Inhaltsplatzhalter 11">
            <a:extLst>
              <a:ext uri="{FF2B5EF4-FFF2-40B4-BE49-F238E27FC236}">
                <a16:creationId xmlns:a16="http://schemas.microsoft.com/office/drawing/2014/main" id="{0FEE9028-BCA7-7F80-4BFC-2011458FF56E}"/>
              </a:ext>
            </a:extLst>
          </p:cNvPr>
          <p:cNvSpPr>
            <a:spLocks noGrp="1"/>
          </p:cNvSpPr>
          <p:nvPr>
            <p:ph sz="quarter" idx="26" hasCustomPrompt="1"/>
          </p:nvPr>
        </p:nvSpPr>
        <p:spPr>
          <a:xfrm>
            <a:off x="14197413" y="5683427"/>
            <a:ext cx="17520817" cy="4180360"/>
          </a:xfrm>
        </p:spPr>
        <p:txBody>
          <a:bodyPr>
            <a:noAutofit/>
          </a:bodyPr>
          <a:lstStyle>
            <a:lvl1pPr marL="0" indent="0">
              <a:lnSpc>
                <a:spcPct val="100000"/>
              </a:lnSpc>
              <a:buNone/>
              <a:defRPr sz="6121">
                <a:latin typeface="Calibri" panose="020F0502020204030204" pitchFamily="34" charset="0"/>
                <a:cs typeface="Calibri" panose="020F0502020204030204" pitchFamily="34" charset="0"/>
              </a:defRPr>
            </a:lvl1pPr>
          </a:lstStyle>
          <a:p>
            <a:pPr lvl="0"/>
            <a:r>
              <a:rPr lang="en-US" noProof="0"/>
              <a:t>Short 1-2 sentence introductory information about your project (font size 50-60 </a:t>
            </a:r>
            <a:r>
              <a:rPr lang="en-US" noProof="0" err="1"/>
              <a:t>pt</a:t>
            </a:r>
            <a:r>
              <a:rPr lang="en-US" noProof="0"/>
              <a:t>). </a:t>
            </a:r>
          </a:p>
        </p:txBody>
      </p:sp>
      <p:sp>
        <p:nvSpPr>
          <p:cNvPr id="20" name="Rectangle 19">
            <a:extLst>
              <a:ext uri="{FF2B5EF4-FFF2-40B4-BE49-F238E27FC236}">
                <a16:creationId xmlns:a16="http://schemas.microsoft.com/office/drawing/2014/main" id="{E8743DB6-C16F-C753-AC51-125C969FB452}"/>
              </a:ext>
            </a:extLst>
          </p:cNvPr>
          <p:cNvSpPr/>
          <p:nvPr userDrawn="1"/>
        </p:nvSpPr>
        <p:spPr>
          <a:xfrm>
            <a:off x="1196912" y="13272655"/>
            <a:ext cx="30521202" cy="6771752"/>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57"/>
          </a:p>
        </p:txBody>
      </p:sp>
      <p:cxnSp>
        <p:nvCxnSpPr>
          <p:cNvPr id="21" name="Straight Connector 20">
            <a:extLst>
              <a:ext uri="{FF2B5EF4-FFF2-40B4-BE49-F238E27FC236}">
                <a16:creationId xmlns:a16="http://schemas.microsoft.com/office/drawing/2014/main" id="{2B67C022-7BFE-F380-A829-75B3520A5EBC}"/>
              </a:ext>
            </a:extLst>
          </p:cNvPr>
          <p:cNvCxnSpPr>
            <a:cxnSpLocks/>
          </p:cNvCxnSpPr>
          <p:nvPr userDrawn="1"/>
        </p:nvCxnSpPr>
        <p:spPr>
          <a:xfrm>
            <a:off x="1196912" y="28951151"/>
            <a:ext cx="30521202"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02D6FE83-2FB2-B157-1E50-589737C01B62}"/>
              </a:ext>
            </a:extLst>
          </p:cNvPr>
          <p:cNvCxnSpPr>
            <a:cxnSpLocks/>
          </p:cNvCxnSpPr>
          <p:nvPr userDrawn="1"/>
        </p:nvCxnSpPr>
        <p:spPr>
          <a:xfrm>
            <a:off x="1196912" y="38379963"/>
            <a:ext cx="30521202"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35" name="Textplatzhalter 34">
            <a:extLst>
              <a:ext uri="{FF2B5EF4-FFF2-40B4-BE49-F238E27FC236}">
                <a16:creationId xmlns:a16="http://schemas.microsoft.com/office/drawing/2014/main" id="{6520E0EB-8EE0-4603-8D77-865D04DE6DA3}"/>
              </a:ext>
            </a:extLst>
          </p:cNvPr>
          <p:cNvSpPr>
            <a:spLocks noGrp="1"/>
          </p:cNvSpPr>
          <p:nvPr>
            <p:ph type="body" sz="quarter" idx="18" hasCustomPrompt="1"/>
          </p:nvPr>
        </p:nvSpPr>
        <p:spPr>
          <a:xfrm>
            <a:off x="1649531" y="14842766"/>
            <a:ext cx="29615963" cy="4714120"/>
          </a:xfrm>
        </p:spPr>
        <p:txBody>
          <a:bodyPr numCol="2" spcCol="914400">
            <a:noAutofit/>
          </a:bodyPr>
          <a:lstStyle>
            <a:lvl1pPr marL="0" indent="0">
              <a:buNone/>
              <a:defRPr sz="410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a:t>This space is best used for including your paper abstract/introduction and conclusions. Do NOT include images here. Keep the text in two columns as it is set </a:t>
            </a:r>
            <a:br>
              <a:rPr lang="en-US" noProof="0"/>
            </a:br>
            <a:r>
              <a:rPr lang="en-US" noProof="0"/>
              <a:t>(text in just 1 column would not be readable). </a:t>
            </a:r>
          </a:p>
        </p:txBody>
      </p:sp>
      <p:sp>
        <p:nvSpPr>
          <p:cNvPr id="30" name="Textplatzhalter 34">
            <a:extLst>
              <a:ext uri="{FF2B5EF4-FFF2-40B4-BE49-F238E27FC236}">
                <a16:creationId xmlns:a16="http://schemas.microsoft.com/office/drawing/2014/main" id="{719D5C0D-4440-BCE2-F347-0623BCCD6FEB}"/>
              </a:ext>
            </a:extLst>
          </p:cNvPr>
          <p:cNvSpPr>
            <a:spLocks noGrp="1"/>
          </p:cNvSpPr>
          <p:nvPr>
            <p:ph type="body" sz="quarter" idx="27" hasCustomPrompt="1"/>
          </p:nvPr>
        </p:nvSpPr>
        <p:spPr>
          <a:xfrm>
            <a:off x="1649531" y="13540266"/>
            <a:ext cx="29615963" cy="1302499"/>
          </a:xfrm>
        </p:spPr>
        <p:txBody>
          <a:bodyPr anchor="b">
            <a:noAutofit/>
          </a:bodyPr>
          <a:lstStyle>
            <a:lvl1pPr marL="0" indent="0">
              <a:buNone/>
              <a:defRPr sz="7141" b="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a:t>Subtitle (write either: Abstract, Introduction, or Goals)</a:t>
            </a:r>
          </a:p>
        </p:txBody>
      </p:sp>
      <p:sp>
        <p:nvSpPr>
          <p:cNvPr id="31" name="Textplatzhalter 34">
            <a:extLst>
              <a:ext uri="{FF2B5EF4-FFF2-40B4-BE49-F238E27FC236}">
                <a16:creationId xmlns:a16="http://schemas.microsoft.com/office/drawing/2014/main" id="{467A5D6D-A306-3E8B-87A4-801F93BA8A92}"/>
              </a:ext>
            </a:extLst>
          </p:cNvPr>
          <p:cNvSpPr>
            <a:spLocks noGrp="1"/>
          </p:cNvSpPr>
          <p:nvPr>
            <p:ph type="body" sz="quarter" idx="28" hasCustomPrompt="1"/>
          </p:nvPr>
        </p:nvSpPr>
        <p:spPr>
          <a:xfrm>
            <a:off x="15655929" y="20398107"/>
            <a:ext cx="16062185" cy="1303795"/>
          </a:xfrm>
        </p:spPr>
        <p:txBody>
          <a:bodyPr anchor="b">
            <a:noAutofit/>
          </a:bodyPr>
          <a:lstStyle>
            <a:lvl1pPr marL="0" indent="0">
              <a:buNone/>
              <a:defRPr sz="7141" b="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a:t>Subtitle (write: Methodology)</a:t>
            </a:r>
          </a:p>
        </p:txBody>
      </p:sp>
      <p:sp>
        <p:nvSpPr>
          <p:cNvPr id="32" name="Bildplatzhalter 13">
            <a:extLst>
              <a:ext uri="{FF2B5EF4-FFF2-40B4-BE49-F238E27FC236}">
                <a16:creationId xmlns:a16="http://schemas.microsoft.com/office/drawing/2014/main" id="{FB8DB097-72C5-C303-68ED-5E8941892225}"/>
              </a:ext>
            </a:extLst>
          </p:cNvPr>
          <p:cNvSpPr>
            <a:spLocks noGrp="1"/>
          </p:cNvSpPr>
          <p:nvPr>
            <p:ph type="pic" sz="quarter" idx="29" hasCustomPrompt="1"/>
          </p:nvPr>
        </p:nvSpPr>
        <p:spPr>
          <a:xfrm>
            <a:off x="1196912" y="20360447"/>
            <a:ext cx="13710909" cy="6256212"/>
          </a:xfrm>
        </p:spPr>
        <p:txBody>
          <a:bodyPr anchor="ctr">
            <a:normAutofit/>
          </a:bodyPr>
          <a:lstStyle>
            <a:lvl1pPr marL="0" indent="0" algn="ctr">
              <a:buNone/>
              <a:defRPr sz="7345">
                <a:latin typeface="Calibri" panose="020F0502020204030204" pitchFamily="34" charset="0"/>
                <a:cs typeface="Calibri" panose="020F0502020204030204" pitchFamily="34" charset="0"/>
              </a:defRPr>
            </a:lvl1pPr>
          </a:lstStyle>
          <a:p>
            <a:r>
              <a:rPr lang="en-US" noProof="0"/>
              <a:t>Include relevant images and diagrams here</a:t>
            </a:r>
          </a:p>
        </p:txBody>
      </p:sp>
      <p:sp>
        <p:nvSpPr>
          <p:cNvPr id="33" name="Textplatzhalter 34">
            <a:extLst>
              <a:ext uri="{FF2B5EF4-FFF2-40B4-BE49-F238E27FC236}">
                <a16:creationId xmlns:a16="http://schemas.microsoft.com/office/drawing/2014/main" id="{AF3269C0-87D9-D492-3F42-2355418BC0E1}"/>
              </a:ext>
            </a:extLst>
          </p:cNvPr>
          <p:cNvSpPr>
            <a:spLocks noGrp="1"/>
          </p:cNvSpPr>
          <p:nvPr>
            <p:ph type="body" sz="quarter" idx="30" hasCustomPrompt="1"/>
          </p:nvPr>
        </p:nvSpPr>
        <p:spPr>
          <a:xfrm>
            <a:off x="1196912" y="27109281"/>
            <a:ext cx="13776431" cy="1468347"/>
          </a:xfrm>
        </p:spPr>
        <p:txBody>
          <a:bodyPr>
            <a:noAutofit/>
          </a:bodyPr>
          <a:lstStyle>
            <a:lvl1pPr marL="0" indent="0">
              <a:buNone/>
              <a:defRPr sz="408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a:t>Captions should be 18–40 pt. Write captions: “FIGURE #. Text…” </a:t>
            </a:r>
          </a:p>
        </p:txBody>
      </p:sp>
      <p:sp>
        <p:nvSpPr>
          <p:cNvPr id="34" name="Bildplatzhalter 13">
            <a:extLst>
              <a:ext uri="{FF2B5EF4-FFF2-40B4-BE49-F238E27FC236}">
                <a16:creationId xmlns:a16="http://schemas.microsoft.com/office/drawing/2014/main" id="{C3DBDDF5-9C33-4416-35BE-74EB04D60E35}"/>
              </a:ext>
            </a:extLst>
          </p:cNvPr>
          <p:cNvSpPr>
            <a:spLocks noGrp="1"/>
          </p:cNvSpPr>
          <p:nvPr>
            <p:ph type="pic" sz="quarter" idx="31" hasCustomPrompt="1"/>
          </p:nvPr>
        </p:nvSpPr>
        <p:spPr>
          <a:xfrm>
            <a:off x="17116730" y="38786587"/>
            <a:ext cx="14653608" cy="3152536"/>
          </a:xfrm>
        </p:spPr>
        <p:txBody>
          <a:bodyPr anchor="ctr">
            <a:normAutofit/>
          </a:bodyPr>
          <a:lstStyle>
            <a:lvl1pPr marL="0" indent="0" algn="ctr">
              <a:buNone/>
              <a:defRPr sz="7345">
                <a:latin typeface="Calibri" panose="020F0502020204030204" pitchFamily="34" charset="0"/>
                <a:cs typeface="Calibri" panose="020F0502020204030204" pitchFamily="34" charset="0"/>
              </a:defRPr>
            </a:lvl1pPr>
          </a:lstStyle>
          <a:p>
            <a:r>
              <a:rPr lang="en-US" noProof="0"/>
              <a:t>Your organization logo</a:t>
            </a:r>
          </a:p>
        </p:txBody>
      </p:sp>
      <p:sp>
        <p:nvSpPr>
          <p:cNvPr id="37" name="Textplatzhalter 34">
            <a:extLst>
              <a:ext uri="{FF2B5EF4-FFF2-40B4-BE49-F238E27FC236}">
                <a16:creationId xmlns:a16="http://schemas.microsoft.com/office/drawing/2014/main" id="{14503A9F-A924-7C86-6B84-C9E02AA0D25E}"/>
              </a:ext>
            </a:extLst>
          </p:cNvPr>
          <p:cNvSpPr>
            <a:spLocks noGrp="1"/>
          </p:cNvSpPr>
          <p:nvPr>
            <p:ph type="body" sz="quarter" idx="32" hasCustomPrompt="1"/>
          </p:nvPr>
        </p:nvSpPr>
        <p:spPr>
          <a:xfrm>
            <a:off x="1196912" y="30943096"/>
            <a:ext cx="15434125" cy="7101577"/>
          </a:xfrm>
        </p:spPr>
        <p:txBody>
          <a:bodyPr>
            <a:noAutofit/>
          </a:bodyPr>
          <a:lstStyle>
            <a:lvl1pPr marL="0" indent="0">
              <a:buNone/>
              <a:defRPr sz="410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a:t>Write your results here.</a:t>
            </a:r>
          </a:p>
        </p:txBody>
      </p:sp>
      <p:sp>
        <p:nvSpPr>
          <p:cNvPr id="38" name="Textplatzhalter 34">
            <a:extLst>
              <a:ext uri="{FF2B5EF4-FFF2-40B4-BE49-F238E27FC236}">
                <a16:creationId xmlns:a16="http://schemas.microsoft.com/office/drawing/2014/main" id="{84DA4397-F359-B76D-ACD2-183A6A8BAB74}"/>
              </a:ext>
            </a:extLst>
          </p:cNvPr>
          <p:cNvSpPr>
            <a:spLocks noGrp="1"/>
          </p:cNvSpPr>
          <p:nvPr>
            <p:ph type="body" sz="quarter" idx="33" hasCustomPrompt="1"/>
          </p:nvPr>
        </p:nvSpPr>
        <p:spPr>
          <a:xfrm>
            <a:off x="1196913" y="29529122"/>
            <a:ext cx="15362501" cy="1303795"/>
          </a:xfrm>
        </p:spPr>
        <p:txBody>
          <a:bodyPr anchor="b">
            <a:noAutofit/>
          </a:bodyPr>
          <a:lstStyle>
            <a:lvl1pPr marL="0" indent="0">
              <a:buNone/>
              <a:defRPr sz="7141" b="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a:t>Subtitle (write: Results)</a:t>
            </a:r>
          </a:p>
        </p:txBody>
      </p:sp>
      <p:sp>
        <p:nvSpPr>
          <p:cNvPr id="41" name="Bildplatzhalter 13">
            <a:extLst>
              <a:ext uri="{FF2B5EF4-FFF2-40B4-BE49-F238E27FC236}">
                <a16:creationId xmlns:a16="http://schemas.microsoft.com/office/drawing/2014/main" id="{47503403-7792-1C5E-9D9C-3675C1494E30}"/>
              </a:ext>
            </a:extLst>
          </p:cNvPr>
          <p:cNvSpPr>
            <a:spLocks noGrp="1"/>
          </p:cNvSpPr>
          <p:nvPr>
            <p:ph type="pic" sz="quarter" idx="34" hasCustomPrompt="1"/>
          </p:nvPr>
        </p:nvSpPr>
        <p:spPr>
          <a:xfrm>
            <a:off x="17526117" y="29532851"/>
            <a:ext cx="14191997" cy="6565522"/>
          </a:xfrm>
        </p:spPr>
        <p:txBody>
          <a:bodyPr anchor="ctr">
            <a:normAutofit/>
          </a:bodyPr>
          <a:lstStyle>
            <a:lvl1pPr marL="0" indent="0" algn="ctr">
              <a:buNone/>
              <a:defRPr sz="7345">
                <a:latin typeface="Calibri" panose="020F0502020204030204" pitchFamily="34" charset="0"/>
                <a:cs typeface="Calibri" panose="020F0502020204030204" pitchFamily="34" charset="0"/>
              </a:defRPr>
            </a:lvl1pPr>
          </a:lstStyle>
          <a:p>
            <a:r>
              <a:rPr lang="en-US" noProof="0"/>
              <a:t>Include relevant images and diagrams here</a:t>
            </a:r>
          </a:p>
        </p:txBody>
      </p:sp>
      <p:sp>
        <p:nvSpPr>
          <p:cNvPr id="42" name="Textplatzhalter 34">
            <a:extLst>
              <a:ext uri="{FF2B5EF4-FFF2-40B4-BE49-F238E27FC236}">
                <a16:creationId xmlns:a16="http://schemas.microsoft.com/office/drawing/2014/main" id="{572A310B-C822-ED76-B778-B04B2C6EC0A6}"/>
              </a:ext>
            </a:extLst>
          </p:cNvPr>
          <p:cNvSpPr>
            <a:spLocks noGrp="1"/>
          </p:cNvSpPr>
          <p:nvPr>
            <p:ph type="body" sz="quarter" idx="35" hasCustomPrompt="1"/>
          </p:nvPr>
        </p:nvSpPr>
        <p:spPr>
          <a:xfrm>
            <a:off x="17545431" y="36504995"/>
            <a:ext cx="14224907" cy="1468347"/>
          </a:xfrm>
        </p:spPr>
        <p:txBody>
          <a:bodyPr>
            <a:noAutofit/>
          </a:bodyPr>
          <a:lstStyle>
            <a:lvl1pPr marL="0" indent="0">
              <a:buNone/>
              <a:defRPr sz="408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a:t>Captions should be 18–40 pt. Write captions: “FIGURE #. Text…” </a:t>
            </a:r>
          </a:p>
        </p:txBody>
      </p:sp>
    </p:spTree>
    <p:extLst>
      <p:ext uri="{BB962C8B-B14F-4D97-AF65-F5344CB8AC3E}">
        <p14:creationId xmlns:p14="http://schemas.microsoft.com/office/powerpoint/2010/main" val="35333400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A0C7885C-1B56-43D4-9483-3AAFF5FDFB8F}" type="datetimeFigureOut">
              <a:rPr lang="en-US" smtClean="0"/>
              <a:t>10/3/2025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F63A3B-78C7-47BE-AE5E-E10140E04643}" type="slidenum">
              <a:rPr lang="en-US" smtClean="0"/>
              <a:t>‹#›</a:t>
            </a:fld>
            <a:endParaRPr lang="en-US"/>
          </a:p>
        </p:txBody>
      </p:sp>
    </p:spTree>
    <p:extLst>
      <p:ext uri="{BB962C8B-B14F-4D97-AF65-F5344CB8AC3E}">
        <p14:creationId xmlns:p14="http://schemas.microsoft.com/office/powerpoint/2010/main" val="101060414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245997" y="10942333"/>
            <a:ext cx="28392120" cy="18257517"/>
          </a:xfrm>
        </p:spPr>
        <p:txBody>
          <a:bodyPr anchor="b"/>
          <a:lstStyle>
            <a:lvl1pPr>
              <a:defRPr sz="21600"/>
            </a:lvl1pPr>
          </a:lstStyle>
          <a:p>
            <a:r>
              <a:rPr lang="en-US"/>
              <a:t>Click to edit Master title style</a:t>
            </a:r>
          </a:p>
        </p:txBody>
      </p:sp>
      <p:sp>
        <p:nvSpPr>
          <p:cNvPr id="3" name="Text Placeholder 2"/>
          <p:cNvSpPr>
            <a:spLocks noGrp="1"/>
          </p:cNvSpPr>
          <p:nvPr>
            <p:ph type="body" idx="1"/>
          </p:nvPr>
        </p:nvSpPr>
        <p:spPr>
          <a:xfrm>
            <a:off x="2245997" y="29372573"/>
            <a:ext cx="28392120" cy="9601197"/>
          </a:xfrm>
        </p:spPr>
        <p:txBody>
          <a:bodyPr/>
          <a:lstStyle>
            <a:lvl1pPr marL="0" indent="0">
              <a:buNone/>
              <a:defRPr sz="8640">
                <a:solidFill>
                  <a:schemeClr val="tx1"/>
                </a:solidFill>
              </a:defRPr>
            </a:lvl1pPr>
            <a:lvl2pPr marL="1645920" indent="0">
              <a:buNone/>
              <a:defRPr sz="7200">
                <a:solidFill>
                  <a:schemeClr val="tx1">
                    <a:tint val="75000"/>
                  </a:schemeClr>
                </a:solidFill>
              </a:defRPr>
            </a:lvl2pPr>
            <a:lvl3pPr marL="3291840" indent="0">
              <a:buNone/>
              <a:defRPr sz="6480">
                <a:solidFill>
                  <a:schemeClr val="tx1">
                    <a:tint val="75000"/>
                  </a:schemeClr>
                </a:solidFill>
              </a:defRPr>
            </a:lvl3pPr>
            <a:lvl4pPr marL="4937760" indent="0">
              <a:buNone/>
              <a:defRPr sz="5760">
                <a:solidFill>
                  <a:schemeClr val="tx1">
                    <a:tint val="75000"/>
                  </a:schemeClr>
                </a:solidFill>
              </a:defRPr>
            </a:lvl4pPr>
            <a:lvl5pPr marL="6583680" indent="0">
              <a:buNone/>
              <a:defRPr sz="5760">
                <a:solidFill>
                  <a:schemeClr val="tx1">
                    <a:tint val="75000"/>
                  </a:schemeClr>
                </a:solidFill>
              </a:defRPr>
            </a:lvl5pPr>
            <a:lvl6pPr marL="8229600" indent="0">
              <a:buNone/>
              <a:defRPr sz="5760">
                <a:solidFill>
                  <a:schemeClr val="tx1">
                    <a:tint val="75000"/>
                  </a:schemeClr>
                </a:solidFill>
              </a:defRPr>
            </a:lvl6pPr>
            <a:lvl7pPr marL="9875520" indent="0">
              <a:buNone/>
              <a:defRPr sz="5760">
                <a:solidFill>
                  <a:schemeClr val="tx1">
                    <a:tint val="75000"/>
                  </a:schemeClr>
                </a:solidFill>
              </a:defRPr>
            </a:lvl7pPr>
            <a:lvl8pPr marL="11521440" indent="0">
              <a:buNone/>
              <a:defRPr sz="5760">
                <a:solidFill>
                  <a:schemeClr val="tx1">
                    <a:tint val="75000"/>
                  </a:schemeClr>
                </a:solidFill>
              </a:defRPr>
            </a:lvl8pPr>
            <a:lvl9pPr marL="13167360" indent="0">
              <a:buNone/>
              <a:defRPr sz="576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A0C7885C-1B56-43D4-9483-3AAFF5FDFB8F}" type="datetimeFigureOut">
              <a:rPr lang="en-US" smtClean="0"/>
              <a:t>10/3/2025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F63A3B-78C7-47BE-AE5E-E10140E04643}" type="slidenum">
              <a:rPr lang="en-US" smtClean="0"/>
              <a:t>‹#›</a:t>
            </a:fld>
            <a:endParaRPr lang="en-US"/>
          </a:p>
        </p:txBody>
      </p:sp>
    </p:spTree>
    <p:extLst>
      <p:ext uri="{BB962C8B-B14F-4D97-AF65-F5344CB8AC3E}">
        <p14:creationId xmlns:p14="http://schemas.microsoft.com/office/powerpoint/2010/main" val="145457668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2263140" y="11684000"/>
            <a:ext cx="13990320" cy="278485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16664940" y="11684000"/>
            <a:ext cx="13990320" cy="278485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A0C7885C-1B56-43D4-9483-3AAFF5FDFB8F}" type="datetimeFigureOut">
              <a:rPr lang="en-US" smtClean="0"/>
              <a:t>10/3/2025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8F63A3B-78C7-47BE-AE5E-E10140E04643}" type="slidenum">
              <a:rPr lang="en-US" smtClean="0"/>
              <a:t>‹#›</a:t>
            </a:fld>
            <a:endParaRPr lang="en-US"/>
          </a:p>
        </p:txBody>
      </p:sp>
    </p:spTree>
    <p:extLst>
      <p:ext uri="{BB962C8B-B14F-4D97-AF65-F5344CB8AC3E}">
        <p14:creationId xmlns:p14="http://schemas.microsoft.com/office/powerpoint/2010/main" val="211347227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267428" y="2336810"/>
            <a:ext cx="28392120" cy="8483603"/>
          </a:xfrm>
        </p:spPr>
        <p:txBody>
          <a:bodyPr/>
          <a:lstStyle/>
          <a:p>
            <a:r>
              <a:rPr lang="en-US"/>
              <a:t>Click to edit Master title style</a:t>
            </a:r>
          </a:p>
        </p:txBody>
      </p:sp>
      <p:sp>
        <p:nvSpPr>
          <p:cNvPr id="3" name="Text Placeholder 2"/>
          <p:cNvSpPr>
            <a:spLocks noGrp="1"/>
          </p:cNvSpPr>
          <p:nvPr>
            <p:ph type="body" idx="1"/>
          </p:nvPr>
        </p:nvSpPr>
        <p:spPr>
          <a:xfrm>
            <a:off x="2267431" y="10759443"/>
            <a:ext cx="13926024" cy="5273037"/>
          </a:xfrm>
        </p:spPr>
        <p:txBody>
          <a:bodyPr anchor="b"/>
          <a:lstStyle>
            <a:lvl1pPr marL="0" indent="0">
              <a:buNone/>
              <a:defRPr sz="8640" b="1"/>
            </a:lvl1pPr>
            <a:lvl2pPr marL="1645920" indent="0">
              <a:buNone/>
              <a:defRPr sz="7200" b="1"/>
            </a:lvl2pPr>
            <a:lvl3pPr marL="3291840" indent="0">
              <a:buNone/>
              <a:defRPr sz="6480" b="1"/>
            </a:lvl3pPr>
            <a:lvl4pPr marL="4937760" indent="0">
              <a:buNone/>
              <a:defRPr sz="5760" b="1"/>
            </a:lvl4pPr>
            <a:lvl5pPr marL="6583680" indent="0">
              <a:buNone/>
              <a:defRPr sz="5760" b="1"/>
            </a:lvl5pPr>
            <a:lvl6pPr marL="8229600" indent="0">
              <a:buNone/>
              <a:defRPr sz="5760" b="1"/>
            </a:lvl6pPr>
            <a:lvl7pPr marL="9875520" indent="0">
              <a:buNone/>
              <a:defRPr sz="5760" b="1"/>
            </a:lvl7pPr>
            <a:lvl8pPr marL="11521440" indent="0">
              <a:buNone/>
              <a:defRPr sz="5760" b="1"/>
            </a:lvl8pPr>
            <a:lvl9pPr marL="13167360" indent="0">
              <a:buNone/>
              <a:defRPr sz="5760" b="1"/>
            </a:lvl9pPr>
          </a:lstStyle>
          <a:p>
            <a:pPr lvl="0"/>
            <a:r>
              <a:rPr lang="en-US"/>
              <a:t>Click to edit Master text styles</a:t>
            </a:r>
          </a:p>
        </p:txBody>
      </p:sp>
      <p:sp>
        <p:nvSpPr>
          <p:cNvPr id="4" name="Content Placeholder 3"/>
          <p:cNvSpPr>
            <a:spLocks noGrp="1"/>
          </p:cNvSpPr>
          <p:nvPr>
            <p:ph sz="half" idx="2"/>
          </p:nvPr>
        </p:nvSpPr>
        <p:spPr>
          <a:xfrm>
            <a:off x="2267431" y="16032480"/>
            <a:ext cx="13926024" cy="235813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16664942" y="10759443"/>
            <a:ext cx="13994608" cy="5273037"/>
          </a:xfrm>
        </p:spPr>
        <p:txBody>
          <a:bodyPr anchor="b"/>
          <a:lstStyle>
            <a:lvl1pPr marL="0" indent="0">
              <a:buNone/>
              <a:defRPr sz="8640" b="1"/>
            </a:lvl1pPr>
            <a:lvl2pPr marL="1645920" indent="0">
              <a:buNone/>
              <a:defRPr sz="7200" b="1"/>
            </a:lvl2pPr>
            <a:lvl3pPr marL="3291840" indent="0">
              <a:buNone/>
              <a:defRPr sz="6480" b="1"/>
            </a:lvl3pPr>
            <a:lvl4pPr marL="4937760" indent="0">
              <a:buNone/>
              <a:defRPr sz="5760" b="1"/>
            </a:lvl4pPr>
            <a:lvl5pPr marL="6583680" indent="0">
              <a:buNone/>
              <a:defRPr sz="5760" b="1"/>
            </a:lvl5pPr>
            <a:lvl6pPr marL="8229600" indent="0">
              <a:buNone/>
              <a:defRPr sz="5760" b="1"/>
            </a:lvl6pPr>
            <a:lvl7pPr marL="9875520" indent="0">
              <a:buNone/>
              <a:defRPr sz="5760" b="1"/>
            </a:lvl7pPr>
            <a:lvl8pPr marL="11521440" indent="0">
              <a:buNone/>
              <a:defRPr sz="5760" b="1"/>
            </a:lvl8pPr>
            <a:lvl9pPr marL="13167360" indent="0">
              <a:buNone/>
              <a:defRPr sz="5760" b="1"/>
            </a:lvl9pPr>
          </a:lstStyle>
          <a:p>
            <a:pPr lvl="0"/>
            <a:r>
              <a:rPr lang="en-US"/>
              <a:t>Click to edit Master text styles</a:t>
            </a:r>
          </a:p>
        </p:txBody>
      </p:sp>
      <p:sp>
        <p:nvSpPr>
          <p:cNvPr id="6" name="Content Placeholder 5"/>
          <p:cNvSpPr>
            <a:spLocks noGrp="1"/>
          </p:cNvSpPr>
          <p:nvPr>
            <p:ph sz="quarter" idx="4"/>
          </p:nvPr>
        </p:nvSpPr>
        <p:spPr>
          <a:xfrm>
            <a:off x="16664942" y="16032480"/>
            <a:ext cx="13994608" cy="235813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A0C7885C-1B56-43D4-9483-3AAFF5FDFB8F}" type="datetimeFigureOut">
              <a:rPr lang="en-US" smtClean="0"/>
              <a:t>10/3/2025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8F63A3B-78C7-47BE-AE5E-E10140E04643}" type="slidenum">
              <a:rPr lang="en-US" smtClean="0"/>
              <a:t>‹#›</a:t>
            </a:fld>
            <a:endParaRPr lang="en-US"/>
          </a:p>
        </p:txBody>
      </p:sp>
    </p:spTree>
    <p:extLst>
      <p:ext uri="{BB962C8B-B14F-4D97-AF65-F5344CB8AC3E}">
        <p14:creationId xmlns:p14="http://schemas.microsoft.com/office/powerpoint/2010/main" val="166191661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A0C7885C-1B56-43D4-9483-3AAFF5FDFB8F}" type="datetimeFigureOut">
              <a:rPr lang="en-US" smtClean="0"/>
              <a:t>10/3/2025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8F63A3B-78C7-47BE-AE5E-E10140E04643}" type="slidenum">
              <a:rPr lang="en-US" smtClean="0"/>
              <a:t>‹#›</a:t>
            </a:fld>
            <a:endParaRPr lang="en-US"/>
          </a:p>
        </p:txBody>
      </p:sp>
    </p:spTree>
    <p:extLst>
      <p:ext uri="{BB962C8B-B14F-4D97-AF65-F5344CB8AC3E}">
        <p14:creationId xmlns:p14="http://schemas.microsoft.com/office/powerpoint/2010/main" val="407627097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0C7885C-1B56-43D4-9483-3AAFF5FDFB8F}" type="datetimeFigureOut">
              <a:rPr lang="en-US" smtClean="0"/>
              <a:t>10/3/2025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8F63A3B-78C7-47BE-AE5E-E10140E04643}" type="slidenum">
              <a:rPr lang="en-US" smtClean="0"/>
              <a:t>‹#›</a:t>
            </a:fld>
            <a:endParaRPr lang="en-US"/>
          </a:p>
        </p:txBody>
      </p:sp>
    </p:spTree>
    <p:extLst>
      <p:ext uri="{BB962C8B-B14F-4D97-AF65-F5344CB8AC3E}">
        <p14:creationId xmlns:p14="http://schemas.microsoft.com/office/powerpoint/2010/main" val="106947055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267428" y="2926080"/>
            <a:ext cx="10617041" cy="10241280"/>
          </a:xfrm>
        </p:spPr>
        <p:txBody>
          <a:bodyPr anchor="b"/>
          <a:lstStyle>
            <a:lvl1pPr>
              <a:defRPr sz="11520"/>
            </a:lvl1pPr>
          </a:lstStyle>
          <a:p>
            <a:r>
              <a:rPr lang="en-US"/>
              <a:t>Click to edit Master title style</a:t>
            </a:r>
          </a:p>
        </p:txBody>
      </p:sp>
      <p:sp>
        <p:nvSpPr>
          <p:cNvPr id="3" name="Content Placeholder 2"/>
          <p:cNvSpPr>
            <a:spLocks noGrp="1"/>
          </p:cNvSpPr>
          <p:nvPr>
            <p:ph idx="1"/>
          </p:nvPr>
        </p:nvSpPr>
        <p:spPr>
          <a:xfrm>
            <a:off x="13994608" y="6319530"/>
            <a:ext cx="16664940" cy="31191200"/>
          </a:xfrm>
        </p:spPr>
        <p:txBody>
          <a:bodyPr/>
          <a:lstStyle>
            <a:lvl1pPr>
              <a:defRPr sz="11520"/>
            </a:lvl1pPr>
            <a:lvl2pPr>
              <a:defRPr sz="10080"/>
            </a:lvl2pPr>
            <a:lvl3pPr>
              <a:defRPr sz="8640"/>
            </a:lvl3pPr>
            <a:lvl4pPr>
              <a:defRPr sz="7200"/>
            </a:lvl4pPr>
            <a:lvl5pPr>
              <a:defRPr sz="7200"/>
            </a:lvl5pPr>
            <a:lvl6pPr>
              <a:defRPr sz="7200"/>
            </a:lvl6pPr>
            <a:lvl7pPr>
              <a:defRPr sz="7200"/>
            </a:lvl7pPr>
            <a:lvl8pPr>
              <a:defRPr sz="7200"/>
            </a:lvl8pPr>
            <a:lvl9pPr>
              <a:defRPr sz="7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2267428" y="13167360"/>
            <a:ext cx="10617041" cy="24394163"/>
          </a:xfrm>
        </p:spPr>
        <p:txBody>
          <a:bodyPr/>
          <a:lstStyle>
            <a:lvl1pPr marL="0" indent="0">
              <a:buNone/>
              <a:defRPr sz="5760"/>
            </a:lvl1pPr>
            <a:lvl2pPr marL="1645920" indent="0">
              <a:buNone/>
              <a:defRPr sz="5040"/>
            </a:lvl2pPr>
            <a:lvl3pPr marL="3291840" indent="0">
              <a:buNone/>
              <a:defRPr sz="4320"/>
            </a:lvl3pPr>
            <a:lvl4pPr marL="4937760" indent="0">
              <a:buNone/>
              <a:defRPr sz="3600"/>
            </a:lvl4pPr>
            <a:lvl5pPr marL="6583680" indent="0">
              <a:buNone/>
              <a:defRPr sz="3600"/>
            </a:lvl5pPr>
            <a:lvl6pPr marL="8229600" indent="0">
              <a:buNone/>
              <a:defRPr sz="3600"/>
            </a:lvl6pPr>
            <a:lvl7pPr marL="9875520" indent="0">
              <a:buNone/>
              <a:defRPr sz="3600"/>
            </a:lvl7pPr>
            <a:lvl8pPr marL="11521440" indent="0">
              <a:buNone/>
              <a:defRPr sz="3600"/>
            </a:lvl8pPr>
            <a:lvl9pPr marL="13167360" indent="0">
              <a:buNone/>
              <a:defRPr sz="3600"/>
            </a:lvl9pPr>
          </a:lstStyle>
          <a:p>
            <a:pPr lvl="0"/>
            <a:r>
              <a:rPr lang="en-US"/>
              <a:t>Click to edit Master text styles</a:t>
            </a:r>
          </a:p>
        </p:txBody>
      </p:sp>
      <p:sp>
        <p:nvSpPr>
          <p:cNvPr id="5" name="Date Placeholder 4"/>
          <p:cNvSpPr>
            <a:spLocks noGrp="1"/>
          </p:cNvSpPr>
          <p:nvPr>
            <p:ph type="dt" sz="half" idx="10"/>
          </p:nvPr>
        </p:nvSpPr>
        <p:spPr/>
        <p:txBody>
          <a:bodyPr/>
          <a:lstStyle/>
          <a:p>
            <a:fld id="{A0C7885C-1B56-43D4-9483-3AAFF5FDFB8F}" type="datetimeFigureOut">
              <a:rPr lang="en-US" smtClean="0"/>
              <a:t>10/3/2025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8F63A3B-78C7-47BE-AE5E-E10140E04643}" type="slidenum">
              <a:rPr lang="en-US" smtClean="0"/>
              <a:t>‹#›</a:t>
            </a:fld>
            <a:endParaRPr lang="en-US"/>
          </a:p>
        </p:txBody>
      </p:sp>
    </p:spTree>
    <p:extLst>
      <p:ext uri="{BB962C8B-B14F-4D97-AF65-F5344CB8AC3E}">
        <p14:creationId xmlns:p14="http://schemas.microsoft.com/office/powerpoint/2010/main" val="397956197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267428" y="2926080"/>
            <a:ext cx="10617041" cy="10241280"/>
          </a:xfrm>
        </p:spPr>
        <p:txBody>
          <a:bodyPr anchor="b"/>
          <a:lstStyle>
            <a:lvl1pPr>
              <a:defRPr sz="11520"/>
            </a:lvl1pPr>
          </a:lstStyle>
          <a:p>
            <a:r>
              <a:rPr lang="en-US"/>
              <a:t>Click to edit Master title style</a:t>
            </a:r>
          </a:p>
        </p:txBody>
      </p:sp>
      <p:sp>
        <p:nvSpPr>
          <p:cNvPr id="3" name="Picture Placeholder 2"/>
          <p:cNvSpPr>
            <a:spLocks noGrp="1" noChangeAspect="1"/>
          </p:cNvSpPr>
          <p:nvPr>
            <p:ph type="pic" idx="1"/>
          </p:nvPr>
        </p:nvSpPr>
        <p:spPr>
          <a:xfrm>
            <a:off x="13994608" y="6319530"/>
            <a:ext cx="16664940" cy="31191200"/>
          </a:xfrm>
        </p:spPr>
        <p:txBody>
          <a:bodyPr anchor="t"/>
          <a:lstStyle>
            <a:lvl1pPr marL="0" indent="0">
              <a:buNone/>
              <a:defRPr sz="11520"/>
            </a:lvl1pPr>
            <a:lvl2pPr marL="1645920" indent="0">
              <a:buNone/>
              <a:defRPr sz="10080"/>
            </a:lvl2pPr>
            <a:lvl3pPr marL="3291840" indent="0">
              <a:buNone/>
              <a:defRPr sz="8640"/>
            </a:lvl3pPr>
            <a:lvl4pPr marL="4937760" indent="0">
              <a:buNone/>
              <a:defRPr sz="7200"/>
            </a:lvl4pPr>
            <a:lvl5pPr marL="6583680" indent="0">
              <a:buNone/>
              <a:defRPr sz="7200"/>
            </a:lvl5pPr>
            <a:lvl6pPr marL="8229600" indent="0">
              <a:buNone/>
              <a:defRPr sz="7200"/>
            </a:lvl6pPr>
            <a:lvl7pPr marL="9875520" indent="0">
              <a:buNone/>
              <a:defRPr sz="7200"/>
            </a:lvl7pPr>
            <a:lvl8pPr marL="11521440" indent="0">
              <a:buNone/>
              <a:defRPr sz="7200"/>
            </a:lvl8pPr>
            <a:lvl9pPr marL="13167360" indent="0">
              <a:buNone/>
              <a:defRPr sz="7200"/>
            </a:lvl9pPr>
          </a:lstStyle>
          <a:p>
            <a:r>
              <a:rPr lang="en-US"/>
              <a:t>Click icon to add picture</a:t>
            </a:r>
          </a:p>
        </p:txBody>
      </p:sp>
      <p:sp>
        <p:nvSpPr>
          <p:cNvPr id="4" name="Text Placeholder 3"/>
          <p:cNvSpPr>
            <a:spLocks noGrp="1"/>
          </p:cNvSpPr>
          <p:nvPr>
            <p:ph type="body" sz="half" idx="2"/>
          </p:nvPr>
        </p:nvSpPr>
        <p:spPr>
          <a:xfrm>
            <a:off x="2267428" y="13167360"/>
            <a:ext cx="10617041" cy="24394163"/>
          </a:xfrm>
        </p:spPr>
        <p:txBody>
          <a:bodyPr/>
          <a:lstStyle>
            <a:lvl1pPr marL="0" indent="0">
              <a:buNone/>
              <a:defRPr sz="5760"/>
            </a:lvl1pPr>
            <a:lvl2pPr marL="1645920" indent="0">
              <a:buNone/>
              <a:defRPr sz="5040"/>
            </a:lvl2pPr>
            <a:lvl3pPr marL="3291840" indent="0">
              <a:buNone/>
              <a:defRPr sz="4320"/>
            </a:lvl3pPr>
            <a:lvl4pPr marL="4937760" indent="0">
              <a:buNone/>
              <a:defRPr sz="3600"/>
            </a:lvl4pPr>
            <a:lvl5pPr marL="6583680" indent="0">
              <a:buNone/>
              <a:defRPr sz="3600"/>
            </a:lvl5pPr>
            <a:lvl6pPr marL="8229600" indent="0">
              <a:buNone/>
              <a:defRPr sz="3600"/>
            </a:lvl6pPr>
            <a:lvl7pPr marL="9875520" indent="0">
              <a:buNone/>
              <a:defRPr sz="3600"/>
            </a:lvl7pPr>
            <a:lvl8pPr marL="11521440" indent="0">
              <a:buNone/>
              <a:defRPr sz="3600"/>
            </a:lvl8pPr>
            <a:lvl9pPr marL="13167360" indent="0">
              <a:buNone/>
              <a:defRPr sz="3600"/>
            </a:lvl9pPr>
          </a:lstStyle>
          <a:p>
            <a:pPr lvl="0"/>
            <a:r>
              <a:rPr lang="en-US"/>
              <a:t>Click to edit Master text styles</a:t>
            </a:r>
          </a:p>
        </p:txBody>
      </p:sp>
      <p:sp>
        <p:nvSpPr>
          <p:cNvPr id="5" name="Date Placeholder 4"/>
          <p:cNvSpPr>
            <a:spLocks noGrp="1"/>
          </p:cNvSpPr>
          <p:nvPr>
            <p:ph type="dt" sz="half" idx="10"/>
          </p:nvPr>
        </p:nvSpPr>
        <p:spPr/>
        <p:txBody>
          <a:bodyPr/>
          <a:lstStyle/>
          <a:p>
            <a:fld id="{A0C7885C-1B56-43D4-9483-3AAFF5FDFB8F}" type="datetimeFigureOut">
              <a:rPr lang="en-US" smtClean="0"/>
              <a:t>10/3/2025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8F63A3B-78C7-47BE-AE5E-E10140E04643}" type="slidenum">
              <a:rPr lang="en-US" smtClean="0"/>
              <a:t>‹#›</a:t>
            </a:fld>
            <a:endParaRPr lang="en-US"/>
          </a:p>
        </p:txBody>
      </p:sp>
    </p:spTree>
    <p:extLst>
      <p:ext uri="{BB962C8B-B14F-4D97-AF65-F5344CB8AC3E}">
        <p14:creationId xmlns:p14="http://schemas.microsoft.com/office/powerpoint/2010/main" val="113821335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263140" y="2336810"/>
            <a:ext cx="28392120" cy="848360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2263140" y="11684000"/>
            <a:ext cx="28392120" cy="278485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2263140" y="40680650"/>
            <a:ext cx="7406640" cy="2336800"/>
          </a:xfrm>
          <a:prstGeom prst="rect">
            <a:avLst/>
          </a:prstGeom>
        </p:spPr>
        <p:txBody>
          <a:bodyPr vert="horz" lIns="91440" tIns="45720" rIns="91440" bIns="45720" rtlCol="0" anchor="ctr"/>
          <a:lstStyle>
            <a:lvl1pPr algn="l">
              <a:defRPr sz="4320">
                <a:solidFill>
                  <a:schemeClr val="tx1">
                    <a:tint val="75000"/>
                  </a:schemeClr>
                </a:solidFill>
              </a:defRPr>
            </a:lvl1pPr>
          </a:lstStyle>
          <a:p>
            <a:fld id="{A0C7885C-1B56-43D4-9483-3AAFF5FDFB8F}" type="datetimeFigureOut">
              <a:rPr lang="en-US" smtClean="0"/>
              <a:t>10/3/2025</a:t>
            </a:fld>
            <a:endParaRPr lang="en-US"/>
          </a:p>
        </p:txBody>
      </p:sp>
      <p:sp>
        <p:nvSpPr>
          <p:cNvPr id="5" name="Footer Placeholder 4"/>
          <p:cNvSpPr>
            <a:spLocks noGrp="1"/>
          </p:cNvSpPr>
          <p:nvPr>
            <p:ph type="ftr" sz="quarter" idx="3"/>
          </p:nvPr>
        </p:nvSpPr>
        <p:spPr>
          <a:xfrm>
            <a:off x="10904220" y="40680650"/>
            <a:ext cx="11109960" cy="2336800"/>
          </a:xfrm>
          <a:prstGeom prst="rect">
            <a:avLst/>
          </a:prstGeom>
        </p:spPr>
        <p:txBody>
          <a:bodyPr vert="horz" lIns="91440" tIns="45720" rIns="91440" bIns="45720" rtlCol="0" anchor="ctr"/>
          <a:lstStyle>
            <a:lvl1pPr algn="ctr">
              <a:defRPr sz="432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23248620" y="40680650"/>
            <a:ext cx="7406640" cy="2336800"/>
          </a:xfrm>
          <a:prstGeom prst="rect">
            <a:avLst/>
          </a:prstGeom>
        </p:spPr>
        <p:txBody>
          <a:bodyPr vert="horz" lIns="91440" tIns="45720" rIns="91440" bIns="45720" rtlCol="0" anchor="ctr"/>
          <a:lstStyle>
            <a:lvl1pPr algn="r">
              <a:defRPr sz="4320">
                <a:solidFill>
                  <a:schemeClr val="tx1">
                    <a:tint val="75000"/>
                  </a:schemeClr>
                </a:solidFill>
              </a:defRPr>
            </a:lvl1pPr>
          </a:lstStyle>
          <a:p>
            <a:fld id="{48F63A3B-78C7-47BE-AE5E-E10140E04643}" type="slidenum">
              <a:rPr lang="en-US" smtClean="0"/>
              <a:t>‹#›</a:t>
            </a:fld>
            <a:endParaRPr lang="en-US"/>
          </a:p>
        </p:txBody>
      </p:sp>
    </p:spTree>
    <p:extLst>
      <p:ext uri="{BB962C8B-B14F-4D97-AF65-F5344CB8AC3E}">
        <p14:creationId xmlns:p14="http://schemas.microsoft.com/office/powerpoint/2010/main" val="1442458591"/>
      </p:ext>
    </p:extLst>
  </p:cSld>
  <p:clrMap bg1="lt1" tx1="dk1" bg2="lt2" tx2="dk2" accent1="accent1" accent2="accent2" accent3="accent3" accent4="accent4" accent5="accent5" accent6="accent6" hlink="hlink" folHlink="folHlink"/>
  <p:sldLayoutIdLst>
    <p:sldLayoutId id="2147483696" r:id="rId1"/>
    <p:sldLayoutId id="2147483697" r:id="rId2"/>
    <p:sldLayoutId id="2147483698" r:id="rId3"/>
    <p:sldLayoutId id="2147483699" r:id="rId4"/>
    <p:sldLayoutId id="2147483700" r:id="rId5"/>
    <p:sldLayoutId id="2147483701" r:id="rId6"/>
    <p:sldLayoutId id="2147483702" r:id="rId7"/>
    <p:sldLayoutId id="2147483703" r:id="rId8"/>
    <p:sldLayoutId id="2147483704" r:id="rId9"/>
    <p:sldLayoutId id="2147483705" r:id="rId10"/>
    <p:sldLayoutId id="2147483706" r:id="rId11"/>
    <p:sldLayoutId id="2147483707" r:id="rId12"/>
  </p:sldLayoutIdLst>
  <p:txStyles>
    <p:titleStyle>
      <a:lvl1pPr algn="l" defTabSz="3291840" rtl="0" eaLnBrk="1" latinLnBrk="0" hangingPunct="1">
        <a:lnSpc>
          <a:spcPct val="90000"/>
        </a:lnSpc>
        <a:spcBef>
          <a:spcPct val="0"/>
        </a:spcBef>
        <a:buNone/>
        <a:defRPr sz="15840" kern="1200">
          <a:solidFill>
            <a:schemeClr val="tx1"/>
          </a:solidFill>
          <a:latin typeface="+mj-lt"/>
          <a:ea typeface="+mj-ea"/>
          <a:cs typeface="+mj-cs"/>
        </a:defRPr>
      </a:lvl1pPr>
    </p:titleStyle>
    <p:bodyStyle>
      <a:lvl1pPr marL="822960" indent="-822960" algn="l" defTabSz="3291840" rtl="0" eaLnBrk="1" latinLnBrk="0" hangingPunct="1">
        <a:lnSpc>
          <a:spcPct val="90000"/>
        </a:lnSpc>
        <a:spcBef>
          <a:spcPts val="3600"/>
        </a:spcBef>
        <a:buFont typeface="Arial" panose="020B0604020202020204" pitchFamily="34" charset="0"/>
        <a:buChar char="•"/>
        <a:defRPr sz="10080" kern="1200">
          <a:solidFill>
            <a:schemeClr val="tx1"/>
          </a:solidFill>
          <a:latin typeface="+mn-lt"/>
          <a:ea typeface="+mn-ea"/>
          <a:cs typeface="+mn-cs"/>
        </a:defRPr>
      </a:lvl1pPr>
      <a:lvl2pPr marL="2468880" indent="-822960" algn="l" defTabSz="3291840" rtl="0" eaLnBrk="1" latinLnBrk="0" hangingPunct="1">
        <a:lnSpc>
          <a:spcPct val="90000"/>
        </a:lnSpc>
        <a:spcBef>
          <a:spcPts val="1800"/>
        </a:spcBef>
        <a:buFont typeface="Arial" panose="020B0604020202020204" pitchFamily="34" charset="0"/>
        <a:buChar char="•"/>
        <a:defRPr sz="8640" kern="1200">
          <a:solidFill>
            <a:schemeClr val="tx1"/>
          </a:solidFill>
          <a:latin typeface="+mn-lt"/>
          <a:ea typeface="+mn-ea"/>
          <a:cs typeface="+mn-cs"/>
        </a:defRPr>
      </a:lvl2pPr>
      <a:lvl3pPr marL="4114800" indent="-822960" algn="l" defTabSz="3291840" rtl="0" eaLnBrk="1" latinLnBrk="0" hangingPunct="1">
        <a:lnSpc>
          <a:spcPct val="90000"/>
        </a:lnSpc>
        <a:spcBef>
          <a:spcPts val="1800"/>
        </a:spcBef>
        <a:buFont typeface="Arial" panose="020B0604020202020204" pitchFamily="34" charset="0"/>
        <a:buChar char="•"/>
        <a:defRPr sz="7200" kern="1200">
          <a:solidFill>
            <a:schemeClr val="tx1"/>
          </a:solidFill>
          <a:latin typeface="+mn-lt"/>
          <a:ea typeface="+mn-ea"/>
          <a:cs typeface="+mn-cs"/>
        </a:defRPr>
      </a:lvl3pPr>
      <a:lvl4pPr marL="576072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4pPr>
      <a:lvl5pPr marL="740664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5pPr>
      <a:lvl6pPr marL="905256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6pPr>
      <a:lvl7pPr marL="1069848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7pPr>
      <a:lvl8pPr marL="1234440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8pPr>
      <a:lvl9pPr marL="1399032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9pPr>
    </p:bodyStyle>
    <p:otherStyle>
      <a:defPPr>
        <a:defRPr lang="en-US"/>
      </a:defPPr>
      <a:lvl1pPr marL="0" algn="l" defTabSz="3291840" rtl="0" eaLnBrk="1" latinLnBrk="0" hangingPunct="1">
        <a:defRPr sz="6480" kern="1200">
          <a:solidFill>
            <a:schemeClr val="tx1"/>
          </a:solidFill>
          <a:latin typeface="+mn-lt"/>
          <a:ea typeface="+mn-ea"/>
          <a:cs typeface="+mn-cs"/>
        </a:defRPr>
      </a:lvl1pPr>
      <a:lvl2pPr marL="1645920" algn="l" defTabSz="3291840" rtl="0" eaLnBrk="1" latinLnBrk="0" hangingPunct="1">
        <a:defRPr sz="6480" kern="1200">
          <a:solidFill>
            <a:schemeClr val="tx1"/>
          </a:solidFill>
          <a:latin typeface="+mn-lt"/>
          <a:ea typeface="+mn-ea"/>
          <a:cs typeface="+mn-cs"/>
        </a:defRPr>
      </a:lvl2pPr>
      <a:lvl3pPr marL="3291840" algn="l" defTabSz="3291840" rtl="0" eaLnBrk="1" latinLnBrk="0" hangingPunct="1">
        <a:defRPr sz="6480" kern="1200">
          <a:solidFill>
            <a:schemeClr val="tx1"/>
          </a:solidFill>
          <a:latin typeface="+mn-lt"/>
          <a:ea typeface="+mn-ea"/>
          <a:cs typeface="+mn-cs"/>
        </a:defRPr>
      </a:lvl3pPr>
      <a:lvl4pPr marL="4937760" algn="l" defTabSz="3291840" rtl="0" eaLnBrk="1" latinLnBrk="0" hangingPunct="1">
        <a:defRPr sz="6480" kern="1200">
          <a:solidFill>
            <a:schemeClr val="tx1"/>
          </a:solidFill>
          <a:latin typeface="+mn-lt"/>
          <a:ea typeface="+mn-ea"/>
          <a:cs typeface="+mn-cs"/>
        </a:defRPr>
      </a:lvl4pPr>
      <a:lvl5pPr marL="6583680" algn="l" defTabSz="3291840" rtl="0" eaLnBrk="1" latinLnBrk="0" hangingPunct="1">
        <a:defRPr sz="6480" kern="1200">
          <a:solidFill>
            <a:schemeClr val="tx1"/>
          </a:solidFill>
          <a:latin typeface="+mn-lt"/>
          <a:ea typeface="+mn-ea"/>
          <a:cs typeface="+mn-cs"/>
        </a:defRPr>
      </a:lvl5pPr>
      <a:lvl6pPr marL="8229600" algn="l" defTabSz="3291840" rtl="0" eaLnBrk="1" latinLnBrk="0" hangingPunct="1">
        <a:defRPr sz="6480" kern="1200">
          <a:solidFill>
            <a:schemeClr val="tx1"/>
          </a:solidFill>
          <a:latin typeface="+mn-lt"/>
          <a:ea typeface="+mn-ea"/>
          <a:cs typeface="+mn-cs"/>
        </a:defRPr>
      </a:lvl6pPr>
      <a:lvl7pPr marL="9875520" algn="l" defTabSz="3291840" rtl="0" eaLnBrk="1" latinLnBrk="0" hangingPunct="1">
        <a:defRPr sz="6480" kern="1200">
          <a:solidFill>
            <a:schemeClr val="tx1"/>
          </a:solidFill>
          <a:latin typeface="+mn-lt"/>
          <a:ea typeface="+mn-ea"/>
          <a:cs typeface="+mn-cs"/>
        </a:defRPr>
      </a:lvl7pPr>
      <a:lvl8pPr marL="11521440" algn="l" defTabSz="3291840" rtl="0" eaLnBrk="1" latinLnBrk="0" hangingPunct="1">
        <a:defRPr sz="6480" kern="1200">
          <a:solidFill>
            <a:schemeClr val="tx1"/>
          </a:solidFill>
          <a:latin typeface="+mn-lt"/>
          <a:ea typeface="+mn-ea"/>
          <a:cs typeface="+mn-cs"/>
        </a:defRPr>
      </a:lvl8pPr>
      <a:lvl9pPr marL="13167360" algn="l" defTabSz="3291840" rtl="0" eaLnBrk="1" latinLnBrk="0" hangingPunct="1">
        <a:defRPr sz="648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13" Type="http://schemas.openxmlformats.org/officeDocument/2006/relationships/image" Target="../media/image11.png"/><Relationship Id="rId3" Type="http://schemas.openxmlformats.org/officeDocument/2006/relationships/image" Target="../media/image1.jpeg"/><Relationship Id="rId7" Type="http://schemas.openxmlformats.org/officeDocument/2006/relationships/image" Target="../media/image5.png"/><Relationship Id="rId12" Type="http://schemas.openxmlformats.org/officeDocument/2006/relationships/image" Target="../media/image10.png"/><Relationship Id="rId2" Type="http://schemas.openxmlformats.org/officeDocument/2006/relationships/notesSlide" Target="../notesSlides/notesSlide1.xml"/><Relationship Id="rId16" Type="http://schemas.openxmlformats.org/officeDocument/2006/relationships/image" Target="../media/image14.jpg"/><Relationship Id="rId1" Type="http://schemas.openxmlformats.org/officeDocument/2006/relationships/slideLayout" Target="../slideLayouts/slideLayout12.xml"/><Relationship Id="rId6" Type="http://schemas.openxmlformats.org/officeDocument/2006/relationships/image" Target="../media/image4.png"/><Relationship Id="rId11" Type="http://schemas.openxmlformats.org/officeDocument/2006/relationships/image" Target="../media/image9.png"/><Relationship Id="rId5" Type="http://schemas.openxmlformats.org/officeDocument/2006/relationships/image" Target="../media/image3.jpeg"/><Relationship Id="rId15" Type="http://schemas.openxmlformats.org/officeDocument/2006/relationships/image" Target="../media/image13.png"/><Relationship Id="rId10" Type="http://schemas.openxmlformats.org/officeDocument/2006/relationships/image" Target="../media/image8.png"/><Relationship Id="rId4" Type="http://schemas.openxmlformats.org/officeDocument/2006/relationships/image" Target="../media/image2.png"/><Relationship Id="rId9" Type="http://schemas.openxmlformats.org/officeDocument/2006/relationships/image" Target="../media/image7.png"/><Relationship Id="rId14" Type="http://schemas.openxmlformats.org/officeDocument/2006/relationships/image" Target="../media/image1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25C80FB-496B-F3C8-964A-7343EC9A49E9}"/>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AD320EEB-66AB-EF7E-E39E-2278F698183B}"/>
              </a:ext>
            </a:extLst>
          </p:cNvPr>
          <p:cNvSpPr>
            <a:spLocks noGrp="1"/>
          </p:cNvSpPr>
          <p:nvPr>
            <p:ph type="title"/>
          </p:nvPr>
        </p:nvSpPr>
        <p:spPr>
          <a:xfrm>
            <a:off x="14197296" y="907502"/>
            <a:ext cx="17520817" cy="3907429"/>
          </a:xfrm>
        </p:spPr>
        <p:txBody>
          <a:bodyPr>
            <a:normAutofit/>
          </a:bodyPr>
          <a:lstStyle/>
          <a:p>
            <a:pPr algn="ctr"/>
            <a:r>
              <a:rPr lang="en-US" sz="8800"/>
              <a:t>Modeling to design a novel thermoelectric-based heat exchanger for liquid foods pasteurization</a:t>
            </a:r>
          </a:p>
        </p:txBody>
      </p:sp>
      <p:sp>
        <p:nvSpPr>
          <p:cNvPr id="3" name="Content Placeholder 2">
            <a:extLst>
              <a:ext uri="{FF2B5EF4-FFF2-40B4-BE49-F238E27FC236}">
                <a16:creationId xmlns:a16="http://schemas.microsoft.com/office/drawing/2014/main" id="{3EECE9C2-1ECA-CB88-E07A-E3B5D6C4BCB7}"/>
              </a:ext>
            </a:extLst>
          </p:cNvPr>
          <p:cNvSpPr>
            <a:spLocks noGrp="1"/>
          </p:cNvSpPr>
          <p:nvPr>
            <p:ph sz="quarter" idx="10"/>
          </p:nvPr>
        </p:nvSpPr>
        <p:spPr>
          <a:xfrm>
            <a:off x="14197295" y="9799490"/>
            <a:ext cx="17520817" cy="1984280"/>
          </a:xfrm>
        </p:spPr>
        <p:txBody>
          <a:bodyPr/>
          <a:lstStyle/>
          <a:p>
            <a:r>
              <a:rPr lang="en-US" sz="4000"/>
              <a:t>Sahar Saadat</a:t>
            </a:r>
            <a:r>
              <a:rPr lang="en-US" sz="4000" baseline="30000"/>
              <a:t>1</a:t>
            </a:r>
            <a:r>
              <a:rPr lang="en-US" sz="4000"/>
              <a:t>, </a:t>
            </a:r>
            <a:r>
              <a:rPr lang="nn-NO" sz="4000"/>
              <a:t>Mark T. Morgan</a:t>
            </a:r>
            <a:r>
              <a:rPr lang="en-US" sz="4000" baseline="30000"/>
              <a:t>1</a:t>
            </a:r>
            <a:r>
              <a:rPr lang="nn-NO" sz="4000"/>
              <a:t>, Hao Gan</a:t>
            </a:r>
            <a:r>
              <a:rPr lang="en-US" sz="4000" baseline="30000"/>
              <a:t>1</a:t>
            </a:r>
            <a:r>
              <a:rPr lang="nn-NO" sz="4000"/>
              <a:t>, Gong Gu</a:t>
            </a:r>
            <a:r>
              <a:rPr lang="en-US" sz="4000" baseline="30000"/>
              <a:t>1</a:t>
            </a:r>
            <a:r>
              <a:rPr lang="nn-NO" sz="4000"/>
              <a:t>, </a:t>
            </a:r>
            <a:r>
              <a:rPr lang="en-US" sz="4000"/>
              <a:t>Jiajia Chen</a:t>
            </a:r>
            <a:r>
              <a:rPr lang="en-US" sz="4000" baseline="30000"/>
              <a:t>1</a:t>
            </a:r>
          </a:p>
          <a:p>
            <a:r>
              <a:rPr lang="en-US" sz="4000"/>
              <a:t>1. University of Tennessee, Knoxville, TN, United States</a:t>
            </a:r>
          </a:p>
        </p:txBody>
      </p:sp>
      <p:sp>
        <p:nvSpPr>
          <p:cNvPr id="6" name="Text Placeholder 5">
            <a:extLst>
              <a:ext uri="{FF2B5EF4-FFF2-40B4-BE49-F238E27FC236}">
                <a16:creationId xmlns:a16="http://schemas.microsoft.com/office/drawing/2014/main" id="{30EDA79A-4242-6F19-D85B-B2B79B374688}"/>
              </a:ext>
            </a:extLst>
          </p:cNvPr>
          <p:cNvSpPr>
            <a:spLocks noGrp="1"/>
          </p:cNvSpPr>
          <p:nvPr>
            <p:ph type="body" sz="quarter" idx="23"/>
          </p:nvPr>
        </p:nvSpPr>
        <p:spPr>
          <a:xfrm>
            <a:off x="15655929" y="21268725"/>
            <a:ext cx="16062185" cy="6936154"/>
          </a:xfrm>
        </p:spPr>
        <p:txBody>
          <a:bodyPr>
            <a:normAutofit lnSpcReduction="10000"/>
          </a:bodyPr>
          <a:lstStyle/>
          <a:p>
            <a:pPr algn="just"/>
            <a:r>
              <a:rPr lang="en-US"/>
              <a:t>Two TE heat exchanger models were developed: </a:t>
            </a:r>
            <a:r>
              <a:rPr lang="en-US" b="1"/>
              <a:t>parallel </a:t>
            </a:r>
            <a:r>
              <a:rPr lang="en-US"/>
              <a:t>and</a:t>
            </a:r>
            <a:r>
              <a:rPr lang="en-US" b="1"/>
              <a:t> series</a:t>
            </a:r>
            <a:r>
              <a:rPr lang="en-US"/>
              <a:t> connections to evaluate thermal and pumping energy efficiency. In the </a:t>
            </a:r>
            <a:r>
              <a:rPr lang="en-US" b="1"/>
              <a:t>parallel connection</a:t>
            </a:r>
            <a:r>
              <a:rPr lang="en-US"/>
              <a:t>, multiple TE devices are stacked between layers with alternating heating and cooling fluid flow channels. The liquid is heated and cooled after passing of TE devices with many turns. In the</a:t>
            </a:r>
            <a:r>
              <a:rPr lang="en-US" b="1"/>
              <a:t> series connection</a:t>
            </a:r>
            <a:r>
              <a:rPr lang="en-US"/>
              <a:t>, multiple TE devices are connected in series as a TE plate, and the fluid is heated and cooled after a single pass of the TE plates. </a:t>
            </a:r>
          </a:p>
          <a:p>
            <a:pPr algn="just">
              <a:spcBef>
                <a:spcPts val="1200"/>
              </a:spcBef>
            </a:pPr>
            <a:r>
              <a:rPr lang="en-US"/>
              <a:t>In simulation, an analytical model that estimated the temperature-dependent heat flux of TE devices was developed and integrated with COMSOL as boundary conditions through </a:t>
            </a:r>
            <a:r>
              <a:rPr lang="en-US" err="1"/>
              <a:t>LiveLink</a:t>
            </a:r>
            <a:r>
              <a:rPr lang="en-US"/>
              <a:t> for MATLAB. The COMSOL models also integrated modules of CFD and Heat Transfer to simulate the heat exchange process to evaluate the thermal and pumping energy performances. </a:t>
            </a:r>
          </a:p>
        </p:txBody>
      </p:sp>
      <p:sp>
        <p:nvSpPr>
          <p:cNvPr id="7" name="Text Placeholder 6">
            <a:extLst>
              <a:ext uri="{FF2B5EF4-FFF2-40B4-BE49-F238E27FC236}">
                <a16:creationId xmlns:a16="http://schemas.microsoft.com/office/drawing/2014/main" id="{2813941D-C84D-B122-88CD-515D4A9F727E}"/>
              </a:ext>
            </a:extLst>
          </p:cNvPr>
          <p:cNvSpPr>
            <a:spLocks noGrp="1"/>
          </p:cNvSpPr>
          <p:nvPr>
            <p:ph type="body" sz="quarter" idx="24"/>
          </p:nvPr>
        </p:nvSpPr>
        <p:spPr>
          <a:xfrm>
            <a:off x="1196912" y="39623894"/>
            <a:ext cx="15220541" cy="3152537"/>
          </a:xfrm>
        </p:spPr>
        <p:txBody>
          <a:bodyPr>
            <a:normAutofit fontScale="62500" lnSpcReduction="20000"/>
          </a:bodyPr>
          <a:lstStyle/>
          <a:p>
            <a:pPr marL="514350" indent="-514350">
              <a:buAutoNum type="arabicPeriod"/>
            </a:pPr>
            <a:r>
              <a:rPr lang="en-US" err="1"/>
              <a:t>Dongliang</a:t>
            </a:r>
            <a:r>
              <a:rPr lang="en-US"/>
              <a:t> Zhao, G.T., A review of thermoelectric cooling: Materials, modeling and applications. Applied Thermal Engineering, 66, p. 15 – 24, 2014.</a:t>
            </a:r>
          </a:p>
          <a:p>
            <a:pPr marL="514350" indent="-514350">
              <a:buAutoNum type="arabicPeriod"/>
            </a:pPr>
            <a:r>
              <a:rPr lang="en-US"/>
              <a:t>Patel, et.al, Experimental evaluation and thermodynamic system modeling of thermoelectric heat pump clothes dryer. Appl Energy,217, p. 221-232,2018.</a:t>
            </a:r>
          </a:p>
          <a:p>
            <a:pPr marL="514350" indent="-514350">
              <a:buAutoNum type="arabicPeriod"/>
            </a:pPr>
            <a:r>
              <a:rPr lang="en-US"/>
              <a:t>Patel, et.al, Validated model of a thermoelectric heat pump clothes dryer using secondary pumped loops. Appl </a:t>
            </a:r>
            <a:r>
              <a:rPr lang="en-US" err="1"/>
              <a:t>Therm</a:t>
            </a:r>
            <a:r>
              <a:rPr lang="en-US"/>
              <a:t> Eng, 184, 2021</a:t>
            </a:r>
          </a:p>
          <a:p>
            <a:pPr marL="514350" indent="-514350">
              <a:buFont typeface="Arial" panose="020B0604020202020204" pitchFamily="34" charset="0"/>
              <a:buAutoNum type="arabicPeriod"/>
            </a:pPr>
            <a:r>
              <a:rPr lang="en-US"/>
              <a:t>Helena F. Aguiar, </a:t>
            </a:r>
            <a:r>
              <a:rPr lang="en-US" err="1"/>
              <a:t>etal</a:t>
            </a:r>
            <a:r>
              <a:rPr lang="en-US"/>
              <a:t>. Continuous HTST pasteurization of liquid foods with plate heat exchangers: Mathematical modeling and experimental validation using a time-temperature integrator, Journal of Food Engineering,123, p. 78-86, 2014.</a:t>
            </a:r>
          </a:p>
        </p:txBody>
      </p:sp>
      <p:sp>
        <p:nvSpPr>
          <p:cNvPr id="8" name="Content Placeholder 7">
            <a:extLst>
              <a:ext uri="{FF2B5EF4-FFF2-40B4-BE49-F238E27FC236}">
                <a16:creationId xmlns:a16="http://schemas.microsoft.com/office/drawing/2014/main" id="{49DD7DC2-69B9-15C6-759E-AFAE159CDF1E}"/>
              </a:ext>
            </a:extLst>
          </p:cNvPr>
          <p:cNvSpPr>
            <a:spLocks noGrp="1"/>
          </p:cNvSpPr>
          <p:nvPr>
            <p:ph sz="quarter" idx="26"/>
          </p:nvPr>
        </p:nvSpPr>
        <p:spPr>
          <a:xfrm>
            <a:off x="14197296" y="5111863"/>
            <a:ext cx="17520817" cy="4180360"/>
          </a:xfrm>
        </p:spPr>
        <p:txBody>
          <a:bodyPr>
            <a:normAutofit fontScale="92500" lnSpcReduction="10000"/>
          </a:bodyPr>
          <a:lstStyle/>
          <a:p>
            <a:pPr algn="just"/>
            <a:r>
              <a:rPr lang="en-US"/>
              <a:t>Development of a Multiphysics Model for Simulating Heat Transfer and Fluid Flow in Two Thermoelectric-based Heat Exchanger Designs to Optimize Energy Efficiency as an Alternative to the Conventional Liquid Foods Pasteurization System.</a:t>
            </a:r>
          </a:p>
          <a:p>
            <a:endParaRPr lang="en-US"/>
          </a:p>
        </p:txBody>
      </p:sp>
      <p:sp>
        <p:nvSpPr>
          <p:cNvPr id="5" name="Text Placeholder 4">
            <a:extLst>
              <a:ext uri="{FF2B5EF4-FFF2-40B4-BE49-F238E27FC236}">
                <a16:creationId xmlns:a16="http://schemas.microsoft.com/office/drawing/2014/main" id="{DD9C139F-4A68-9ABE-B054-87581E0794FC}"/>
              </a:ext>
            </a:extLst>
          </p:cNvPr>
          <p:cNvSpPr>
            <a:spLocks noGrp="1"/>
          </p:cNvSpPr>
          <p:nvPr>
            <p:ph type="body" sz="quarter" idx="18"/>
          </p:nvPr>
        </p:nvSpPr>
        <p:spPr/>
        <p:txBody>
          <a:bodyPr>
            <a:normAutofit fontScale="92500" lnSpcReduction="10000"/>
          </a:bodyPr>
          <a:lstStyle/>
          <a:p>
            <a:pPr algn="just"/>
            <a:r>
              <a:rPr lang="en-US" sz="4300"/>
              <a:t>The High-Temperature-Short-Time (HTST) heat exchanger is widely used for pasteurizing liquid foods such as milk and juice. It relies on steam for heating and cold water for cooling via passive heat transfer, resulting in high energy consumption. The Thermoelectric-based heat exchanger is an electrified, energy-efficient alternative to the HTST system. The TE system eliminates the need for steam, reduces system complexity and pumping, and enables active thermal energy recovery using TE devices. </a:t>
            </a:r>
          </a:p>
          <a:p>
            <a:pPr algn="just"/>
            <a:r>
              <a:rPr lang="en-US" sz="4300"/>
              <a:t>To develop this technology, COMSOL Multiphysics was used to simulate the TE heat exchange process and evaluate different designs to optimize system performance and energy efficiency. The TE heat exchanger combines multiple complex processes: heat generation and pumping within TE devices, heat transfer in the solids of exchanger plates and the liquids of raw and pasteurized foods, and fluid flow of the liquid food between the exchanger plates. Maximizing energy efficiency requires optimizing both the TE devices' performance and the fluid pumping efficiency (Ref. 1, 2, 3)</a:t>
            </a:r>
          </a:p>
        </p:txBody>
      </p:sp>
      <p:sp>
        <p:nvSpPr>
          <p:cNvPr id="9" name="Text Placeholder 8">
            <a:extLst>
              <a:ext uri="{FF2B5EF4-FFF2-40B4-BE49-F238E27FC236}">
                <a16:creationId xmlns:a16="http://schemas.microsoft.com/office/drawing/2014/main" id="{E142ED22-0C4B-9E1F-65BC-2A7D70B52492}"/>
              </a:ext>
            </a:extLst>
          </p:cNvPr>
          <p:cNvSpPr>
            <a:spLocks noGrp="1"/>
          </p:cNvSpPr>
          <p:nvPr>
            <p:ph type="body" sz="quarter" idx="27"/>
          </p:nvPr>
        </p:nvSpPr>
        <p:spPr/>
        <p:txBody>
          <a:bodyPr/>
          <a:lstStyle/>
          <a:p>
            <a:r>
              <a:rPr lang="en-US"/>
              <a:t>Introduction and goals</a:t>
            </a:r>
          </a:p>
        </p:txBody>
      </p:sp>
      <p:sp>
        <p:nvSpPr>
          <p:cNvPr id="10" name="Text Placeholder 9">
            <a:extLst>
              <a:ext uri="{FF2B5EF4-FFF2-40B4-BE49-F238E27FC236}">
                <a16:creationId xmlns:a16="http://schemas.microsoft.com/office/drawing/2014/main" id="{40C59077-EC85-655E-8EBB-589EE766AE73}"/>
              </a:ext>
            </a:extLst>
          </p:cNvPr>
          <p:cNvSpPr>
            <a:spLocks noGrp="1"/>
          </p:cNvSpPr>
          <p:nvPr>
            <p:ph type="body" sz="quarter" idx="28"/>
          </p:nvPr>
        </p:nvSpPr>
        <p:spPr>
          <a:xfrm>
            <a:off x="15655929" y="19979007"/>
            <a:ext cx="16062185" cy="1303795"/>
          </a:xfrm>
        </p:spPr>
        <p:txBody>
          <a:bodyPr/>
          <a:lstStyle/>
          <a:p>
            <a:r>
              <a:rPr lang="en-US"/>
              <a:t>Methodology</a:t>
            </a:r>
          </a:p>
        </p:txBody>
      </p:sp>
      <p:sp>
        <p:nvSpPr>
          <p:cNvPr id="12" name="Text Placeholder 11">
            <a:extLst>
              <a:ext uri="{FF2B5EF4-FFF2-40B4-BE49-F238E27FC236}">
                <a16:creationId xmlns:a16="http://schemas.microsoft.com/office/drawing/2014/main" id="{9E4DA216-4A18-3389-5364-49E222B3A06E}"/>
              </a:ext>
            </a:extLst>
          </p:cNvPr>
          <p:cNvSpPr>
            <a:spLocks noGrp="1"/>
          </p:cNvSpPr>
          <p:nvPr>
            <p:ph type="body" sz="quarter" idx="30"/>
          </p:nvPr>
        </p:nvSpPr>
        <p:spPr/>
        <p:txBody>
          <a:bodyPr>
            <a:normAutofit/>
          </a:bodyPr>
          <a:lstStyle/>
          <a:p>
            <a:r>
              <a:rPr lang="en-US" sz="3200" dirty="0"/>
              <a:t>Figure1. (a) Geometry section in COMSOL model, (b) MATLAB scripts for applying boundary probes and heat flux,(c) Applied Heat flux on Boundary condition (d) example of parallel configuration, (e) example of series configuration. </a:t>
            </a:r>
          </a:p>
        </p:txBody>
      </p:sp>
      <p:pic>
        <p:nvPicPr>
          <p:cNvPr id="19" name="Picture Placeholder 18">
            <a:extLst>
              <a:ext uri="{FF2B5EF4-FFF2-40B4-BE49-F238E27FC236}">
                <a16:creationId xmlns:a16="http://schemas.microsoft.com/office/drawing/2014/main" id="{9DDAC40E-9A24-AB4B-5A6A-F99B15ABE7F5}"/>
              </a:ext>
            </a:extLst>
          </p:cNvPr>
          <p:cNvPicPr>
            <a:picLocks noGrp="1" noChangeAspect="1"/>
          </p:cNvPicPr>
          <p:nvPr>
            <p:ph type="pic" sz="quarter" idx="31"/>
          </p:nvPr>
        </p:nvPicPr>
        <p:blipFill>
          <a:blip r:embed="rId3">
            <a:extLst>
              <a:ext uri="{28A0092B-C50C-407E-A947-70E740481C1C}">
                <a14:useLocalDpi xmlns:a14="http://schemas.microsoft.com/office/drawing/2010/main" val="0"/>
              </a:ext>
            </a:extLst>
          </a:blip>
          <a:srcRect t="26792" b="26792"/>
          <a:stretch>
            <a:fillRect/>
          </a:stretch>
        </p:blipFill>
        <p:spPr/>
      </p:pic>
      <p:sp>
        <p:nvSpPr>
          <p:cNvPr id="14" name="Text Placeholder 13">
            <a:extLst>
              <a:ext uri="{FF2B5EF4-FFF2-40B4-BE49-F238E27FC236}">
                <a16:creationId xmlns:a16="http://schemas.microsoft.com/office/drawing/2014/main" id="{CEB08C14-2B6B-D2EF-2743-1CFE2E154714}"/>
              </a:ext>
            </a:extLst>
          </p:cNvPr>
          <p:cNvSpPr>
            <a:spLocks noGrp="1"/>
          </p:cNvSpPr>
          <p:nvPr>
            <p:ph type="body" sz="quarter" idx="32"/>
          </p:nvPr>
        </p:nvSpPr>
        <p:spPr>
          <a:xfrm>
            <a:off x="1148062" y="30703311"/>
            <a:ext cx="14459017" cy="7101577"/>
          </a:xfrm>
        </p:spPr>
        <p:txBody>
          <a:bodyPr>
            <a:normAutofit fontScale="55000" lnSpcReduction="20000"/>
          </a:bodyPr>
          <a:lstStyle/>
          <a:p>
            <a:pPr algn="just"/>
            <a:r>
              <a:rPr lang="en-US" sz="7300"/>
              <a:t>The simulation results showed that both parallel and series configurations</a:t>
            </a:r>
            <a:r>
              <a:rPr lang="zh-CN" altLang="en-US" sz="7300"/>
              <a:t> </a:t>
            </a:r>
            <a:r>
              <a:rPr lang="en-US" altLang="zh-CN" sz="7300"/>
              <a:t>can achieve similar and high thermal energy efficiency with a coefficient of performance (COP) of 15.9 and 15.0, respectively. This is higher than the reported lab-scale HTST system with a COP of 6.7 (Ref. 4) at an equivalent flow rate. </a:t>
            </a:r>
            <a:r>
              <a:rPr lang="en-US" sz="7300"/>
              <a:t>The pressure drop in the series configuration is much lower than that in the parallel configuration, indicating better pumping energy efficiency. </a:t>
            </a:r>
          </a:p>
          <a:p>
            <a:pPr algn="just"/>
            <a:r>
              <a:rPr lang="en-US" sz="7300"/>
              <a:t>The integration of COMSOL with </a:t>
            </a:r>
            <a:r>
              <a:rPr lang="en-US" sz="7300" err="1"/>
              <a:t>LiveLink</a:t>
            </a:r>
            <a:r>
              <a:rPr lang="en-US" sz="7300"/>
              <a:t> for MATLAB enables easy design of the TE heat exchangers at scaling-up conditions. The program can increase the designed heat exchanger size in geometry and assign temperature-dependent boundary conditions for TE devices automatically with embedded parameters. COMSOL Multiphysics serves as an essential tool in designing and evaluating these novel TE heat exchangers for liquid food pasteurization.</a:t>
            </a:r>
          </a:p>
          <a:p>
            <a:pPr algn="just"/>
            <a:endParaRPr lang="en-US"/>
          </a:p>
          <a:p>
            <a:pPr algn="just"/>
            <a:endParaRPr lang="en-US"/>
          </a:p>
        </p:txBody>
      </p:sp>
      <p:sp>
        <p:nvSpPr>
          <p:cNvPr id="15" name="Text Placeholder 14">
            <a:extLst>
              <a:ext uri="{FF2B5EF4-FFF2-40B4-BE49-F238E27FC236}">
                <a16:creationId xmlns:a16="http://schemas.microsoft.com/office/drawing/2014/main" id="{AFAD3DAB-A9D8-B907-F13A-68CA1038DB92}"/>
              </a:ext>
            </a:extLst>
          </p:cNvPr>
          <p:cNvSpPr>
            <a:spLocks noGrp="1"/>
          </p:cNvSpPr>
          <p:nvPr>
            <p:ph type="body" sz="quarter" idx="33"/>
          </p:nvPr>
        </p:nvSpPr>
        <p:spPr>
          <a:xfrm>
            <a:off x="1095012" y="29161108"/>
            <a:ext cx="14560918" cy="1303795"/>
          </a:xfrm>
        </p:spPr>
        <p:txBody>
          <a:bodyPr/>
          <a:lstStyle/>
          <a:p>
            <a:r>
              <a:rPr lang="en-US"/>
              <a:t>Results</a:t>
            </a:r>
          </a:p>
        </p:txBody>
      </p:sp>
      <p:sp>
        <p:nvSpPr>
          <p:cNvPr id="17" name="Text Placeholder 16">
            <a:extLst>
              <a:ext uri="{FF2B5EF4-FFF2-40B4-BE49-F238E27FC236}">
                <a16:creationId xmlns:a16="http://schemas.microsoft.com/office/drawing/2014/main" id="{200A806D-A781-2EC6-2524-171E87DCAD3F}"/>
              </a:ext>
            </a:extLst>
          </p:cNvPr>
          <p:cNvSpPr>
            <a:spLocks noGrp="1"/>
          </p:cNvSpPr>
          <p:nvPr>
            <p:ph type="body" sz="quarter" idx="35"/>
          </p:nvPr>
        </p:nvSpPr>
        <p:spPr>
          <a:xfrm>
            <a:off x="17545431" y="36901146"/>
            <a:ext cx="14224907" cy="1468347"/>
          </a:xfrm>
        </p:spPr>
        <p:txBody>
          <a:bodyPr/>
          <a:lstStyle/>
          <a:p>
            <a:r>
              <a:rPr lang="en-US" sz="3200" dirty="0"/>
              <a:t>Figure2. Temperature distribution across the parallel configuration (a) and series configuration (b), and pressure distribution in parallel and series configurations (c).</a:t>
            </a:r>
          </a:p>
        </p:txBody>
      </p:sp>
      <p:pic>
        <p:nvPicPr>
          <p:cNvPr id="35" name="Picture Placeholder 34" descr="A colorful stack of metal objects">
            <a:extLst>
              <a:ext uri="{FF2B5EF4-FFF2-40B4-BE49-F238E27FC236}">
                <a16:creationId xmlns:a16="http://schemas.microsoft.com/office/drawing/2014/main" id="{AD359FF4-C304-867F-FB37-A059457D36AA}"/>
              </a:ext>
            </a:extLst>
          </p:cNvPr>
          <p:cNvPicPr>
            <a:picLocks noGrp="1" noChangeAspect="1"/>
          </p:cNvPicPr>
          <p:nvPr>
            <p:ph type="pic" sz="quarter" idx="11"/>
          </p:nvPr>
        </p:nvPicPr>
        <p:blipFill>
          <a:blip r:embed="rId4">
            <a:extLst>
              <a:ext uri="{28A0092B-C50C-407E-A947-70E740481C1C}">
                <a14:useLocalDpi xmlns:a14="http://schemas.microsoft.com/office/drawing/2010/main" val="0"/>
              </a:ext>
            </a:extLst>
          </a:blip>
          <a:srcRect l="21624" r="21624"/>
          <a:stretch>
            <a:fillRect/>
          </a:stretch>
        </p:blipFill>
        <p:spPr/>
      </p:pic>
      <p:pic>
        <p:nvPicPr>
          <p:cNvPr id="57" name="Picture 56" descr="A screenshot of a computer program&#10;&#10;AI-generated content may be incorrect.">
            <a:extLst>
              <a:ext uri="{FF2B5EF4-FFF2-40B4-BE49-F238E27FC236}">
                <a16:creationId xmlns:a16="http://schemas.microsoft.com/office/drawing/2014/main" id="{B1FE0E35-5A35-804F-3F9E-7E970EAB52CE}"/>
              </a:ext>
            </a:extLst>
          </p:cNvPr>
          <p:cNvPicPr>
            <a:picLocks noChangeAspect="1"/>
          </p:cNvPicPr>
          <p:nvPr/>
        </p:nvPicPr>
        <p:blipFill>
          <a:blip r:embed="rId5">
            <a:extLst>
              <a:ext uri="{28A0092B-C50C-407E-A947-70E740481C1C}">
                <a14:useLocalDpi xmlns:a14="http://schemas.microsoft.com/office/drawing/2010/main" val="0"/>
              </a:ext>
            </a:extLst>
          </a:blip>
          <a:srcRect r="11428"/>
          <a:stretch>
            <a:fillRect/>
          </a:stretch>
        </p:blipFill>
        <p:spPr>
          <a:xfrm>
            <a:off x="4617270" y="20513115"/>
            <a:ext cx="4382726" cy="4286133"/>
          </a:xfrm>
          <a:prstGeom prst="rect">
            <a:avLst/>
          </a:prstGeom>
        </p:spPr>
      </p:pic>
      <p:sp>
        <p:nvSpPr>
          <p:cNvPr id="4" name="TextBox 3">
            <a:extLst>
              <a:ext uri="{FF2B5EF4-FFF2-40B4-BE49-F238E27FC236}">
                <a16:creationId xmlns:a16="http://schemas.microsoft.com/office/drawing/2014/main" id="{6D30727D-1124-63F8-70BF-4B5397C631DC}"/>
              </a:ext>
            </a:extLst>
          </p:cNvPr>
          <p:cNvSpPr txBox="1"/>
          <p:nvPr/>
        </p:nvSpPr>
        <p:spPr>
          <a:xfrm>
            <a:off x="2748447" y="20106749"/>
            <a:ext cx="436338" cy="369332"/>
          </a:xfrm>
          <a:prstGeom prst="rect">
            <a:avLst/>
          </a:prstGeom>
          <a:noFill/>
        </p:spPr>
        <p:txBody>
          <a:bodyPr wrap="square" rtlCol="0">
            <a:spAutoFit/>
          </a:bodyPr>
          <a:lstStyle/>
          <a:p>
            <a:r>
              <a:rPr lang="en-US"/>
              <a:t>(a)</a:t>
            </a:r>
          </a:p>
        </p:txBody>
      </p:sp>
      <p:sp>
        <p:nvSpPr>
          <p:cNvPr id="13" name="TextBox 12">
            <a:extLst>
              <a:ext uri="{FF2B5EF4-FFF2-40B4-BE49-F238E27FC236}">
                <a16:creationId xmlns:a16="http://schemas.microsoft.com/office/drawing/2014/main" id="{F7AAD161-0D9E-C27C-9115-E9DB9804EFDA}"/>
              </a:ext>
            </a:extLst>
          </p:cNvPr>
          <p:cNvSpPr txBox="1"/>
          <p:nvPr/>
        </p:nvSpPr>
        <p:spPr>
          <a:xfrm>
            <a:off x="7400895" y="20118283"/>
            <a:ext cx="532309" cy="369332"/>
          </a:xfrm>
          <a:prstGeom prst="rect">
            <a:avLst/>
          </a:prstGeom>
          <a:noFill/>
        </p:spPr>
        <p:txBody>
          <a:bodyPr wrap="square">
            <a:spAutoFit/>
          </a:bodyPr>
          <a:lstStyle/>
          <a:p>
            <a:r>
              <a:rPr lang="en-US"/>
              <a:t>(b)</a:t>
            </a:r>
          </a:p>
        </p:txBody>
      </p:sp>
      <p:sp>
        <p:nvSpPr>
          <p:cNvPr id="16" name="TextBox 15">
            <a:extLst>
              <a:ext uri="{FF2B5EF4-FFF2-40B4-BE49-F238E27FC236}">
                <a16:creationId xmlns:a16="http://schemas.microsoft.com/office/drawing/2014/main" id="{5C8885CB-888D-4262-A981-10A0C1843767}"/>
              </a:ext>
            </a:extLst>
          </p:cNvPr>
          <p:cNvSpPr txBox="1"/>
          <p:nvPr/>
        </p:nvSpPr>
        <p:spPr>
          <a:xfrm>
            <a:off x="13183791" y="20106749"/>
            <a:ext cx="423514" cy="369332"/>
          </a:xfrm>
          <a:prstGeom prst="rect">
            <a:avLst/>
          </a:prstGeom>
          <a:noFill/>
        </p:spPr>
        <p:txBody>
          <a:bodyPr wrap="none" rtlCol="0">
            <a:spAutoFit/>
          </a:bodyPr>
          <a:lstStyle/>
          <a:p>
            <a:r>
              <a:rPr lang="en-US"/>
              <a:t>(c)</a:t>
            </a:r>
          </a:p>
        </p:txBody>
      </p:sp>
      <p:sp>
        <p:nvSpPr>
          <p:cNvPr id="18" name="TextBox 17">
            <a:extLst>
              <a:ext uri="{FF2B5EF4-FFF2-40B4-BE49-F238E27FC236}">
                <a16:creationId xmlns:a16="http://schemas.microsoft.com/office/drawing/2014/main" id="{29E65F47-1A5F-F66D-CDAB-CCA392B86B1A}"/>
              </a:ext>
            </a:extLst>
          </p:cNvPr>
          <p:cNvSpPr txBox="1"/>
          <p:nvPr/>
        </p:nvSpPr>
        <p:spPr>
          <a:xfrm>
            <a:off x="6012828" y="26660136"/>
            <a:ext cx="447558" cy="369332"/>
          </a:xfrm>
          <a:prstGeom prst="rect">
            <a:avLst/>
          </a:prstGeom>
          <a:noFill/>
        </p:spPr>
        <p:txBody>
          <a:bodyPr wrap="none" rtlCol="0">
            <a:spAutoFit/>
          </a:bodyPr>
          <a:lstStyle/>
          <a:p>
            <a:r>
              <a:rPr lang="en-US"/>
              <a:t>(d)</a:t>
            </a:r>
          </a:p>
        </p:txBody>
      </p:sp>
      <p:sp>
        <p:nvSpPr>
          <p:cNvPr id="20" name="TextBox 19">
            <a:extLst>
              <a:ext uri="{FF2B5EF4-FFF2-40B4-BE49-F238E27FC236}">
                <a16:creationId xmlns:a16="http://schemas.microsoft.com/office/drawing/2014/main" id="{C91B9EE1-351B-7BA2-86A0-C30AAECAFB55}"/>
              </a:ext>
            </a:extLst>
          </p:cNvPr>
          <p:cNvSpPr txBox="1"/>
          <p:nvPr/>
        </p:nvSpPr>
        <p:spPr>
          <a:xfrm>
            <a:off x="13607305" y="26660136"/>
            <a:ext cx="441146" cy="369332"/>
          </a:xfrm>
          <a:prstGeom prst="rect">
            <a:avLst/>
          </a:prstGeom>
          <a:noFill/>
        </p:spPr>
        <p:txBody>
          <a:bodyPr wrap="none" rtlCol="0">
            <a:spAutoFit/>
          </a:bodyPr>
          <a:lstStyle/>
          <a:p>
            <a:r>
              <a:rPr lang="en-US"/>
              <a:t>(e)</a:t>
            </a:r>
          </a:p>
        </p:txBody>
      </p:sp>
      <p:pic>
        <p:nvPicPr>
          <p:cNvPr id="21" name="Picture 20">
            <a:extLst>
              <a:ext uri="{FF2B5EF4-FFF2-40B4-BE49-F238E27FC236}">
                <a16:creationId xmlns:a16="http://schemas.microsoft.com/office/drawing/2014/main" id="{31288F26-4B75-D35D-9010-B72E63AE8CA1}"/>
              </a:ext>
            </a:extLst>
          </p:cNvPr>
          <p:cNvPicPr>
            <a:picLocks noChangeAspect="1"/>
          </p:cNvPicPr>
          <p:nvPr/>
        </p:nvPicPr>
        <p:blipFill>
          <a:blip r:embed="rId6"/>
          <a:stretch>
            <a:fillRect/>
          </a:stretch>
        </p:blipFill>
        <p:spPr>
          <a:xfrm>
            <a:off x="1196912" y="20523459"/>
            <a:ext cx="3328756" cy="6371022"/>
          </a:xfrm>
          <a:prstGeom prst="rect">
            <a:avLst/>
          </a:prstGeom>
        </p:spPr>
      </p:pic>
      <p:pic>
        <p:nvPicPr>
          <p:cNvPr id="25" name="Picture 24">
            <a:extLst>
              <a:ext uri="{FF2B5EF4-FFF2-40B4-BE49-F238E27FC236}">
                <a16:creationId xmlns:a16="http://schemas.microsoft.com/office/drawing/2014/main" id="{B2C05138-DFF4-1DBF-8AF6-B58EF0C1F3A5}"/>
              </a:ext>
            </a:extLst>
          </p:cNvPr>
          <p:cNvPicPr>
            <a:picLocks noChangeAspect="1"/>
          </p:cNvPicPr>
          <p:nvPr/>
        </p:nvPicPr>
        <p:blipFill>
          <a:blip r:embed="rId7"/>
          <a:srcRect t="30427" r="64446"/>
          <a:stretch>
            <a:fillRect/>
          </a:stretch>
        </p:blipFill>
        <p:spPr>
          <a:xfrm>
            <a:off x="8846273" y="20745866"/>
            <a:ext cx="3952373" cy="6071675"/>
          </a:xfrm>
          <a:prstGeom prst="rect">
            <a:avLst/>
          </a:prstGeom>
        </p:spPr>
      </p:pic>
      <p:pic>
        <p:nvPicPr>
          <p:cNvPr id="59" name="Picture 58" descr="A white metal object with black background">
            <a:extLst>
              <a:ext uri="{FF2B5EF4-FFF2-40B4-BE49-F238E27FC236}">
                <a16:creationId xmlns:a16="http://schemas.microsoft.com/office/drawing/2014/main" id="{46222009-FDB9-65E2-65C6-176935FFE959}"/>
              </a:ext>
            </a:extLst>
          </p:cNvPr>
          <p:cNvPicPr>
            <a:picLocks noChangeAspect="1"/>
          </p:cNvPicPr>
          <p:nvPr/>
        </p:nvPicPr>
        <p:blipFill>
          <a:blip r:embed="rId8">
            <a:extLst>
              <a:ext uri="{28A0092B-C50C-407E-A947-70E740481C1C}">
                <a14:useLocalDpi xmlns:a14="http://schemas.microsoft.com/office/drawing/2010/main" val="0"/>
              </a:ext>
            </a:extLst>
          </a:blip>
          <a:srcRect l="24064" t="13706" r="23366" b="16118"/>
          <a:stretch>
            <a:fillRect/>
          </a:stretch>
        </p:blipFill>
        <p:spPr>
          <a:xfrm>
            <a:off x="12055300" y="24266926"/>
            <a:ext cx="2851863" cy="2448030"/>
          </a:xfrm>
          <a:prstGeom prst="rect">
            <a:avLst/>
          </a:prstGeom>
        </p:spPr>
      </p:pic>
      <p:pic>
        <p:nvPicPr>
          <p:cNvPr id="61" name="Picture 60" descr="A white object with several metal tubes&#10;&#10;AI-generated content may be incorrect.">
            <a:extLst>
              <a:ext uri="{FF2B5EF4-FFF2-40B4-BE49-F238E27FC236}">
                <a16:creationId xmlns:a16="http://schemas.microsoft.com/office/drawing/2014/main" id="{783ED8D1-FC53-DBCE-009E-010F0784E649}"/>
              </a:ext>
            </a:extLst>
          </p:cNvPr>
          <p:cNvPicPr>
            <a:picLocks noChangeAspect="1"/>
          </p:cNvPicPr>
          <p:nvPr/>
        </p:nvPicPr>
        <p:blipFill>
          <a:blip r:embed="rId9">
            <a:extLst>
              <a:ext uri="{28A0092B-C50C-407E-A947-70E740481C1C}">
                <a14:useLocalDpi xmlns:a14="http://schemas.microsoft.com/office/drawing/2010/main" val="0"/>
              </a:ext>
            </a:extLst>
          </a:blip>
          <a:srcRect l="33711" t="8760" r="34057" b="14352"/>
          <a:stretch>
            <a:fillRect/>
          </a:stretch>
        </p:blipFill>
        <p:spPr>
          <a:xfrm>
            <a:off x="3934684" y="24001756"/>
            <a:ext cx="2073710" cy="3193678"/>
          </a:xfrm>
          <a:prstGeom prst="rect">
            <a:avLst/>
          </a:prstGeom>
        </p:spPr>
      </p:pic>
      <p:pic>
        <p:nvPicPr>
          <p:cNvPr id="29" name="Picture 28" descr="A rainbow colored lines on a black background">
            <a:extLst>
              <a:ext uri="{FF2B5EF4-FFF2-40B4-BE49-F238E27FC236}">
                <a16:creationId xmlns:a16="http://schemas.microsoft.com/office/drawing/2014/main" id="{B828E498-018A-6A13-EAA8-9060C99FEE09}"/>
              </a:ext>
            </a:extLst>
          </p:cNvPr>
          <p:cNvPicPr>
            <a:picLocks noChangeAspect="1"/>
          </p:cNvPicPr>
          <p:nvPr/>
        </p:nvPicPr>
        <p:blipFill>
          <a:blip r:embed="rId10">
            <a:extLst>
              <a:ext uri="{28A0092B-C50C-407E-A947-70E740481C1C}">
                <a14:useLocalDpi xmlns:a14="http://schemas.microsoft.com/office/drawing/2010/main" val="0"/>
              </a:ext>
            </a:extLst>
          </a:blip>
          <a:srcRect t="6615" r="13462" b="3580"/>
          <a:stretch>
            <a:fillRect/>
          </a:stretch>
        </p:blipFill>
        <p:spPr>
          <a:xfrm>
            <a:off x="16788355" y="28401335"/>
            <a:ext cx="7655179" cy="4080809"/>
          </a:xfrm>
          <a:prstGeom prst="rect">
            <a:avLst/>
          </a:prstGeom>
        </p:spPr>
      </p:pic>
      <p:sp>
        <p:nvSpPr>
          <p:cNvPr id="30" name="TextBox 29">
            <a:extLst>
              <a:ext uri="{FF2B5EF4-FFF2-40B4-BE49-F238E27FC236}">
                <a16:creationId xmlns:a16="http://schemas.microsoft.com/office/drawing/2014/main" id="{4D9EE0DA-20ED-4380-49EA-72D14C5FFD28}"/>
              </a:ext>
            </a:extLst>
          </p:cNvPr>
          <p:cNvSpPr txBox="1"/>
          <p:nvPr/>
        </p:nvSpPr>
        <p:spPr>
          <a:xfrm>
            <a:off x="19240101" y="31356680"/>
            <a:ext cx="3472448" cy="707886"/>
          </a:xfrm>
          <a:prstGeom prst="rect">
            <a:avLst/>
          </a:prstGeom>
          <a:noFill/>
        </p:spPr>
        <p:txBody>
          <a:bodyPr wrap="square" rtlCol="0">
            <a:spAutoFit/>
          </a:bodyPr>
          <a:lstStyle/>
          <a:p>
            <a:pPr algn="ctr"/>
            <a:r>
              <a:rPr lang="en-US" sz="2000"/>
              <a:t>(a) Temperature distribution of parallel connection</a:t>
            </a:r>
          </a:p>
        </p:txBody>
      </p:sp>
      <p:sp>
        <p:nvSpPr>
          <p:cNvPr id="36" name="TextBox 35">
            <a:extLst>
              <a:ext uri="{FF2B5EF4-FFF2-40B4-BE49-F238E27FC236}">
                <a16:creationId xmlns:a16="http://schemas.microsoft.com/office/drawing/2014/main" id="{C42363B4-A1D8-7289-6A97-044C9CE262D4}"/>
              </a:ext>
            </a:extLst>
          </p:cNvPr>
          <p:cNvSpPr txBox="1"/>
          <p:nvPr/>
        </p:nvSpPr>
        <p:spPr>
          <a:xfrm>
            <a:off x="25505548" y="32855052"/>
            <a:ext cx="6264790" cy="400110"/>
          </a:xfrm>
          <a:prstGeom prst="rect">
            <a:avLst/>
          </a:prstGeom>
          <a:noFill/>
        </p:spPr>
        <p:txBody>
          <a:bodyPr wrap="square" rtlCol="0">
            <a:spAutoFit/>
          </a:bodyPr>
          <a:lstStyle/>
          <a:p>
            <a:pPr algn="ctr"/>
            <a:r>
              <a:rPr lang="en-US" sz="2000"/>
              <a:t>(c) Pressure distribution of two TE system designs</a:t>
            </a:r>
          </a:p>
        </p:txBody>
      </p:sp>
      <p:pic>
        <p:nvPicPr>
          <p:cNvPr id="22" name="Picture 21" descr="A colorful tubes with a rainbow colored tube&#10;&#10;AI-generated content may be incorrect.">
            <a:extLst>
              <a:ext uri="{FF2B5EF4-FFF2-40B4-BE49-F238E27FC236}">
                <a16:creationId xmlns:a16="http://schemas.microsoft.com/office/drawing/2014/main" id="{D8998423-5B2B-F427-FD98-4C9A09CD9269}"/>
              </a:ext>
            </a:extLst>
          </p:cNvPr>
          <p:cNvPicPr>
            <a:picLocks noChangeAspect="1"/>
          </p:cNvPicPr>
          <p:nvPr/>
        </p:nvPicPr>
        <p:blipFill>
          <a:blip r:embed="rId11">
            <a:extLst>
              <a:ext uri="{28A0092B-C50C-407E-A947-70E740481C1C}">
                <a14:useLocalDpi xmlns:a14="http://schemas.microsoft.com/office/drawing/2010/main" val="0"/>
              </a:ext>
            </a:extLst>
          </a:blip>
          <a:srcRect l="13931" t="4992" r="37074"/>
          <a:stretch>
            <a:fillRect/>
          </a:stretch>
        </p:blipFill>
        <p:spPr>
          <a:xfrm>
            <a:off x="26552839" y="29018124"/>
            <a:ext cx="3258491" cy="3785117"/>
          </a:xfrm>
          <a:prstGeom prst="rect">
            <a:avLst/>
          </a:prstGeom>
        </p:spPr>
      </p:pic>
      <p:pic>
        <p:nvPicPr>
          <p:cNvPr id="40" name="Picture 39" descr="A rainbow colored lines on a black background&#10;&#10;AI-generated content may be incorrect.">
            <a:extLst>
              <a:ext uri="{FF2B5EF4-FFF2-40B4-BE49-F238E27FC236}">
                <a16:creationId xmlns:a16="http://schemas.microsoft.com/office/drawing/2014/main" id="{CAA47F22-A77D-EBF5-AF19-A86C41B163FB}"/>
              </a:ext>
            </a:extLst>
          </p:cNvPr>
          <p:cNvPicPr>
            <a:picLocks noChangeAspect="1"/>
          </p:cNvPicPr>
          <p:nvPr/>
        </p:nvPicPr>
        <p:blipFill>
          <a:blip r:embed="rId10">
            <a:extLst>
              <a:ext uri="{28A0092B-C50C-407E-A947-70E740481C1C}">
                <a14:useLocalDpi xmlns:a14="http://schemas.microsoft.com/office/drawing/2010/main" val="0"/>
              </a:ext>
            </a:extLst>
          </a:blip>
          <a:srcRect l="86271"/>
          <a:stretch>
            <a:fillRect/>
          </a:stretch>
        </p:blipFill>
        <p:spPr>
          <a:xfrm>
            <a:off x="24295570" y="30090701"/>
            <a:ext cx="1360241" cy="4972744"/>
          </a:xfrm>
          <a:prstGeom prst="rect">
            <a:avLst/>
          </a:prstGeom>
        </p:spPr>
      </p:pic>
      <p:sp>
        <p:nvSpPr>
          <p:cNvPr id="11" name="TextBox 10">
            <a:extLst>
              <a:ext uri="{FF2B5EF4-FFF2-40B4-BE49-F238E27FC236}">
                <a16:creationId xmlns:a16="http://schemas.microsoft.com/office/drawing/2014/main" id="{DE53A090-21F6-0DB3-3EB2-5FA7779A9F97}"/>
              </a:ext>
            </a:extLst>
          </p:cNvPr>
          <p:cNvSpPr txBox="1"/>
          <p:nvPr/>
        </p:nvSpPr>
        <p:spPr>
          <a:xfrm>
            <a:off x="19002191" y="34958356"/>
            <a:ext cx="3472448" cy="707886"/>
          </a:xfrm>
          <a:prstGeom prst="rect">
            <a:avLst/>
          </a:prstGeom>
          <a:noFill/>
        </p:spPr>
        <p:txBody>
          <a:bodyPr wrap="square" rtlCol="0">
            <a:spAutoFit/>
          </a:bodyPr>
          <a:lstStyle/>
          <a:p>
            <a:pPr algn="ctr"/>
            <a:r>
              <a:rPr lang="en-US" sz="2000" dirty="0"/>
              <a:t>(b) Temperature distribution of series connection</a:t>
            </a:r>
          </a:p>
        </p:txBody>
      </p:sp>
      <p:pic>
        <p:nvPicPr>
          <p:cNvPr id="24" name="Picture 23" descr="A colorful tubes with a rainbow colored tube&#10;&#10;AI-generated content may be incorrect.">
            <a:extLst>
              <a:ext uri="{FF2B5EF4-FFF2-40B4-BE49-F238E27FC236}">
                <a16:creationId xmlns:a16="http://schemas.microsoft.com/office/drawing/2014/main" id="{1A765B7F-2D11-4F4C-3AF4-2F3760CB33A3}"/>
              </a:ext>
            </a:extLst>
          </p:cNvPr>
          <p:cNvPicPr>
            <a:picLocks noChangeAspect="1"/>
          </p:cNvPicPr>
          <p:nvPr/>
        </p:nvPicPr>
        <p:blipFill>
          <a:blip r:embed="rId12">
            <a:extLst>
              <a:ext uri="{28A0092B-C50C-407E-A947-70E740481C1C}">
                <a14:useLocalDpi xmlns:a14="http://schemas.microsoft.com/office/drawing/2010/main" val="0"/>
              </a:ext>
            </a:extLst>
          </a:blip>
          <a:srcRect l="91161"/>
          <a:stretch>
            <a:fillRect/>
          </a:stretch>
        </p:blipFill>
        <p:spPr>
          <a:xfrm>
            <a:off x="30077172" y="28789516"/>
            <a:ext cx="974327" cy="4054202"/>
          </a:xfrm>
          <a:prstGeom prst="rect">
            <a:avLst/>
          </a:prstGeom>
        </p:spPr>
      </p:pic>
      <p:pic>
        <p:nvPicPr>
          <p:cNvPr id="33" name="Picture 32" descr="A green and black screen&#10;&#10;AI-generated content may be incorrect.">
            <a:extLst>
              <a:ext uri="{FF2B5EF4-FFF2-40B4-BE49-F238E27FC236}">
                <a16:creationId xmlns:a16="http://schemas.microsoft.com/office/drawing/2014/main" id="{28AA5E5C-7B3E-C43F-4E38-5879EF094947}"/>
              </a:ext>
            </a:extLst>
          </p:cNvPr>
          <p:cNvPicPr>
            <a:picLocks noChangeAspect="1"/>
          </p:cNvPicPr>
          <p:nvPr/>
        </p:nvPicPr>
        <p:blipFill>
          <a:blip r:embed="rId13">
            <a:extLst>
              <a:ext uri="{28A0092B-C50C-407E-A947-70E740481C1C}">
                <a14:useLocalDpi xmlns:a14="http://schemas.microsoft.com/office/drawing/2010/main" val="0"/>
              </a:ext>
            </a:extLst>
          </a:blip>
          <a:srcRect l="87331"/>
          <a:stretch>
            <a:fillRect/>
          </a:stretch>
        </p:blipFill>
        <p:spPr>
          <a:xfrm>
            <a:off x="30279670" y="33255162"/>
            <a:ext cx="824515" cy="3870796"/>
          </a:xfrm>
          <a:prstGeom prst="rect">
            <a:avLst/>
          </a:prstGeom>
        </p:spPr>
      </p:pic>
      <p:pic>
        <p:nvPicPr>
          <p:cNvPr id="27" name="Picture 26">
            <a:extLst>
              <a:ext uri="{FF2B5EF4-FFF2-40B4-BE49-F238E27FC236}">
                <a16:creationId xmlns:a16="http://schemas.microsoft.com/office/drawing/2014/main" id="{B5A436F1-1ACA-1AC7-F853-90AE9AA302AF}"/>
              </a:ext>
            </a:extLst>
          </p:cNvPr>
          <p:cNvPicPr>
            <a:picLocks noChangeAspect="1"/>
          </p:cNvPicPr>
          <p:nvPr/>
        </p:nvPicPr>
        <p:blipFill>
          <a:blip r:embed="rId14"/>
          <a:srcRect t="37926" b="34993"/>
          <a:stretch>
            <a:fillRect/>
          </a:stretch>
        </p:blipFill>
        <p:spPr>
          <a:xfrm rot="11163362">
            <a:off x="16561009" y="32446338"/>
            <a:ext cx="7881443" cy="3138312"/>
          </a:xfrm>
          <a:prstGeom prst="rect">
            <a:avLst/>
          </a:prstGeom>
        </p:spPr>
      </p:pic>
      <p:pic>
        <p:nvPicPr>
          <p:cNvPr id="31" name="Picture 30" descr="A green and blue arrows&#10;&#10;AI-generated content may be incorrect.">
            <a:extLst>
              <a:ext uri="{FF2B5EF4-FFF2-40B4-BE49-F238E27FC236}">
                <a16:creationId xmlns:a16="http://schemas.microsoft.com/office/drawing/2014/main" id="{1B7A60E2-561F-D2BA-E1CE-DB7F89AAC06E}"/>
              </a:ext>
            </a:extLst>
          </p:cNvPr>
          <p:cNvPicPr>
            <a:picLocks noChangeAspect="1"/>
          </p:cNvPicPr>
          <p:nvPr/>
        </p:nvPicPr>
        <p:blipFill>
          <a:blip r:embed="rId15"/>
          <a:srcRect l="21257" r="19706"/>
          <a:stretch>
            <a:fillRect/>
          </a:stretch>
        </p:blipFill>
        <p:spPr>
          <a:xfrm>
            <a:off x="25847841" y="33199903"/>
            <a:ext cx="4134013" cy="3785920"/>
          </a:xfrm>
          <a:prstGeom prst="rect">
            <a:avLst/>
          </a:prstGeom>
        </p:spPr>
      </p:pic>
      <p:pic>
        <p:nvPicPr>
          <p:cNvPr id="26" name="Picture 25" descr="A red and blue logo&#10;&#10;AI-generated content may be incorrect.">
            <a:extLst>
              <a:ext uri="{FF2B5EF4-FFF2-40B4-BE49-F238E27FC236}">
                <a16:creationId xmlns:a16="http://schemas.microsoft.com/office/drawing/2014/main" id="{06836ED9-C0C8-A1E3-0CFC-9F13882175EA}"/>
              </a:ext>
            </a:extLst>
          </p:cNvPr>
          <p:cNvPicPr>
            <a:picLocks noChangeAspect="1"/>
          </p:cNvPicPr>
          <p:nvPr/>
        </p:nvPicPr>
        <p:blipFill>
          <a:blip r:embed="rId16">
            <a:extLst>
              <a:ext uri="{28A0092B-C50C-407E-A947-70E740481C1C}">
                <a14:useLocalDpi xmlns:a14="http://schemas.microsoft.com/office/drawing/2010/main" val="0"/>
              </a:ext>
            </a:extLst>
          </a:blip>
          <a:stretch>
            <a:fillRect/>
          </a:stretch>
        </p:blipFill>
        <p:spPr>
          <a:xfrm>
            <a:off x="28018266" y="40931178"/>
            <a:ext cx="4522808" cy="2960022"/>
          </a:xfrm>
          <a:prstGeom prst="rect">
            <a:avLst/>
          </a:prstGeom>
        </p:spPr>
      </p:pic>
    </p:spTree>
    <p:extLst>
      <p:ext uri="{BB962C8B-B14F-4D97-AF65-F5344CB8AC3E}">
        <p14:creationId xmlns:p14="http://schemas.microsoft.com/office/powerpoint/2010/main" val="3288585729"/>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2013 - 2022 Theme" id="{62F939B6-93AF-4DB8-9C6B-D6C7DFDC589F}" vid="{4A3C46E8-61CC-4603-A589-7422A47A8E4A}"/>
    </a:ext>
  </a:extLst>
</a:theme>
</file>

<file path=ppt/theme/theme2.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2013 - 2022 Theme</Template>
  <TotalTime>8</TotalTime>
  <Words>799</Words>
  <Application>Microsoft Office PowerPoint</Application>
  <PresentationFormat>Custom</PresentationFormat>
  <Paragraphs>28</Paragraphs>
  <Slides>1</Slides>
  <Notes>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vt:i4>
      </vt:variant>
    </vt:vector>
  </HeadingPairs>
  <TitlesOfParts>
    <vt:vector size="5" baseType="lpstr">
      <vt:lpstr>Arial</vt:lpstr>
      <vt:lpstr>Calibri</vt:lpstr>
      <vt:lpstr>Calibri Light</vt:lpstr>
      <vt:lpstr>Office Theme</vt:lpstr>
      <vt:lpstr>Modeling to design a novel thermoelectric-based heat exchanger for liquid foods pasteurization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Phillip Oberdorfer</dc:creator>
  <cp:lastModifiedBy>Saadatvarnousefaderani, Sahar</cp:lastModifiedBy>
  <cp:revision>1</cp:revision>
  <cp:lastPrinted>2023-01-06T15:48:30Z</cp:lastPrinted>
  <dcterms:created xsi:type="dcterms:W3CDTF">2023-01-03T14:57:49Z</dcterms:created>
  <dcterms:modified xsi:type="dcterms:W3CDTF">2025-10-03T14:53:27Z</dcterms:modified>
</cp:coreProperties>
</file>