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0" r:id="rId2"/>
  </p:sldMasterIdLst>
  <p:notesMasterIdLst>
    <p:notesMasterId r:id="rId17"/>
  </p:notesMasterIdLst>
  <p:sldIdLst>
    <p:sldId id="256" r:id="rId3"/>
    <p:sldId id="258" r:id="rId4"/>
    <p:sldId id="340" r:id="rId5"/>
    <p:sldId id="374" r:id="rId6"/>
    <p:sldId id="362" r:id="rId7"/>
    <p:sldId id="363" r:id="rId8"/>
    <p:sldId id="364" r:id="rId9"/>
    <p:sldId id="370" r:id="rId10"/>
    <p:sldId id="366" r:id="rId11"/>
    <p:sldId id="367" r:id="rId12"/>
    <p:sldId id="368" r:id="rId13"/>
    <p:sldId id="371" r:id="rId14"/>
    <p:sldId id="375" r:id="rId15"/>
    <p:sldId id="277" r:id="rId16"/>
  </p:sldIdLst>
  <p:sldSz cx="12192000" cy="6858000"/>
  <p:notesSz cx="6858000" cy="9144000"/>
  <p:embeddedFontLst>
    <p:embeddedFont>
      <p:font typeface="Cambria Math" panose="02040503050406030204" pitchFamily="18" charset="0"/>
      <p:regular r:id="rId18"/>
    </p:embeddedFont>
    <p:embeddedFont>
      <p:font typeface="Roboto" panose="02000000000000000000" pitchFamily="2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60" roundtripDataSignature="AMtx7mjKst/wvB7di6iMb1XsoGvveaiT3g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CE60C81-AAA3-3E78-EDB6-5B2565E43E97}" name="Chen, Jiajia" initials="JC" userId="S::jchen95@utk.edu::dc6434e4-b05b-428e-83c8-d2ab40e1af8c" providerId="AD"/>
  <p188:author id="{220C4793-DBC6-506A-7183-A1583E00FC5B}" name="Saadatvarnousefaderani, Sahar" initials="SS" userId="S::ssaadat@vols.utk.edu::927b49d2-17d9-4bd9-ac8d-55c7da3c2cc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200"/>
    <a:srgbClr val="9F9FD6"/>
    <a:srgbClr val="004F8B"/>
    <a:srgbClr val="EF0707"/>
    <a:srgbClr val="F6672E"/>
    <a:srgbClr val="FF6600"/>
    <a:srgbClr val="F0F0F0"/>
    <a:srgbClr val="0723EF"/>
    <a:srgbClr val="E15C3D"/>
    <a:srgbClr val="E6CC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BCE60B-B4B7-404B-8AC2-3A8A5DDD365F}" v="15" dt="2025-10-03T14:50:21.741"/>
  </p1510:revLst>
</p1510:revInfo>
</file>

<file path=ppt/tableStyles.xml><?xml version="1.0" encoding="utf-8"?>
<a:tblStyleLst xmlns:a="http://schemas.openxmlformats.org/drawingml/2006/main" def="{5558C0AD-3D74-40C5-9549-381245E83888}">
  <a:tblStyle styleId="{5558C0AD-3D74-40C5-9549-381245E8388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AB3C113-9BC4-48CB-AF86-DF113D9A5EB2}" styleName="Table_1">
    <a:wholeTbl>
      <a:tcTxStyle b="off" i="off">
        <a:font>
          <a:latin typeface="Arial Nova"/>
          <a:ea typeface="Arial Nova"/>
          <a:cs typeface="Arial Nova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ECE6"/>
          </a:solidFill>
        </a:fill>
      </a:tcStyle>
    </a:wholeTbl>
    <a:band1H>
      <a:tcTxStyle/>
      <a:tcStyle>
        <a:tcBdr/>
        <a:fill>
          <a:solidFill>
            <a:srgbClr val="FFD8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FFD8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 Nova"/>
          <a:ea typeface="Arial Nova"/>
          <a:cs typeface="Arial Nova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 Nova"/>
          <a:ea typeface="Arial Nova"/>
          <a:cs typeface="Arial Nova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 Nova"/>
          <a:ea typeface="Arial Nova"/>
          <a:cs typeface="Arial Nova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 Nova"/>
          <a:ea typeface="Arial Nova"/>
          <a:cs typeface="Arial Nova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78"/>
    <p:restoredTop sz="73061" autoAdjust="0"/>
  </p:normalViewPr>
  <p:slideViewPr>
    <p:cSldViewPr snapToGrid="0">
      <p:cViewPr>
        <p:scale>
          <a:sx n="67" d="100"/>
          <a:sy n="67" d="100"/>
        </p:scale>
        <p:origin x="471" y="5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1.fntdata"/><Relationship Id="rId3" Type="http://schemas.openxmlformats.org/officeDocument/2006/relationships/slide" Target="slides/slide1.xml"/><Relationship Id="rId21" Type="http://schemas.openxmlformats.org/officeDocument/2006/relationships/font" Target="fonts/font4.fntdata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67" Type="http://schemas.microsoft.com/office/2018/10/relationships/authors" Target="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3.fntdata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66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2.fntdata"/><Relationship Id="rId60" Type="http://customschemas.google.com/relationships/presentationmetadata" Target="metadata"/><Relationship Id="rId65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5.fntdata"/><Relationship Id="rId6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adatvarnousefaderani, Sahar" userId="927b49d2-17d9-4bd9-ac8d-55c7da3c2cc9" providerId="ADAL" clId="{B7001887-21F5-4A1B-A871-D2D9E5C80F64}"/>
    <pc:docChg chg="undo custSel addSld modSld">
      <pc:chgData name="Saadatvarnousefaderani, Sahar" userId="927b49d2-17d9-4bd9-ac8d-55c7da3c2cc9" providerId="ADAL" clId="{B7001887-21F5-4A1B-A871-D2D9E5C80F64}" dt="2025-10-03T14:50:53.792" v="247" actId="1076"/>
      <pc:docMkLst>
        <pc:docMk/>
      </pc:docMkLst>
      <pc:sldChg chg="addSp modSp mod">
        <pc:chgData name="Saadatvarnousefaderani, Sahar" userId="927b49d2-17d9-4bd9-ac8d-55c7da3c2cc9" providerId="ADAL" clId="{B7001887-21F5-4A1B-A871-D2D9E5C80F64}" dt="2025-09-10T15:37:26.964" v="8" actId="208"/>
        <pc:sldMkLst>
          <pc:docMk/>
          <pc:sldMk cId="4284785526" sldId="363"/>
        </pc:sldMkLst>
        <pc:cxnChg chg="add mod">
          <ac:chgData name="Saadatvarnousefaderani, Sahar" userId="927b49d2-17d9-4bd9-ac8d-55c7da3c2cc9" providerId="ADAL" clId="{B7001887-21F5-4A1B-A871-D2D9E5C80F64}" dt="2025-09-10T15:36:51.966" v="1" actId="208"/>
          <ac:cxnSpMkLst>
            <pc:docMk/>
            <pc:sldMk cId="4284785526" sldId="363"/>
            <ac:cxnSpMk id="13" creationId="{44F8739A-A317-6C36-8A93-53EFC0653AFD}"/>
          </ac:cxnSpMkLst>
        </pc:cxnChg>
        <pc:cxnChg chg="add mod">
          <ac:chgData name="Saadatvarnousefaderani, Sahar" userId="927b49d2-17d9-4bd9-ac8d-55c7da3c2cc9" providerId="ADAL" clId="{B7001887-21F5-4A1B-A871-D2D9E5C80F64}" dt="2025-09-10T15:37:26.964" v="8" actId="208"/>
          <ac:cxnSpMkLst>
            <pc:docMk/>
            <pc:sldMk cId="4284785526" sldId="363"/>
            <ac:cxnSpMk id="14" creationId="{4D33ED11-7752-E625-5E89-D20D0154EB2A}"/>
          </ac:cxnSpMkLst>
        </pc:cxnChg>
      </pc:sldChg>
      <pc:sldChg chg="addSp modSp mod">
        <pc:chgData name="Saadatvarnousefaderani, Sahar" userId="927b49d2-17d9-4bd9-ac8d-55c7da3c2cc9" providerId="ADAL" clId="{B7001887-21F5-4A1B-A871-D2D9E5C80F64}" dt="2025-09-10T15:38:07.742" v="16" actId="14100"/>
        <pc:sldMkLst>
          <pc:docMk/>
          <pc:sldMk cId="257523950" sldId="364"/>
        </pc:sldMkLst>
        <pc:cxnChg chg="add mod">
          <ac:chgData name="Saadatvarnousefaderani, Sahar" userId="927b49d2-17d9-4bd9-ac8d-55c7da3c2cc9" providerId="ADAL" clId="{B7001887-21F5-4A1B-A871-D2D9E5C80F64}" dt="2025-09-10T15:37:48.285" v="13" actId="1076"/>
          <ac:cxnSpMkLst>
            <pc:docMk/>
            <pc:sldMk cId="257523950" sldId="364"/>
            <ac:cxnSpMk id="6" creationId="{C1AC9711-8BB2-03F5-6062-13C497607BF4}"/>
          </ac:cxnSpMkLst>
        </pc:cxnChg>
        <pc:cxnChg chg="add mod">
          <ac:chgData name="Saadatvarnousefaderani, Sahar" userId="927b49d2-17d9-4bd9-ac8d-55c7da3c2cc9" providerId="ADAL" clId="{B7001887-21F5-4A1B-A871-D2D9E5C80F64}" dt="2025-09-10T15:38:07.742" v="16" actId="14100"/>
          <ac:cxnSpMkLst>
            <pc:docMk/>
            <pc:sldMk cId="257523950" sldId="364"/>
            <ac:cxnSpMk id="12" creationId="{2D6F356A-D362-84C0-5F45-37316F156BE3}"/>
          </ac:cxnSpMkLst>
        </pc:cxnChg>
      </pc:sldChg>
      <pc:sldChg chg="addSp delSp modSp mod">
        <pc:chgData name="Saadatvarnousefaderani, Sahar" userId="927b49d2-17d9-4bd9-ac8d-55c7da3c2cc9" providerId="ADAL" clId="{B7001887-21F5-4A1B-A871-D2D9E5C80F64}" dt="2025-09-10T19:01:22.240" v="100" actId="1076"/>
        <pc:sldMkLst>
          <pc:docMk/>
          <pc:sldMk cId="77559991" sldId="367"/>
        </pc:sldMkLst>
        <pc:picChg chg="add mod modCrop">
          <ac:chgData name="Saadatvarnousefaderani, Sahar" userId="927b49d2-17d9-4bd9-ac8d-55c7da3c2cc9" providerId="ADAL" clId="{B7001887-21F5-4A1B-A871-D2D9E5C80F64}" dt="2025-09-10T19:01:22.240" v="100" actId="1076"/>
          <ac:picMkLst>
            <pc:docMk/>
            <pc:sldMk cId="77559991" sldId="367"/>
            <ac:picMk id="8" creationId="{4FCA7916-8EF0-1496-B5A0-D24428236ACE}"/>
          </ac:picMkLst>
        </pc:picChg>
      </pc:sldChg>
      <pc:sldChg chg="addSp delSp modSp mod">
        <pc:chgData name="Saadatvarnousefaderani, Sahar" userId="927b49d2-17d9-4bd9-ac8d-55c7da3c2cc9" providerId="ADAL" clId="{B7001887-21F5-4A1B-A871-D2D9E5C80F64}" dt="2025-10-03T14:50:34.065" v="243" actId="962"/>
        <pc:sldMkLst>
          <pc:docMk/>
          <pc:sldMk cId="3587982880" sldId="371"/>
        </pc:sldMkLst>
        <pc:spChg chg="add mod">
          <ac:chgData name="Saadatvarnousefaderani, Sahar" userId="927b49d2-17d9-4bd9-ac8d-55c7da3c2cc9" providerId="ADAL" clId="{B7001887-21F5-4A1B-A871-D2D9E5C80F64}" dt="2025-10-03T14:44:22.807" v="233" actId="207"/>
          <ac:spMkLst>
            <pc:docMk/>
            <pc:sldMk cId="3587982880" sldId="371"/>
            <ac:spMk id="6" creationId="{D82ADE12-5755-9EB6-EB7A-B2E2BC02EFC0}"/>
          </ac:spMkLst>
        </pc:spChg>
        <pc:spChg chg="mod">
          <ac:chgData name="Saadatvarnousefaderani, Sahar" userId="927b49d2-17d9-4bd9-ac8d-55c7da3c2cc9" providerId="ADAL" clId="{B7001887-21F5-4A1B-A871-D2D9E5C80F64}" dt="2025-10-03T14:41:11.104" v="194" actId="1076"/>
          <ac:spMkLst>
            <pc:docMk/>
            <pc:sldMk cId="3587982880" sldId="371"/>
            <ac:spMk id="9" creationId="{910676AC-EDBB-645D-066D-30728A172ADD}"/>
          </ac:spMkLst>
        </pc:spChg>
        <pc:picChg chg="add del mod">
          <ac:chgData name="Saadatvarnousefaderani, Sahar" userId="927b49d2-17d9-4bd9-ac8d-55c7da3c2cc9" providerId="ADAL" clId="{B7001887-21F5-4A1B-A871-D2D9E5C80F64}" dt="2025-10-03T14:50:12.276" v="234" actId="478"/>
          <ac:picMkLst>
            <pc:docMk/>
            <pc:sldMk cId="3587982880" sldId="371"/>
            <ac:picMk id="3" creationId="{E94EA27E-600C-9996-F6CF-D075266AB908}"/>
          </ac:picMkLst>
        </pc:picChg>
        <pc:picChg chg="add mod">
          <ac:chgData name="Saadatvarnousefaderani, Sahar" userId="927b49d2-17d9-4bd9-ac8d-55c7da3c2cc9" providerId="ADAL" clId="{B7001887-21F5-4A1B-A871-D2D9E5C80F64}" dt="2025-10-03T14:50:34.065" v="243" actId="962"/>
          <ac:picMkLst>
            <pc:docMk/>
            <pc:sldMk cId="3587982880" sldId="371"/>
            <ac:picMk id="8" creationId="{5CBBBAD9-84AE-57E9-656D-44596F7CDED7}"/>
          </ac:picMkLst>
        </pc:picChg>
      </pc:sldChg>
      <pc:sldChg chg="addSp delSp modSp mod">
        <pc:chgData name="Saadatvarnousefaderani, Sahar" userId="927b49d2-17d9-4bd9-ac8d-55c7da3c2cc9" providerId="ADAL" clId="{B7001887-21F5-4A1B-A871-D2D9E5C80F64}" dt="2025-10-03T13:40:16.350" v="119" actId="1076"/>
        <pc:sldMkLst>
          <pc:docMk/>
          <pc:sldMk cId="2699448772" sldId="374"/>
        </pc:sldMkLst>
        <pc:spChg chg="mod">
          <ac:chgData name="Saadatvarnousefaderani, Sahar" userId="927b49d2-17d9-4bd9-ac8d-55c7da3c2cc9" providerId="ADAL" clId="{B7001887-21F5-4A1B-A871-D2D9E5C80F64}" dt="2025-10-03T13:38:58.311" v="116" actId="1076"/>
          <ac:spMkLst>
            <pc:docMk/>
            <pc:sldMk cId="2699448772" sldId="374"/>
            <ac:spMk id="4" creationId="{3572886C-DCB6-F5CD-DD94-FA787469FE69}"/>
          </ac:spMkLst>
        </pc:spChg>
        <pc:spChg chg="mod">
          <ac:chgData name="Saadatvarnousefaderani, Sahar" userId="927b49d2-17d9-4bd9-ac8d-55c7da3c2cc9" providerId="ADAL" clId="{B7001887-21F5-4A1B-A871-D2D9E5C80F64}" dt="2025-10-03T13:40:16.350" v="119" actId="1076"/>
          <ac:spMkLst>
            <pc:docMk/>
            <pc:sldMk cId="2699448772" sldId="374"/>
            <ac:spMk id="7" creationId="{9788190D-28E4-2FE3-7F9F-E2C99A9A5686}"/>
          </ac:spMkLst>
        </pc:spChg>
        <pc:spChg chg="mod">
          <ac:chgData name="Saadatvarnousefaderani, Sahar" userId="927b49d2-17d9-4bd9-ac8d-55c7da3c2cc9" providerId="ADAL" clId="{B7001887-21F5-4A1B-A871-D2D9E5C80F64}" dt="2025-10-03T13:36:09.483" v="112" actId="1076"/>
          <ac:spMkLst>
            <pc:docMk/>
            <pc:sldMk cId="2699448772" sldId="374"/>
            <ac:spMk id="8" creationId="{F35FA679-0A50-211C-70FB-303909C41EBB}"/>
          </ac:spMkLst>
        </pc:spChg>
        <pc:spChg chg="del mod">
          <ac:chgData name="Saadatvarnousefaderani, Sahar" userId="927b49d2-17d9-4bd9-ac8d-55c7da3c2cc9" providerId="ADAL" clId="{B7001887-21F5-4A1B-A871-D2D9E5C80F64}" dt="2025-10-03T13:35:41.096" v="108" actId="478"/>
          <ac:spMkLst>
            <pc:docMk/>
            <pc:sldMk cId="2699448772" sldId="374"/>
            <ac:spMk id="9" creationId="{B015C693-9B67-F079-5418-C82C9E2854F5}"/>
          </ac:spMkLst>
        </pc:spChg>
        <pc:spChg chg="mod">
          <ac:chgData name="Saadatvarnousefaderani, Sahar" userId="927b49d2-17d9-4bd9-ac8d-55c7da3c2cc9" providerId="ADAL" clId="{B7001887-21F5-4A1B-A871-D2D9E5C80F64}" dt="2025-10-03T13:40:12.385" v="118" actId="1076"/>
          <ac:spMkLst>
            <pc:docMk/>
            <pc:sldMk cId="2699448772" sldId="374"/>
            <ac:spMk id="12" creationId="{6FC81820-C136-08FD-13CB-4FBEBDEC87F6}"/>
          </ac:spMkLst>
        </pc:spChg>
        <pc:spChg chg="add mod">
          <ac:chgData name="Saadatvarnousefaderani, Sahar" userId="927b49d2-17d9-4bd9-ac8d-55c7da3c2cc9" providerId="ADAL" clId="{B7001887-21F5-4A1B-A871-D2D9E5C80F64}" dt="2025-10-03T13:40:04.572" v="117" actId="1076"/>
          <ac:spMkLst>
            <pc:docMk/>
            <pc:sldMk cId="2699448772" sldId="374"/>
            <ac:spMk id="14" creationId="{5517F580-9741-B350-19E3-75605B9B44F9}"/>
          </ac:spMkLst>
        </pc:spChg>
        <pc:spChg chg="add mod">
          <ac:chgData name="Saadatvarnousefaderani, Sahar" userId="927b49d2-17d9-4bd9-ac8d-55c7da3c2cc9" providerId="ADAL" clId="{B7001887-21F5-4A1B-A871-D2D9E5C80F64}" dt="2025-10-03T13:40:04.572" v="117" actId="1076"/>
          <ac:spMkLst>
            <pc:docMk/>
            <pc:sldMk cId="2699448772" sldId="374"/>
            <ac:spMk id="16" creationId="{7150CA39-434C-0E99-050C-6DF3C440E5C1}"/>
          </ac:spMkLst>
        </pc:spChg>
        <pc:spChg chg="add mod">
          <ac:chgData name="Saadatvarnousefaderani, Sahar" userId="927b49d2-17d9-4bd9-ac8d-55c7da3c2cc9" providerId="ADAL" clId="{B7001887-21F5-4A1B-A871-D2D9E5C80F64}" dt="2025-10-03T13:40:04.572" v="117" actId="1076"/>
          <ac:spMkLst>
            <pc:docMk/>
            <pc:sldMk cId="2699448772" sldId="374"/>
            <ac:spMk id="27" creationId="{E23FB5F8-91CF-B2B3-02EF-1C08093C21B1}"/>
          </ac:spMkLst>
        </pc:spChg>
        <pc:picChg chg="mod">
          <ac:chgData name="Saadatvarnousefaderani, Sahar" userId="927b49d2-17d9-4bd9-ac8d-55c7da3c2cc9" providerId="ADAL" clId="{B7001887-21F5-4A1B-A871-D2D9E5C80F64}" dt="2025-10-03T13:38:53.812" v="115" actId="1076"/>
          <ac:picMkLst>
            <pc:docMk/>
            <pc:sldMk cId="2699448772" sldId="374"/>
            <ac:picMk id="6" creationId="{92558621-1CD0-7630-79BD-9BF4BF32C673}"/>
          </ac:picMkLst>
        </pc:picChg>
        <pc:picChg chg="mod modCrop">
          <ac:chgData name="Saadatvarnousefaderani, Sahar" userId="927b49d2-17d9-4bd9-ac8d-55c7da3c2cc9" providerId="ADAL" clId="{B7001887-21F5-4A1B-A871-D2D9E5C80F64}" dt="2025-10-03T13:40:04.572" v="117" actId="1076"/>
          <ac:picMkLst>
            <pc:docMk/>
            <pc:sldMk cId="2699448772" sldId="374"/>
            <ac:picMk id="10" creationId="{CBDFFC34-5F67-4E63-E59F-F632F5A63443}"/>
          </ac:picMkLst>
        </pc:picChg>
        <pc:cxnChg chg="add mod">
          <ac:chgData name="Saadatvarnousefaderani, Sahar" userId="927b49d2-17d9-4bd9-ac8d-55c7da3c2cc9" providerId="ADAL" clId="{B7001887-21F5-4A1B-A871-D2D9E5C80F64}" dt="2025-10-03T13:40:04.572" v="117" actId="1076"/>
          <ac:cxnSpMkLst>
            <pc:docMk/>
            <pc:sldMk cId="2699448772" sldId="374"/>
            <ac:cxnSpMk id="11" creationId="{F138C17C-5006-6D86-33BD-4A364053E097}"/>
          </ac:cxnSpMkLst>
        </pc:cxnChg>
        <pc:cxnChg chg="add mod">
          <ac:chgData name="Saadatvarnousefaderani, Sahar" userId="927b49d2-17d9-4bd9-ac8d-55c7da3c2cc9" providerId="ADAL" clId="{B7001887-21F5-4A1B-A871-D2D9E5C80F64}" dt="2025-10-03T13:40:04.572" v="117" actId="1076"/>
          <ac:cxnSpMkLst>
            <pc:docMk/>
            <pc:sldMk cId="2699448772" sldId="374"/>
            <ac:cxnSpMk id="17" creationId="{3CB8AF9D-BB94-9D3D-6060-E3AFFD2EF58B}"/>
          </ac:cxnSpMkLst>
        </pc:cxnChg>
        <pc:cxnChg chg="add mod">
          <ac:chgData name="Saadatvarnousefaderani, Sahar" userId="927b49d2-17d9-4bd9-ac8d-55c7da3c2cc9" providerId="ADAL" clId="{B7001887-21F5-4A1B-A871-D2D9E5C80F64}" dt="2025-10-03T13:40:04.572" v="117" actId="1076"/>
          <ac:cxnSpMkLst>
            <pc:docMk/>
            <pc:sldMk cId="2699448772" sldId="374"/>
            <ac:cxnSpMk id="23" creationId="{F14FE42B-035F-3447-D5ED-6EDCFD8EACD5}"/>
          </ac:cxnSpMkLst>
        </pc:cxnChg>
        <pc:cxnChg chg="add mod">
          <ac:chgData name="Saadatvarnousefaderani, Sahar" userId="927b49d2-17d9-4bd9-ac8d-55c7da3c2cc9" providerId="ADAL" clId="{B7001887-21F5-4A1B-A871-D2D9E5C80F64}" dt="2025-10-03T13:40:04.572" v="117" actId="1076"/>
          <ac:cxnSpMkLst>
            <pc:docMk/>
            <pc:sldMk cId="2699448772" sldId="374"/>
            <ac:cxnSpMk id="24" creationId="{B164785B-1C3D-1185-50A4-6E467336DCA0}"/>
          </ac:cxnSpMkLst>
        </pc:cxnChg>
      </pc:sldChg>
      <pc:sldChg chg="addSp delSp modSp new mod">
        <pc:chgData name="Saadatvarnousefaderani, Sahar" userId="927b49d2-17d9-4bd9-ac8d-55c7da3c2cc9" providerId="ADAL" clId="{B7001887-21F5-4A1B-A871-D2D9E5C80F64}" dt="2025-10-03T14:50:53.792" v="247" actId="1076"/>
        <pc:sldMkLst>
          <pc:docMk/>
          <pc:sldMk cId="2911185403" sldId="375"/>
        </pc:sldMkLst>
        <pc:spChg chg="del">
          <ac:chgData name="Saadatvarnousefaderani, Sahar" userId="927b49d2-17d9-4bd9-ac8d-55c7da3c2cc9" providerId="ADAL" clId="{B7001887-21F5-4A1B-A871-D2D9E5C80F64}" dt="2025-10-03T14:42:18.614" v="216" actId="478"/>
          <ac:spMkLst>
            <pc:docMk/>
            <pc:sldMk cId="2911185403" sldId="375"/>
            <ac:spMk id="2" creationId="{A35154BC-8B45-9CA3-CF40-496E46F0FF88}"/>
          </ac:spMkLst>
        </pc:spChg>
        <pc:spChg chg="del">
          <ac:chgData name="Saadatvarnousefaderani, Sahar" userId="927b49d2-17d9-4bd9-ac8d-55c7da3c2cc9" providerId="ADAL" clId="{B7001887-21F5-4A1B-A871-D2D9E5C80F64}" dt="2025-10-03T14:42:20.792" v="217" actId="478"/>
          <ac:spMkLst>
            <pc:docMk/>
            <pc:sldMk cId="2911185403" sldId="375"/>
            <ac:spMk id="3" creationId="{3A4BBF50-281F-043A-2AFE-B38767D92F69}"/>
          </ac:spMkLst>
        </pc:spChg>
        <pc:spChg chg="mod">
          <ac:chgData name="Saadatvarnousefaderani, Sahar" userId="927b49d2-17d9-4bd9-ac8d-55c7da3c2cc9" providerId="ADAL" clId="{B7001887-21F5-4A1B-A871-D2D9E5C80F64}" dt="2025-10-03T14:44:17.394" v="232" actId="207"/>
          <ac:spMkLst>
            <pc:docMk/>
            <pc:sldMk cId="2911185403" sldId="375"/>
            <ac:spMk id="5" creationId="{3F4068DC-CF72-E6D6-BB66-C60524832254}"/>
          </ac:spMkLst>
        </pc:spChg>
        <pc:picChg chg="add mod">
          <ac:chgData name="Saadatvarnousefaderani, Sahar" userId="927b49d2-17d9-4bd9-ac8d-55c7da3c2cc9" providerId="ADAL" clId="{B7001887-21F5-4A1B-A871-D2D9E5C80F64}" dt="2025-10-03T14:50:53.792" v="247" actId="1076"/>
          <ac:picMkLst>
            <pc:docMk/>
            <pc:sldMk cId="2911185403" sldId="375"/>
            <ac:picMk id="7" creationId="{E5AA9538-75F3-F844-02EE-FAF6F7F6CAB8}"/>
          </ac:picMkLst>
        </pc:picChg>
      </pc:sldChg>
    </pc:docChg>
  </pc:docChgLst>
  <pc:docChgLst>
    <pc:chgData name="Chen, Jiajia" userId="dc6434e4-b05b-428e-83c8-d2ab40e1af8c" providerId="ADAL" clId="{7FE7B131-66F3-50FB-AD91-26EA823231AC}"/>
    <pc:docChg chg="undo custSel addSld delSld modSld">
      <pc:chgData name="Chen, Jiajia" userId="dc6434e4-b05b-428e-83c8-d2ab40e1af8c" providerId="ADAL" clId="{7FE7B131-66F3-50FB-AD91-26EA823231AC}" dt="2025-09-08T17:12:22.656" v="2352" actId="20577"/>
      <pc:docMkLst>
        <pc:docMk/>
      </pc:docMkLst>
      <pc:sldChg chg="modSp mod">
        <pc:chgData name="Chen, Jiajia" userId="dc6434e4-b05b-428e-83c8-d2ab40e1af8c" providerId="ADAL" clId="{7FE7B131-66F3-50FB-AD91-26EA823231AC}" dt="2025-09-05T18:03:28.813" v="29" actId="404"/>
        <pc:sldMkLst>
          <pc:docMk/>
          <pc:sldMk cId="0" sldId="256"/>
        </pc:sldMkLst>
        <pc:spChg chg="mod">
          <ac:chgData name="Chen, Jiajia" userId="dc6434e4-b05b-428e-83c8-d2ab40e1af8c" providerId="ADAL" clId="{7FE7B131-66F3-50FB-AD91-26EA823231AC}" dt="2025-09-05T18:03:28.813" v="29" actId="404"/>
          <ac:spMkLst>
            <pc:docMk/>
            <pc:sldMk cId="0" sldId="256"/>
            <ac:spMk id="7" creationId="{E6878B7E-E395-3C47-1513-B28EBBA19CBF}"/>
          </ac:spMkLst>
        </pc:spChg>
      </pc:sldChg>
      <pc:sldChg chg="addSp delSp modSp mod">
        <pc:chgData name="Chen, Jiajia" userId="dc6434e4-b05b-428e-83c8-d2ab40e1af8c" providerId="ADAL" clId="{7FE7B131-66F3-50FB-AD91-26EA823231AC}" dt="2025-09-05T18:08:05.818" v="108" actId="20577"/>
        <pc:sldMkLst>
          <pc:docMk/>
          <pc:sldMk cId="0" sldId="258"/>
        </pc:sldMkLst>
        <pc:spChg chg="mod">
          <ac:chgData name="Chen, Jiajia" userId="dc6434e4-b05b-428e-83c8-d2ab40e1af8c" providerId="ADAL" clId="{7FE7B131-66F3-50FB-AD91-26EA823231AC}" dt="2025-09-05T18:04:41.942" v="79" actId="1076"/>
          <ac:spMkLst>
            <pc:docMk/>
            <pc:sldMk cId="0" sldId="258"/>
            <ac:spMk id="4" creationId="{B477C21B-B231-160E-F6FB-026C9B1E9A1C}"/>
          </ac:spMkLst>
        </pc:spChg>
        <pc:spChg chg="mod">
          <ac:chgData name="Chen, Jiajia" userId="dc6434e4-b05b-428e-83c8-d2ab40e1af8c" providerId="ADAL" clId="{7FE7B131-66F3-50FB-AD91-26EA823231AC}" dt="2025-09-05T18:08:05.818" v="108" actId="20577"/>
          <ac:spMkLst>
            <pc:docMk/>
            <pc:sldMk cId="0" sldId="258"/>
            <ac:spMk id="10" creationId="{2EC1A45B-CA68-6997-AA44-D0B8B9A1C9F4}"/>
          </ac:spMkLst>
        </pc:spChg>
        <pc:spChg chg="mod">
          <ac:chgData name="Chen, Jiajia" userId="dc6434e4-b05b-428e-83c8-d2ab40e1af8c" providerId="ADAL" clId="{7FE7B131-66F3-50FB-AD91-26EA823231AC}" dt="2025-09-05T18:05:45.996" v="80" actId="6549"/>
          <ac:spMkLst>
            <pc:docMk/>
            <pc:sldMk cId="0" sldId="258"/>
            <ac:spMk id="925" creationId="{00000000-0000-0000-0000-000000000000}"/>
          </ac:spMkLst>
        </pc:spChg>
        <pc:picChg chg="add mod">
          <ac:chgData name="Chen, Jiajia" userId="dc6434e4-b05b-428e-83c8-d2ab40e1af8c" providerId="ADAL" clId="{7FE7B131-66F3-50FB-AD91-26EA823231AC}" dt="2025-09-05T18:06:08.510" v="85" actId="1076"/>
          <ac:picMkLst>
            <pc:docMk/>
            <pc:sldMk cId="0" sldId="258"/>
            <ac:picMk id="3" creationId="{C8D6A2CC-83CF-72C6-BBCC-F58360DA50CF}"/>
          </ac:picMkLst>
        </pc:picChg>
        <pc:picChg chg="mod">
          <ac:chgData name="Chen, Jiajia" userId="dc6434e4-b05b-428e-83c8-d2ab40e1af8c" providerId="ADAL" clId="{7FE7B131-66F3-50FB-AD91-26EA823231AC}" dt="2025-09-05T18:04:38.972" v="78" actId="1076"/>
          <ac:picMkLst>
            <pc:docMk/>
            <pc:sldMk cId="0" sldId="258"/>
            <ac:picMk id="6" creationId="{CA48308D-3964-4541-B2F4-9E7611C5326A}"/>
          </ac:picMkLst>
        </pc:picChg>
      </pc:sldChg>
      <pc:sldChg chg="addSp delSp modSp mod">
        <pc:chgData name="Chen, Jiajia" userId="dc6434e4-b05b-428e-83c8-d2ab40e1af8c" providerId="ADAL" clId="{7FE7B131-66F3-50FB-AD91-26EA823231AC}" dt="2025-09-05T18:27:44.358" v="799" actId="6549"/>
        <pc:sldMkLst>
          <pc:docMk/>
          <pc:sldMk cId="3587593939" sldId="340"/>
        </pc:sldMkLst>
        <pc:spChg chg="add mod">
          <ac:chgData name="Chen, Jiajia" userId="dc6434e4-b05b-428e-83c8-d2ab40e1af8c" providerId="ADAL" clId="{7FE7B131-66F3-50FB-AD91-26EA823231AC}" dt="2025-09-05T18:13:48.276" v="257" actId="14100"/>
          <ac:spMkLst>
            <pc:docMk/>
            <pc:sldMk cId="3587593939" sldId="340"/>
            <ac:spMk id="3" creationId="{61993CB0-EE3F-3890-0D70-26B883B24F6E}"/>
          </ac:spMkLst>
        </pc:spChg>
        <pc:spChg chg="mod">
          <ac:chgData name="Chen, Jiajia" userId="dc6434e4-b05b-428e-83c8-d2ab40e1af8c" providerId="ADAL" clId="{7FE7B131-66F3-50FB-AD91-26EA823231AC}" dt="2025-09-05T18:21:04.477" v="583" actId="20577"/>
          <ac:spMkLst>
            <pc:docMk/>
            <pc:sldMk cId="3587593939" sldId="340"/>
            <ac:spMk id="5" creationId="{4AD3A8C6-A68C-9DC2-E889-727B4C51ECF8}"/>
          </ac:spMkLst>
        </pc:spChg>
        <pc:spChg chg="add mod">
          <ac:chgData name="Chen, Jiajia" userId="dc6434e4-b05b-428e-83c8-d2ab40e1af8c" providerId="ADAL" clId="{7FE7B131-66F3-50FB-AD91-26EA823231AC}" dt="2025-09-05T18:14:10.329" v="272" actId="1076"/>
          <ac:spMkLst>
            <pc:docMk/>
            <pc:sldMk cId="3587593939" sldId="340"/>
            <ac:spMk id="6" creationId="{C88E8354-7C3A-B23F-F368-BF4BE477942B}"/>
          </ac:spMkLst>
        </pc:spChg>
        <pc:spChg chg="add mod">
          <ac:chgData name="Chen, Jiajia" userId="dc6434e4-b05b-428e-83c8-d2ab40e1af8c" providerId="ADAL" clId="{7FE7B131-66F3-50FB-AD91-26EA823231AC}" dt="2025-09-05T18:14:20.484" v="285" actId="20577"/>
          <ac:spMkLst>
            <pc:docMk/>
            <pc:sldMk cId="3587593939" sldId="340"/>
            <ac:spMk id="7" creationId="{6F9BF1A0-C497-B31D-D67E-CE60A0B29956}"/>
          </ac:spMkLst>
        </pc:spChg>
        <pc:spChg chg="add mod">
          <ac:chgData name="Chen, Jiajia" userId="dc6434e4-b05b-428e-83c8-d2ab40e1af8c" providerId="ADAL" clId="{7FE7B131-66F3-50FB-AD91-26EA823231AC}" dt="2025-09-05T18:15:47.785" v="340" actId="20577"/>
          <ac:spMkLst>
            <pc:docMk/>
            <pc:sldMk cId="3587593939" sldId="340"/>
            <ac:spMk id="9" creationId="{F6F15102-2567-35B0-822F-306ECF5007FB}"/>
          </ac:spMkLst>
        </pc:spChg>
        <pc:spChg chg="mod">
          <ac:chgData name="Chen, Jiajia" userId="dc6434e4-b05b-428e-83c8-d2ab40e1af8c" providerId="ADAL" clId="{7FE7B131-66F3-50FB-AD91-26EA823231AC}" dt="2025-09-05T18:27:44.358" v="799" actId="6549"/>
          <ac:spMkLst>
            <pc:docMk/>
            <pc:sldMk cId="3587593939" sldId="340"/>
            <ac:spMk id="12" creationId="{0F447032-11AA-FFFE-0E38-C8833D66FCDE}"/>
          </ac:spMkLst>
        </pc:spChg>
        <pc:spChg chg="mod">
          <ac:chgData name="Chen, Jiajia" userId="dc6434e4-b05b-428e-83c8-d2ab40e1af8c" providerId="ADAL" clId="{7FE7B131-66F3-50FB-AD91-26EA823231AC}" dt="2025-09-05T18:09:50.969" v="234" actId="1076"/>
          <ac:spMkLst>
            <pc:docMk/>
            <pc:sldMk cId="3587593939" sldId="340"/>
            <ac:spMk id="17" creationId="{A8D9B763-1AAD-E4D8-5E9B-376D9F10327C}"/>
          </ac:spMkLst>
        </pc:spChg>
        <pc:spChg chg="mod">
          <ac:chgData name="Chen, Jiajia" userId="dc6434e4-b05b-428e-83c8-d2ab40e1af8c" providerId="ADAL" clId="{7FE7B131-66F3-50FB-AD91-26EA823231AC}" dt="2025-09-05T18:13:55.283" v="258" actId="1076"/>
          <ac:spMkLst>
            <pc:docMk/>
            <pc:sldMk cId="3587593939" sldId="340"/>
            <ac:spMk id="20" creationId="{8F16EC73-A7CA-66B5-8468-F965E905CA68}"/>
          </ac:spMkLst>
        </pc:spChg>
        <pc:picChg chg="mod">
          <ac:chgData name="Chen, Jiajia" userId="dc6434e4-b05b-428e-83c8-d2ab40e1af8c" providerId="ADAL" clId="{7FE7B131-66F3-50FB-AD91-26EA823231AC}" dt="2025-09-05T18:11:39.813" v="246" actId="1076"/>
          <ac:picMkLst>
            <pc:docMk/>
            <pc:sldMk cId="3587593939" sldId="340"/>
            <ac:picMk id="15" creationId="{B4768390-1C4E-78FD-8DC5-3EE9B887E888}"/>
          </ac:picMkLst>
        </pc:picChg>
      </pc:sldChg>
      <pc:sldChg chg="modSp del mod">
        <pc:chgData name="Chen, Jiajia" userId="dc6434e4-b05b-428e-83c8-d2ab40e1af8c" providerId="ADAL" clId="{7FE7B131-66F3-50FB-AD91-26EA823231AC}" dt="2025-09-05T18:33:31.459" v="867" actId="2696"/>
        <pc:sldMkLst>
          <pc:docMk/>
          <pc:sldMk cId="2879820409" sldId="356"/>
        </pc:sldMkLst>
      </pc:sldChg>
      <pc:sldChg chg="modSp mod">
        <pc:chgData name="Chen, Jiajia" userId="dc6434e4-b05b-428e-83c8-d2ab40e1af8c" providerId="ADAL" clId="{7FE7B131-66F3-50FB-AD91-26EA823231AC}" dt="2025-09-05T19:13:15.104" v="2263" actId="20577"/>
        <pc:sldMkLst>
          <pc:docMk/>
          <pc:sldMk cId="1130864226" sldId="362"/>
        </pc:sldMkLst>
        <pc:spChg chg="mod">
          <ac:chgData name="Chen, Jiajia" userId="dc6434e4-b05b-428e-83c8-d2ab40e1af8c" providerId="ADAL" clId="{7FE7B131-66F3-50FB-AD91-26EA823231AC}" dt="2025-09-05T18:34:00.881" v="880" actId="20577"/>
          <ac:spMkLst>
            <pc:docMk/>
            <pc:sldMk cId="1130864226" sldId="362"/>
            <ac:spMk id="6" creationId="{8208759E-6B47-596F-B0F8-2B9AB8EF0C96}"/>
          </ac:spMkLst>
        </pc:spChg>
        <pc:spChg chg="mod">
          <ac:chgData name="Chen, Jiajia" userId="dc6434e4-b05b-428e-83c8-d2ab40e1af8c" providerId="ADAL" clId="{7FE7B131-66F3-50FB-AD91-26EA823231AC}" dt="2025-09-05T19:13:15.104" v="2263" actId="20577"/>
          <ac:spMkLst>
            <pc:docMk/>
            <pc:sldMk cId="1130864226" sldId="362"/>
            <ac:spMk id="7" creationId="{802941C5-D5A6-FDE2-0367-15B2CAAAF3C8}"/>
          </ac:spMkLst>
        </pc:spChg>
      </pc:sldChg>
      <pc:sldChg chg="delSp modSp mod">
        <pc:chgData name="Chen, Jiajia" userId="dc6434e4-b05b-428e-83c8-d2ab40e1af8c" providerId="ADAL" clId="{7FE7B131-66F3-50FB-AD91-26EA823231AC}" dt="2025-09-05T18:48:49.260" v="1528" actId="20577"/>
        <pc:sldMkLst>
          <pc:docMk/>
          <pc:sldMk cId="4284785526" sldId="363"/>
        </pc:sldMkLst>
        <pc:spChg chg="mod">
          <ac:chgData name="Chen, Jiajia" userId="dc6434e4-b05b-428e-83c8-d2ab40e1af8c" providerId="ADAL" clId="{7FE7B131-66F3-50FB-AD91-26EA823231AC}" dt="2025-09-05T18:44:24.035" v="1335" actId="20577"/>
          <ac:spMkLst>
            <pc:docMk/>
            <pc:sldMk cId="4284785526" sldId="363"/>
            <ac:spMk id="5" creationId="{DB2A4CC4-B410-775A-AA96-441FC26A183B}"/>
          </ac:spMkLst>
        </pc:spChg>
        <pc:spChg chg="mod">
          <ac:chgData name="Chen, Jiajia" userId="dc6434e4-b05b-428e-83c8-d2ab40e1af8c" providerId="ADAL" clId="{7FE7B131-66F3-50FB-AD91-26EA823231AC}" dt="2025-09-05T18:48:49.260" v="1528" actId="20577"/>
          <ac:spMkLst>
            <pc:docMk/>
            <pc:sldMk cId="4284785526" sldId="363"/>
            <ac:spMk id="12" creationId="{5459BDD4-3871-D343-BABC-D7B4FAEC8CD5}"/>
          </ac:spMkLst>
        </pc:spChg>
        <pc:spChg chg="mod">
          <ac:chgData name="Chen, Jiajia" userId="dc6434e4-b05b-428e-83c8-d2ab40e1af8c" providerId="ADAL" clId="{7FE7B131-66F3-50FB-AD91-26EA823231AC}" dt="2025-09-05T18:46:35.902" v="1374" actId="14100"/>
          <ac:spMkLst>
            <pc:docMk/>
            <pc:sldMk cId="4284785526" sldId="363"/>
            <ac:spMk id="28" creationId="{2A36652D-B877-BF80-BB5A-DAE27808BE68}"/>
          </ac:spMkLst>
        </pc:spChg>
        <pc:spChg chg="mod">
          <ac:chgData name="Chen, Jiajia" userId="dc6434e4-b05b-428e-83c8-d2ab40e1af8c" providerId="ADAL" clId="{7FE7B131-66F3-50FB-AD91-26EA823231AC}" dt="2025-09-05T18:46:21.532" v="1371" actId="1076"/>
          <ac:spMkLst>
            <pc:docMk/>
            <pc:sldMk cId="4284785526" sldId="363"/>
            <ac:spMk id="30" creationId="{F366D447-AE84-8B1C-8514-3BE7EC8D3C46}"/>
          </ac:spMkLst>
        </pc:spChg>
        <pc:cxnChg chg="mod">
          <ac:chgData name="Chen, Jiajia" userId="dc6434e4-b05b-428e-83c8-d2ab40e1af8c" providerId="ADAL" clId="{7FE7B131-66F3-50FB-AD91-26EA823231AC}" dt="2025-09-05T18:43:29.623" v="1316" actId="14100"/>
          <ac:cxnSpMkLst>
            <pc:docMk/>
            <pc:sldMk cId="4284785526" sldId="363"/>
            <ac:cxnSpMk id="10" creationId="{C557A35F-773D-710E-8F61-7096468F8098}"/>
          </ac:cxnSpMkLst>
        </pc:cxnChg>
      </pc:sldChg>
      <pc:sldChg chg="delSp modSp mod">
        <pc:chgData name="Chen, Jiajia" userId="dc6434e4-b05b-428e-83c8-d2ab40e1af8c" providerId="ADAL" clId="{7FE7B131-66F3-50FB-AD91-26EA823231AC}" dt="2025-09-05T19:16:00.394" v="2336" actId="20577"/>
        <pc:sldMkLst>
          <pc:docMk/>
          <pc:sldMk cId="257523950" sldId="364"/>
        </pc:sldMkLst>
        <pc:spChg chg="mod">
          <ac:chgData name="Chen, Jiajia" userId="dc6434e4-b05b-428e-83c8-d2ab40e1af8c" providerId="ADAL" clId="{7FE7B131-66F3-50FB-AD91-26EA823231AC}" dt="2025-09-05T19:16:00.394" v="2336" actId="20577"/>
          <ac:spMkLst>
            <pc:docMk/>
            <pc:sldMk cId="257523950" sldId="364"/>
            <ac:spMk id="5" creationId="{8894B5D7-A163-F0F2-8BFB-63EC110FD3BD}"/>
          </ac:spMkLst>
        </pc:spChg>
        <pc:spChg chg="mod">
          <ac:chgData name="Chen, Jiajia" userId="dc6434e4-b05b-428e-83c8-d2ab40e1af8c" providerId="ADAL" clId="{7FE7B131-66F3-50FB-AD91-26EA823231AC}" dt="2025-09-05T19:03:54.260" v="2094" actId="20577"/>
          <ac:spMkLst>
            <pc:docMk/>
            <pc:sldMk cId="257523950" sldId="364"/>
            <ac:spMk id="46" creationId="{C9099848-B8AF-1982-9EDB-994D4182589B}"/>
          </ac:spMkLst>
        </pc:spChg>
      </pc:sldChg>
      <pc:sldChg chg="modSp mod">
        <pc:chgData name="Chen, Jiajia" userId="dc6434e4-b05b-428e-83c8-d2ab40e1af8c" providerId="ADAL" clId="{7FE7B131-66F3-50FB-AD91-26EA823231AC}" dt="2025-09-05T18:56:31.767" v="1685" actId="20577"/>
        <pc:sldMkLst>
          <pc:docMk/>
          <pc:sldMk cId="1872782215" sldId="366"/>
        </pc:sldMkLst>
        <pc:spChg chg="mod">
          <ac:chgData name="Chen, Jiajia" userId="dc6434e4-b05b-428e-83c8-d2ab40e1af8c" providerId="ADAL" clId="{7FE7B131-66F3-50FB-AD91-26EA823231AC}" dt="2025-09-05T18:56:13.032" v="1665" actId="20577"/>
          <ac:spMkLst>
            <pc:docMk/>
            <pc:sldMk cId="1872782215" sldId="366"/>
            <ac:spMk id="5" creationId="{64182E5A-F6F9-D95B-3503-578958006413}"/>
          </ac:spMkLst>
        </pc:spChg>
        <pc:spChg chg="mod">
          <ac:chgData name="Chen, Jiajia" userId="dc6434e4-b05b-428e-83c8-d2ab40e1af8c" providerId="ADAL" clId="{7FE7B131-66F3-50FB-AD91-26EA823231AC}" dt="2025-09-05T18:56:22.939" v="1674" actId="20577"/>
          <ac:spMkLst>
            <pc:docMk/>
            <pc:sldMk cId="1872782215" sldId="366"/>
            <ac:spMk id="7" creationId="{694DB9C7-B07E-53B2-ADB9-5A6C77529CB5}"/>
          </ac:spMkLst>
        </pc:spChg>
        <pc:spChg chg="mod">
          <ac:chgData name="Chen, Jiajia" userId="dc6434e4-b05b-428e-83c8-d2ab40e1af8c" providerId="ADAL" clId="{7FE7B131-66F3-50FB-AD91-26EA823231AC}" dt="2025-09-05T18:56:31.767" v="1685" actId="20577"/>
          <ac:spMkLst>
            <pc:docMk/>
            <pc:sldMk cId="1872782215" sldId="366"/>
            <ac:spMk id="10" creationId="{D17E5523-5E7A-17B4-9401-9AA2B4D6DB22}"/>
          </ac:spMkLst>
        </pc:spChg>
        <pc:picChg chg="mod modCrop">
          <ac:chgData name="Chen, Jiajia" userId="dc6434e4-b05b-428e-83c8-d2ab40e1af8c" providerId="ADAL" clId="{7FE7B131-66F3-50FB-AD91-26EA823231AC}" dt="2025-09-05T18:56:02.624" v="1641" actId="732"/>
          <ac:picMkLst>
            <pc:docMk/>
            <pc:sldMk cId="1872782215" sldId="366"/>
            <ac:picMk id="6" creationId="{21AB6741-DEFE-1A72-480E-2F014437E7E7}"/>
          </ac:picMkLst>
        </pc:picChg>
      </pc:sldChg>
      <pc:sldChg chg="modSp mod">
        <pc:chgData name="Chen, Jiajia" userId="dc6434e4-b05b-428e-83c8-d2ab40e1af8c" providerId="ADAL" clId="{7FE7B131-66F3-50FB-AD91-26EA823231AC}" dt="2025-09-05T19:05:59.455" v="2175" actId="20577"/>
        <pc:sldMkLst>
          <pc:docMk/>
          <pc:sldMk cId="2955164765" sldId="368"/>
        </pc:sldMkLst>
        <pc:spChg chg="mod">
          <ac:chgData name="Chen, Jiajia" userId="dc6434e4-b05b-428e-83c8-d2ab40e1af8c" providerId="ADAL" clId="{7FE7B131-66F3-50FB-AD91-26EA823231AC}" dt="2025-09-05T19:05:59.455" v="2175" actId="20577"/>
          <ac:spMkLst>
            <pc:docMk/>
            <pc:sldMk cId="2955164765" sldId="368"/>
            <ac:spMk id="7" creationId="{450D4B87-081A-E9E4-C1AB-02BBC6BDE7C4}"/>
          </ac:spMkLst>
        </pc:spChg>
      </pc:sldChg>
      <pc:sldChg chg="delSp modSp mod">
        <pc:chgData name="Chen, Jiajia" userId="dc6434e4-b05b-428e-83c8-d2ab40e1af8c" providerId="ADAL" clId="{7FE7B131-66F3-50FB-AD91-26EA823231AC}" dt="2025-09-08T17:12:22.656" v="2352" actId="20577"/>
        <pc:sldMkLst>
          <pc:docMk/>
          <pc:sldMk cId="2335905163" sldId="370"/>
        </pc:sldMkLst>
        <pc:spChg chg="mod">
          <ac:chgData name="Chen, Jiajia" userId="dc6434e4-b05b-428e-83c8-d2ab40e1af8c" providerId="ADAL" clId="{7FE7B131-66F3-50FB-AD91-26EA823231AC}" dt="2025-09-08T17:12:22.656" v="2352" actId="20577"/>
          <ac:spMkLst>
            <pc:docMk/>
            <pc:sldMk cId="2335905163" sldId="370"/>
            <ac:spMk id="5" creationId="{646858D7-365A-3C34-F07F-41833691C353}"/>
          </ac:spMkLst>
        </pc:spChg>
      </pc:sldChg>
      <pc:sldChg chg="addSp modSp new mod">
        <pc:chgData name="Chen, Jiajia" userId="dc6434e4-b05b-428e-83c8-d2ab40e1af8c" providerId="ADAL" clId="{7FE7B131-66F3-50FB-AD91-26EA823231AC}" dt="2025-09-08T17:08:42.577" v="2338" actId="20577"/>
        <pc:sldMkLst>
          <pc:docMk/>
          <pc:sldMk cId="2699448772" sldId="374"/>
        </pc:sldMkLst>
        <pc:spChg chg="mod">
          <ac:chgData name="Chen, Jiajia" userId="dc6434e4-b05b-428e-83c8-d2ab40e1af8c" providerId="ADAL" clId="{7FE7B131-66F3-50FB-AD91-26EA823231AC}" dt="2025-09-05T19:07:06.069" v="2183" actId="1076"/>
          <ac:spMkLst>
            <pc:docMk/>
            <pc:sldMk cId="2699448772" sldId="374"/>
            <ac:spMk id="2" creationId="{D38A1D13-6492-B9F9-D05E-AB53EAD30111}"/>
          </ac:spMkLst>
        </pc:spChg>
        <pc:spChg chg="mod">
          <ac:chgData name="Chen, Jiajia" userId="dc6434e4-b05b-428e-83c8-d2ab40e1af8c" providerId="ADAL" clId="{7FE7B131-66F3-50FB-AD91-26EA823231AC}" dt="2025-09-05T19:07:08.698" v="2184" actId="1076"/>
          <ac:spMkLst>
            <pc:docMk/>
            <pc:sldMk cId="2699448772" sldId="374"/>
            <ac:spMk id="3" creationId="{04662E93-18AE-DAAA-A67C-E7C3143034C8}"/>
          </ac:spMkLst>
        </pc:spChg>
        <pc:spChg chg="add mod">
          <ac:chgData name="Chen, Jiajia" userId="dc6434e4-b05b-428e-83c8-d2ab40e1af8c" providerId="ADAL" clId="{7FE7B131-66F3-50FB-AD91-26EA823231AC}" dt="2025-09-08T17:08:42.577" v="2338" actId="20577"/>
          <ac:spMkLst>
            <pc:docMk/>
            <pc:sldMk cId="2699448772" sldId="374"/>
            <ac:spMk id="7" creationId="{9788190D-28E4-2FE3-7F9F-E2C99A9A5686}"/>
          </ac:spMkLst>
        </pc:spChg>
        <pc:spChg chg="add mod">
          <ac:chgData name="Chen, Jiajia" userId="dc6434e4-b05b-428e-83c8-d2ab40e1af8c" providerId="ADAL" clId="{7FE7B131-66F3-50FB-AD91-26EA823231AC}" dt="2025-09-05T19:07:13.228" v="2185" actId="1076"/>
          <ac:spMkLst>
            <pc:docMk/>
            <pc:sldMk cId="2699448772" sldId="374"/>
            <ac:spMk id="8" creationId="{F35FA679-0A50-211C-70FB-303909C41EBB}"/>
          </ac:spMkLst>
        </pc:spChg>
        <pc:spChg chg="add mod">
          <ac:chgData name="Chen, Jiajia" userId="dc6434e4-b05b-428e-83c8-d2ab40e1af8c" providerId="ADAL" clId="{7FE7B131-66F3-50FB-AD91-26EA823231AC}" dt="2025-09-05T19:07:51.653" v="2202" actId="1076"/>
          <ac:spMkLst>
            <pc:docMk/>
            <pc:sldMk cId="2699448772" sldId="374"/>
            <ac:spMk id="12" creationId="{6FC81820-C136-08FD-13CB-4FBEBDEC87F6}"/>
          </ac:spMkLst>
        </pc:spChg>
        <pc:picChg chg="add mod">
          <ac:chgData name="Chen, Jiajia" userId="dc6434e4-b05b-428e-83c8-d2ab40e1af8c" providerId="ADAL" clId="{7FE7B131-66F3-50FB-AD91-26EA823231AC}" dt="2025-09-05T19:07:25.796" v="2189" actId="1076"/>
          <ac:picMkLst>
            <pc:docMk/>
            <pc:sldMk cId="2699448772" sldId="374"/>
            <ac:picMk id="10" creationId="{CBDFFC34-5F67-4E63-E59F-F632F5A63443}"/>
          </ac:picMkLst>
        </pc:picChg>
      </pc:sldChg>
    </pc:docChg>
  </pc:docChgLst>
  <pc:docChgLst>
    <pc:chgData name="Saadatvarnousefaderani, Sahar" userId="927b49d2-17d9-4bd9-ac8d-55c7da3c2cc9" providerId="ADAL" clId="{7F40F5D5-52FA-475B-9F1E-1F81164E82B7}"/>
    <pc:docChg chg="modSld">
      <pc:chgData name="Saadatvarnousefaderani, Sahar" userId="927b49d2-17d9-4bd9-ac8d-55c7da3c2cc9" providerId="ADAL" clId="{7F40F5D5-52FA-475B-9F1E-1F81164E82B7}" dt="2025-08-22T20:04:17.980" v="18" actId="20577"/>
      <pc:docMkLst>
        <pc:docMk/>
      </pc:docMkLst>
      <pc:sldChg chg="modSp mod">
        <pc:chgData name="Saadatvarnousefaderani, Sahar" userId="927b49d2-17d9-4bd9-ac8d-55c7da3c2cc9" providerId="ADAL" clId="{7F40F5D5-52FA-475B-9F1E-1F81164E82B7}" dt="2025-08-22T20:04:17.980" v="18" actId="20577"/>
        <pc:sldMkLst>
          <pc:docMk/>
          <pc:sldMk cId="0" sldId="260"/>
        </pc:sldMkLst>
      </pc:sldChg>
    </pc:docChg>
  </pc:docChgLst>
  <pc:docChgLst>
    <pc:chgData name="Saadatvarnousefaderani, Sahar" userId="927b49d2-17d9-4bd9-ac8d-55c7da3c2cc9" providerId="ADAL" clId="{6F9D7704-FC46-45FA-9FEF-3D5D42ED2A74}"/>
    <pc:docChg chg="undo redo custSel addSld delSld modSld sldOrd">
      <pc:chgData name="Saadatvarnousefaderani, Sahar" userId="927b49d2-17d9-4bd9-ac8d-55c7da3c2cc9" providerId="ADAL" clId="{6F9D7704-FC46-45FA-9FEF-3D5D42ED2A74}" dt="2025-09-05T17:18:28.063" v="1663" actId="1076"/>
      <pc:docMkLst>
        <pc:docMk/>
      </pc:docMkLst>
      <pc:sldChg chg="addSp delSp modSp mod modNotesTx">
        <pc:chgData name="Saadatvarnousefaderani, Sahar" userId="927b49d2-17d9-4bd9-ac8d-55c7da3c2cc9" providerId="ADAL" clId="{6F9D7704-FC46-45FA-9FEF-3D5D42ED2A74}" dt="2025-08-29T21:11:42.846" v="218" actId="14100"/>
        <pc:sldMkLst>
          <pc:docMk/>
          <pc:sldMk cId="0" sldId="256"/>
        </pc:sldMkLst>
      </pc:sldChg>
      <pc:sldChg chg="modSp mod">
        <pc:chgData name="Saadatvarnousefaderani, Sahar" userId="927b49d2-17d9-4bd9-ac8d-55c7da3c2cc9" providerId="ADAL" clId="{6F9D7704-FC46-45FA-9FEF-3D5D42ED2A74}" dt="2025-08-29T21:14:03.892" v="227" actId="1076"/>
        <pc:sldMkLst>
          <pc:docMk/>
          <pc:sldMk cId="0" sldId="258"/>
        </pc:sldMkLst>
      </pc:sldChg>
      <pc:sldChg chg="addSp delSp modSp mod">
        <pc:chgData name="Saadatvarnousefaderani, Sahar" userId="927b49d2-17d9-4bd9-ac8d-55c7da3c2cc9" providerId="ADAL" clId="{6F9D7704-FC46-45FA-9FEF-3D5D42ED2A74}" dt="2025-08-29T21:16:09.497" v="239" actId="962"/>
        <pc:sldMkLst>
          <pc:docMk/>
          <pc:sldMk cId="0" sldId="260"/>
        </pc:sldMkLst>
      </pc:sldChg>
      <pc:sldChg chg="addSp delSp modSp mod">
        <pc:chgData name="Saadatvarnousefaderani, Sahar" userId="927b49d2-17d9-4bd9-ac8d-55c7da3c2cc9" providerId="ADAL" clId="{6F9D7704-FC46-45FA-9FEF-3D5D42ED2A74}" dt="2025-08-29T21:16:16.234" v="243" actId="962"/>
        <pc:sldMkLst>
          <pc:docMk/>
          <pc:sldMk cId="331913066" sldId="281"/>
        </pc:sldMkLst>
      </pc:sldChg>
      <pc:sldChg chg="modSp mod">
        <pc:chgData name="Saadatvarnousefaderani, Sahar" userId="927b49d2-17d9-4bd9-ac8d-55c7da3c2cc9" providerId="ADAL" clId="{6F9D7704-FC46-45FA-9FEF-3D5D42ED2A74}" dt="2025-08-29T21:17:42.404" v="247" actId="207"/>
        <pc:sldMkLst>
          <pc:docMk/>
          <pc:sldMk cId="129584343" sldId="313"/>
        </pc:sldMkLst>
      </pc:sldChg>
      <pc:sldChg chg="modSp mod">
        <pc:chgData name="Saadatvarnousefaderani, Sahar" userId="927b49d2-17d9-4bd9-ac8d-55c7da3c2cc9" providerId="ADAL" clId="{6F9D7704-FC46-45FA-9FEF-3D5D42ED2A74}" dt="2025-09-05T01:32:59.973" v="251" actId="20577"/>
        <pc:sldMkLst>
          <pc:docMk/>
          <pc:sldMk cId="3587593939" sldId="340"/>
        </pc:sldMkLst>
        <pc:spChg chg="mod">
          <ac:chgData name="Saadatvarnousefaderani, Sahar" userId="927b49d2-17d9-4bd9-ac8d-55c7da3c2cc9" providerId="ADAL" clId="{6F9D7704-FC46-45FA-9FEF-3D5D42ED2A74}" dt="2025-09-05T01:32:59.973" v="251" actId="20577"/>
          <ac:spMkLst>
            <pc:docMk/>
            <pc:sldMk cId="3587593939" sldId="340"/>
            <ac:spMk id="5" creationId="{4AD3A8C6-A68C-9DC2-E889-727B4C51ECF8}"/>
          </ac:spMkLst>
        </pc:spChg>
      </pc:sldChg>
      <pc:sldChg chg="del">
        <pc:chgData name="Saadatvarnousefaderani, Sahar" userId="927b49d2-17d9-4bd9-ac8d-55c7da3c2cc9" providerId="ADAL" clId="{6F9D7704-FC46-45FA-9FEF-3D5D42ED2A74}" dt="2025-08-29T21:13:41.565" v="219" actId="47"/>
        <pc:sldMkLst>
          <pc:docMk/>
          <pc:sldMk cId="1321413950" sldId="354"/>
        </pc:sldMkLst>
      </pc:sldChg>
      <pc:sldChg chg="addSp delSp modSp mod">
        <pc:chgData name="Saadatvarnousefaderani, Sahar" userId="927b49d2-17d9-4bd9-ac8d-55c7da3c2cc9" providerId="ADAL" clId="{6F9D7704-FC46-45FA-9FEF-3D5D42ED2A74}" dt="2025-09-05T15:37:17.505" v="591" actId="1076"/>
        <pc:sldMkLst>
          <pc:docMk/>
          <pc:sldMk cId="2879820409" sldId="356"/>
        </pc:sldMkLst>
      </pc:sldChg>
      <pc:sldChg chg="addSp delSp modSp mod">
        <pc:chgData name="Saadatvarnousefaderani, Sahar" userId="927b49d2-17d9-4bd9-ac8d-55c7da3c2cc9" providerId="ADAL" clId="{6F9D7704-FC46-45FA-9FEF-3D5D42ED2A74}" dt="2025-09-05T16:32:17.513" v="1456" actId="11529"/>
        <pc:sldMkLst>
          <pc:docMk/>
          <pc:sldMk cId="1130864226" sldId="362"/>
        </pc:sldMkLst>
        <pc:spChg chg="add mod">
          <ac:chgData name="Saadatvarnousefaderani, Sahar" userId="927b49d2-17d9-4bd9-ac8d-55c7da3c2cc9" providerId="ADAL" clId="{6F9D7704-FC46-45FA-9FEF-3D5D42ED2A74}" dt="2025-09-05T15:39:50.303" v="621" actId="1076"/>
          <ac:spMkLst>
            <pc:docMk/>
            <pc:sldMk cId="1130864226" sldId="362"/>
            <ac:spMk id="6" creationId="{8208759E-6B47-596F-B0F8-2B9AB8EF0C96}"/>
          </ac:spMkLst>
        </pc:spChg>
        <pc:spChg chg="add mod">
          <ac:chgData name="Saadatvarnousefaderani, Sahar" userId="927b49d2-17d9-4bd9-ac8d-55c7da3c2cc9" providerId="ADAL" clId="{6F9D7704-FC46-45FA-9FEF-3D5D42ED2A74}" dt="2025-09-05T16:32:15.839" v="1452" actId="20577"/>
          <ac:spMkLst>
            <pc:docMk/>
            <pc:sldMk cId="1130864226" sldId="362"/>
            <ac:spMk id="7" creationId="{802941C5-D5A6-FDE2-0367-15B2CAAAF3C8}"/>
          </ac:spMkLst>
        </pc:spChg>
        <pc:picChg chg="add mod modCrop">
          <ac:chgData name="Saadatvarnousefaderani, Sahar" userId="927b49d2-17d9-4bd9-ac8d-55c7da3c2cc9" providerId="ADAL" clId="{6F9D7704-FC46-45FA-9FEF-3D5D42ED2A74}" dt="2025-09-05T16:17:28.252" v="1338" actId="1076"/>
          <ac:picMkLst>
            <pc:docMk/>
            <pc:sldMk cId="1130864226" sldId="362"/>
            <ac:picMk id="9" creationId="{2EEA8270-2D87-1343-41E0-60C0AB7D0A4E}"/>
          </ac:picMkLst>
        </pc:picChg>
      </pc:sldChg>
      <pc:sldChg chg="addSp modSp mod">
        <pc:chgData name="Saadatvarnousefaderani, Sahar" userId="927b49d2-17d9-4bd9-ac8d-55c7da3c2cc9" providerId="ADAL" clId="{6F9D7704-FC46-45FA-9FEF-3D5D42ED2A74}" dt="2025-09-05T16:33:34.533" v="1468" actId="1582"/>
        <pc:sldMkLst>
          <pc:docMk/>
          <pc:sldMk cId="4284785526" sldId="363"/>
        </pc:sldMkLst>
        <pc:spChg chg="add mod">
          <ac:chgData name="Saadatvarnousefaderani, Sahar" userId="927b49d2-17d9-4bd9-ac8d-55c7da3c2cc9" providerId="ADAL" clId="{6F9D7704-FC46-45FA-9FEF-3D5D42ED2A74}" dt="2025-09-05T16:33:34.533" v="1468" actId="1582"/>
          <ac:spMkLst>
            <pc:docMk/>
            <pc:sldMk cId="4284785526" sldId="363"/>
            <ac:spMk id="2" creationId="{AB956447-BEB6-908A-6260-D8C5076DD5B1}"/>
          </ac:spMkLst>
        </pc:spChg>
        <pc:spChg chg="add mod">
          <ac:chgData name="Saadatvarnousefaderani, Sahar" userId="927b49d2-17d9-4bd9-ac8d-55c7da3c2cc9" providerId="ADAL" clId="{6F9D7704-FC46-45FA-9FEF-3D5D42ED2A74}" dt="2025-09-05T16:20:46.142" v="1441" actId="2711"/>
          <ac:spMkLst>
            <pc:docMk/>
            <pc:sldMk cId="4284785526" sldId="363"/>
            <ac:spMk id="9" creationId="{4E8B872F-4D59-FE31-863A-814BCA65BF3C}"/>
          </ac:spMkLst>
        </pc:spChg>
        <pc:spChg chg="mod">
          <ac:chgData name="Saadatvarnousefaderani, Sahar" userId="927b49d2-17d9-4bd9-ac8d-55c7da3c2cc9" providerId="ADAL" clId="{6F9D7704-FC46-45FA-9FEF-3D5D42ED2A74}" dt="2025-09-05T16:32:49.040" v="1464" actId="20577"/>
          <ac:spMkLst>
            <pc:docMk/>
            <pc:sldMk cId="4284785526" sldId="363"/>
            <ac:spMk id="12" creationId="{5459BDD4-3871-D343-BABC-D7B4FAEC8CD5}"/>
          </ac:spMkLst>
        </pc:spChg>
        <pc:picChg chg="mod ord">
          <ac:chgData name="Saadatvarnousefaderani, Sahar" userId="927b49d2-17d9-4bd9-ac8d-55c7da3c2cc9" providerId="ADAL" clId="{6F9D7704-FC46-45FA-9FEF-3D5D42ED2A74}" dt="2025-09-05T16:32:40.737" v="1459" actId="167"/>
          <ac:picMkLst>
            <pc:docMk/>
            <pc:sldMk cId="4284785526" sldId="363"/>
            <ac:picMk id="3" creationId="{C380DE7E-46E5-204A-8DD4-60CAB057B646}"/>
          </ac:picMkLst>
        </pc:picChg>
        <pc:picChg chg="mod">
          <ac:chgData name="Saadatvarnousefaderani, Sahar" userId="927b49d2-17d9-4bd9-ac8d-55c7da3c2cc9" providerId="ADAL" clId="{6F9D7704-FC46-45FA-9FEF-3D5D42ED2A74}" dt="2025-09-05T16:32:36.004" v="1458" actId="1076"/>
          <ac:picMkLst>
            <pc:docMk/>
            <pc:sldMk cId="4284785526" sldId="363"/>
            <ac:picMk id="8" creationId="{7C6C8C75-60CF-AFED-A6F5-55A7AA551A4D}"/>
          </ac:picMkLst>
        </pc:picChg>
        <pc:cxnChg chg="add mod">
          <ac:chgData name="Saadatvarnousefaderani, Sahar" userId="927b49d2-17d9-4bd9-ac8d-55c7da3c2cc9" providerId="ADAL" clId="{6F9D7704-FC46-45FA-9FEF-3D5D42ED2A74}" dt="2025-09-05T16:18:38.707" v="1342" actId="1076"/>
          <ac:cxnSpMkLst>
            <pc:docMk/>
            <pc:sldMk cId="4284785526" sldId="363"/>
            <ac:cxnSpMk id="6" creationId="{70F5D906-8CB0-5D61-BC77-02341C57C87E}"/>
          </ac:cxnSpMkLst>
        </pc:cxnChg>
        <pc:cxnChg chg="add mod">
          <ac:chgData name="Saadatvarnousefaderani, Sahar" userId="927b49d2-17d9-4bd9-ac8d-55c7da3c2cc9" providerId="ADAL" clId="{6F9D7704-FC46-45FA-9FEF-3D5D42ED2A74}" dt="2025-09-05T16:20:35.910" v="1440" actId="14100"/>
          <ac:cxnSpMkLst>
            <pc:docMk/>
            <pc:sldMk cId="4284785526" sldId="363"/>
            <ac:cxnSpMk id="10" creationId="{C557A35F-773D-710E-8F61-7096468F8098}"/>
          </ac:cxnSpMkLst>
        </pc:cxnChg>
      </pc:sldChg>
      <pc:sldChg chg="addSp modSp mod">
        <pc:chgData name="Saadatvarnousefaderani, Sahar" userId="927b49d2-17d9-4bd9-ac8d-55c7da3c2cc9" providerId="ADAL" clId="{6F9D7704-FC46-45FA-9FEF-3D5D42ED2A74}" dt="2025-09-05T16:36:19.725" v="1509" actId="403"/>
        <pc:sldMkLst>
          <pc:docMk/>
          <pc:sldMk cId="257523950" sldId="364"/>
        </pc:sldMkLst>
        <pc:spChg chg="add mod">
          <ac:chgData name="Saadatvarnousefaderani, Sahar" userId="927b49d2-17d9-4bd9-ac8d-55c7da3c2cc9" providerId="ADAL" clId="{6F9D7704-FC46-45FA-9FEF-3D5D42ED2A74}" dt="2025-09-05T16:35:28.211" v="1479" actId="1076"/>
          <ac:spMkLst>
            <pc:docMk/>
            <pc:sldMk cId="257523950" sldId="364"/>
            <ac:spMk id="3" creationId="{7A8C2139-7AF3-BA39-A1FC-ED2840EB2F2A}"/>
          </ac:spMkLst>
        </pc:spChg>
        <pc:spChg chg="mod">
          <ac:chgData name="Saadatvarnousefaderani, Sahar" userId="927b49d2-17d9-4bd9-ac8d-55c7da3c2cc9" providerId="ADAL" clId="{6F9D7704-FC46-45FA-9FEF-3D5D42ED2A74}" dt="2025-09-05T16:34:35.458" v="1472" actId="207"/>
          <ac:spMkLst>
            <pc:docMk/>
            <pc:sldMk cId="257523950" sldId="364"/>
            <ac:spMk id="10" creationId="{EAC45C2F-FD63-E1C2-90A8-41A767EAE68F}"/>
          </ac:spMkLst>
        </pc:spChg>
        <pc:spChg chg="mod">
          <ac:chgData name="Saadatvarnousefaderani, Sahar" userId="927b49d2-17d9-4bd9-ac8d-55c7da3c2cc9" providerId="ADAL" clId="{6F9D7704-FC46-45FA-9FEF-3D5D42ED2A74}" dt="2025-09-05T16:35:44.053" v="1483" actId="20577"/>
          <ac:spMkLst>
            <pc:docMk/>
            <pc:sldMk cId="257523950" sldId="364"/>
            <ac:spMk id="27" creationId="{855C69E1-4058-E52C-0088-2390BCB58417}"/>
          </ac:spMkLst>
        </pc:spChg>
        <pc:spChg chg="mod">
          <ac:chgData name="Saadatvarnousefaderani, Sahar" userId="927b49d2-17d9-4bd9-ac8d-55c7da3c2cc9" providerId="ADAL" clId="{6F9D7704-FC46-45FA-9FEF-3D5D42ED2A74}" dt="2025-09-05T16:36:19.725" v="1509" actId="403"/>
          <ac:spMkLst>
            <pc:docMk/>
            <pc:sldMk cId="257523950" sldId="364"/>
            <ac:spMk id="46" creationId="{C9099848-B8AF-1982-9EDB-994D4182589B}"/>
          </ac:spMkLst>
        </pc:spChg>
        <pc:picChg chg="mod">
          <ac:chgData name="Saadatvarnousefaderani, Sahar" userId="927b49d2-17d9-4bd9-ac8d-55c7da3c2cc9" providerId="ADAL" clId="{6F9D7704-FC46-45FA-9FEF-3D5D42ED2A74}" dt="2025-09-05T16:35:21.530" v="1478" actId="1076"/>
          <ac:picMkLst>
            <pc:docMk/>
            <pc:sldMk cId="257523950" sldId="364"/>
            <ac:picMk id="8" creationId="{603A8D68-58B9-AB91-D027-1AA696BF0963}"/>
          </ac:picMkLst>
        </pc:picChg>
      </pc:sldChg>
      <pc:sldChg chg="modSp mod">
        <pc:chgData name="Saadatvarnousefaderani, Sahar" userId="927b49d2-17d9-4bd9-ac8d-55c7da3c2cc9" providerId="ADAL" clId="{6F9D7704-FC46-45FA-9FEF-3D5D42ED2A74}" dt="2025-09-05T01:59:27.321" v="310" actId="732"/>
        <pc:sldMkLst>
          <pc:docMk/>
          <pc:sldMk cId="1872782215" sldId="366"/>
        </pc:sldMkLst>
      </pc:sldChg>
      <pc:sldChg chg="modSp mod">
        <pc:chgData name="Saadatvarnousefaderani, Sahar" userId="927b49d2-17d9-4bd9-ac8d-55c7da3c2cc9" providerId="ADAL" clId="{6F9D7704-FC46-45FA-9FEF-3D5D42ED2A74}" dt="2025-09-05T02:14:38.695" v="476" actId="20577"/>
        <pc:sldMkLst>
          <pc:docMk/>
          <pc:sldMk cId="2955164765" sldId="368"/>
        </pc:sldMkLst>
        <pc:spChg chg="mod">
          <ac:chgData name="Saadatvarnousefaderani, Sahar" userId="927b49d2-17d9-4bd9-ac8d-55c7da3c2cc9" providerId="ADAL" clId="{6F9D7704-FC46-45FA-9FEF-3D5D42ED2A74}" dt="2025-09-05T02:14:38.695" v="476" actId="20577"/>
          <ac:spMkLst>
            <pc:docMk/>
            <pc:sldMk cId="2955164765" sldId="368"/>
            <ac:spMk id="7" creationId="{450D4B87-081A-E9E4-C1AB-02BBC6BDE7C4}"/>
          </ac:spMkLst>
        </pc:spChg>
      </pc:sldChg>
      <pc:sldChg chg="addSp delSp modSp mod">
        <pc:chgData name="Saadatvarnousefaderani, Sahar" userId="927b49d2-17d9-4bd9-ac8d-55c7da3c2cc9" providerId="ADAL" clId="{6F9D7704-FC46-45FA-9FEF-3D5D42ED2A74}" dt="2025-09-05T17:18:28.063" v="1663" actId="1076"/>
        <pc:sldMkLst>
          <pc:docMk/>
          <pc:sldMk cId="2335905163" sldId="370"/>
        </pc:sldMkLst>
        <pc:spChg chg="mod ord">
          <ac:chgData name="Saadatvarnousefaderani, Sahar" userId="927b49d2-17d9-4bd9-ac8d-55c7da3c2cc9" providerId="ADAL" clId="{6F9D7704-FC46-45FA-9FEF-3D5D42ED2A74}" dt="2025-09-05T16:39:32.029" v="1532" actId="1076"/>
          <ac:spMkLst>
            <pc:docMk/>
            <pc:sldMk cId="2335905163" sldId="370"/>
            <ac:spMk id="2" creationId="{D9DEE823-C578-E6B9-79A7-15EF9F9A9A89}"/>
          </ac:spMkLst>
        </pc:spChg>
        <pc:spChg chg="add mod">
          <ac:chgData name="Saadatvarnousefaderani, Sahar" userId="927b49d2-17d9-4bd9-ac8d-55c7da3c2cc9" providerId="ADAL" clId="{6F9D7704-FC46-45FA-9FEF-3D5D42ED2A74}" dt="2025-09-05T16:40:59" v="1603" actId="1076"/>
          <ac:spMkLst>
            <pc:docMk/>
            <pc:sldMk cId="2335905163" sldId="370"/>
            <ac:spMk id="15" creationId="{9A2D6B6B-8C5B-ABA0-72D7-C0E65E5C6006}"/>
          </ac:spMkLst>
        </pc:spChg>
        <pc:spChg chg="add mod">
          <ac:chgData name="Saadatvarnousefaderani, Sahar" userId="927b49d2-17d9-4bd9-ac8d-55c7da3c2cc9" providerId="ADAL" clId="{6F9D7704-FC46-45FA-9FEF-3D5D42ED2A74}" dt="2025-09-05T17:16:19.633" v="1609" actId="1076"/>
          <ac:spMkLst>
            <pc:docMk/>
            <pc:sldMk cId="2335905163" sldId="370"/>
            <ac:spMk id="17" creationId="{6F1A2532-3ACC-7E7E-39C7-C394494DDC7A}"/>
          </ac:spMkLst>
        </pc:spChg>
        <pc:spChg chg="add mod">
          <ac:chgData name="Saadatvarnousefaderani, Sahar" userId="927b49d2-17d9-4bd9-ac8d-55c7da3c2cc9" providerId="ADAL" clId="{6F9D7704-FC46-45FA-9FEF-3D5D42ED2A74}" dt="2025-09-05T17:18:28.063" v="1663" actId="1076"/>
          <ac:spMkLst>
            <pc:docMk/>
            <pc:sldMk cId="2335905163" sldId="370"/>
            <ac:spMk id="20" creationId="{197DC64B-3FC7-0C03-D438-2A958CC0D279}"/>
          </ac:spMkLst>
        </pc:spChg>
        <pc:picChg chg="add mod">
          <ac:chgData name="Saadatvarnousefaderani, Sahar" userId="927b49d2-17d9-4bd9-ac8d-55c7da3c2cc9" providerId="ADAL" clId="{6F9D7704-FC46-45FA-9FEF-3D5D42ED2A74}" dt="2025-09-05T16:38:33.863" v="1522" actId="1076"/>
          <ac:picMkLst>
            <pc:docMk/>
            <pc:sldMk cId="2335905163" sldId="370"/>
            <ac:picMk id="3" creationId="{E6184F15-4F8B-A230-287E-8404E28E27B1}"/>
          </ac:picMkLst>
        </pc:picChg>
        <pc:picChg chg="mod ord">
          <ac:chgData name="Saadatvarnousefaderani, Sahar" userId="927b49d2-17d9-4bd9-ac8d-55c7da3c2cc9" providerId="ADAL" clId="{6F9D7704-FC46-45FA-9FEF-3D5D42ED2A74}" dt="2025-09-05T16:39:39.917" v="1533" actId="166"/>
          <ac:picMkLst>
            <pc:docMk/>
            <pc:sldMk cId="2335905163" sldId="370"/>
            <ac:picMk id="9" creationId="{CDDB4F42-9379-43C7-65EE-4AE500C12DE8}"/>
          </ac:picMkLst>
        </pc:picChg>
        <pc:picChg chg="mod">
          <ac:chgData name="Saadatvarnousefaderani, Sahar" userId="927b49d2-17d9-4bd9-ac8d-55c7da3c2cc9" providerId="ADAL" clId="{6F9D7704-FC46-45FA-9FEF-3D5D42ED2A74}" dt="2025-09-05T16:38:33.863" v="1522" actId="1076"/>
          <ac:picMkLst>
            <pc:docMk/>
            <pc:sldMk cId="2335905163" sldId="370"/>
            <ac:picMk id="10" creationId="{49A740D6-ACBD-B90F-DA7C-AC7196C73BF3}"/>
          </ac:picMkLst>
        </pc:picChg>
        <pc:cxnChg chg="add mod">
          <ac:chgData name="Saadatvarnousefaderani, Sahar" userId="927b49d2-17d9-4bd9-ac8d-55c7da3c2cc9" providerId="ADAL" clId="{6F9D7704-FC46-45FA-9FEF-3D5D42ED2A74}" dt="2025-09-05T17:16:51.004" v="1611" actId="14100"/>
          <ac:cxnSpMkLst>
            <pc:docMk/>
            <pc:sldMk cId="2335905163" sldId="370"/>
            <ac:cxnSpMk id="7" creationId="{C5D47F11-D7DB-319D-E133-F93928C21E05}"/>
          </ac:cxnSpMkLst>
        </pc:cxnChg>
        <pc:cxnChg chg="add mod">
          <ac:chgData name="Saadatvarnousefaderani, Sahar" userId="927b49d2-17d9-4bd9-ac8d-55c7da3c2cc9" providerId="ADAL" clId="{6F9D7704-FC46-45FA-9FEF-3D5D42ED2A74}" dt="2025-09-05T16:38:33.863" v="1522" actId="1076"/>
          <ac:cxnSpMkLst>
            <pc:docMk/>
            <pc:sldMk cId="2335905163" sldId="370"/>
            <ac:cxnSpMk id="8" creationId="{484EE208-BAF9-B1E8-9EAF-C0AC6851ED6F}"/>
          </ac:cxnSpMkLst>
        </pc:cxnChg>
        <pc:cxnChg chg="mod ord">
          <ac:chgData name="Saadatvarnousefaderani, Sahar" userId="927b49d2-17d9-4bd9-ac8d-55c7da3c2cc9" providerId="ADAL" clId="{6F9D7704-FC46-45FA-9FEF-3D5D42ED2A74}" dt="2025-09-05T16:39:46.381" v="1534" actId="166"/>
          <ac:cxnSpMkLst>
            <pc:docMk/>
            <pc:sldMk cId="2335905163" sldId="370"/>
            <ac:cxnSpMk id="14" creationId="{E4D8BA0D-76E5-0E31-7CA6-E59F3F9046EB}"/>
          </ac:cxnSpMkLst>
        </pc:cxnChg>
      </pc:sldChg>
      <pc:sldChg chg="addSp delSp modSp new mod">
        <pc:chgData name="Saadatvarnousefaderani, Sahar" userId="927b49d2-17d9-4bd9-ac8d-55c7da3c2cc9" providerId="ADAL" clId="{6F9D7704-FC46-45FA-9FEF-3D5D42ED2A74}" dt="2025-09-05T02:48:28.349" v="546" actId="478"/>
        <pc:sldMkLst>
          <pc:docMk/>
          <pc:sldMk cId="3587982880" sldId="371"/>
        </pc:sldMkLst>
        <pc:spChg chg="mod">
          <ac:chgData name="Saadatvarnousefaderani, Sahar" userId="927b49d2-17d9-4bd9-ac8d-55c7da3c2cc9" providerId="ADAL" clId="{6F9D7704-FC46-45FA-9FEF-3D5D42ED2A74}" dt="2025-09-05T02:17:59.141" v="490" actId="207"/>
          <ac:spMkLst>
            <pc:docMk/>
            <pc:sldMk cId="3587982880" sldId="371"/>
            <ac:spMk id="5" creationId="{97F24150-5B56-788E-0CA1-33CE62FDCC27}"/>
          </ac:spMkLst>
        </pc:spChg>
        <pc:spChg chg="add mod">
          <ac:chgData name="Saadatvarnousefaderani, Sahar" userId="927b49d2-17d9-4bd9-ac8d-55c7da3c2cc9" providerId="ADAL" clId="{6F9D7704-FC46-45FA-9FEF-3D5D42ED2A74}" dt="2025-09-05T02:21:29.781" v="505" actId="1076"/>
          <ac:spMkLst>
            <pc:docMk/>
            <pc:sldMk cId="3587982880" sldId="371"/>
            <ac:spMk id="9" creationId="{910676AC-EDBB-645D-066D-30728A172ADD}"/>
          </ac:spMkLst>
        </pc:spChg>
        <pc:picChg chg="add mod">
          <ac:chgData name="Saadatvarnousefaderani, Sahar" userId="927b49d2-17d9-4bd9-ac8d-55c7da3c2cc9" providerId="ADAL" clId="{6F9D7704-FC46-45FA-9FEF-3D5D42ED2A74}" dt="2025-09-05T02:47:23.009" v="532" actId="1076"/>
          <ac:picMkLst>
            <pc:docMk/>
            <pc:sldMk cId="3587982880" sldId="371"/>
            <ac:picMk id="15" creationId="{D89AECE2-D0AF-91DE-22B3-F17916E8577B}"/>
          </ac:picMkLst>
        </pc:picChg>
      </pc:sldChg>
      <pc:sldChg chg="add ord">
        <pc:chgData name="Saadatvarnousefaderani, Sahar" userId="927b49d2-17d9-4bd9-ac8d-55c7da3c2cc9" providerId="ADAL" clId="{6F9D7704-FC46-45FA-9FEF-3D5D42ED2A74}" dt="2025-09-05T15:23:01.888" v="549"/>
        <pc:sldMkLst>
          <pc:docMk/>
          <pc:sldMk cId="2343161120" sldId="372"/>
        </pc:sldMkLst>
      </pc:sldChg>
      <pc:sldChg chg="add ord">
        <pc:chgData name="Saadatvarnousefaderani, Sahar" userId="927b49d2-17d9-4bd9-ac8d-55c7da3c2cc9" providerId="ADAL" clId="{6F9D7704-FC46-45FA-9FEF-3D5D42ED2A74}" dt="2025-09-05T15:39:02.689" v="605"/>
        <pc:sldMkLst>
          <pc:docMk/>
          <pc:sldMk cId="2598971318" sldId="373"/>
        </pc:sldMkLst>
      </pc:sldChg>
    </pc:docChg>
  </pc:docChgLst>
  <pc:docChgLst>
    <pc:chgData name="Saadatvarnousefaderani, Sahar" userId="927b49d2-17d9-4bd9-ac8d-55c7da3c2cc9" providerId="ADAL" clId="{8DBCE60B-B4B7-404B-8AC2-3A8A5DDD365F}"/>
    <pc:docChg chg="undo custSel delSld modSld">
      <pc:chgData name="Saadatvarnousefaderani, Sahar" userId="927b49d2-17d9-4bd9-ac8d-55c7da3c2cc9" providerId="ADAL" clId="{8DBCE60B-B4B7-404B-8AC2-3A8A5DDD365F}" dt="2025-09-05T20:25:30.823" v="529" actId="1076"/>
      <pc:docMkLst>
        <pc:docMk/>
      </pc:docMkLst>
      <pc:sldChg chg="modSp mod">
        <pc:chgData name="Saadatvarnousefaderani, Sahar" userId="927b49d2-17d9-4bd9-ac8d-55c7da3c2cc9" providerId="ADAL" clId="{8DBCE60B-B4B7-404B-8AC2-3A8A5DDD365F}" dt="2025-09-05T19:33:12.325" v="4" actId="1076"/>
        <pc:sldMkLst>
          <pc:docMk/>
          <pc:sldMk cId="0" sldId="256"/>
        </pc:sldMkLst>
        <pc:spChg chg="mod">
          <ac:chgData name="Saadatvarnousefaderani, Sahar" userId="927b49d2-17d9-4bd9-ac8d-55c7da3c2cc9" providerId="ADAL" clId="{8DBCE60B-B4B7-404B-8AC2-3A8A5DDD365F}" dt="2025-09-05T19:33:08.040" v="3" actId="1076"/>
          <ac:spMkLst>
            <pc:docMk/>
            <pc:sldMk cId="0" sldId="256"/>
            <ac:spMk id="7" creationId="{E6878B7E-E395-3C47-1513-B28EBBA19CBF}"/>
          </ac:spMkLst>
        </pc:spChg>
        <pc:spChg chg="mod">
          <ac:chgData name="Saadatvarnousefaderani, Sahar" userId="927b49d2-17d9-4bd9-ac8d-55c7da3c2cc9" providerId="ADAL" clId="{8DBCE60B-B4B7-404B-8AC2-3A8A5DDD365F}" dt="2025-09-05T19:33:12.325" v="4" actId="1076"/>
          <ac:spMkLst>
            <pc:docMk/>
            <pc:sldMk cId="0" sldId="256"/>
            <ac:spMk id="912" creationId="{00000000-0000-0000-0000-000000000000}"/>
          </ac:spMkLst>
        </pc:spChg>
      </pc:sldChg>
      <pc:sldChg chg="modSp mod">
        <pc:chgData name="Saadatvarnousefaderani, Sahar" userId="927b49d2-17d9-4bd9-ac8d-55c7da3c2cc9" providerId="ADAL" clId="{8DBCE60B-B4B7-404B-8AC2-3A8A5DDD365F}" dt="2025-09-05T19:33:46.488" v="13" actId="1076"/>
        <pc:sldMkLst>
          <pc:docMk/>
          <pc:sldMk cId="0" sldId="258"/>
        </pc:sldMkLst>
        <pc:spChg chg="mod">
          <ac:chgData name="Saadatvarnousefaderani, Sahar" userId="927b49d2-17d9-4bd9-ac8d-55c7da3c2cc9" providerId="ADAL" clId="{8DBCE60B-B4B7-404B-8AC2-3A8A5DDD365F}" dt="2025-09-05T19:33:36.896" v="9" actId="1076"/>
          <ac:spMkLst>
            <pc:docMk/>
            <pc:sldMk cId="0" sldId="258"/>
            <ac:spMk id="4" creationId="{B477C21B-B231-160E-F6FB-026C9B1E9A1C}"/>
          </ac:spMkLst>
        </pc:spChg>
        <pc:spChg chg="mod">
          <ac:chgData name="Saadatvarnousefaderani, Sahar" userId="927b49d2-17d9-4bd9-ac8d-55c7da3c2cc9" providerId="ADAL" clId="{8DBCE60B-B4B7-404B-8AC2-3A8A5DDD365F}" dt="2025-09-05T19:33:27.889" v="6" actId="1076"/>
          <ac:spMkLst>
            <pc:docMk/>
            <pc:sldMk cId="0" sldId="258"/>
            <ac:spMk id="10" creationId="{2EC1A45B-CA68-6997-AA44-D0B8B9A1C9F4}"/>
          </ac:spMkLst>
        </pc:spChg>
        <pc:spChg chg="mod">
          <ac:chgData name="Saadatvarnousefaderani, Sahar" userId="927b49d2-17d9-4bd9-ac8d-55c7da3c2cc9" providerId="ADAL" clId="{8DBCE60B-B4B7-404B-8AC2-3A8A5DDD365F}" dt="2025-09-05T19:33:22.597" v="5" actId="1076"/>
          <ac:spMkLst>
            <pc:docMk/>
            <pc:sldMk cId="0" sldId="258"/>
            <ac:spMk id="925" creationId="{00000000-0000-0000-0000-000000000000}"/>
          </ac:spMkLst>
        </pc:spChg>
        <pc:picChg chg="mod">
          <ac:chgData name="Saadatvarnousefaderani, Sahar" userId="927b49d2-17d9-4bd9-ac8d-55c7da3c2cc9" providerId="ADAL" clId="{8DBCE60B-B4B7-404B-8AC2-3A8A5DDD365F}" dt="2025-09-05T19:33:46.488" v="13" actId="1076"/>
          <ac:picMkLst>
            <pc:docMk/>
            <pc:sldMk cId="0" sldId="258"/>
            <ac:picMk id="3" creationId="{C8D6A2CC-83CF-72C6-BBCC-F58360DA50CF}"/>
          </ac:picMkLst>
        </pc:picChg>
        <pc:picChg chg="mod">
          <ac:chgData name="Saadatvarnousefaderani, Sahar" userId="927b49d2-17d9-4bd9-ac8d-55c7da3c2cc9" providerId="ADAL" clId="{8DBCE60B-B4B7-404B-8AC2-3A8A5DDD365F}" dt="2025-09-05T19:33:38.876" v="10" actId="1076"/>
          <ac:picMkLst>
            <pc:docMk/>
            <pc:sldMk cId="0" sldId="258"/>
            <ac:picMk id="6" creationId="{CA48308D-3964-4541-B2F4-9E7611C5326A}"/>
          </ac:picMkLst>
        </pc:picChg>
      </pc:sldChg>
      <pc:sldChg chg="modSp mod">
        <pc:chgData name="Saadatvarnousefaderani, Sahar" userId="927b49d2-17d9-4bd9-ac8d-55c7da3c2cc9" providerId="ADAL" clId="{8DBCE60B-B4B7-404B-8AC2-3A8A5DDD365F}" dt="2025-09-05T19:38:01.109" v="66" actId="1076"/>
        <pc:sldMkLst>
          <pc:docMk/>
          <pc:sldMk cId="3587593939" sldId="340"/>
        </pc:sldMkLst>
        <pc:spChg chg="mod">
          <ac:chgData name="Saadatvarnousefaderani, Sahar" userId="927b49d2-17d9-4bd9-ac8d-55c7da3c2cc9" providerId="ADAL" clId="{8DBCE60B-B4B7-404B-8AC2-3A8A5DDD365F}" dt="2025-09-05T19:35:31.256" v="41" actId="207"/>
          <ac:spMkLst>
            <pc:docMk/>
            <pc:sldMk cId="3587593939" sldId="340"/>
            <ac:spMk id="3" creationId="{61993CB0-EE3F-3890-0D70-26B883B24F6E}"/>
          </ac:spMkLst>
        </pc:spChg>
        <pc:spChg chg="mod">
          <ac:chgData name="Saadatvarnousefaderani, Sahar" userId="927b49d2-17d9-4bd9-ac8d-55c7da3c2cc9" providerId="ADAL" clId="{8DBCE60B-B4B7-404B-8AC2-3A8A5DDD365F}" dt="2025-09-05T19:37:44.189" v="64" actId="207"/>
          <ac:spMkLst>
            <pc:docMk/>
            <pc:sldMk cId="3587593939" sldId="340"/>
            <ac:spMk id="5" creationId="{4AD3A8C6-A68C-9DC2-E889-727B4C51ECF8}"/>
          </ac:spMkLst>
        </pc:spChg>
        <pc:spChg chg="mod">
          <ac:chgData name="Saadatvarnousefaderani, Sahar" userId="927b49d2-17d9-4bd9-ac8d-55c7da3c2cc9" providerId="ADAL" clId="{8DBCE60B-B4B7-404B-8AC2-3A8A5DDD365F}" dt="2025-09-05T19:35:55.271" v="46" actId="1076"/>
          <ac:spMkLst>
            <pc:docMk/>
            <pc:sldMk cId="3587593939" sldId="340"/>
            <ac:spMk id="6" creationId="{C88E8354-7C3A-B23F-F368-BF4BE477942B}"/>
          </ac:spMkLst>
        </pc:spChg>
        <pc:spChg chg="mod">
          <ac:chgData name="Saadatvarnousefaderani, Sahar" userId="927b49d2-17d9-4bd9-ac8d-55c7da3c2cc9" providerId="ADAL" clId="{8DBCE60B-B4B7-404B-8AC2-3A8A5DDD365F}" dt="2025-09-05T19:36:36.061" v="51" actId="1076"/>
          <ac:spMkLst>
            <pc:docMk/>
            <pc:sldMk cId="3587593939" sldId="340"/>
            <ac:spMk id="7" creationId="{6F9BF1A0-C497-B31D-D67E-CE60A0B29956}"/>
          </ac:spMkLst>
        </pc:spChg>
        <pc:spChg chg="mod">
          <ac:chgData name="Saadatvarnousefaderani, Sahar" userId="927b49d2-17d9-4bd9-ac8d-55c7da3c2cc9" providerId="ADAL" clId="{8DBCE60B-B4B7-404B-8AC2-3A8A5DDD365F}" dt="2025-09-05T19:35:52.241" v="45" actId="1076"/>
          <ac:spMkLst>
            <pc:docMk/>
            <pc:sldMk cId="3587593939" sldId="340"/>
            <ac:spMk id="9" creationId="{F6F15102-2567-35B0-822F-306ECF5007FB}"/>
          </ac:spMkLst>
        </pc:spChg>
        <pc:spChg chg="mod">
          <ac:chgData name="Saadatvarnousefaderani, Sahar" userId="927b49d2-17d9-4bd9-ac8d-55c7da3c2cc9" providerId="ADAL" clId="{8DBCE60B-B4B7-404B-8AC2-3A8A5DDD365F}" dt="2025-09-05T19:38:01.109" v="66" actId="1076"/>
          <ac:spMkLst>
            <pc:docMk/>
            <pc:sldMk cId="3587593939" sldId="340"/>
            <ac:spMk id="12" creationId="{0F447032-11AA-FFFE-0E38-C8833D66FCDE}"/>
          </ac:spMkLst>
        </pc:spChg>
        <pc:spChg chg="mod">
          <ac:chgData name="Saadatvarnousefaderani, Sahar" userId="927b49d2-17d9-4bd9-ac8d-55c7da3c2cc9" providerId="ADAL" clId="{8DBCE60B-B4B7-404B-8AC2-3A8A5DDD365F}" dt="2025-09-05T19:36:02.829" v="47" actId="1076"/>
          <ac:spMkLst>
            <pc:docMk/>
            <pc:sldMk cId="3587593939" sldId="340"/>
            <ac:spMk id="17" creationId="{A8D9B763-1AAD-E4D8-5E9B-376D9F10327C}"/>
          </ac:spMkLst>
        </pc:spChg>
        <pc:spChg chg="mod">
          <ac:chgData name="Saadatvarnousefaderani, Sahar" userId="927b49d2-17d9-4bd9-ac8d-55c7da3c2cc9" providerId="ADAL" clId="{8DBCE60B-B4B7-404B-8AC2-3A8A5DDD365F}" dt="2025-09-05T19:34:02.437" v="16" actId="1076"/>
          <ac:spMkLst>
            <pc:docMk/>
            <pc:sldMk cId="3587593939" sldId="340"/>
            <ac:spMk id="20" creationId="{8F16EC73-A7CA-66B5-8468-F965E905CA68}"/>
          </ac:spMkLst>
        </pc:spChg>
        <pc:picChg chg="mod">
          <ac:chgData name="Saadatvarnousefaderani, Sahar" userId="927b49d2-17d9-4bd9-ac8d-55c7da3c2cc9" providerId="ADAL" clId="{8DBCE60B-B4B7-404B-8AC2-3A8A5DDD365F}" dt="2025-09-05T19:36:24.732" v="50" actId="1076"/>
          <ac:picMkLst>
            <pc:docMk/>
            <pc:sldMk cId="3587593939" sldId="340"/>
            <ac:picMk id="15" creationId="{B4768390-1C4E-78FD-8DC5-3EE9B887E888}"/>
          </ac:picMkLst>
        </pc:picChg>
      </pc:sldChg>
      <pc:sldChg chg="modSp mod">
        <pc:chgData name="Saadatvarnousefaderani, Sahar" userId="927b49d2-17d9-4bd9-ac8d-55c7da3c2cc9" providerId="ADAL" clId="{8DBCE60B-B4B7-404B-8AC2-3A8A5DDD365F}" dt="2025-09-05T19:53:23.029" v="239" actId="1076"/>
        <pc:sldMkLst>
          <pc:docMk/>
          <pc:sldMk cId="1130864226" sldId="362"/>
        </pc:sldMkLst>
        <pc:spChg chg="mod">
          <ac:chgData name="Saadatvarnousefaderani, Sahar" userId="927b49d2-17d9-4bd9-ac8d-55c7da3c2cc9" providerId="ADAL" clId="{8DBCE60B-B4B7-404B-8AC2-3A8A5DDD365F}" dt="2025-09-05T19:53:23.029" v="239" actId="1076"/>
          <ac:spMkLst>
            <pc:docMk/>
            <pc:sldMk cId="1130864226" sldId="362"/>
            <ac:spMk id="6" creationId="{8208759E-6B47-596F-B0F8-2B9AB8EF0C96}"/>
          </ac:spMkLst>
        </pc:spChg>
        <pc:spChg chg="mod">
          <ac:chgData name="Saadatvarnousefaderani, Sahar" userId="927b49d2-17d9-4bd9-ac8d-55c7da3c2cc9" providerId="ADAL" clId="{8DBCE60B-B4B7-404B-8AC2-3A8A5DDD365F}" dt="2025-09-05T19:45:00.788" v="148" actId="1076"/>
          <ac:spMkLst>
            <pc:docMk/>
            <pc:sldMk cId="1130864226" sldId="362"/>
            <ac:spMk id="7" creationId="{802941C5-D5A6-FDE2-0367-15B2CAAAF3C8}"/>
          </ac:spMkLst>
        </pc:spChg>
        <pc:picChg chg="mod">
          <ac:chgData name="Saadatvarnousefaderani, Sahar" userId="927b49d2-17d9-4bd9-ac8d-55c7da3c2cc9" providerId="ADAL" clId="{8DBCE60B-B4B7-404B-8AC2-3A8A5DDD365F}" dt="2025-09-05T19:42:34.798" v="107" actId="1076"/>
          <ac:picMkLst>
            <pc:docMk/>
            <pc:sldMk cId="1130864226" sldId="362"/>
            <ac:picMk id="9" creationId="{2EEA8270-2D87-1343-41E0-60C0AB7D0A4E}"/>
          </ac:picMkLst>
        </pc:picChg>
      </pc:sldChg>
      <pc:sldChg chg="addSp delSp modSp mod">
        <pc:chgData name="Saadatvarnousefaderani, Sahar" userId="927b49d2-17d9-4bd9-ac8d-55c7da3c2cc9" providerId="ADAL" clId="{8DBCE60B-B4B7-404B-8AC2-3A8A5DDD365F}" dt="2025-09-05T19:53:18.288" v="238" actId="1076"/>
        <pc:sldMkLst>
          <pc:docMk/>
          <pc:sldMk cId="4284785526" sldId="363"/>
        </pc:sldMkLst>
        <pc:spChg chg="mod">
          <ac:chgData name="Saadatvarnousefaderani, Sahar" userId="927b49d2-17d9-4bd9-ac8d-55c7da3c2cc9" providerId="ADAL" clId="{8DBCE60B-B4B7-404B-8AC2-3A8A5DDD365F}" dt="2025-09-05T19:53:18.288" v="238" actId="1076"/>
          <ac:spMkLst>
            <pc:docMk/>
            <pc:sldMk cId="4284785526" sldId="363"/>
            <ac:spMk id="5" creationId="{DB2A4CC4-B410-775A-AA96-441FC26A183B}"/>
          </ac:spMkLst>
        </pc:spChg>
        <pc:spChg chg="mod">
          <ac:chgData name="Saadatvarnousefaderani, Sahar" userId="927b49d2-17d9-4bd9-ac8d-55c7da3c2cc9" providerId="ADAL" clId="{8DBCE60B-B4B7-404B-8AC2-3A8A5DDD365F}" dt="2025-09-05T19:45:32.401" v="151" actId="14100"/>
          <ac:spMkLst>
            <pc:docMk/>
            <pc:sldMk cId="4284785526" sldId="363"/>
            <ac:spMk id="12" creationId="{5459BDD4-3871-D343-BABC-D7B4FAEC8CD5}"/>
          </ac:spMkLst>
        </pc:spChg>
        <pc:picChg chg="mod">
          <ac:chgData name="Saadatvarnousefaderani, Sahar" userId="927b49d2-17d9-4bd9-ac8d-55c7da3c2cc9" providerId="ADAL" clId="{8DBCE60B-B4B7-404B-8AC2-3A8A5DDD365F}" dt="2025-09-05T19:45:19.803" v="150" actId="1076"/>
          <ac:picMkLst>
            <pc:docMk/>
            <pc:sldMk cId="4284785526" sldId="363"/>
            <ac:picMk id="16" creationId="{22C727C1-ADED-B42D-1494-8DB0DED0A7B1}"/>
          </ac:picMkLst>
        </pc:picChg>
        <pc:picChg chg="mod modCrop">
          <ac:chgData name="Saadatvarnousefaderani, Sahar" userId="927b49d2-17d9-4bd9-ac8d-55c7da3c2cc9" providerId="ADAL" clId="{8DBCE60B-B4B7-404B-8AC2-3A8A5DDD365F}" dt="2025-09-05T19:52:56.917" v="236" actId="732"/>
          <ac:picMkLst>
            <pc:docMk/>
            <pc:sldMk cId="4284785526" sldId="363"/>
            <ac:picMk id="36" creationId="{8DC11F9B-2F63-89F0-26F3-B9617D58097E}"/>
          </ac:picMkLst>
        </pc:picChg>
      </pc:sldChg>
      <pc:sldChg chg="delSp modSp mod">
        <pc:chgData name="Saadatvarnousefaderani, Sahar" userId="927b49d2-17d9-4bd9-ac8d-55c7da3c2cc9" providerId="ADAL" clId="{8DBCE60B-B4B7-404B-8AC2-3A8A5DDD365F}" dt="2025-09-05T20:00:00.323" v="397" actId="113"/>
        <pc:sldMkLst>
          <pc:docMk/>
          <pc:sldMk cId="257523950" sldId="364"/>
        </pc:sldMkLst>
        <pc:spChg chg="mod">
          <ac:chgData name="Saadatvarnousefaderani, Sahar" userId="927b49d2-17d9-4bd9-ac8d-55c7da3c2cc9" providerId="ADAL" clId="{8DBCE60B-B4B7-404B-8AC2-3A8A5DDD365F}" dt="2025-09-05T19:56:15.238" v="302" actId="1076"/>
          <ac:spMkLst>
            <pc:docMk/>
            <pc:sldMk cId="257523950" sldId="364"/>
            <ac:spMk id="3" creationId="{7A8C2139-7AF3-BA39-A1FC-ED2840EB2F2A}"/>
          </ac:spMkLst>
        </pc:spChg>
        <pc:spChg chg="mod">
          <ac:chgData name="Saadatvarnousefaderani, Sahar" userId="927b49d2-17d9-4bd9-ac8d-55c7da3c2cc9" providerId="ADAL" clId="{8DBCE60B-B4B7-404B-8AC2-3A8A5DDD365F}" dt="2025-09-05T19:53:12.891" v="237" actId="1076"/>
          <ac:spMkLst>
            <pc:docMk/>
            <pc:sldMk cId="257523950" sldId="364"/>
            <ac:spMk id="5" creationId="{8894B5D7-A163-F0F2-8BFB-63EC110FD3BD}"/>
          </ac:spMkLst>
        </pc:spChg>
        <pc:spChg chg="mod">
          <ac:chgData name="Saadatvarnousefaderani, Sahar" userId="927b49d2-17d9-4bd9-ac8d-55c7da3c2cc9" providerId="ADAL" clId="{8DBCE60B-B4B7-404B-8AC2-3A8A5DDD365F}" dt="2025-09-05T19:55:40.887" v="294" actId="20577"/>
          <ac:spMkLst>
            <pc:docMk/>
            <pc:sldMk cId="257523950" sldId="364"/>
            <ac:spMk id="10" creationId="{EAC45C2F-FD63-E1C2-90A8-41A767EAE68F}"/>
          </ac:spMkLst>
        </pc:spChg>
        <pc:spChg chg="mod">
          <ac:chgData name="Saadatvarnousefaderani, Sahar" userId="927b49d2-17d9-4bd9-ac8d-55c7da3c2cc9" providerId="ADAL" clId="{8DBCE60B-B4B7-404B-8AC2-3A8A5DDD365F}" dt="2025-09-05T19:57:13.850" v="323" actId="1076"/>
          <ac:spMkLst>
            <pc:docMk/>
            <pc:sldMk cId="257523950" sldId="364"/>
            <ac:spMk id="22" creationId="{8B34D7C5-CAAA-4E38-75EB-4C50F4D5D1B7}"/>
          </ac:spMkLst>
        </pc:spChg>
        <pc:spChg chg="mod">
          <ac:chgData name="Saadatvarnousefaderani, Sahar" userId="927b49d2-17d9-4bd9-ac8d-55c7da3c2cc9" providerId="ADAL" clId="{8DBCE60B-B4B7-404B-8AC2-3A8A5DDD365F}" dt="2025-09-05T19:57:16.666" v="324" actId="1076"/>
          <ac:spMkLst>
            <pc:docMk/>
            <pc:sldMk cId="257523950" sldId="364"/>
            <ac:spMk id="25" creationId="{655D3710-1253-0902-B9DD-2C1D8409D044}"/>
          </ac:spMkLst>
        </pc:spChg>
        <pc:spChg chg="mod">
          <ac:chgData name="Saadatvarnousefaderani, Sahar" userId="927b49d2-17d9-4bd9-ac8d-55c7da3c2cc9" providerId="ADAL" clId="{8DBCE60B-B4B7-404B-8AC2-3A8A5DDD365F}" dt="2025-09-05T20:00:00.323" v="397" actId="113"/>
          <ac:spMkLst>
            <pc:docMk/>
            <pc:sldMk cId="257523950" sldId="364"/>
            <ac:spMk id="27" creationId="{855C69E1-4058-E52C-0088-2390BCB58417}"/>
          </ac:spMkLst>
        </pc:spChg>
        <pc:spChg chg="mod">
          <ac:chgData name="Saadatvarnousefaderani, Sahar" userId="927b49d2-17d9-4bd9-ac8d-55c7da3c2cc9" providerId="ADAL" clId="{8DBCE60B-B4B7-404B-8AC2-3A8A5DDD365F}" dt="2025-09-05T19:59:11.179" v="378" actId="21"/>
          <ac:spMkLst>
            <pc:docMk/>
            <pc:sldMk cId="257523950" sldId="364"/>
            <ac:spMk id="46" creationId="{C9099848-B8AF-1982-9EDB-994D4182589B}"/>
          </ac:spMkLst>
        </pc:spChg>
        <pc:picChg chg="mod">
          <ac:chgData name="Saadatvarnousefaderani, Sahar" userId="927b49d2-17d9-4bd9-ac8d-55c7da3c2cc9" providerId="ADAL" clId="{8DBCE60B-B4B7-404B-8AC2-3A8A5DDD365F}" dt="2025-09-05T19:56:06.580" v="301" actId="1076"/>
          <ac:picMkLst>
            <pc:docMk/>
            <pc:sldMk cId="257523950" sldId="364"/>
            <ac:picMk id="8" creationId="{603A8D68-58B9-AB91-D027-1AA696BF0963}"/>
          </ac:picMkLst>
        </pc:picChg>
        <pc:picChg chg="mod">
          <ac:chgData name="Saadatvarnousefaderani, Sahar" userId="927b49d2-17d9-4bd9-ac8d-55c7da3c2cc9" providerId="ADAL" clId="{8DBCE60B-B4B7-404B-8AC2-3A8A5DDD365F}" dt="2025-09-05T19:57:07.864" v="322" actId="14100"/>
          <ac:picMkLst>
            <pc:docMk/>
            <pc:sldMk cId="257523950" sldId="364"/>
            <ac:picMk id="11" creationId="{6E3B5C0C-78A7-7AB2-8846-87C6555417FC}"/>
          </ac:picMkLst>
        </pc:picChg>
      </pc:sldChg>
      <pc:sldChg chg="del">
        <pc:chgData name="Saadatvarnousefaderani, Sahar" userId="927b49d2-17d9-4bd9-ac8d-55c7da3c2cc9" providerId="ADAL" clId="{8DBCE60B-B4B7-404B-8AC2-3A8A5DDD365F}" dt="2025-09-05T20:18:25.644" v="477" actId="47"/>
        <pc:sldMkLst>
          <pc:docMk/>
          <pc:sldMk cId="1898058507" sldId="365"/>
        </pc:sldMkLst>
      </pc:sldChg>
      <pc:sldChg chg="addSp delSp modSp mod">
        <pc:chgData name="Saadatvarnousefaderani, Sahar" userId="927b49d2-17d9-4bd9-ac8d-55c7da3c2cc9" providerId="ADAL" clId="{8DBCE60B-B4B7-404B-8AC2-3A8A5DDD365F}" dt="2025-09-05T20:17:39.803" v="476" actId="1076"/>
        <pc:sldMkLst>
          <pc:docMk/>
          <pc:sldMk cId="1872782215" sldId="366"/>
        </pc:sldMkLst>
        <pc:spChg chg="mod">
          <ac:chgData name="Saadatvarnousefaderani, Sahar" userId="927b49d2-17d9-4bd9-ac8d-55c7da3c2cc9" providerId="ADAL" clId="{8DBCE60B-B4B7-404B-8AC2-3A8A5DDD365F}" dt="2025-09-05T20:01:39.293" v="410" actId="1076"/>
          <ac:spMkLst>
            <pc:docMk/>
            <pc:sldMk cId="1872782215" sldId="366"/>
            <ac:spMk id="5" creationId="{64182E5A-F6F9-D95B-3503-578958006413}"/>
          </ac:spMkLst>
        </pc:spChg>
        <pc:spChg chg="mod">
          <ac:chgData name="Saadatvarnousefaderani, Sahar" userId="927b49d2-17d9-4bd9-ac8d-55c7da3c2cc9" providerId="ADAL" clId="{8DBCE60B-B4B7-404B-8AC2-3A8A5DDD365F}" dt="2025-09-05T20:01:57.070" v="414" actId="1076"/>
          <ac:spMkLst>
            <pc:docMk/>
            <pc:sldMk cId="1872782215" sldId="366"/>
            <ac:spMk id="7" creationId="{694DB9C7-B07E-53B2-ADB9-5A6C77529CB5}"/>
          </ac:spMkLst>
        </pc:spChg>
        <pc:picChg chg="mod modCrop">
          <ac:chgData name="Saadatvarnousefaderani, Sahar" userId="927b49d2-17d9-4bd9-ac8d-55c7da3c2cc9" providerId="ADAL" clId="{8DBCE60B-B4B7-404B-8AC2-3A8A5DDD365F}" dt="2025-09-05T20:01:52.281" v="413" actId="732"/>
          <ac:picMkLst>
            <pc:docMk/>
            <pc:sldMk cId="1872782215" sldId="366"/>
            <ac:picMk id="6" creationId="{21AB6741-DEFE-1A72-480E-2F014437E7E7}"/>
          </ac:picMkLst>
        </pc:picChg>
        <pc:picChg chg="add mod">
          <ac:chgData name="Saadatvarnousefaderani, Sahar" userId="927b49d2-17d9-4bd9-ac8d-55c7da3c2cc9" providerId="ADAL" clId="{8DBCE60B-B4B7-404B-8AC2-3A8A5DDD365F}" dt="2025-09-05T20:17:39.803" v="476" actId="1076"/>
          <ac:picMkLst>
            <pc:docMk/>
            <pc:sldMk cId="1872782215" sldId="366"/>
            <ac:picMk id="16" creationId="{D5A6B40D-E357-25F6-6D18-F6FAF46D966F}"/>
          </ac:picMkLst>
        </pc:picChg>
      </pc:sldChg>
      <pc:sldChg chg="addSp delSp modSp mod">
        <pc:chgData name="Saadatvarnousefaderani, Sahar" userId="927b49d2-17d9-4bd9-ac8d-55c7da3c2cc9" providerId="ADAL" clId="{8DBCE60B-B4B7-404B-8AC2-3A8A5DDD365F}" dt="2025-09-05T20:22:47.083" v="490" actId="1076"/>
        <pc:sldMkLst>
          <pc:docMk/>
          <pc:sldMk cId="77559991" sldId="367"/>
        </pc:sldMkLst>
        <pc:spChg chg="mod">
          <ac:chgData name="Saadatvarnousefaderani, Sahar" userId="927b49d2-17d9-4bd9-ac8d-55c7da3c2cc9" providerId="ADAL" clId="{8DBCE60B-B4B7-404B-8AC2-3A8A5DDD365F}" dt="2025-09-05T20:08:40.285" v="419" actId="1076"/>
          <ac:spMkLst>
            <pc:docMk/>
            <pc:sldMk cId="77559991" sldId="367"/>
            <ac:spMk id="5" creationId="{452D818B-54C0-A176-DB71-BF7EEA9290F2}"/>
          </ac:spMkLst>
        </pc:spChg>
        <pc:spChg chg="add mod">
          <ac:chgData name="Saadatvarnousefaderani, Sahar" userId="927b49d2-17d9-4bd9-ac8d-55c7da3c2cc9" providerId="ADAL" clId="{8DBCE60B-B4B7-404B-8AC2-3A8A5DDD365F}" dt="2025-09-05T20:09:09.745" v="425" actId="1076"/>
          <ac:spMkLst>
            <pc:docMk/>
            <pc:sldMk cId="77559991" sldId="367"/>
            <ac:spMk id="6" creationId="{C65B3D0E-6180-DF9C-95D4-0FF69F6C25A9}"/>
          </ac:spMkLst>
        </pc:spChg>
        <pc:spChg chg="add mod">
          <ac:chgData name="Saadatvarnousefaderani, Sahar" userId="927b49d2-17d9-4bd9-ac8d-55c7da3c2cc9" providerId="ADAL" clId="{8DBCE60B-B4B7-404B-8AC2-3A8A5DDD365F}" dt="2025-09-05T20:09:27.027" v="428" actId="1076"/>
          <ac:spMkLst>
            <pc:docMk/>
            <pc:sldMk cId="77559991" sldId="367"/>
            <ac:spMk id="7" creationId="{BA4069D6-ECC4-BD03-19B0-880DD980DE28}"/>
          </ac:spMkLst>
        </pc:spChg>
      </pc:sldChg>
      <pc:sldChg chg="modSp mod">
        <pc:chgData name="Saadatvarnousefaderani, Sahar" userId="927b49d2-17d9-4bd9-ac8d-55c7da3c2cc9" providerId="ADAL" clId="{8DBCE60B-B4B7-404B-8AC2-3A8A5DDD365F}" dt="2025-09-05T20:25:17.309" v="527" actId="20577"/>
        <pc:sldMkLst>
          <pc:docMk/>
          <pc:sldMk cId="2955164765" sldId="368"/>
        </pc:sldMkLst>
        <pc:spChg chg="mod">
          <ac:chgData name="Saadatvarnousefaderani, Sahar" userId="927b49d2-17d9-4bd9-ac8d-55c7da3c2cc9" providerId="ADAL" clId="{8DBCE60B-B4B7-404B-8AC2-3A8A5DDD365F}" dt="2025-09-05T20:24:35.964" v="492" actId="1076"/>
          <ac:spMkLst>
            <pc:docMk/>
            <pc:sldMk cId="2955164765" sldId="368"/>
            <ac:spMk id="5" creationId="{194DCDA9-98D3-2242-6BDC-314734FBB430}"/>
          </ac:spMkLst>
        </pc:spChg>
        <pc:spChg chg="mod">
          <ac:chgData name="Saadatvarnousefaderani, Sahar" userId="927b49d2-17d9-4bd9-ac8d-55c7da3c2cc9" providerId="ADAL" clId="{8DBCE60B-B4B7-404B-8AC2-3A8A5DDD365F}" dt="2025-09-05T20:25:17.309" v="527" actId="20577"/>
          <ac:spMkLst>
            <pc:docMk/>
            <pc:sldMk cId="2955164765" sldId="368"/>
            <ac:spMk id="7" creationId="{450D4B87-081A-E9E4-C1AB-02BBC6BDE7C4}"/>
          </ac:spMkLst>
        </pc:spChg>
      </pc:sldChg>
      <pc:sldChg chg="del">
        <pc:chgData name="Saadatvarnousefaderani, Sahar" userId="927b49d2-17d9-4bd9-ac8d-55c7da3c2cc9" providerId="ADAL" clId="{8DBCE60B-B4B7-404B-8AC2-3A8A5DDD365F}" dt="2025-09-05T20:18:25.644" v="477" actId="47"/>
        <pc:sldMkLst>
          <pc:docMk/>
          <pc:sldMk cId="922609834" sldId="369"/>
        </pc:sldMkLst>
      </pc:sldChg>
      <pc:sldChg chg="addSp modSp mod">
        <pc:chgData name="Saadatvarnousefaderani, Sahar" userId="927b49d2-17d9-4bd9-ac8d-55c7da3c2cc9" providerId="ADAL" clId="{8DBCE60B-B4B7-404B-8AC2-3A8A5DDD365F}" dt="2025-09-05T20:01:04.121" v="407" actId="732"/>
        <pc:sldMkLst>
          <pc:docMk/>
          <pc:sldMk cId="2335905163" sldId="370"/>
        </pc:sldMkLst>
        <pc:spChg chg="add mod">
          <ac:chgData name="Saadatvarnousefaderani, Sahar" userId="927b49d2-17d9-4bd9-ac8d-55c7da3c2cc9" providerId="ADAL" clId="{8DBCE60B-B4B7-404B-8AC2-3A8A5DDD365F}" dt="2025-09-05T20:00:33.361" v="400" actId="1076"/>
          <ac:spMkLst>
            <pc:docMk/>
            <pc:sldMk cId="2335905163" sldId="370"/>
            <ac:spMk id="11" creationId="{4BDE18B1-04ED-A62A-F7E5-DA99B39D4A51}"/>
          </ac:spMkLst>
        </pc:spChg>
        <pc:spChg chg="add mod">
          <ac:chgData name="Saadatvarnousefaderani, Sahar" userId="927b49d2-17d9-4bd9-ac8d-55c7da3c2cc9" providerId="ADAL" clId="{8DBCE60B-B4B7-404B-8AC2-3A8A5DDD365F}" dt="2025-09-05T20:00:33.361" v="400" actId="1076"/>
          <ac:spMkLst>
            <pc:docMk/>
            <pc:sldMk cId="2335905163" sldId="370"/>
            <ac:spMk id="12" creationId="{600510F4-AD18-BDD0-9943-E8CC2A44E443}"/>
          </ac:spMkLst>
        </pc:spChg>
        <pc:spChg chg="add mod">
          <ac:chgData name="Saadatvarnousefaderani, Sahar" userId="927b49d2-17d9-4bd9-ac8d-55c7da3c2cc9" providerId="ADAL" clId="{8DBCE60B-B4B7-404B-8AC2-3A8A5DDD365F}" dt="2025-09-05T20:00:19.089" v="399" actId="1076"/>
          <ac:spMkLst>
            <pc:docMk/>
            <pc:sldMk cId="2335905163" sldId="370"/>
            <ac:spMk id="13" creationId="{9D13B250-DBA4-EEBA-F6EB-E50950D6CBEB}"/>
          </ac:spMkLst>
        </pc:spChg>
        <pc:picChg chg="add mod">
          <ac:chgData name="Saadatvarnousefaderani, Sahar" userId="927b49d2-17d9-4bd9-ac8d-55c7da3c2cc9" providerId="ADAL" clId="{8DBCE60B-B4B7-404B-8AC2-3A8A5DDD365F}" dt="2025-09-05T20:00:49.134" v="403" actId="14100"/>
          <ac:picMkLst>
            <pc:docMk/>
            <pc:sldMk cId="2335905163" sldId="370"/>
            <ac:picMk id="6" creationId="{BC753358-80E5-6B30-DC7F-BA588F8DE57E}"/>
          </ac:picMkLst>
        </pc:picChg>
        <pc:picChg chg="mod modCrop">
          <ac:chgData name="Saadatvarnousefaderani, Sahar" userId="927b49d2-17d9-4bd9-ac8d-55c7da3c2cc9" providerId="ADAL" clId="{8DBCE60B-B4B7-404B-8AC2-3A8A5DDD365F}" dt="2025-09-05T20:01:04.121" v="407" actId="732"/>
          <ac:picMkLst>
            <pc:docMk/>
            <pc:sldMk cId="2335905163" sldId="370"/>
            <ac:picMk id="9" creationId="{CDDB4F42-9379-43C7-65EE-4AE500C12DE8}"/>
          </ac:picMkLst>
        </pc:picChg>
      </pc:sldChg>
      <pc:sldChg chg="modSp mod">
        <pc:chgData name="Saadatvarnousefaderani, Sahar" userId="927b49d2-17d9-4bd9-ac8d-55c7da3c2cc9" providerId="ADAL" clId="{8DBCE60B-B4B7-404B-8AC2-3A8A5DDD365F}" dt="2025-09-05T20:25:30.823" v="529" actId="1076"/>
        <pc:sldMkLst>
          <pc:docMk/>
          <pc:sldMk cId="3587982880" sldId="371"/>
        </pc:sldMkLst>
        <pc:spChg chg="mod">
          <ac:chgData name="Saadatvarnousefaderani, Sahar" userId="927b49d2-17d9-4bd9-ac8d-55c7da3c2cc9" providerId="ADAL" clId="{8DBCE60B-B4B7-404B-8AC2-3A8A5DDD365F}" dt="2025-09-05T20:25:30.823" v="529" actId="1076"/>
          <ac:spMkLst>
            <pc:docMk/>
            <pc:sldMk cId="3587982880" sldId="371"/>
            <ac:spMk id="5" creationId="{97F24150-5B56-788E-0CA1-33CE62FDCC27}"/>
          </ac:spMkLst>
        </pc:spChg>
      </pc:sldChg>
      <pc:sldChg chg="del">
        <pc:chgData name="Saadatvarnousefaderani, Sahar" userId="927b49d2-17d9-4bd9-ac8d-55c7da3c2cc9" providerId="ADAL" clId="{8DBCE60B-B4B7-404B-8AC2-3A8A5DDD365F}" dt="2025-09-05T20:18:25.644" v="477" actId="47"/>
        <pc:sldMkLst>
          <pc:docMk/>
          <pc:sldMk cId="2343161120" sldId="372"/>
        </pc:sldMkLst>
      </pc:sldChg>
      <pc:sldChg chg="del">
        <pc:chgData name="Saadatvarnousefaderani, Sahar" userId="927b49d2-17d9-4bd9-ac8d-55c7da3c2cc9" providerId="ADAL" clId="{8DBCE60B-B4B7-404B-8AC2-3A8A5DDD365F}" dt="2025-09-05T20:18:25.644" v="477" actId="47"/>
        <pc:sldMkLst>
          <pc:docMk/>
          <pc:sldMk cId="2598971318" sldId="373"/>
        </pc:sldMkLst>
      </pc:sldChg>
      <pc:sldChg chg="addSp delSp modSp mod">
        <pc:chgData name="Saadatvarnousefaderani, Sahar" userId="927b49d2-17d9-4bd9-ac8d-55c7da3c2cc9" providerId="ADAL" clId="{8DBCE60B-B4B7-404B-8AC2-3A8A5DDD365F}" dt="2025-09-05T19:53:30.830" v="240" actId="1076"/>
        <pc:sldMkLst>
          <pc:docMk/>
          <pc:sldMk cId="2699448772" sldId="374"/>
        </pc:sldMkLst>
        <pc:spChg chg="mod">
          <ac:chgData name="Saadatvarnousefaderani, Sahar" userId="927b49d2-17d9-4bd9-ac8d-55c7da3c2cc9" providerId="ADAL" clId="{8DBCE60B-B4B7-404B-8AC2-3A8A5DDD365F}" dt="2025-09-05T19:53:30.830" v="240" actId="1076"/>
          <ac:spMkLst>
            <pc:docMk/>
            <pc:sldMk cId="2699448772" sldId="374"/>
            <ac:spMk id="2" creationId="{D38A1D13-6492-B9F9-D05E-AB53EAD30111}"/>
          </ac:spMkLst>
        </pc:spChg>
        <pc:spChg chg="mod">
          <ac:chgData name="Saadatvarnousefaderani, Sahar" userId="927b49d2-17d9-4bd9-ac8d-55c7da3c2cc9" providerId="ADAL" clId="{8DBCE60B-B4B7-404B-8AC2-3A8A5DDD365F}" dt="2025-09-05T19:50:29.038" v="189" actId="1076"/>
          <ac:spMkLst>
            <pc:docMk/>
            <pc:sldMk cId="2699448772" sldId="374"/>
            <ac:spMk id="3" creationId="{04662E93-18AE-DAAA-A67C-E7C3143034C8}"/>
          </ac:spMkLst>
        </pc:spChg>
        <pc:spChg chg="mod">
          <ac:chgData name="Saadatvarnousefaderani, Sahar" userId="927b49d2-17d9-4bd9-ac8d-55c7da3c2cc9" providerId="ADAL" clId="{8DBCE60B-B4B7-404B-8AC2-3A8A5DDD365F}" dt="2025-09-05T19:51:17.804" v="206" actId="1076"/>
          <ac:spMkLst>
            <pc:docMk/>
            <pc:sldMk cId="2699448772" sldId="374"/>
            <ac:spMk id="7" creationId="{9788190D-28E4-2FE3-7F9F-E2C99A9A5686}"/>
          </ac:spMkLst>
        </pc:spChg>
        <pc:spChg chg="mod">
          <ac:chgData name="Saadatvarnousefaderani, Sahar" userId="927b49d2-17d9-4bd9-ac8d-55c7da3c2cc9" providerId="ADAL" clId="{8DBCE60B-B4B7-404B-8AC2-3A8A5DDD365F}" dt="2025-09-05T19:50:23.554" v="188" actId="1076"/>
          <ac:spMkLst>
            <pc:docMk/>
            <pc:sldMk cId="2699448772" sldId="374"/>
            <ac:spMk id="8" creationId="{F35FA679-0A50-211C-70FB-303909C41EBB}"/>
          </ac:spMkLst>
        </pc:spChg>
        <pc:spChg chg="mod">
          <ac:chgData name="Saadatvarnousefaderani, Sahar" userId="927b49d2-17d9-4bd9-ac8d-55c7da3c2cc9" providerId="ADAL" clId="{8DBCE60B-B4B7-404B-8AC2-3A8A5DDD365F}" dt="2025-09-05T19:51:25.660" v="207" actId="1076"/>
          <ac:spMkLst>
            <pc:docMk/>
            <pc:sldMk cId="2699448772" sldId="374"/>
            <ac:spMk id="12" creationId="{6FC81820-C136-08FD-13CB-4FBEBDEC87F6}"/>
          </ac:spMkLst>
        </pc:spChg>
        <pc:picChg chg="add mod">
          <ac:chgData name="Saadatvarnousefaderani, Sahar" userId="927b49d2-17d9-4bd9-ac8d-55c7da3c2cc9" providerId="ADAL" clId="{8DBCE60B-B4B7-404B-8AC2-3A8A5DDD365F}" dt="2025-09-05T19:50:48.158" v="195" actId="1076"/>
          <ac:picMkLst>
            <pc:docMk/>
            <pc:sldMk cId="2699448772" sldId="374"/>
            <ac:picMk id="6" creationId="{92558621-1CD0-7630-79BD-9BF4BF32C673}"/>
          </ac:picMkLst>
        </pc:picChg>
        <pc:picChg chg="mod">
          <ac:chgData name="Saadatvarnousefaderani, Sahar" userId="927b49d2-17d9-4bd9-ac8d-55c7da3c2cc9" providerId="ADAL" clId="{8DBCE60B-B4B7-404B-8AC2-3A8A5DDD365F}" dt="2025-09-05T19:41:15.440" v="88" actId="14100"/>
          <ac:picMkLst>
            <pc:docMk/>
            <pc:sldMk cId="2699448772" sldId="374"/>
            <ac:picMk id="10" creationId="{CBDFFC34-5F67-4E63-E59F-F632F5A63443}"/>
          </ac:picMkLst>
        </pc:picChg>
      </pc:sldChg>
    </pc:docChg>
  </pc:docChgLst>
  <pc:docChgLst>
    <pc:chgData name="Saadatvarnousefaderani, Sahar" userId="927b49d2-17d9-4bd9-ac8d-55c7da3c2cc9" providerId="ADAL" clId="{911D2EB9-697E-4E0C-AB66-6B942D7A6ECC}"/>
    <pc:docChg chg="undo redo custSel addSld delSld modSld sldOrd">
      <pc:chgData name="Saadatvarnousefaderani, Sahar" userId="927b49d2-17d9-4bd9-ac8d-55c7da3c2cc9" providerId="ADAL" clId="{911D2EB9-697E-4E0C-AB66-6B942D7A6ECC}" dt="2025-09-04T20:48:12.691" v="4209" actId="1582"/>
      <pc:docMkLst>
        <pc:docMk/>
      </pc:docMkLst>
      <pc:sldChg chg="addSp delSp modSp mod modNotesTx">
        <pc:chgData name="Saadatvarnousefaderani, Sahar" userId="927b49d2-17d9-4bd9-ac8d-55c7da3c2cc9" providerId="ADAL" clId="{911D2EB9-697E-4E0C-AB66-6B942D7A6ECC}" dt="2025-09-04T19:17:24.572" v="2666" actId="1076"/>
        <pc:sldMkLst>
          <pc:docMk/>
          <pc:sldMk cId="0" sldId="258"/>
        </pc:sldMkLst>
        <pc:spChg chg="add mod">
          <ac:chgData name="Saadatvarnousefaderani, Sahar" userId="927b49d2-17d9-4bd9-ac8d-55c7da3c2cc9" providerId="ADAL" clId="{911D2EB9-697E-4E0C-AB66-6B942D7A6ECC}" dt="2025-09-04T19:05:27.466" v="2413" actId="14100"/>
          <ac:spMkLst>
            <pc:docMk/>
            <pc:sldMk cId="0" sldId="258"/>
            <ac:spMk id="4" creationId="{B477C21B-B231-160E-F6FB-026C9B1E9A1C}"/>
          </ac:spMkLst>
        </pc:spChg>
        <pc:spChg chg="add del mod">
          <ac:chgData name="Saadatvarnousefaderani, Sahar" userId="927b49d2-17d9-4bd9-ac8d-55c7da3c2cc9" providerId="ADAL" clId="{911D2EB9-697E-4E0C-AB66-6B942D7A6ECC}" dt="2025-09-04T18:56:28.269" v="2324" actId="14100"/>
          <ac:spMkLst>
            <pc:docMk/>
            <pc:sldMk cId="0" sldId="258"/>
            <ac:spMk id="10" creationId="{2EC1A45B-CA68-6997-AA44-D0B8B9A1C9F4}"/>
          </ac:spMkLst>
        </pc:spChg>
        <pc:spChg chg="mod">
          <ac:chgData name="Saadatvarnousefaderani, Sahar" userId="927b49d2-17d9-4bd9-ac8d-55c7da3c2cc9" providerId="ADAL" clId="{911D2EB9-697E-4E0C-AB66-6B942D7A6ECC}" dt="2025-09-04T19:17:24.572" v="2666" actId="1076"/>
          <ac:spMkLst>
            <pc:docMk/>
            <pc:sldMk cId="0" sldId="258"/>
            <ac:spMk id="924" creationId="{00000000-0000-0000-0000-000000000000}"/>
          </ac:spMkLst>
        </pc:spChg>
        <pc:spChg chg="mod">
          <ac:chgData name="Saadatvarnousefaderani, Sahar" userId="927b49d2-17d9-4bd9-ac8d-55c7da3c2cc9" providerId="ADAL" clId="{911D2EB9-697E-4E0C-AB66-6B942D7A6ECC}" dt="2025-09-04T19:05:33.853" v="2414" actId="207"/>
          <ac:spMkLst>
            <pc:docMk/>
            <pc:sldMk cId="0" sldId="258"/>
            <ac:spMk id="925" creationId="{00000000-0000-0000-0000-000000000000}"/>
          </ac:spMkLst>
        </pc:spChg>
        <pc:picChg chg="add mod">
          <ac:chgData name="Saadatvarnousefaderani, Sahar" userId="927b49d2-17d9-4bd9-ac8d-55c7da3c2cc9" providerId="ADAL" clId="{911D2EB9-697E-4E0C-AB66-6B942D7A6ECC}" dt="2025-09-04T19:05:41.401" v="2415" actId="1076"/>
          <ac:picMkLst>
            <pc:docMk/>
            <pc:sldMk cId="0" sldId="258"/>
            <ac:picMk id="6" creationId="{CA48308D-3964-4541-B2F4-9E7611C5326A}"/>
          </ac:picMkLst>
        </pc:picChg>
      </pc:sldChg>
      <pc:sldChg chg="delSp del mod ord">
        <pc:chgData name="Saadatvarnousefaderani, Sahar" userId="927b49d2-17d9-4bd9-ac8d-55c7da3c2cc9" providerId="ADAL" clId="{911D2EB9-697E-4E0C-AB66-6B942D7A6ECC}" dt="2025-09-03T18:43:31.784" v="938" actId="47"/>
        <pc:sldMkLst>
          <pc:docMk/>
          <pc:sldMk cId="0" sldId="260"/>
        </pc:sldMkLst>
      </pc:sldChg>
      <pc:sldChg chg="addSp delSp modSp add del mod ord">
        <pc:chgData name="Saadatvarnousefaderani, Sahar" userId="927b49d2-17d9-4bd9-ac8d-55c7da3c2cc9" providerId="ADAL" clId="{911D2EB9-697E-4E0C-AB66-6B942D7A6ECC}" dt="2025-09-03T18:46:55.460" v="984" actId="47"/>
        <pc:sldMkLst>
          <pc:docMk/>
          <pc:sldMk cId="0" sldId="261"/>
        </pc:sldMkLst>
      </pc:sldChg>
      <pc:sldChg chg="del">
        <pc:chgData name="Saadatvarnousefaderani, Sahar" userId="927b49d2-17d9-4bd9-ac8d-55c7da3c2cc9" providerId="ADAL" clId="{911D2EB9-697E-4E0C-AB66-6B942D7A6ECC}" dt="2025-09-02T21:04:38.979" v="508" actId="47"/>
        <pc:sldMkLst>
          <pc:docMk/>
          <pc:sldMk cId="0" sldId="262"/>
        </pc:sldMkLst>
      </pc:sldChg>
      <pc:sldChg chg="addSp delSp modSp del mod modShow">
        <pc:chgData name="Saadatvarnousefaderani, Sahar" userId="927b49d2-17d9-4bd9-ac8d-55c7da3c2cc9" providerId="ADAL" clId="{911D2EB9-697E-4E0C-AB66-6B942D7A6ECC}" dt="2025-09-03T19:18:54.090" v="1436" actId="47"/>
        <pc:sldMkLst>
          <pc:docMk/>
          <pc:sldMk cId="0" sldId="263"/>
        </pc:sldMkLst>
      </pc:sldChg>
      <pc:sldChg chg="del">
        <pc:chgData name="Saadatvarnousefaderani, Sahar" userId="927b49d2-17d9-4bd9-ac8d-55c7da3c2cc9" providerId="ADAL" clId="{911D2EB9-697E-4E0C-AB66-6B942D7A6ECC}" dt="2025-09-02T21:04:41.645" v="510" actId="47"/>
        <pc:sldMkLst>
          <pc:docMk/>
          <pc:sldMk cId="762382293" sldId="278"/>
        </pc:sldMkLst>
      </pc:sldChg>
      <pc:sldChg chg="modSp del mod">
        <pc:chgData name="Saadatvarnousefaderani, Sahar" userId="927b49d2-17d9-4bd9-ac8d-55c7da3c2cc9" providerId="ADAL" clId="{911D2EB9-697E-4E0C-AB66-6B942D7A6ECC}" dt="2025-09-02T20:36:44.437" v="314" actId="47"/>
        <pc:sldMkLst>
          <pc:docMk/>
          <pc:sldMk cId="331913066" sldId="281"/>
        </pc:sldMkLst>
      </pc:sldChg>
      <pc:sldChg chg="del">
        <pc:chgData name="Saadatvarnousefaderani, Sahar" userId="927b49d2-17d9-4bd9-ac8d-55c7da3c2cc9" providerId="ADAL" clId="{911D2EB9-697E-4E0C-AB66-6B942D7A6ECC}" dt="2025-09-02T21:04:37.561" v="507" actId="47"/>
        <pc:sldMkLst>
          <pc:docMk/>
          <pc:sldMk cId="115973130" sldId="282"/>
        </pc:sldMkLst>
      </pc:sldChg>
      <pc:sldChg chg="del">
        <pc:chgData name="Saadatvarnousefaderani, Sahar" userId="927b49d2-17d9-4bd9-ac8d-55c7da3c2cc9" providerId="ADAL" clId="{911D2EB9-697E-4E0C-AB66-6B942D7A6ECC}" dt="2025-09-02T21:04:35.044" v="506" actId="47"/>
        <pc:sldMkLst>
          <pc:docMk/>
          <pc:sldMk cId="0" sldId="286"/>
        </pc:sldMkLst>
      </pc:sldChg>
      <pc:sldChg chg="del">
        <pc:chgData name="Saadatvarnousefaderani, Sahar" userId="927b49d2-17d9-4bd9-ac8d-55c7da3c2cc9" providerId="ADAL" clId="{911D2EB9-697E-4E0C-AB66-6B942D7A6ECC}" dt="2025-09-02T21:04:40.505" v="509" actId="47"/>
        <pc:sldMkLst>
          <pc:docMk/>
          <pc:sldMk cId="0" sldId="287"/>
        </pc:sldMkLst>
      </pc:sldChg>
      <pc:sldChg chg="del">
        <pc:chgData name="Saadatvarnousefaderani, Sahar" userId="927b49d2-17d9-4bd9-ac8d-55c7da3c2cc9" providerId="ADAL" clId="{911D2EB9-697E-4E0C-AB66-6B942D7A6ECC}" dt="2025-09-02T21:04:47.334" v="513" actId="47"/>
        <pc:sldMkLst>
          <pc:docMk/>
          <pc:sldMk cId="3460777319" sldId="288"/>
        </pc:sldMkLst>
      </pc:sldChg>
      <pc:sldChg chg="del">
        <pc:chgData name="Saadatvarnousefaderani, Sahar" userId="927b49d2-17d9-4bd9-ac8d-55c7da3c2cc9" providerId="ADAL" clId="{911D2EB9-697E-4E0C-AB66-6B942D7A6ECC}" dt="2025-09-02T21:19:10.668" v="597" actId="47"/>
        <pc:sldMkLst>
          <pc:docMk/>
          <pc:sldMk cId="2578322077" sldId="292"/>
        </pc:sldMkLst>
      </pc:sldChg>
      <pc:sldChg chg="add del">
        <pc:chgData name="Saadatvarnousefaderani, Sahar" userId="927b49d2-17d9-4bd9-ac8d-55c7da3c2cc9" providerId="ADAL" clId="{911D2EB9-697E-4E0C-AB66-6B942D7A6ECC}" dt="2025-09-02T21:19:08.899" v="596" actId="47"/>
        <pc:sldMkLst>
          <pc:docMk/>
          <pc:sldMk cId="325790640" sldId="295"/>
        </pc:sldMkLst>
      </pc:sldChg>
      <pc:sldChg chg="del">
        <pc:chgData name="Saadatvarnousefaderani, Sahar" userId="927b49d2-17d9-4bd9-ac8d-55c7da3c2cc9" providerId="ADAL" clId="{911D2EB9-697E-4E0C-AB66-6B942D7A6ECC}" dt="2025-09-02T21:04:48.192" v="514" actId="47"/>
        <pc:sldMkLst>
          <pc:docMk/>
          <pc:sldMk cId="2904627006" sldId="296"/>
        </pc:sldMkLst>
      </pc:sldChg>
      <pc:sldChg chg="del">
        <pc:chgData name="Saadatvarnousefaderani, Sahar" userId="927b49d2-17d9-4bd9-ac8d-55c7da3c2cc9" providerId="ADAL" clId="{911D2EB9-697E-4E0C-AB66-6B942D7A6ECC}" dt="2025-09-03T20:02:31.598" v="2029" actId="47"/>
        <pc:sldMkLst>
          <pc:docMk/>
          <pc:sldMk cId="351007123" sldId="310"/>
        </pc:sldMkLst>
      </pc:sldChg>
      <pc:sldChg chg="del">
        <pc:chgData name="Saadatvarnousefaderani, Sahar" userId="927b49d2-17d9-4bd9-ac8d-55c7da3c2cc9" providerId="ADAL" clId="{911D2EB9-697E-4E0C-AB66-6B942D7A6ECC}" dt="2025-09-03T20:02:47.669" v="2030" actId="47"/>
        <pc:sldMkLst>
          <pc:docMk/>
          <pc:sldMk cId="2369735951" sldId="311"/>
        </pc:sldMkLst>
      </pc:sldChg>
      <pc:sldChg chg="del">
        <pc:chgData name="Saadatvarnousefaderani, Sahar" userId="927b49d2-17d9-4bd9-ac8d-55c7da3c2cc9" providerId="ADAL" clId="{911D2EB9-697E-4E0C-AB66-6B942D7A6ECC}" dt="2025-09-02T20:36:42.910" v="313" actId="47"/>
        <pc:sldMkLst>
          <pc:docMk/>
          <pc:sldMk cId="129584343" sldId="313"/>
        </pc:sldMkLst>
      </pc:sldChg>
      <pc:sldChg chg="del">
        <pc:chgData name="Saadatvarnousefaderani, Sahar" userId="927b49d2-17d9-4bd9-ac8d-55c7da3c2cc9" providerId="ADAL" clId="{911D2EB9-697E-4E0C-AB66-6B942D7A6ECC}" dt="2025-09-02T21:19:13.238" v="599" actId="47"/>
        <pc:sldMkLst>
          <pc:docMk/>
          <pc:sldMk cId="3250547799" sldId="314"/>
        </pc:sldMkLst>
      </pc:sldChg>
      <pc:sldChg chg="del">
        <pc:chgData name="Saadatvarnousefaderani, Sahar" userId="927b49d2-17d9-4bd9-ac8d-55c7da3c2cc9" providerId="ADAL" clId="{911D2EB9-697E-4E0C-AB66-6B942D7A6ECC}" dt="2025-09-02T21:04:46.316" v="512" actId="47"/>
        <pc:sldMkLst>
          <pc:docMk/>
          <pc:sldMk cId="1617157738" sldId="315"/>
        </pc:sldMkLst>
      </pc:sldChg>
      <pc:sldChg chg="del">
        <pc:chgData name="Saadatvarnousefaderani, Sahar" userId="927b49d2-17d9-4bd9-ac8d-55c7da3c2cc9" providerId="ADAL" clId="{911D2EB9-697E-4E0C-AB66-6B942D7A6ECC}" dt="2025-09-02T21:04:43.279" v="511" actId="47"/>
        <pc:sldMkLst>
          <pc:docMk/>
          <pc:sldMk cId="441209724" sldId="316"/>
        </pc:sldMkLst>
      </pc:sldChg>
      <pc:sldChg chg="del">
        <pc:chgData name="Saadatvarnousefaderani, Sahar" userId="927b49d2-17d9-4bd9-ac8d-55c7da3c2cc9" providerId="ADAL" clId="{911D2EB9-697E-4E0C-AB66-6B942D7A6ECC}" dt="2025-09-02T21:19:13.977" v="600" actId="47"/>
        <pc:sldMkLst>
          <pc:docMk/>
          <pc:sldMk cId="2586398213" sldId="317"/>
        </pc:sldMkLst>
      </pc:sldChg>
      <pc:sldChg chg="del">
        <pc:chgData name="Saadatvarnousefaderani, Sahar" userId="927b49d2-17d9-4bd9-ac8d-55c7da3c2cc9" providerId="ADAL" clId="{911D2EB9-697E-4E0C-AB66-6B942D7A6ECC}" dt="2025-09-02T21:18:55.178" v="589" actId="47"/>
        <pc:sldMkLst>
          <pc:docMk/>
          <pc:sldMk cId="394869757" sldId="318"/>
        </pc:sldMkLst>
      </pc:sldChg>
      <pc:sldChg chg="del">
        <pc:chgData name="Saadatvarnousefaderani, Sahar" userId="927b49d2-17d9-4bd9-ac8d-55c7da3c2cc9" providerId="ADAL" clId="{911D2EB9-697E-4E0C-AB66-6B942D7A6ECC}" dt="2025-09-02T21:18:57.158" v="590" actId="47"/>
        <pc:sldMkLst>
          <pc:docMk/>
          <pc:sldMk cId="3444291855" sldId="319"/>
        </pc:sldMkLst>
      </pc:sldChg>
      <pc:sldChg chg="del">
        <pc:chgData name="Saadatvarnousefaderani, Sahar" userId="927b49d2-17d9-4bd9-ac8d-55c7da3c2cc9" providerId="ADAL" clId="{911D2EB9-697E-4E0C-AB66-6B942D7A6ECC}" dt="2025-09-02T21:19:12.210" v="598" actId="47"/>
        <pc:sldMkLst>
          <pc:docMk/>
          <pc:sldMk cId="494587135" sldId="320"/>
        </pc:sldMkLst>
      </pc:sldChg>
      <pc:sldChg chg="del">
        <pc:chgData name="Saadatvarnousefaderani, Sahar" userId="927b49d2-17d9-4bd9-ac8d-55c7da3c2cc9" providerId="ADAL" clId="{911D2EB9-697E-4E0C-AB66-6B942D7A6ECC}" dt="2025-09-03T20:02:28.237" v="2028" actId="47"/>
        <pc:sldMkLst>
          <pc:docMk/>
          <pc:sldMk cId="2795746187" sldId="321"/>
        </pc:sldMkLst>
      </pc:sldChg>
      <pc:sldChg chg="del">
        <pc:chgData name="Saadatvarnousefaderani, Sahar" userId="927b49d2-17d9-4bd9-ac8d-55c7da3c2cc9" providerId="ADAL" clId="{911D2EB9-697E-4E0C-AB66-6B942D7A6ECC}" dt="2025-09-03T20:12:06.008" v="2152" actId="47"/>
        <pc:sldMkLst>
          <pc:docMk/>
          <pc:sldMk cId="81541289" sldId="322"/>
        </pc:sldMkLst>
      </pc:sldChg>
      <pc:sldChg chg="addSp delSp modSp del mod ord">
        <pc:chgData name="Saadatvarnousefaderani, Sahar" userId="927b49d2-17d9-4bd9-ac8d-55c7da3c2cc9" providerId="ADAL" clId="{911D2EB9-697E-4E0C-AB66-6B942D7A6ECC}" dt="2025-09-03T16:20:07.405" v="899" actId="47"/>
        <pc:sldMkLst>
          <pc:docMk/>
          <pc:sldMk cId="2346633514" sldId="323"/>
        </pc:sldMkLst>
      </pc:sldChg>
      <pc:sldChg chg="del">
        <pc:chgData name="Saadatvarnousefaderani, Sahar" userId="927b49d2-17d9-4bd9-ac8d-55c7da3c2cc9" providerId="ADAL" clId="{911D2EB9-697E-4E0C-AB66-6B942D7A6ECC}" dt="2025-09-03T20:02:57.419" v="2031" actId="47"/>
        <pc:sldMkLst>
          <pc:docMk/>
          <pc:sldMk cId="50568233" sldId="325"/>
        </pc:sldMkLst>
      </pc:sldChg>
      <pc:sldChg chg="del">
        <pc:chgData name="Saadatvarnousefaderani, Sahar" userId="927b49d2-17d9-4bd9-ac8d-55c7da3c2cc9" providerId="ADAL" clId="{911D2EB9-697E-4E0C-AB66-6B942D7A6ECC}" dt="2025-09-03T20:02:59.841" v="2032" actId="47"/>
        <pc:sldMkLst>
          <pc:docMk/>
          <pc:sldMk cId="2942352364" sldId="326"/>
        </pc:sldMkLst>
      </pc:sldChg>
      <pc:sldChg chg="delSp del mod">
        <pc:chgData name="Saadatvarnousefaderani, Sahar" userId="927b49d2-17d9-4bd9-ac8d-55c7da3c2cc9" providerId="ADAL" clId="{911D2EB9-697E-4E0C-AB66-6B942D7A6ECC}" dt="2025-09-03T20:11:46.380" v="2150" actId="47"/>
        <pc:sldMkLst>
          <pc:docMk/>
          <pc:sldMk cId="3661594009" sldId="327"/>
        </pc:sldMkLst>
      </pc:sldChg>
      <pc:sldChg chg="del">
        <pc:chgData name="Saadatvarnousefaderani, Sahar" userId="927b49d2-17d9-4bd9-ac8d-55c7da3c2cc9" providerId="ADAL" clId="{911D2EB9-697E-4E0C-AB66-6B942D7A6ECC}" dt="2025-09-03T20:04:20.698" v="2041" actId="47"/>
        <pc:sldMkLst>
          <pc:docMk/>
          <pc:sldMk cId="1720872937" sldId="328"/>
        </pc:sldMkLst>
      </pc:sldChg>
      <pc:sldChg chg="del">
        <pc:chgData name="Saadatvarnousefaderani, Sahar" userId="927b49d2-17d9-4bd9-ac8d-55c7da3c2cc9" providerId="ADAL" clId="{911D2EB9-697E-4E0C-AB66-6B942D7A6ECC}" dt="2025-09-03T20:11:53.679" v="2151" actId="47"/>
        <pc:sldMkLst>
          <pc:docMk/>
          <pc:sldMk cId="3231266433" sldId="329"/>
        </pc:sldMkLst>
      </pc:sldChg>
      <pc:sldChg chg="del">
        <pc:chgData name="Saadatvarnousefaderani, Sahar" userId="927b49d2-17d9-4bd9-ac8d-55c7da3c2cc9" providerId="ADAL" clId="{911D2EB9-697E-4E0C-AB66-6B942D7A6ECC}" dt="2025-09-03T20:12:08.030" v="2153" actId="47"/>
        <pc:sldMkLst>
          <pc:docMk/>
          <pc:sldMk cId="794608128" sldId="330"/>
        </pc:sldMkLst>
      </pc:sldChg>
      <pc:sldChg chg="add del">
        <pc:chgData name="Saadatvarnousefaderani, Sahar" userId="927b49d2-17d9-4bd9-ac8d-55c7da3c2cc9" providerId="ADAL" clId="{911D2EB9-697E-4E0C-AB66-6B942D7A6ECC}" dt="2025-09-03T20:14:42.788" v="2184" actId="47"/>
        <pc:sldMkLst>
          <pc:docMk/>
          <pc:sldMk cId="2821984917" sldId="334"/>
        </pc:sldMkLst>
      </pc:sldChg>
      <pc:sldChg chg="addSp delSp modSp mod ord modNotesTx">
        <pc:chgData name="Saadatvarnousefaderani, Sahar" userId="927b49d2-17d9-4bd9-ac8d-55c7da3c2cc9" providerId="ADAL" clId="{911D2EB9-697E-4E0C-AB66-6B942D7A6ECC}" dt="2025-09-04T19:30:03.242" v="2889" actId="1076"/>
        <pc:sldMkLst>
          <pc:docMk/>
          <pc:sldMk cId="3587593939" sldId="340"/>
        </pc:sldMkLst>
        <pc:spChg chg="mod">
          <ac:chgData name="Saadatvarnousefaderani, Sahar" userId="927b49d2-17d9-4bd9-ac8d-55c7da3c2cc9" providerId="ADAL" clId="{911D2EB9-697E-4E0C-AB66-6B942D7A6ECC}" dt="2025-09-04T19:17:33.870" v="2669" actId="1076"/>
          <ac:spMkLst>
            <pc:docMk/>
            <pc:sldMk cId="3587593939" sldId="340"/>
            <ac:spMk id="5" creationId="{4AD3A8C6-A68C-9DC2-E889-727B4C51ECF8}"/>
          </ac:spMkLst>
        </pc:spChg>
        <pc:spChg chg="add del mod">
          <ac:chgData name="Saadatvarnousefaderani, Sahar" userId="927b49d2-17d9-4bd9-ac8d-55c7da3c2cc9" providerId="ADAL" clId="{911D2EB9-697E-4E0C-AB66-6B942D7A6ECC}" dt="2025-09-04T19:30:03.242" v="2889" actId="1076"/>
          <ac:spMkLst>
            <pc:docMk/>
            <pc:sldMk cId="3587593939" sldId="340"/>
            <ac:spMk id="12" creationId="{0F447032-11AA-FFFE-0E38-C8833D66FCDE}"/>
          </ac:spMkLst>
        </pc:spChg>
        <pc:spChg chg="add mod">
          <ac:chgData name="Saadatvarnousefaderani, Sahar" userId="927b49d2-17d9-4bd9-ac8d-55c7da3c2cc9" providerId="ADAL" clId="{911D2EB9-697E-4E0C-AB66-6B942D7A6ECC}" dt="2025-09-04T19:18:24.996" v="2700" actId="20577"/>
          <ac:spMkLst>
            <pc:docMk/>
            <pc:sldMk cId="3587593939" sldId="340"/>
            <ac:spMk id="17" creationId="{A8D9B763-1AAD-E4D8-5E9B-376D9F10327C}"/>
          </ac:spMkLst>
        </pc:spChg>
        <pc:spChg chg="add mod">
          <ac:chgData name="Saadatvarnousefaderani, Sahar" userId="927b49d2-17d9-4bd9-ac8d-55c7da3c2cc9" providerId="ADAL" clId="{911D2EB9-697E-4E0C-AB66-6B942D7A6ECC}" dt="2025-09-04T19:20:14.506" v="2775" actId="207"/>
          <ac:spMkLst>
            <pc:docMk/>
            <pc:sldMk cId="3587593939" sldId="340"/>
            <ac:spMk id="20" creationId="{8F16EC73-A7CA-66B5-8468-F965E905CA68}"/>
          </ac:spMkLst>
        </pc:spChg>
        <pc:picChg chg="add mod">
          <ac:chgData name="Saadatvarnousefaderani, Sahar" userId="927b49d2-17d9-4bd9-ac8d-55c7da3c2cc9" providerId="ADAL" clId="{911D2EB9-697E-4E0C-AB66-6B942D7A6ECC}" dt="2025-09-04T19:19:52.885" v="2734" actId="1076"/>
          <ac:picMkLst>
            <pc:docMk/>
            <pc:sldMk cId="3587593939" sldId="340"/>
            <ac:picMk id="15" creationId="{B4768390-1C4E-78FD-8DC5-3EE9B887E888}"/>
          </ac:picMkLst>
        </pc:picChg>
      </pc:sldChg>
      <pc:sldChg chg="del">
        <pc:chgData name="Saadatvarnousefaderani, Sahar" userId="927b49d2-17d9-4bd9-ac8d-55c7da3c2cc9" providerId="ADAL" clId="{911D2EB9-697E-4E0C-AB66-6B942D7A6ECC}" dt="2025-09-02T21:04:32.887" v="505" actId="47"/>
        <pc:sldMkLst>
          <pc:docMk/>
          <pc:sldMk cId="472438690" sldId="341"/>
        </pc:sldMkLst>
      </pc:sldChg>
      <pc:sldChg chg="del">
        <pc:chgData name="Saadatvarnousefaderani, Sahar" userId="927b49d2-17d9-4bd9-ac8d-55c7da3c2cc9" providerId="ADAL" clId="{911D2EB9-697E-4E0C-AB66-6B942D7A6ECC}" dt="2025-09-02T21:19:01.111" v="592" actId="47"/>
        <pc:sldMkLst>
          <pc:docMk/>
          <pc:sldMk cId="1732196050" sldId="342"/>
        </pc:sldMkLst>
      </pc:sldChg>
      <pc:sldChg chg="del">
        <pc:chgData name="Saadatvarnousefaderani, Sahar" userId="927b49d2-17d9-4bd9-ac8d-55c7da3c2cc9" providerId="ADAL" clId="{911D2EB9-697E-4E0C-AB66-6B942D7A6ECC}" dt="2025-09-02T21:18:59.999" v="591" actId="47"/>
        <pc:sldMkLst>
          <pc:docMk/>
          <pc:sldMk cId="2337521492" sldId="343"/>
        </pc:sldMkLst>
      </pc:sldChg>
      <pc:sldChg chg="del">
        <pc:chgData name="Saadatvarnousefaderani, Sahar" userId="927b49d2-17d9-4bd9-ac8d-55c7da3c2cc9" providerId="ADAL" clId="{911D2EB9-697E-4E0C-AB66-6B942D7A6ECC}" dt="2025-09-02T21:19:23.807" v="601" actId="47"/>
        <pc:sldMkLst>
          <pc:docMk/>
          <pc:sldMk cId="1394431483" sldId="344"/>
        </pc:sldMkLst>
      </pc:sldChg>
      <pc:sldChg chg="del">
        <pc:chgData name="Saadatvarnousefaderani, Sahar" userId="927b49d2-17d9-4bd9-ac8d-55c7da3c2cc9" providerId="ADAL" clId="{911D2EB9-697E-4E0C-AB66-6B942D7A6ECC}" dt="2025-09-03T20:15:02.273" v="2187" actId="47"/>
        <pc:sldMkLst>
          <pc:docMk/>
          <pc:sldMk cId="975239580" sldId="348"/>
        </pc:sldMkLst>
      </pc:sldChg>
      <pc:sldChg chg="del">
        <pc:chgData name="Saadatvarnousefaderani, Sahar" userId="927b49d2-17d9-4bd9-ac8d-55c7da3c2cc9" providerId="ADAL" clId="{911D2EB9-697E-4E0C-AB66-6B942D7A6ECC}" dt="2025-09-03T20:14:47.475" v="2186" actId="47"/>
        <pc:sldMkLst>
          <pc:docMk/>
          <pc:sldMk cId="1673196534" sldId="350"/>
        </pc:sldMkLst>
      </pc:sldChg>
      <pc:sldChg chg="del">
        <pc:chgData name="Saadatvarnousefaderani, Sahar" userId="927b49d2-17d9-4bd9-ac8d-55c7da3c2cc9" providerId="ADAL" clId="{911D2EB9-697E-4E0C-AB66-6B942D7A6ECC}" dt="2025-09-02T21:19:01.978" v="593" actId="47"/>
        <pc:sldMkLst>
          <pc:docMk/>
          <pc:sldMk cId="3889005786" sldId="351"/>
        </pc:sldMkLst>
      </pc:sldChg>
      <pc:sldChg chg="del">
        <pc:chgData name="Saadatvarnousefaderani, Sahar" userId="927b49d2-17d9-4bd9-ac8d-55c7da3c2cc9" providerId="ADAL" clId="{911D2EB9-697E-4E0C-AB66-6B942D7A6ECC}" dt="2025-09-03T20:14:44.547" v="2185" actId="47"/>
        <pc:sldMkLst>
          <pc:docMk/>
          <pc:sldMk cId="2146025675" sldId="353"/>
        </pc:sldMkLst>
      </pc:sldChg>
      <pc:sldChg chg="del">
        <pc:chgData name="Saadatvarnousefaderani, Sahar" userId="927b49d2-17d9-4bd9-ac8d-55c7da3c2cc9" providerId="ADAL" clId="{911D2EB9-697E-4E0C-AB66-6B942D7A6ECC}" dt="2025-09-03T20:15:06.457" v="2188" actId="47"/>
        <pc:sldMkLst>
          <pc:docMk/>
          <pc:sldMk cId="3684161544" sldId="355"/>
        </pc:sldMkLst>
      </pc:sldChg>
      <pc:sldChg chg="addSp delSp modSp new mod">
        <pc:chgData name="Saadatvarnousefaderani, Sahar" userId="927b49d2-17d9-4bd9-ac8d-55c7da3c2cc9" providerId="ADAL" clId="{911D2EB9-697E-4E0C-AB66-6B942D7A6ECC}" dt="2025-09-04T19:39:03.662" v="3212" actId="14100"/>
        <pc:sldMkLst>
          <pc:docMk/>
          <pc:sldMk cId="2879820409" sldId="356"/>
        </pc:sldMkLst>
      </pc:sldChg>
      <pc:sldChg chg="addSp delSp modSp new del mod ord">
        <pc:chgData name="Saadatvarnousefaderani, Sahar" userId="927b49d2-17d9-4bd9-ac8d-55c7da3c2cc9" providerId="ADAL" clId="{911D2EB9-697E-4E0C-AB66-6B942D7A6ECC}" dt="2025-09-03T19:23:55.040" v="1519" actId="47"/>
        <pc:sldMkLst>
          <pc:docMk/>
          <pc:sldMk cId="3690606530" sldId="357"/>
        </pc:sldMkLst>
      </pc:sldChg>
      <pc:sldChg chg="add del">
        <pc:chgData name="Saadatvarnousefaderani, Sahar" userId="927b49d2-17d9-4bd9-ac8d-55c7da3c2cc9" providerId="ADAL" clId="{911D2EB9-697E-4E0C-AB66-6B942D7A6ECC}" dt="2025-09-02T21:15:24.226" v="555" actId="47"/>
        <pc:sldMkLst>
          <pc:docMk/>
          <pc:sldMk cId="754153406" sldId="358"/>
        </pc:sldMkLst>
      </pc:sldChg>
      <pc:sldChg chg="new del">
        <pc:chgData name="Saadatvarnousefaderani, Sahar" userId="927b49d2-17d9-4bd9-ac8d-55c7da3c2cc9" providerId="ADAL" clId="{911D2EB9-697E-4E0C-AB66-6B942D7A6ECC}" dt="2025-09-03T15:04:40.404" v="677" actId="2696"/>
        <pc:sldMkLst>
          <pc:docMk/>
          <pc:sldMk cId="1659106444" sldId="358"/>
        </pc:sldMkLst>
      </pc:sldChg>
      <pc:sldChg chg="delSp add del mod">
        <pc:chgData name="Saadatvarnousefaderani, Sahar" userId="927b49d2-17d9-4bd9-ac8d-55c7da3c2cc9" providerId="ADAL" clId="{911D2EB9-697E-4E0C-AB66-6B942D7A6ECC}" dt="2025-09-03T15:10:42.320" v="728" actId="2696"/>
        <pc:sldMkLst>
          <pc:docMk/>
          <pc:sldMk cId="1742040039" sldId="358"/>
        </pc:sldMkLst>
      </pc:sldChg>
      <pc:sldChg chg="addSp delSp modSp add del mod">
        <pc:chgData name="Saadatvarnousefaderani, Sahar" userId="927b49d2-17d9-4bd9-ac8d-55c7da3c2cc9" providerId="ADAL" clId="{911D2EB9-697E-4E0C-AB66-6B942D7A6ECC}" dt="2025-09-03T19:38:19.225" v="1800" actId="47"/>
        <pc:sldMkLst>
          <pc:docMk/>
          <pc:sldMk cId="1966265949" sldId="358"/>
        </pc:sldMkLst>
      </pc:sldChg>
      <pc:sldChg chg="addSp delSp modSp add del mod ord">
        <pc:chgData name="Saadatvarnousefaderani, Sahar" userId="927b49d2-17d9-4bd9-ac8d-55c7da3c2cc9" providerId="ADAL" clId="{911D2EB9-697E-4E0C-AB66-6B942D7A6ECC}" dt="2025-09-03T20:00:38.602" v="2021" actId="47"/>
        <pc:sldMkLst>
          <pc:docMk/>
          <pc:sldMk cId="2397211204" sldId="359"/>
        </pc:sldMkLst>
      </pc:sldChg>
      <pc:sldChg chg="add del">
        <pc:chgData name="Saadatvarnousefaderani, Sahar" userId="927b49d2-17d9-4bd9-ac8d-55c7da3c2cc9" providerId="ADAL" clId="{911D2EB9-697E-4E0C-AB66-6B942D7A6ECC}" dt="2025-09-03T15:10:42.320" v="728" actId="2696"/>
        <pc:sldMkLst>
          <pc:docMk/>
          <pc:sldMk cId="3124289086" sldId="359"/>
        </pc:sldMkLst>
      </pc:sldChg>
      <pc:sldChg chg="addSp delSp modSp new del mod">
        <pc:chgData name="Saadatvarnousefaderani, Sahar" userId="927b49d2-17d9-4bd9-ac8d-55c7da3c2cc9" providerId="ADAL" clId="{911D2EB9-697E-4E0C-AB66-6B942D7A6ECC}" dt="2025-09-03T18:49:56.190" v="1033" actId="680"/>
        <pc:sldMkLst>
          <pc:docMk/>
          <pc:sldMk cId="285123407" sldId="360"/>
        </pc:sldMkLst>
      </pc:sldChg>
      <pc:sldChg chg="new del">
        <pc:chgData name="Saadatvarnousefaderani, Sahar" userId="927b49d2-17d9-4bd9-ac8d-55c7da3c2cc9" providerId="ADAL" clId="{911D2EB9-697E-4E0C-AB66-6B942D7A6ECC}" dt="2025-09-03T18:57:52.503" v="1179" actId="47"/>
        <pc:sldMkLst>
          <pc:docMk/>
          <pc:sldMk cId="1324108764" sldId="360"/>
        </pc:sldMkLst>
      </pc:sldChg>
      <pc:sldChg chg="addSp delSp modSp add del mod ord">
        <pc:chgData name="Saadatvarnousefaderani, Sahar" userId="927b49d2-17d9-4bd9-ac8d-55c7da3c2cc9" providerId="ADAL" clId="{911D2EB9-697E-4E0C-AB66-6B942D7A6ECC}" dt="2025-09-03T19:18:51.972" v="1435" actId="47"/>
        <pc:sldMkLst>
          <pc:docMk/>
          <pc:sldMk cId="420795231" sldId="361"/>
        </pc:sldMkLst>
      </pc:sldChg>
      <pc:sldChg chg="delSp modSp new mod">
        <pc:chgData name="Saadatvarnousefaderani, Sahar" userId="927b49d2-17d9-4bd9-ac8d-55c7da3c2cc9" providerId="ADAL" clId="{911D2EB9-697E-4E0C-AB66-6B942D7A6ECC}" dt="2025-09-04T20:00:38.642" v="3519" actId="20577"/>
        <pc:sldMkLst>
          <pc:docMk/>
          <pc:sldMk cId="1130864226" sldId="362"/>
        </pc:sldMkLst>
      </pc:sldChg>
      <pc:sldChg chg="addSp delSp modSp add mod">
        <pc:chgData name="Saadatvarnousefaderani, Sahar" userId="927b49d2-17d9-4bd9-ac8d-55c7da3c2cc9" providerId="ADAL" clId="{911D2EB9-697E-4E0C-AB66-6B942D7A6ECC}" dt="2025-09-04T20:19:42.972" v="3772" actId="1076"/>
        <pc:sldMkLst>
          <pc:docMk/>
          <pc:sldMk cId="4284785526" sldId="363"/>
        </pc:sldMkLst>
        <pc:spChg chg="mod">
          <ac:chgData name="Saadatvarnousefaderani, Sahar" userId="927b49d2-17d9-4bd9-ac8d-55c7da3c2cc9" providerId="ADAL" clId="{911D2EB9-697E-4E0C-AB66-6B942D7A6ECC}" dt="2025-09-03T19:52:53.503" v="1939" actId="1076"/>
          <ac:spMkLst>
            <pc:docMk/>
            <pc:sldMk cId="4284785526" sldId="363"/>
            <ac:spMk id="5" creationId="{DB2A4CC4-B410-775A-AA96-441FC26A183B}"/>
          </ac:spMkLst>
        </pc:spChg>
        <pc:spChg chg="add mod">
          <ac:chgData name="Saadatvarnousefaderani, Sahar" userId="927b49d2-17d9-4bd9-ac8d-55c7da3c2cc9" providerId="ADAL" clId="{911D2EB9-697E-4E0C-AB66-6B942D7A6ECC}" dt="2025-09-04T20:01:33.760" v="3529" actId="14100"/>
          <ac:spMkLst>
            <pc:docMk/>
            <pc:sldMk cId="4284785526" sldId="363"/>
            <ac:spMk id="12" creationId="{5459BDD4-3871-D343-BABC-D7B4FAEC8CD5}"/>
          </ac:spMkLst>
        </pc:spChg>
        <pc:spChg chg="add mod">
          <ac:chgData name="Saadatvarnousefaderani, Sahar" userId="927b49d2-17d9-4bd9-ac8d-55c7da3c2cc9" providerId="ADAL" clId="{911D2EB9-697E-4E0C-AB66-6B942D7A6ECC}" dt="2025-09-04T20:13:56.838" v="3657" actId="1582"/>
          <ac:spMkLst>
            <pc:docMk/>
            <pc:sldMk cId="4284785526" sldId="363"/>
            <ac:spMk id="17" creationId="{52471383-1C20-4AFB-8462-E7F97BBB310C}"/>
          </ac:spMkLst>
        </pc:spChg>
        <pc:spChg chg="mod">
          <ac:chgData name="Saadatvarnousefaderani, Sahar" userId="927b49d2-17d9-4bd9-ac8d-55c7da3c2cc9" providerId="ADAL" clId="{911D2EB9-697E-4E0C-AB66-6B942D7A6ECC}" dt="2025-09-04T20:16:19.428" v="3716" actId="1076"/>
          <ac:spMkLst>
            <pc:docMk/>
            <pc:sldMk cId="4284785526" sldId="363"/>
            <ac:spMk id="28" creationId="{2A36652D-B877-BF80-BB5A-DAE27808BE68}"/>
          </ac:spMkLst>
        </pc:spChg>
        <pc:spChg chg="mod">
          <ac:chgData name="Saadatvarnousefaderani, Sahar" userId="927b49d2-17d9-4bd9-ac8d-55c7da3c2cc9" providerId="ADAL" clId="{911D2EB9-697E-4E0C-AB66-6B942D7A6ECC}" dt="2025-09-04T20:19:42.972" v="3772" actId="1076"/>
          <ac:spMkLst>
            <pc:docMk/>
            <pc:sldMk cId="4284785526" sldId="363"/>
            <ac:spMk id="30" creationId="{F366D447-AE84-8B1C-8514-3BE7EC8D3C46}"/>
          </ac:spMkLst>
        </pc:spChg>
        <pc:spChg chg="add mod">
          <ac:chgData name="Saadatvarnousefaderani, Sahar" userId="927b49d2-17d9-4bd9-ac8d-55c7da3c2cc9" providerId="ADAL" clId="{911D2EB9-697E-4E0C-AB66-6B942D7A6ECC}" dt="2025-09-04T20:17:19.780" v="3735" actId="1076"/>
          <ac:spMkLst>
            <pc:docMk/>
            <pc:sldMk cId="4284785526" sldId="363"/>
            <ac:spMk id="37" creationId="{B6B58086-004F-0EE7-5DF0-F7C0FA50F7E7}"/>
          </ac:spMkLst>
        </pc:spChg>
        <pc:picChg chg="add del mod">
          <ac:chgData name="Saadatvarnousefaderani, Sahar" userId="927b49d2-17d9-4bd9-ac8d-55c7da3c2cc9" providerId="ADAL" clId="{911D2EB9-697E-4E0C-AB66-6B942D7A6ECC}" dt="2025-09-04T20:11:37.998" v="3635" actId="1076"/>
          <ac:picMkLst>
            <pc:docMk/>
            <pc:sldMk cId="4284785526" sldId="363"/>
            <ac:picMk id="3" creationId="{C380DE7E-46E5-204A-8DD4-60CAB057B646}"/>
          </ac:picMkLst>
        </pc:picChg>
        <pc:picChg chg="mod">
          <ac:chgData name="Saadatvarnousefaderani, Sahar" userId="927b49d2-17d9-4bd9-ac8d-55c7da3c2cc9" providerId="ADAL" clId="{911D2EB9-697E-4E0C-AB66-6B942D7A6ECC}" dt="2025-09-04T20:15:11.302" v="3675" actId="1076"/>
          <ac:picMkLst>
            <pc:docMk/>
            <pc:sldMk cId="4284785526" sldId="363"/>
            <ac:picMk id="7" creationId="{9E2A0689-E82D-D753-836A-3F6D525A9FC0}"/>
          </ac:picMkLst>
        </pc:picChg>
        <pc:picChg chg="add mod">
          <ac:chgData name="Saadatvarnousefaderani, Sahar" userId="927b49d2-17d9-4bd9-ac8d-55c7da3c2cc9" providerId="ADAL" clId="{911D2EB9-697E-4E0C-AB66-6B942D7A6ECC}" dt="2025-09-04T20:06:31.428" v="3584" actId="1076"/>
          <ac:picMkLst>
            <pc:docMk/>
            <pc:sldMk cId="4284785526" sldId="363"/>
            <ac:picMk id="8" creationId="{7C6C8C75-60CF-AFED-A6F5-55A7AA551A4D}"/>
          </ac:picMkLst>
        </pc:picChg>
        <pc:picChg chg="add mod">
          <ac:chgData name="Saadatvarnousefaderani, Sahar" userId="927b49d2-17d9-4bd9-ac8d-55c7da3c2cc9" providerId="ADAL" clId="{911D2EB9-697E-4E0C-AB66-6B942D7A6ECC}" dt="2025-09-04T20:10:11.503" v="3607" actId="1076"/>
          <ac:picMkLst>
            <pc:docMk/>
            <pc:sldMk cId="4284785526" sldId="363"/>
            <ac:picMk id="16" creationId="{22C727C1-ADED-B42D-1494-8DB0DED0A7B1}"/>
          </ac:picMkLst>
        </pc:picChg>
        <pc:picChg chg="add mod">
          <ac:chgData name="Saadatvarnousefaderani, Sahar" userId="927b49d2-17d9-4bd9-ac8d-55c7da3c2cc9" providerId="ADAL" clId="{911D2EB9-697E-4E0C-AB66-6B942D7A6ECC}" dt="2025-09-04T20:15:19.753" v="3679" actId="1076"/>
          <ac:picMkLst>
            <pc:docMk/>
            <pc:sldMk cId="4284785526" sldId="363"/>
            <ac:picMk id="20" creationId="{437D5F54-B3A1-BB93-D129-F05F49EB165D}"/>
          </ac:picMkLst>
        </pc:picChg>
        <pc:picChg chg="add mod ord">
          <ac:chgData name="Saadatvarnousefaderani, Sahar" userId="927b49d2-17d9-4bd9-ac8d-55c7da3c2cc9" providerId="ADAL" clId="{911D2EB9-697E-4E0C-AB66-6B942D7A6ECC}" dt="2025-09-04T20:19:13.018" v="3755" actId="167"/>
          <ac:picMkLst>
            <pc:docMk/>
            <pc:sldMk cId="4284785526" sldId="363"/>
            <ac:picMk id="36" creationId="{8DC11F9B-2F63-89F0-26F3-B9617D58097E}"/>
          </ac:picMkLst>
        </pc:picChg>
        <pc:picChg chg="add mod">
          <ac:chgData name="Saadatvarnousefaderani, Sahar" userId="927b49d2-17d9-4bd9-ac8d-55c7da3c2cc9" providerId="ADAL" clId="{911D2EB9-697E-4E0C-AB66-6B942D7A6ECC}" dt="2025-09-04T20:18:32.548" v="3748" actId="1076"/>
          <ac:picMkLst>
            <pc:docMk/>
            <pc:sldMk cId="4284785526" sldId="363"/>
            <ac:picMk id="39" creationId="{4223C4A6-3B26-5ED4-3EB7-2B4ABFD92717}"/>
          </ac:picMkLst>
        </pc:picChg>
        <pc:cxnChg chg="add mod">
          <ac:chgData name="Saadatvarnousefaderani, Sahar" userId="927b49d2-17d9-4bd9-ac8d-55c7da3c2cc9" providerId="ADAL" clId="{911D2EB9-697E-4E0C-AB66-6B942D7A6ECC}" dt="2025-09-04T20:16:15.997" v="3715" actId="14100"/>
          <ac:cxnSpMkLst>
            <pc:docMk/>
            <pc:sldMk cId="4284785526" sldId="363"/>
            <ac:cxnSpMk id="25" creationId="{E50936C3-3153-9CDE-E590-B465AB079822}"/>
          </ac:cxnSpMkLst>
        </pc:cxnChg>
        <pc:cxnChg chg="add mod">
          <ac:chgData name="Saadatvarnousefaderani, Sahar" userId="927b49d2-17d9-4bd9-ac8d-55c7da3c2cc9" providerId="ADAL" clId="{911D2EB9-697E-4E0C-AB66-6B942D7A6ECC}" dt="2025-09-04T20:14:24.373" v="3667" actId="14100"/>
          <ac:cxnSpMkLst>
            <pc:docMk/>
            <pc:sldMk cId="4284785526" sldId="363"/>
            <ac:cxnSpMk id="27" creationId="{760593DD-9CF5-BC9F-EF25-387DB498DF55}"/>
          </ac:cxnSpMkLst>
        </pc:cxnChg>
        <pc:cxnChg chg="add mod">
          <ac:chgData name="Saadatvarnousefaderani, Sahar" userId="927b49d2-17d9-4bd9-ac8d-55c7da3c2cc9" providerId="ADAL" clId="{911D2EB9-697E-4E0C-AB66-6B942D7A6ECC}" dt="2025-09-04T20:18:47.820" v="3751" actId="14100"/>
          <ac:cxnSpMkLst>
            <pc:docMk/>
            <pc:sldMk cId="4284785526" sldId="363"/>
            <ac:cxnSpMk id="40" creationId="{6030C0B1-B17A-8C42-1E8E-1672DDE728FB}"/>
          </ac:cxnSpMkLst>
        </pc:cxnChg>
        <pc:cxnChg chg="add mod">
          <ac:chgData name="Saadatvarnousefaderani, Sahar" userId="927b49d2-17d9-4bd9-ac8d-55c7da3c2cc9" providerId="ADAL" clId="{911D2EB9-697E-4E0C-AB66-6B942D7A6ECC}" dt="2025-09-04T20:19:00.379" v="3754" actId="14100"/>
          <ac:cxnSpMkLst>
            <pc:docMk/>
            <pc:sldMk cId="4284785526" sldId="363"/>
            <ac:cxnSpMk id="42" creationId="{CABC657A-15AB-7A07-EB92-5DDA2E8F28EA}"/>
          </ac:cxnSpMkLst>
        </pc:cxnChg>
      </pc:sldChg>
      <pc:sldChg chg="addSp delSp modSp add mod">
        <pc:chgData name="Saadatvarnousefaderani, Sahar" userId="927b49d2-17d9-4bd9-ac8d-55c7da3c2cc9" providerId="ADAL" clId="{911D2EB9-697E-4E0C-AB66-6B942D7A6ECC}" dt="2025-09-04T20:37:48.287" v="4173" actId="1076"/>
        <pc:sldMkLst>
          <pc:docMk/>
          <pc:sldMk cId="257523950" sldId="364"/>
        </pc:sldMkLst>
        <pc:spChg chg="mod">
          <ac:chgData name="Saadatvarnousefaderani, Sahar" userId="927b49d2-17d9-4bd9-ac8d-55c7da3c2cc9" providerId="ADAL" clId="{911D2EB9-697E-4E0C-AB66-6B942D7A6ECC}" dt="2025-09-03T19:52:39.699" v="1938" actId="1076"/>
          <ac:spMkLst>
            <pc:docMk/>
            <pc:sldMk cId="257523950" sldId="364"/>
            <ac:spMk id="5" creationId="{8894B5D7-A163-F0F2-8BFB-63EC110FD3BD}"/>
          </ac:spMkLst>
        </pc:spChg>
        <pc:spChg chg="add mod">
          <ac:chgData name="Saadatvarnousefaderani, Sahar" userId="927b49d2-17d9-4bd9-ac8d-55c7da3c2cc9" providerId="ADAL" clId="{911D2EB9-697E-4E0C-AB66-6B942D7A6ECC}" dt="2025-09-04T20:36:27.007" v="4154" actId="1076"/>
          <ac:spMkLst>
            <pc:docMk/>
            <pc:sldMk cId="257523950" sldId="364"/>
            <ac:spMk id="10" creationId="{EAC45C2F-FD63-E1C2-90A8-41A767EAE68F}"/>
          </ac:spMkLst>
        </pc:spChg>
        <pc:spChg chg="add mod">
          <ac:chgData name="Saadatvarnousefaderani, Sahar" userId="927b49d2-17d9-4bd9-ac8d-55c7da3c2cc9" providerId="ADAL" clId="{911D2EB9-697E-4E0C-AB66-6B942D7A6ECC}" dt="2025-09-04T20:37:28.654" v="4167" actId="1076"/>
          <ac:spMkLst>
            <pc:docMk/>
            <pc:sldMk cId="257523950" sldId="364"/>
            <ac:spMk id="22" creationId="{8B34D7C5-CAAA-4E38-75EB-4C50F4D5D1B7}"/>
          </ac:spMkLst>
        </pc:spChg>
        <pc:spChg chg="add mod">
          <ac:chgData name="Saadatvarnousefaderani, Sahar" userId="927b49d2-17d9-4bd9-ac8d-55c7da3c2cc9" providerId="ADAL" clId="{911D2EB9-697E-4E0C-AB66-6B942D7A6ECC}" dt="2025-09-04T20:37:25.039" v="4166" actId="1076"/>
          <ac:spMkLst>
            <pc:docMk/>
            <pc:sldMk cId="257523950" sldId="364"/>
            <ac:spMk id="25" creationId="{655D3710-1253-0902-B9DD-2C1D8409D044}"/>
          </ac:spMkLst>
        </pc:spChg>
        <pc:spChg chg="add mod">
          <ac:chgData name="Saadatvarnousefaderani, Sahar" userId="927b49d2-17d9-4bd9-ac8d-55c7da3c2cc9" providerId="ADAL" clId="{911D2EB9-697E-4E0C-AB66-6B942D7A6ECC}" dt="2025-09-04T20:37:48.287" v="4173" actId="1076"/>
          <ac:spMkLst>
            <pc:docMk/>
            <pc:sldMk cId="257523950" sldId="364"/>
            <ac:spMk id="27" creationId="{855C69E1-4058-E52C-0088-2390BCB58417}"/>
          </ac:spMkLst>
        </pc:spChg>
        <pc:spChg chg="add mod">
          <ac:chgData name="Saadatvarnousefaderani, Sahar" userId="927b49d2-17d9-4bd9-ac8d-55c7da3c2cc9" providerId="ADAL" clId="{911D2EB9-697E-4E0C-AB66-6B942D7A6ECC}" dt="2025-09-04T20:37:16.759" v="4165" actId="1076"/>
          <ac:spMkLst>
            <pc:docMk/>
            <pc:sldMk cId="257523950" sldId="364"/>
            <ac:spMk id="46" creationId="{C9099848-B8AF-1982-9EDB-994D4182589B}"/>
          </ac:spMkLst>
        </pc:spChg>
        <pc:picChg chg="add mod ord modCrop">
          <ac:chgData name="Saadatvarnousefaderani, Sahar" userId="927b49d2-17d9-4bd9-ac8d-55c7da3c2cc9" providerId="ADAL" clId="{911D2EB9-697E-4E0C-AB66-6B942D7A6ECC}" dt="2025-09-04T20:37:09.015" v="4162" actId="1076"/>
          <ac:picMkLst>
            <pc:docMk/>
            <pc:sldMk cId="257523950" sldId="364"/>
            <ac:picMk id="2" creationId="{9494DF0C-9FF9-5383-32DB-3E7307C07905}"/>
          </ac:picMkLst>
        </pc:picChg>
        <pc:picChg chg="add mod ord">
          <ac:chgData name="Saadatvarnousefaderani, Sahar" userId="927b49d2-17d9-4bd9-ac8d-55c7da3c2cc9" providerId="ADAL" clId="{911D2EB9-697E-4E0C-AB66-6B942D7A6ECC}" dt="2025-09-04T20:37:13.967" v="4164" actId="1076"/>
          <ac:picMkLst>
            <pc:docMk/>
            <pc:sldMk cId="257523950" sldId="364"/>
            <ac:picMk id="8" creationId="{603A8D68-58B9-AB91-D027-1AA696BF0963}"/>
          </ac:picMkLst>
        </pc:picChg>
        <pc:picChg chg="add mod ord">
          <ac:chgData name="Saadatvarnousefaderani, Sahar" userId="927b49d2-17d9-4bd9-ac8d-55c7da3c2cc9" providerId="ADAL" clId="{911D2EB9-697E-4E0C-AB66-6B942D7A6ECC}" dt="2025-09-04T20:37:42.594" v="4172" actId="167"/>
          <ac:picMkLst>
            <pc:docMk/>
            <pc:sldMk cId="257523950" sldId="364"/>
            <ac:picMk id="11" creationId="{6E3B5C0C-78A7-7AB2-8846-87C6555417FC}"/>
          </ac:picMkLst>
        </pc:picChg>
      </pc:sldChg>
      <pc:sldChg chg="addSp delSp modSp add mod ord">
        <pc:chgData name="Saadatvarnousefaderani, Sahar" userId="927b49d2-17d9-4bd9-ac8d-55c7da3c2cc9" providerId="ADAL" clId="{911D2EB9-697E-4E0C-AB66-6B942D7A6ECC}" dt="2025-09-04T20:45:52.233" v="4184"/>
        <pc:sldMkLst>
          <pc:docMk/>
          <pc:sldMk cId="1898058507" sldId="365"/>
        </pc:sldMkLst>
      </pc:sldChg>
      <pc:sldChg chg="addSp delSp modSp new mod">
        <pc:chgData name="Saadatvarnousefaderani, Sahar" userId="927b49d2-17d9-4bd9-ac8d-55c7da3c2cc9" providerId="ADAL" clId="{911D2EB9-697E-4E0C-AB66-6B942D7A6ECC}" dt="2025-09-03T20:18:42.488" v="2204" actId="1076"/>
        <pc:sldMkLst>
          <pc:docMk/>
          <pc:sldMk cId="1872782215" sldId="366"/>
        </pc:sldMkLst>
        <pc:spChg chg="mod">
          <ac:chgData name="Saadatvarnousefaderani, Sahar" userId="927b49d2-17d9-4bd9-ac8d-55c7da3c2cc9" providerId="ADAL" clId="{911D2EB9-697E-4E0C-AB66-6B942D7A6ECC}" dt="2025-09-03T20:12:49.369" v="2164" actId="108"/>
          <ac:spMkLst>
            <pc:docMk/>
            <pc:sldMk cId="1872782215" sldId="366"/>
            <ac:spMk id="5" creationId="{64182E5A-F6F9-D95B-3503-578958006413}"/>
          </ac:spMkLst>
        </pc:spChg>
        <pc:spChg chg="add mod">
          <ac:chgData name="Saadatvarnousefaderani, Sahar" userId="927b49d2-17d9-4bd9-ac8d-55c7da3c2cc9" providerId="ADAL" clId="{911D2EB9-697E-4E0C-AB66-6B942D7A6ECC}" dt="2025-09-03T20:14:06.873" v="2180" actId="20577"/>
          <ac:spMkLst>
            <pc:docMk/>
            <pc:sldMk cId="1872782215" sldId="366"/>
            <ac:spMk id="7" creationId="{694DB9C7-B07E-53B2-ADB9-5A6C77529CB5}"/>
          </ac:spMkLst>
        </pc:spChg>
        <pc:spChg chg="add mod">
          <ac:chgData name="Saadatvarnousefaderani, Sahar" userId="927b49d2-17d9-4bd9-ac8d-55c7da3c2cc9" providerId="ADAL" clId="{911D2EB9-697E-4E0C-AB66-6B942D7A6ECC}" dt="2025-09-03T20:14:12.392" v="2181" actId="1076"/>
          <ac:spMkLst>
            <pc:docMk/>
            <pc:sldMk cId="1872782215" sldId="366"/>
            <ac:spMk id="10" creationId="{D17E5523-5E7A-17B4-9401-9AA2B4D6DB22}"/>
          </ac:spMkLst>
        </pc:spChg>
        <pc:spChg chg="add mod">
          <ac:chgData name="Saadatvarnousefaderani, Sahar" userId="927b49d2-17d9-4bd9-ac8d-55c7da3c2cc9" providerId="ADAL" clId="{911D2EB9-697E-4E0C-AB66-6B942D7A6ECC}" dt="2025-09-03T20:18:42.488" v="2204" actId="1076"/>
          <ac:spMkLst>
            <pc:docMk/>
            <pc:sldMk cId="1872782215" sldId="366"/>
            <ac:spMk id="12" creationId="{8CDB3607-67DE-C3BB-1E0A-45185716D72A}"/>
          </ac:spMkLst>
        </pc:spChg>
        <pc:picChg chg="add mod">
          <ac:chgData name="Saadatvarnousefaderani, Sahar" userId="927b49d2-17d9-4bd9-ac8d-55c7da3c2cc9" providerId="ADAL" clId="{911D2EB9-697E-4E0C-AB66-6B942D7A6ECC}" dt="2025-09-03T20:13:31.264" v="2169" actId="1076"/>
          <ac:picMkLst>
            <pc:docMk/>
            <pc:sldMk cId="1872782215" sldId="366"/>
            <ac:picMk id="6" creationId="{21AB6741-DEFE-1A72-480E-2F014437E7E7}"/>
          </ac:picMkLst>
        </pc:picChg>
        <pc:picChg chg="add mod">
          <ac:chgData name="Saadatvarnousefaderani, Sahar" userId="927b49d2-17d9-4bd9-ac8d-55c7da3c2cc9" providerId="ADAL" clId="{911D2EB9-697E-4E0C-AB66-6B942D7A6ECC}" dt="2025-09-03T20:14:19.945" v="2182" actId="1076"/>
          <ac:picMkLst>
            <pc:docMk/>
            <pc:sldMk cId="1872782215" sldId="366"/>
            <ac:picMk id="9" creationId="{FD5D57E8-3F22-7F40-08C3-0BD1368952CD}"/>
          </ac:picMkLst>
        </pc:picChg>
      </pc:sldChg>
      <pc:sldChg chg="addSp delSp modSp add mod">
        <pc:chgData name="Saadatvarnousefaderani, Sahar" userId="927b49d2-17d9-4bd9-ac8d-55c7da3c2cc9" providerId="ADAL" clId="{911D2EB9-697E-4E0C-AB66-6B942D7A6ECC}" dt="2025-09-03T20:20:53.837" v="2241" actId="1076"/>
        <pc:sldMkLst>
          <pc:docMk/>
          <pc:sldMk cId="77559991" sldId="367"/>
        </pc:sldMkLst>
        <pc:spChg chg="add mod">
          <ac:chgData name="Saadatvarnousefaderani, Sahar" userId="927b49d2-17d9-4bd9-ac8d-55c7da3c2cc9" providerId="ADAL" clId="{911D2EB9-697E-4E0C-AB66-6B942D7A6ECC}" dt="2025-09-03T20:20:33.517" v="2236" actId="1076"/>
          <ac:spMkLst>
            <pc:docMk/>
            <pc:sldMk cId="77559991" sldId="367"/>
            <ac:spMk id="15" creationId="{5BB2D86A-9851-9E5C-4F4F-8D10CA286AC7}"/>
          </ac:spMkLst>
        </pc:spChg>
        <pc:picChg chg="add mod">
          <ac:chgData name="Saadatvarnousefaderani, Sahar" userId="927b49d2-17d9-4bd9-ac8d-55c7da3c2cc9" providerId="ADAL" clId="{911D2EB9-697E-4E0C-AB66-6B942D7A6ECC}" dt="2025-09-03T20:20:42.863" v="2237" actId="1076"/>
          <ac:picMkLst>
            <pc:docMk/>
            <pc:sldMk cId="77559991" sldId="367"/>
            <ac:picMk id="3" creationId="{BA773093-BF05-D44C-380D-BAA7616F8716}"/>
          </ac:picMkLst>
        </pc:picChg>
        <pc:picChg chg="add mod">
          <ac:chgData name="Saadatvarnousefaderani, Sahar" userId="927b49d2-17d9-4bd9-ac8d-55c7da3c2cc9" providerId="ADAL" clId="{911D2EB9-697E-4E0C-AB66-6B942D7A6ECC}" dt="2025-09-03T20:20:47.748" v="2239" actId="1076"/>
          <ac:picMkLst>
            <pc:docMk/>
            <pc:sldMk cId="77559991" sldId="367"/>
            <ac:picMk id="11" creationId="{483D7FE2-C12A-21F4-1AE2-1151EE8B4F5F}"/>
          </ac:picMkLst>
        </pc:picChg>
        <pc:picChg chg="add mod">
          <ac:chgData name="Saadatvarnousefaderani, Sahar" userId="927b49d2-17d9-4bd9-ac8d-55c7da3c2cc9" providerId="ADAL" clId="{911D2EB9-697E-4E0C-AB66-6B942D7A6ECC}" dt="2025-09-03T20:20:49.357" v="2240" actId="1076"/>
          <ac:picMkLst>
            <pc:docMk/>
            <pc:sldMk cId="77559991" sldId="367"/>
            <ac:picMk id="13" creationId="{4A2823CD-ADB7-12C0-1D18-2DBA6F756ED8}"/>
          </ac:picMkLst>
        </pc:picChg>
      </pc:sldChg>
      <pc:sldChg chg="addSp delSp modSp new mod">
        <pc:chgData name="Saadatvarnousefaderani, Sahar" userId="927b49d2-17d9-4bd9-ac8d-55c7da3c2cc9" providerId="ADAL" clId="{911D2EB9-697E-4E0C-AB66-6B942D7A6ECC}" dt="2025-09-03T20:25:27.368" v="2276" actId="1076"/>
        <pc:sldMkLst>
          <pc:docMk/>
          <pc:sldMk cId="2955164765" sldId="368"/>
        </pc:sldMkLst>
        <pc:spChg chg="mod">
          <ac:chgData name="Saadatvarnousefaderani, Sahar" userId="927b49d2-17d9-4bd9-ac8d-55c7da3c2cc9" providerId="ADAL" clId="{911D2EB9-697E-4E0C-AB66-6B942D7A6ECC}" dt="2025-09-03T20:22:48.235" v="2256" actId="108"/>
          <ac:spMkLst>
            <pc:docMk/>
            <pc:sldMk cId="2955164765" sldId="368"/>
            <ac:spMk id="5" creationId="{194DCDA9-98D3-2242-6BDC-314734FBB430}"/>
          </ac:spMkLst>
        </pc:spChg>
        <pc:spChg chg="add mod">
          <ac:chgData name="Saadatvarnousefaderani, Sahar" userId="927b49d2-17d9-4bd9-ac8d-55c7da3c2cc9" providerId="ADAL" clId="{911D2EB9-697E-4E0C-AB66-6B942D7A6ECC}" dt="2025-09-03T20:25:27.368" v="2276" actId="1076"/>
          <ac:spMkLst>
            <pc:docMk/>
            <pc:sldMk cId="2955164765" sldId="368"/>
            <ac:spMk id="7" creationId="{450D4B87-081A-E9E4-C1AB-02BBC6BDE7C4}"/>
          </ac:spMkLst>
        </pc:spChg>
      </pc:sldChg>
      <pc:sldChg chg="add ord">
        <pc:chgData name="Saadatvarnousefaderani, Sahar" userId="927b49d2-17d9-4bd9-ac8d-55c7da3c2cc9" providerId="ADAL" clId="{911D2EB9-697E-4E0C-AB66-6B942D7A6ECC}" dt="2025-09-04T20:20:04.176" v="3774"/>
        <pc:sldMkLst>
          <pc:docMk/>
          <pc:sldMk cId="922609834" sldId="369"/>
        </pc:sldMkLst>
      </pc:sldChg>
      <pc:sldChg chg="addSp delSp modSp add mod">
        <pc:chgData name="Saadatvarnousefaderani, Sahar" userId="927b49d2-17d9-4bd9-ac8d-55c7da3c2cc9" providerId="ADAL" clId="{911D2EB9-697E-4E0C-AB66-6B942D7A6ECC}" dt="2025-09-04T20:48:12.691" v="4209" actId="1582"/>
        <pc:sldMkLst>
          <pc:docMk/>
          <pc:sldMk cId="2335905163" sldId="370"/>
        </pc:sldMkLst>
        <pc:spChg chg="add mod">
          <ac:chgData name="Saadatvarnousefaderani, Sahar" userId="927b49d2-17d9-4bd9-ac8d-55c7da3c2cc9" providerId="ADAL" clId="{911D2EB9-697E-4E0C-AB66-6B942D7A6ECC}" dt="2025-09-04T20:46:51.421" v="4199" actId="1076"/>
          <ac:spMkLst>
            <pc:docMk/>
            <pc:sldMk cId="2335905163" sldId="370"/>
            <ac:spMk id="2" creationId="{D9DEE823-C578-E6B9-79A7-15EF9F9A9A89}"/>
          </ac:spMkLst>
        </pc:spChg>
        <pc:picChg chg="add mod">
          <ac:chgData name="Saadatvarnousefaderani, Sahar" userId="927b49d2-17d9-4bd9-ac8d-55c7da3c2cc9" providerId="ADAL" clId="{911D2EB9-697E-4E0C-AB66-6B942D7A6ECC}" dt="2025-09-04T20:47:55.468" v="4207" actId="1076"/>
          <ac:picMkLst>
            <pc:docMk/>
            <pc:sldMk cId="2335905163" sldId="370"/>
            <ac:picMk id="9" creationId="{CDDB4F42-9379-43C7-65EE-4AE500C12DE8}"/>
          </ac:picMkLst>
        </pc:picChg>
        <pc:picChg chg="mod">
          <ac:chgData name="Saadatvarnousefaderani, Sahar" userId="927b49d2-17d9-4bd9-ac8d-55c7da3c2cc9" providerId="ADAL" clId="{911D2EB9-697E-4E0C-AB66-6B942D7A6ECC}" dt="2025-09-04T20:46:23.453" v="4194" actId="14100"/>
          <ac:picMkLst>
            <pc:docMk/>
            <pc:sldMk cId="2335905163" sldId="370"/>
            <ac:picMk id="10" creationId="{49A740D6-ACBD-B90F-DA7C-AC7196C73BF3}"/>
          </ac:picMkLst>
        </pc:picChg>
        <pc:cxnChg chg="add mod">
          <ac:chgData name="Saadatvarnousefaderani, Sahar" userId="927b49d2-17d9-4bd9-ac8d-55c7da3c2cc9" providerId="ADAL" clId="{911D2EB9-697E-4E0C-AB66-6B942D7A6ECC}" dt="2025-09-04T20:48:12.691" v="4209" actId="1582"/>
          <ac:cxnSpMkLst>
            <pc:docMk/>
            <pc:sldMk cId="2335905163" sldId="370"/>
            <ac:cxnSpMk id="14" creationId="{E4D8BA0D-76E5-0E31-7CA6-E59F3F9046EB}"/>
          </ac:cxnSpMkLst>
        </pc:cxnChg>
      </pc:sldChg>
      <pc:sldMasterChg chg="delSldLayout">
        <pc:chgData name="Saadatvarnousefaderani, Sahar" userId="927b49d2-17d9-4bd9-ac8d-55c7da3c2cc9" providerId="ADAL" clId="{911D2EB9-697E-4E0C-AB66-6B942D7A6ECC}" dt="2025-09-03T20:02:47.669" v="2030" actId="47"/>
        <pc:sldMasterMkLst>
          <pc:docMk/>
          <pc:sldMasterMk cId="0" sldId="2147483650"/>
        </pc:sldMasterMkLst>
        <pc:sldLayoutChg chg="del">
          <pc:chgData name="Saadatvarnousefaderani, Sahar" userId="927b49d2-17d9-4bd9-ac8d-55c7da3c2cc9" providerId="ADAL" clId="{911D2EB9-697E-4E0C-AB66-6B942D7A6ECC}" dt="2025-09-03T20:02:47.669" v="2030" actId="47"/>
          <pc:sldLayoutMkLst>
            <pc:docMk/>
            <pc:sldMasterMk cId="0" sldId="2147483650"/>
            <pc:sldLayoutMk cId="0" sldId="214748366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72221" y="892147"/>
            <a:ext cx="4513557" cy="2538876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228599" y="3653292"/>
            <a:ext cx="6399213" cy="4940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/>
          <p:nvPr/>
        </p:nvSpPr>
        <p:spPr>
          <a:xfrm>
            <a:off x="0" y="219019"/>
            <a:ext cx="6857999" cy="515594"/>
          </a:xfrm>
          <a:prstGeom prst="rect">
            <a:avLst/>
          </a:prstGeom>
          <a:solidFill>
            <a:srgbClr val="58595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" name="Google Shape;6;n"/>
          <p:cNvGrpSpPr/>
          <p:nvPr/>
        </p:nvGrpSpPr>
        <p:grpSpPr>
          <a:xfrm>
            <a:off x="5648189" y="363344"/>
            <a:ext cx="970075" cy="217635"/>
            <a:chOff x="0" y="1299"/>
            <a:chExt cx="7680" cy="1723"/>
          </a:xfrm>
        </p:grpSpPr>
        <p:sp>
          <p:nvSpPr>
            <p:cNvPr id="7" name="Google Shape;7;n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8;n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9;n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" name="Google Shape;10;n"/>
          <p:cNvSpPr txBox="1">
            <a:spLocks noGrp="1"/>
          </p:cNvSpPr>
          <p:nvPr>
            <p:ph type="sldNum" idx="12"/>
          </p:nvPr>
        </p:nvSpPr>
        <p:spPr>
          <a:xfrm>
            <a:off x="328021" y="254365"/>
            <a:ext cx="1808276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600" b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600" b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  <p:extLst>
    <p:ext uri="{620B2872-D7B9-4A21-9093-7833F8D536E1}">
      <p15:sldGuideLst xmlns:p15="http://schemas.microsoft.com/office/powerpoint/2012/main">
        <p15:guide id="1" pos="144">
          <p15:clr>
            <a:srgbClr val="F26B43"/>
          </p15:clr>
        </p15:guide>
        <p15:guide id="2" pos="4176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Google Shape;9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73163" y="892175"/>
            <a:ext cx="4511675" cy="25384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9" name="Google Shape;909;p1:notes"/>
          <p:cNvSpPr txBox="1">
            <a:spLocks noGrp="1"/>
          </p:cNvSpPr>
          <p:nvPr>
            <p:ph type="body" idx="1"/>
          </p:nvPr>
        </p:nvSpPr>
        <p:spPr>
          <a:xfrm>
            <a:off x="228599" y="3653292"/>
            <a:ext cx="6399213" cy="4940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571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endParaRPr dirty="0"/>
          </a:p>
        </p:txBody>
      </p:sp>
      <p:sp>
        <p:nvSpPr>
          <p:cNvPr id="910" name="Google Shape;910;p1:notes"/>
          <p:cNvSpPr txBox="1">
            <a:spLocks noGrp="1"/>
          </p:cNvSpPr>
          <p:nvPr>
            <p:ph type="sldNum" idx="12"/>
          </p:nvPr>
        </p:nvSpPr>
        <p:spPr>
          <a:xfrm>
            <a:off x="328021" y="254365"/>
            <a:ext cx="1808276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Google Shape;921;p3:notes"/>
          <p:cNvSpPr txBox="1">
            <a:spLocks noGrp="1"/>
          </p:cNvSpPr>
          <p:nvPr>
            <p:ph type="body" idx="1"/>
          </p:nvPr>
        </p:nvSpPr>
        <p:spPr>
          <a:xfrm>
            <a:off x="228599" y="3653292"/>
            <a:ext cx="6399213" cy="4940449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Many liquids intended for humans or animal consumption must be pasteurized to kill the pathogen microorganism and enhance the safety of product.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products such as milk and dairy products which is the most important and highly used products in all over the world and in United state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and to complete this process needs a large amount of energy and water.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tabLst/>
              <a:defRPr/>
            </a:pPr>
            <a:r>
              <a:rPr lang="en-US" dirty="0"/>
              <a:t>The most common pasteurization method, High-Temperature Short Time or HTST, requires heating milk to 72°C for 15 seconds.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tabLst/>
              <a:defRPr/>
            </a:pPr>
            <a:r>
              <a:rPr lang="en-US" dirty="0"/>
              <a:t>Pasteurization: a fundamental thermal process employed to eliminate pathogenic microorganisms, ensuring the microbiological safety of milk and enhancing its shelf life. (D.A Chaudhary, 2015)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tabLst/>
              <a:defRPr/>
            </a:pPr>
            <a:r>
              <a:rPr lang="en-US" dirty="0"/>
              <a:t>Use hot water/steam as heating media (Passive heat transfer)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tabLst/>
              <a:defRPr/>
            </a:pPr>
            <a:r>
              <a:rPr lang="en-US" dirty="0"/>
              <a:t>Significant energy loss in steam generation, storage, and transportation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tabLst/>
              <a:defRPr/>
            </a:pPr>
            <a:r>
              <a:rPr lang="en-US" dirty="0"/>
              <a:t>Use of multiple fluid streams: milk, heating medium, cooling medium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tabLst/>
              <a:defRPr/>
            </a:pPr>
            <a:r>
              <a:rPr lang="en-US" dirty="0"/>
              <a:t>Significant energy consumption in pumping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tabLst/>
              <a:defRPr/>
            </a:pPr>
            <a:r>
              <a:rPr lang="en-US" dirty="0"/>
              <a:t>More space needed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tabLst/>
              <a:defRPr/>
            </a:pPr>
            <a:endParaRPr lang="en-US" dirty="0"/>
          </a:p>
        </p:txBody>
      </p:sp>
      <p:sp>
        <p:nvSpPr>
          <p:cNvPr id="922" name="Google Shape;92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73163" y="892175"/>
            <a:ext cx="4511675" cy="25384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73163" y="892175"/>
            <a:ext cx="4511675" cy="2538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proposed TEMP heat exchange technology is based on the TE cooling/heating application and uses both heating and cooling functions for better energy efficiency. The TE device works as a heat pump to move heat from one side of the device to the other, with the input of electric energy. </a:t>
            </a:r>
          </a:p>
          <a:p>
            <a:endParaRPr lang="en-US" dirty="0"/>
          </a:p>
          <a:p>
            <a:endParaRPr lang="en-US" dirty="0"/>
          </a:p>
          <a:p>
            <a:pPr marL="76200" indent="0">
              <a:buNone/>
            </a:pPr>
            <a:r>
              <a:rPr lang="en-US" sz="18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Peltier Effect </a:t>
            </a:r>
          </a:p>
          <a:p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an </a:t>
            </a:r>
            <a:r>
              <a:rPr lang="en-US" sz="18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Electricity </a:t>
            </a: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passes through a junction of two different conductive materials heat is absorbed on one side (cooling) and released on the other (heating). </a:t>
            </a:r>
            <a:r>
              <a:rPr lang="en-US" sz="11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(Patil, et al. 2018)</a:t>
            </a:r>
            <a:endParaRPr lang="en-US" sz="1050" dirty="0"/>
          </a:p>
          <a:p>
            <a:endParaRPr lang="en-US" dirty="0"/>
          </a:p>
          <a:p>
            <a:endParaRPr lang="en-US" dirty="0"/>
          </a:p>
          <a:p>
            <a:pPr marL="787400" lvl="1" indent="-342900">
              <a:lnSpc>
                <a:spcPct val="100000"/>
              </a:lnSpc>
              <a:spcBef>
                <a:spcPts val="0"/>
              </a:spcBef>
              <a:buSzPts val="2800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Improve energy efficiency by active heat recovery</a:t>
            </a:r>
          </a:p>
          <a:p>
            <a:pPr marL="1200150" lvl="2" indent="-285750">
              <a:lnSpc>
                <a:spcPct val="100000"/>
              </a:lnSpc>
              <a:spcBef>
                <a:spcPts val="0"/>
              </a:spcBef>
              <a:buSzPts val="2800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Electrical energy consumed is fully used for heating</a:t>
            </a:r>
          </a:p>
          <a:p>
            <a:pPr marL="1200150" lvl="2" indent="-285750">
              <a:lnSpc>
                <a:spcPct val="100000"/>
              </a:lnSpc>
              <a:spcBef>
                <a:spcPts val="0"/>
              </a:spcBef>
              <a:buSzPts val="2800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Eliminate the Hot media for heating</a:t>
            </a:r>
            <a:endParaRPr lang="en-US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0150" lvl="2" indent="-285750">
              <a:lnSpc>
                <a:spcPct val="100000"/>
              </a:lnSpc>
              <a:spcBef>
                <a:spcPts val="0"/>
              </a:spcBef>
              <a:buSzPts val="2800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Potentially minimize the chilled water for cooling </a:t>
            </a:r>
          </a:p>
          <a:p>
            <a:pPr marL="787400" lvl="1" indent="-342900">
              <a:lnSpc>
                <a:spcPct val="100000"/>
              </a:lnSpc>
              <a:spcBef>
                <a:spcPts val="0"/>
              </a:spcBef>
              <a:buSzPts val="2800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 savings on liquids pumping</a:t>
            </a:r>
          </a:p>
          <a:p>
            <a:pPr marL="787400" lvl="1" indent="-342900">
              <a:lnSpc>
                <a:spcPct val="100000"/>
              </a:lnSpc>
              <a:spcBef>
                <a:spcPts val="0"/>
              </a:spcBef>
              <a:buSzPts val="2800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not significant heat loss</a:t>
            </a:r>
          </a:p>
          <a:p>
            <a:pPr marL="787400" lvl="1" indent="-342900">
              <a:lnSpc>
                <a:spcPct val="100000"/>
              </a:lnSpc>
              <a:spcBef>
                <a:spcPts val="0"/>
              </a:spcBef>
              <a:buSzPts val="2800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Simplified design</a:t>
            </a:r>
          </a:p>
          <a:p>
            <a:pPr marL="787400" lvl="1" indent="-342900">
              <a:lnSpc>
                <a:spcPct val="100000"/>
              </a:lnSpc>
              <a:spcBef>
                <a:spcPts val="0"/>
              </a:spcBef>
              <a:buSzPts val="2800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 site farm pasteurization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600" b="0" u="none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lang="en-US" sz="1600" b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68211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73163" y="892175"/>
            <a:ext cx="4511675" cy="2538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600" b="0" u="none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lang="en-US" sz="1600" b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2870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73163" y="892175"/>
            <a:ext cx="4511675" cy="2538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600" b="0" u="none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lang="en-US" sz="1600" b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28235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73163" y="892175"/>
            <a:ext cx="4511675" cy="2538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600" b="0" u="none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lang="en-US" sz="1600" b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1579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73163" y="892175"/>
            <a:ext cx="4511675" cy="2538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600" b="0" u="none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lang="en-US" sz="1600" b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68710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22:notes"/>
          <p:cNvSpPr txBox="1">
            <a:spLocks noGrp="1"/>
          </p:cNvSpPr>
          <p:nvPr>
            <p:ph type="body" idx="1"/>
          </p:nvPr>
        </p:nvSpPr>
        <p:spPr>
          <a:xfrm>
            <a:off x="228599" y="3653292"/>
            <a:ext cx="6399213" cy="4940449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3" name="Google Shape;1083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73163" y="892175"/>
            <a:ext cx="4511675" cy="25384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+ Reverse" type="title">
  <p:cSld name="TITLE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6"/>
          <p:cNvSpPr txBox="1">
            <a:spLocks noGrp="1"/>
          </p:cNvSpPr>
          <p:nvPr>
            <p:ph type="ctrTitle"/>
          </p:nvPr>
        </p:nvSpPr>
        <p:spPr>
          <a:xfrm>
            <a:off x="228600" y="228600"/>
            <a:ext cx="11735708" cy="18788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6"/>
          <p:cNvSpPr txBox="1">
            <a:spLocks noGrp="1"/>
          </p:cNvSpPr>
          <p:nvPr>
            <p:ph type="subTitle" idx="1"/>
          </p:nvPr>
        </p:nvSpPr>
        <p:spPr>
          <a:xfrm>
            <a:off x="228600" y="2197381"/>
            <a:ext cx="11734800" cy="560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26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1" name="Google Shape;21;p26"/>
          <p:cNvGrpSpPr/>
          <p:nvPr/>
        </p:nvGrpSpPr>
        <p:grpSpPr>
          <a:xfrm>
            <a:off x="4696483" y="3537022"/>
            <a:ext cx="2661854" cy="1797997"/>
            <a:chOff x="-2931" y="-4852"/>
            <a:chExt cx="17157" cy="11589"/>
          </a:xfrm>
        </p:grpSpPr>
        <p:sp>
          <p:nvSpPr>
            <p:cNvPr id="22" name="Google Shape;22;p26"/>
            <p:cNvSpPr/>
            <p:nvPr/>
          </p:nvSpPr>
          <p:spPr>
            <a:xfrm>
              <a:off x="3516" y="-4567"/>
              <a:ext cx="4245" cy="45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26"/>
            <p:cNvSpPr/>
            <p:nvPr/>
          </p:nvSpPr>
          <p:spPr>
            <a:xfrm>
              <a:off x="-2931" y="1653"/>
              <a:ext cx="17157" cy="5084"/>
            </a:xfrm>
            <a:custGeom>
              <a:avLst/>
              <a:gdLst/>
              <a:ahLst/>
              <a:cxnLst/>
              <a:rect l="l" t="t" r="r" b="b"/>
              <a:pathLst>
                <a:path w="974" h="286" extrusionOk="0">
                  <a:moveTo>
                    <a:pt x="104" y="92"/>
                  </a:moveTo>
                  <a:cubicBezTo>
                    <a:pt x="106" y="93"/>
                    <a:pt x="107" y="96"/>
                    <a:pt x="108" y="100"/>
                  </a:cubicBezTo>
                  <a:cubicBezTo>
                    <a:pt x="108" y="102"/>
                    <a:pt x="109" y="103"/>
                    <a:pt x="110" y="103"/>
                  </a:cubicBezTo>
                  <a:cubicBezTo>
                    <a:pt x="111" y="103"/>
                    <a:pt x="112" y="102"/>
                    <a:pt x="112" y="100"/>
                  </a:cubicBezTo>
                  <a:cubicBezTo>
                    <a:pt x="112" y="99"/>
                    <a:pt x="111" y="98"/>
                    <a:pt x="111" y="96"/>
                  </a:cubicBezTo>
                  <a:cubicBezTo>
                    <a:pt x="111" y="94"/>
                    <a:pt x="111" y="91"/>
                    <a:pt x="111" y="88"/>
                  </a:cubicBezTo>
                  <a:cubicBezTo>
                    <a:pt x="111" y="84"/>
                    <a:pt x="110" y="82"/>
                    <a:pt x="110" y="82"/>
                  </a:cubicBezTo>
                  <a:cubicBezTo>
                    <a:pt x="109" y="81"/>
                    <a:pt x="107" y="81"/>
                    <a:pt x="104" y="81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5" y="81"/>
                    <a:pt x="4" y="81"/>
                    <a:pt x="4" y="82"/>
                  </a:cubicBezTo>
                  <a:cubicBezTo>
                    <a:pt x="3" y="83"/>
                    <a:pt x="3" y="85"/>
                    <a:pt x="3" y="87"/>
                  </a:cubicBezTo>
                  <a:cubicBezTo>
                    <a:pt x="3" y="90"/>
                    <a:pt x="2" y="94"/>
                    <a:pt x="1" y="98"/>
                  </a:cubicBezTo>
                  <a:cubicBezTo>
                    <a:pt x="1" y="101"/>
                    <a:pt x="0" y="103"/>
                    <a:pt x="0" y="105"/>
                  </a:cubicBezTo>
                  <a:cubicBezTo>
                    <a:pt x="0" y="106"/>
                    <a:pt x="1" y="107"/>
                    <a:pt x="2" y="107"/>
                  </a:cubicBezTo>
                  <a:cubicBezTo>
                    <a:pt x="3" y="107"/>
                    <a:pt x="4" y="106"/>
                    <a:pt x="4" y="104"/>
                  </a:cubicBezTo>
                  <a:cubicBezTo>
                    <a:pt x="5" y="98"/>
                    <a:pt x="7" y="95"/>
                    <a:pt x="9" y="93"/>
                  </a:cubicBezTo>
                  <a:cubicBezTo>
                    <a:pt x="11" y="91"/>
                    <a:pt x="15" y="90"/>
                    <a:pt x="20" y="90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6" y="90"/>
                    <a:pt x="47" y="90"/>
                    <a:pt x="48" y="91"/>
                  </a:cubicBezTo>
                  <a:cubicBezTo>
                    <a:pt x="48" y="91"/>
                    <a:pt x="49" y="93"/>
                    <a:pt x="49" y="95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186"/>
                    <a:pt x="49" y="186"/>
                    <a:pt x="49" y="186"/>
                  </a:cubicBezTo>
                  <a:cubicBezTo>
                    <a:pt x="49" y="191"/>
                    <a:pt x="48" y="194"/>
                    <a:pt x="46" y="196"/>
                  </a:cubicBezTo>
                  <a:cubicBezTo>
                    <a:pt x="45" y="198"/>
                    <a:pt x="42" y="199"/>
                    <a:pt x="37" y="200"/>
                  </a:cubicBezTo>
                  <a:cubicBezTo>
                    <a:pt x="35" y="200"/>
                    <a:pt x="34" y="201"/>
                    <a:pt x="34" y="202"/>
                  </a:cubicBezTo>
                  <a:cubicBezTo>
                    <a:pt x="34" y="203"/>
                    <a:pt x="35" y="204"/>
                    <a:pt x="37" y="204"/>
                  </a:cubicBezTo>
                  <a:cubicBezTo>
                    <a:pt x="37" y="204"/>
                    <a:pt x="39" y="204"/>
                    <a:pt x="43" y="203"/>
                  </a:cubicBezTo>
                  <a:cubicBezTo>
                    <a:pt x="44" y="203"/>
                    <a:pt x="47" y="203"/>
                    <a:pt x="49" y="203"/>
                  </a:cubicBezTo>
                  <a:cubicBezTo>
                    <a:pt x="56" y="203"/>
                    <a:pt x="56" y="203"/>
                    <a:pt x="56" y="203"/>
                  </a:cubicBezTo>
                  <a:cubicBezTo>
                    <a:pt x="63" y="203"/>
                    <a:pt x="63" y="203"/>
                    <a:pt x="63" y="203"/>
                  </a:cubicBezTo>
                  <a:cubicBezTo>
                    <a:pt x="67" y="203"/>
                    <a:pt x="70" y="203"/>
                    <a:pt x="71" y="203"/>
                  </a:cubicBezTo>
                  <a:cubicBezTo>
                    <a:pt x="73" y="204"/>
                    <a:pt x="74" y="204"/>
                    <a:pt x="75" y="204"/>
                  </a:cubicBezTo>
                  <a:cubicBezTo>
                    <a:pt x="77" y="204"/>
                    <a:pt x="78" y="203"/>
                    <a:pt x="78" y="202"/>
                  </a:cubicBezTo>
                  <a:cubicBezTo>
                    <a:pt x="78" y="201"/>
                    <a:pt x="77" y="200"/>
                    <a:pt x="74" y="200"/>
                  </a:cubicBezTo>
                  <a:cubicBezTo>
                    <a:pt x="67" y="198"/>
                    <a:pt x="63" y="194"/>
                    <a:pt x="63" y="187"/>
                  </a:cubicBezTo>
                  <a:cubicBezTo>
                    <a:pt x="63" y="184"/>
                    <a:pt x="63" y="184"/>
                    <a:pt x="63" y="184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3"/>
                    <a:pt x="63" y="92"/>
                    <a:pt x="64" y="91"/>
                  </a:cubicBezTo>
                  <a:cubicBezTo>
                    <a:pt x="64" y="90"/>
                    <a:pt x="66" y="90"/>
                    <a:pt x="69" y="90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9" y="90"/>
                    <a:pt x="102" y="90"/>
                    <a:pt x="104" y="92"/>
                  </a:cubicBezTo>
                  <a:close/>
                  <a:moveTo>
                    <a:pt x="152" y="88"/>
                  </a:moveTo>
                  <a:cubicBezTo>
                    <a:pt x="153" y="87"/>
                    <a:pt x="156" y="87"/>
                    <a:pt x="159" y="87"/>
                  </a:cubicBezTo>
                  <a:cubicBezTo>
                    <a:pt x="173" y="87"/>
                    <a:pt x="173" y="87"/>
                    <a:pt x="173" y="87"/>
                  </a:cubicBezTo>
                  <a:cubicBezTo>
                    <a:pt x="183" y="87"/>
                    <a:pt x="189" y="87"/>
                    <a:pt x="192" y="88"/>
                  </a:cubicBezTo>
                  <a:cubicBezTo>
                    <a:pt x="196" y="89"/>
                    <a:pt x="198" y="91"/>
                    <a:pt x="199" y="94"/>
                  </a:cubicBezTo>
                  <a:cubicBezTo>
                    <a:pt x="200" y="95"/>
                    <a:pt x="200" y="97"/>
                    <a:pt x="200" y="99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00" y="103"/>
                    <a:pt x="201" y="104"/>
                    <a:pt x="202" y="104"/>
                  </a:cubicBezTo>
                  <a:cubicBezTo>
                    <a:pt x="203" y="104"/>
                    <a:pt x="204" y="104"/>
                    <a:pt x="204" y="103"/>
                  </a:cubicBezTo>
                  <a:cubicBezTo>
                    <a:pt x="204" y="102"/>
                    <a:pt x="205" y="100"/>
                    <a:pt x="205" y="96"/>
                  </a:cubicBezTo>
                  <a:cubicBezTo>
                    <a:pt x="205" y="91"/>
                    <a:pt x="205" y="91"/>
                    <a:pt x="205" y="91"/>
                  </a:cubicBezTo>
                  <a:cubicBezTo>
                    <a:pt x="206" y="87"/>
                    <a:pt x="206" y="85"/>
                    <a:pt x="206" y="84"/>
                  </a:cubicBezTo>
                  <a:cubicBezTo>
                    <a:pt x="206" y="83"/>
                    <a:pt x="206" y="82"/>
                    <a:pt x="206" y="82"/>
                  </a:cubicBezTo>
                  <a:cubicBezTo>
                    <a:pt x="206" y="80"/>
                    <a:pt x="205" y="79"/>
                    <a:pt x="203" y="79"/>
                  </a:cubicBezTo>
                  <a:cubicBezTo>
                    <a:pt x="203" y="79"/>
                    <a:pt x="201" y="79"/>
                    <a:pt x="200" y="80"/>
                  </a:cubicBezTo>
                  <a:cubicBezTo>
                    <a:pt x="199" y="80"/>
                    <a:pt x="197" y="80"/>
                    <a:pt x="193" y="80"/>
                  </a:cubicBezTo>
                  <a:cubicBezTo>
                    <a:pt x="181" y="81"/>
                    <a:pt x="181" y="81"/>
                    <a:pt x="181" y="81"/>
                  </a:cubicBezTo>
                  <a:cubicBezTo>
                    <a:pt x="175" y="81"/>
                    <a:pt x="169" y="81"/>
                    <a:pt x="161" y="81"/>
                  </a:cubicBezTo>
                  <a:cubicBezTo>
                    <a:pt x="149" y="81"/>
                    <a:pt x="139" y="81"/>
                    <a:pt x="131" y="80"/>
                  </a:cubicBezTo>
                  <a:cubicBezTo>
                    <a:pt x="128" y="79"/>
                    <a:pt x="126" y="79"/>
                    <a:pt x="125" y="79"/>
                  </a:cubicBezTo>
                  <a:cubicBezTo>
                    <a:pt x="122" y="79"/>
                    <a:pt x="121" y="80"/>
                    <a:pt x="121" y="82"/>
                  </a:cubicBezTo>
                  <a:cubicBezTo>
                    <a:pt x="121" y="83"/>
                    <a:pt x="121" y="83"/>
                    <a:pt x="123" y="83"/>
                  </a:cubicBezTo>
                  <a:cubicBezTo>
                    <a:pt x="129" y="83"/>
                    <a:pt x="132" y="85"/>
                    <a:pt x="134" y="88"/>
                  </a:cubicBezTo>
                  <a:cubicBezTo>
                    <a:pt x="136" y="91"/>
                    <a:pt x="137" y="96"/>
                    <a:pt x="137" y="105"/>
                  </a:cubicBezTo>
                  <a:cubicBezTo>
                    <a:pt x="137" y="180"/>
                    <a:pt x="137" y="180"/>
                    <a:pt x="137" y="180"/>
                  </a:cubicBezTo>
                  <a:cubicBezTo>
                    <a:pt x="137" y="186"/>
                    <a:pt x="137" y="186"/>
                    <a:pt x="137" y="186"/>
                  </a:cubicBezTo>
                  <a:cubicBezTo>
                    <a:pt x="137" y="193"/>
                    <a:pt x="135" y="198"/>
                    <a:pt x="130" y="199"/>
                  </a:cubicBezTo>
                  <a:cubicBezTo>
                    <a:pt x="127" y="200"/>
                    <a:pt x="127" y="200"/>
                    <a:pt x="127" y="200"/>
                  </a:cubicBezTo>
                  <a:cubicBezTo>
                    <a:pt x="126" y="200"/>
                    <a:pt x="125" y="201"/>
                    <a:pt x="125" y="202"/>
                  </a:cubicBezTo>
                  <a:cubicBezTo>
                    <a:pt x="125" y="203"/>
                    <a:pt x="126" y="204"/>
                    <a:pt x="128" y="204"/>
                  </a:cubicBezTo>
                  <a:cubicBezTo>
                    <a:pt x="128" y="204"/>
                    <a:pt x="130" y="204"/>
                    <a:pt x="132" y="203"/>
                  </a:cubicBezTo>
                  <a:cubicBezTo>
                    <a:pt x="137" y="202"/>
                    <a:pt x="144" y="202"/>
                    <a:pt x="154" y="202"/>
                  </a:cubicBezTo>
                  <a:cubicBezTo>
                    <a:pt x="162" y="202"/>
                    <a:pt x="171" y="203"/>
                    <a:pt x="183" y="204"/>
                  </a:cubicBezTo>
                  <a:cubicBezTo>
                    <a:pt x="185" y="204"/>
                    <a:pt x="188" y="204"/>
                    <a:pt x="189" y="204"/>
                  </a:cubicBezTo>
                  <a:cubicBezTo>
                    <a:pt x="197" y="204"/>
                    <a:pt x="204" y="201"/>
                    <a:pt x="209" y="194"/>
                  </a:cubicBezTo>
                  <a:cubicBezTo>
                    <a:pt x="214" y="189"/>
                    <a:pt x="216" y="185"/>
                    <a:pt x="216" y="181"/>
                  </a:cubicBezTo>
                  <a:cubicBezTo>
                    <a:pt x="216" y="179"/>
                    <a:pt x="215" y="178"/>
                    <a:pt x="214" y="178"/>
                  </a:cubicBezTo>
                  <a:cubicBezTo>
                    <a:pt x="214" y="178"/>
                    <a:pt x="213" y="179"/>
                    <a:pt x="212" y="180"/>
                  </a:cubicBezTo>
                  <a:cubicBezTo>
                    <a:pt x="206" y="190"/>
                    <a:pt x="190" y="196"/>
                    <a:pt x="167" y="196"/>
                  </a:cubicBezTo>
                  <a:cubicBezTo>
                    <a:pt x="160" y="196"/>
                    <a:pt x="155" y="195"/>
                    <a:pt x="153" y="194"/>
                  </a:cubicBezTo>
                  <a:cubicBezTo>
                    <a:pt x="152" y="193"/>
                    <a:pt x="151" y="189"/>
                    <a:pt x="151" y="184"/>
                  </a:cubicBezTo>
                  <a:cubicBezTo>
                    <a:pt x="151" y="151"/>
                    <a:pt x="151" y="151"/>
                    <a:pt x="151" y="151"/>
                  </a:cubicBezTo>
                  <a:cubicBezTo>
                    <a:pt x="151" y="149"/>
                    <a:pt x="151" y="149"/>
                    <a:pt x="151" y="149"/>
                  </a:cubicBezTo>
                  <a:cubicBezTo>
                    <a:pt x="151" y="147"/>
                    <a:pt x="151" y="146"/>
                    <a:pt x="152" y="145"/>
                  </a:cubicBezTo>
                  <a:cubicBezTo>
                    <a:pt x="153" y="144"/>
                    <a:pt x="155" y="144"/>
                    <a:pt x="158" y="144"/>
                  </a:cubicBezTo>
                  <a:cubicBezTo>
                    <a:pt x="178" y="144"/>
                    <a:pt x="178" y="144"/>
                    <a:pt x="178" y="144"/>
                  </a:cubicBezTo>
                  <a:cubicBezTo>
                    <a:pt x="183" y="144"/>
                    <a:pt x="186" y="145"/>
                    <a:pt x="188" y="146"/>
                  </a:cubicBezTo>
                  <a:cubicBezTo>
                    <a:pt x="191" y="148"/>
                    <a:pt x="192" y="150"/>
                    <a:pt x="193" y="154"/>
                  </a:cubicBezTo>
                  <a:cubicBezTo>
                    <a:pt x="193" y="157"/>
                    <a:pt x="193" y="157"/>
                    <a:pt x="193" y="157"/>
                  </a:cubicBezTo>
                  <a:cubicBezTo>
                    <a:pt x="193" y="158"/>
                    <a:pt x="194" y="159"/>
                    <a:pt x="196" y="159"/>
                  </a:cubicBezTo>
                  <a:cubicBezTo>
                    <a:pt x="197" y="159"/>
                    <a:pt x="197" y="158"/>
                    <a:pt x="197" y="157"/>
                  </a:cubicBezTo>
                  <a:cubicBezTo>
                    <a:pt x="197" y="156"/>
                    <a:pt x="197" y="155"/>
                    <a:pt x="197" y="154"/>
                  </a:cubicBezTo>
                  <a:cubicBezTo>
                    <a:pt x="197" y="150"/>
                    <a:pt x="197" y="147"/>
                    <a:pt x="197" y="143"/>
                  </a:cubicBezTo>
                  <a:cubicBezTo>
                    <a:pt x="197" y="138"/>
                    <a:pt x="197" y="133"/>
                    <a:pt x="197" y="127"/>
                  </a:cubicBezTo>
                  <a:cubicBezTo>
                    <a:pt x="197" y="127"/>
                    <a:pt x="197" y="126"/>
                    <a:pt x="197" y="125"/>
                  </a:cubicBezTo>
                  <a:cubicBezTo>
                    <a:pt x="197" y="124"/>
                    <a:pt x="197" y="123"/>
                    <a:pt x="196" y="123"/>
                  </a:cubicBezTo>
                  <a:cubicBezTo>
                    <a:pt x="194" y="123"/>
                    <a:pt x="194" y="124"/>
                    <a:pt x="193" y="125"/>
                  </a:cubicBezTo>
                  <a:cubicBezTo>
                    <a:pt x="193" y="129"/>
                    <a:pt x="192" y="132"/>
                    <a:pt x="191" y="133"/>
                  </a:cubicBezTo>
                  <a:cubicBezTo>
                    <a:pt x="190" y="134"/>
                    <a:pt x="188" y="135"/>
                    <a:pt x="185" y="135"/>
                  </a:cubicBezTo>
                  <a:cubicBezTo>
                    <a:pt x="181" y="136"/>
                    <a:pt x="176" y="136"/>
                    <a:pt x="170" y="136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3" y="136"/>
                    <a:pt x="152" y="136"/>
                    <a:pt x="151" y="136"/>
                  </a:cubicBezTo>
                  <a:cubicBezTo>
                    <a:pt x="151" y="135"/>
                    <a:pt x="151" y="133"/>
                    <a:pt x="151" y="131"/>
                  </a:cubicBezTo>
                  <a:cubicBezTo>
                    <a:pt x="151" y="95"/>
                    <a:pt x="151" y="95"/>
                    <a:pt x="151" y="95"/>
                  </a:cubicBezTo>
                  <a:cubicBezTo>
                    <a:pt x="151" y="91"/>
                    <a:pt x="151" y="89"/>
                    <a:pt x="152" y="88"/>
                  </a:cubicBezTo>
                  <a:close/>
                  <a:moveTo>
                    <a:pt x="333" y="109"/>
                  </a:moveTo>
                  <a:cubicBezTo>
                    <a:pt x="333" y="99"/>
                    <a:pt x="333" y="99"/>
                    <a:pt x="333" y="99"/>
                  </a:cubicBezTo>
                  <a:cubicBezTo>
                    <a:pt x="333" y="94"/>
                    <a:pt x="334" y="90"/>
                    <a:pt x="335" y="88"/>
                  </a:cubicBezTo>
                  <a:cubicBezTo>
                    <a:pt x="336" y="85"/>
                    <a:pt x="339" y="84"/>
                    <a:pt x="342" y="83"/>
                  </a:cubicBezTo>
                  <a:cubicBezTo>
                    <a:pt x="344" y="83"/>
                    <a:pt x="344" y="82"/>
                    <a:pt x="344" y="81"/>
                  </a:cubicBezTo>
                  <a:cubicBezTo>
                    <a:pt x="344" y="80"/>
                    <a:pt x="343" y="80"/>
                    <a:pt x="342" y="80"/>
                  </a:cubicBezTo>
                  <a:cubicBezTo>
                    <a:pt x="341" y="80"/>
                    <a:pt x="339" y="80"/>
                    <a:pt x="337" y="80"/>
                  </a:cubicBezTo>
                  <a:cubicBezTo>
                    <a:pt x="335" y="80"/>
                    <a:pt x="332" y="81"/>
                    <a:pt x="328" y="81"/>
                  </a:cubicBezTo>
                  <a:cubicBezTo>
                    <a:pt x="321" y="81"/>
                    <a:pt x="316" y="80"/>
                    <a:pt x="312" y="80"/>
                  </a:cubicBezTo>
                  <a:cubicBezTo>
                    <a:pt x="310" y="80"/>
                    <a:pt x="309" y="80"/>
                    <a:pt x="308" y="80"/>
                  </a:cubicBezTo>
                  <a:cubicBezTo>
                    <a:pt x="306" y="80"/>
                    <a:pt x="306" y="80"/>
                    <a:pt x="306" y="81"/>
                  </a:cubicBezTo>
                  <a:cubicBezTo>
                    <a:pt x="306" y="83"/>
                    <a:pt x="306" y="83"/>
                    <a:pt x="308" y="84"/>
                  </a:cubicBezTo>
                  <a:cubicBezTo>
                    <a:pt x="314" y="85"/>
                    <a:pt x="318" y="86"/>
                    <a:pt x="321" y="88"/>
                  </a:cubicBezTo>
                  <a:cubicBezTo>
                    <a:pt x="323" y="90"/>
                    <a:pt x="325" y="94"/>
                    <a:pt x="325" y="99"/>
                  </a:cubicBezTo>
                  <a:cubicBezTo>
                    <a:pt x="326" y="120"/>
                    <a:pt x="326" y="120"/>
                    <a:pt x="326" y="120"/>
                  </a:cubicBezTo>
                  <a:cubicBezTo>
                    <a:pt x="326" y="132"/>
                    <a:pt x="326" y="132"/>
                    <a:pt x="326" y="132"/>
                  </a:cubicBezTo>
                  <a:cubicBezTo>
                    <a:pt x="326" y="176"/>
                    <a:pt x="326" y="176"/>
                    <a:pt x="326" y="176"/>
                  </a:cubicBezTo>
                  <a:cubicBezTo>
                    <a:pt x="326" y="177"/>
                    <a:pt x="326" y="177"/>
                    <a:pt x="325" y="177"/>
                  </a:cubicBezTo>
                  <a:cubicBezTo>
                    <a:pt x="325" y="178"/>
                    <a:pt x="324" y="177"/>
                    <a:pt x="323" y="175"/>
                  </a:cubicBezTo>
                  <a:cubicBezTo>
                    <a:pt x="241" y="82"/>
                    <a:pt x="241" y="82"/>
                    <a:pt x="241" y="82"/>
                  </a:cubicBezTo>
                  <a:cubicBezTo>
                    <a:pt x="239" y="81"/>
                    <a:pt x="238" y="80"/>
                    <a:pt x="236" y="80"/>
                  </a:cubicBezTo>
                  <a:cubicBezTo>
                    <a:pt x="235" y="80"/>
                    <a:pt x="234" y="80"/>
                    <a:pt x="233" y="80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25" y="80"/>
                    <a:pt x="225" y="80"/>
                    <a:pt x="225" y="80"/>
                  </a:cubicBezTo>
                  <a:cubicBezTo>
                    <a:pt x="222" y="80"/>
                    <a:pt x="222" y="80"/>
                    <a:pt x="222" y="80"/>
                  </a:cubicBezTo>
                  <a:cubicBezTo>
                    <a:pt x="221" y="80"/>
                    <a:pt x="221" y="80"/>
                    <a:pt x="220" y="80"/>
                  </a:cubicBezTo>
                  <a:cubicBezTo>
                    <a:pt x="219" y="80"/>
                    <a:pt x="218" y="80"/>
                    <a:pt x="218" y="81"/>
                  </a:cubicBezTo>
                  <a:cubicBezTo>
                    <a:pt x="218" y="82"/>
                    <a:pt x="219" y="83"/>
                    <a:pt x="221" y="83"/>
                  </a:cubicBezTo>
                  <a:cubicBezTo>
                    <a:pt x="227" y="84"/>
                    <a:pt x="232" y="87"/>
                    <a:pt x="235" y="93"/>
                  </a:cubicBezTo>
                  <a:cubicBezTo>
                    <a:pt x="238" y="99"/>
                    <a:pt x="240" y="107"/>
                    <a:pt x="240" y="118"/>
                  </a:cubicBezTo>
                  <a:cubicBezTo>
                    <a:pt x="240" y="178"/>
                    <a:pt x="240" y="178"/>
                    <a:pt x="240" y="178"/>
                  </a:cubicBezTo>
                  <a:cubicBezTo>
                    <a:pt x="240" y="185"/>
                    <a:pt x="239" y="190"/>
                    <a:pt x="237" y="192"/>
                  </a:cubicBezTo>
                  <a:cubicBezTo>
                    <a:pt x="236" y="195"/>
                    <a:pt x="232" y="198"/>
                    <a:pt x="227" y="199"/>
                  </a:cubicBezTo>
                  <a:cubicBezTo>
                    <a:pt x="225" y="200"/>
                    <a:pt x="225" y="201"/>
                    <a:pt x="225" y="202"/>
                  </a:cubicBezTo>
                  <a:cubicBezTo>
                    <a:pt x="225" y="203"/>
                    <a:pt x="226" y="203"/>
                    <a:pt x="227" y="203"/>
                  </a:cubicBezTo>
                  <a:cubicBezTo>
                    <a:pt x="228" y="203"/>
                    <a:pt x="229" y="203"/>
                    <a:pt x="230" y="203"/>
                  </a:cubicBezTo>
                  <a:cubicBezTo>
                    <a:pt x="233" y="203"/>
                    <a:pt x="235" y="202"/>
                    <a:pt x="237" y="202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50" y="203"/>
                    <a:pt x="250" y="203"/>
                    <a:pt x="250" y="203"/>
                  </a:cubicBezTo>
                  <a:cubicBezTo>
                    <a:pt x="255" y="203"/>
                    <a:pt x="258" y="203"/>
                    <a:pt x="258" y="203"/>
                  </a:cubicBezTo>
                  <a:cubicBezTo>
                    <a:pt x="259" y="203"/>
                    <a:pt x="260" y="203"/>
                    <a:pt x="261" y="203"/>
                  </a:cubicBezTo>
                  <a:cubicBezTo>
                    <a:pt x="262" y="203"/>
                    <a:pt x="263" y="203"/>
                    <a:pt x="263" y="202"/>
                  </a:cubicBezTo>
                  <a:cubicBezTo>
                    <a:pt x="263" y="200"/>
                    <a:pt x="262" y="200"/>
                    <a:pt x="260" y="199"/>
                  </a:cubicBezTo>
                  <a:cubicBezTo>
                    <a:pt x="255" y="199"/>
                    <a:pt x="252" y="198"/>
                    <a:pt x="250" y="196"/>
                  </a:cubicBezTo>
                  <a:cubicBezTo>
                    <a:pt x="249" y="195"/>
                    <a:pt x="248" y="192"/>
                    <a:pt x="247" y="188"/>
                  </a:cubicBezTo>
                  <a:cubicBezTo>
                    <a:pt x="247" y="182"/>
                    <a:pt x="247" y="182"/>
                    <a:pt x="247" y="182"/>
                  </a:cubicBezTo>
                  <a:cubicBezTo>
                    <a:pt x="247" y="178"/>
                    <a:pt x="247" y="178"/>
                    <a:pt x="247" y="178"/>
                  </a:cubicBezTo>
                  <a:cubicBezTo>
                    <a:pt x="247" y="117"/>
                    <a:pt x="247" y="117"/>
                    <a:pt x="247" y="117"/>
                  </a:cubicBezTo>
                  <a:cubicBezTo>
                    <a:pt x="247" y="115"/>
                    <a:pt x="248" y="113"/>
                    <a:pt x="249" y="113"/>
                  </a:cubicBezTo>
                  <a:cubicBezTo>
                    <a:pt x="249" y="113"/>
                    <a:pt x="250" y="113"/>
                    <a:pt x="250" y="114"/>
                  </a:cubicBezTo>
                  <a:cubicBezTo>
                    <a:pt x="251" y="115"/>
                    <a:pt x="251" y="115"/>
                    <a:pt x="251" y="115"/>
                  </a:cubicBezTo>
                  <a:cubicBezTo>
                    <a:pt x="326" y="201"/>
                    <a:pt x="326" y="201"/>
                    <a:pt x="326" y="201"/>
                  </a:cubicBezTo>
                  <a:cubicBezTo>
                    <a:pt x="328" y="203"/>
                    <a:pt x="328" y="203"/>
                    <a:pt x="328" y="203"/>
                  </a:cubicBezTo>
                  <a:cubicBezTo>
                    <a:pt x="329" y="204"/>
                    <a:pt x="329" y="204"/>
                    <a:pt x="330" y="204"/>
                  </a:cubicBezTo>
                  <a:cubicBezTo>
                    <a:pt x="332" y="204"/>
                    <a:pt x="332" y="203"/>
                    <a:pt x="333" y="202"/>
                  </a:cubicBezTo>
                  <a:cubicBezTo>
                    <a:pt x="333" y="200"/>
                    <a:pt x="333" y="196"/>
                    <a:pt x="333" y="190"/>
                  </a:cubicBezTo>
                  <a:cubicBezTo>
                    <a:pt x="333" y="115"/>
                    <a:pt x="333" y="115"/>
                    <a:pt x="333" y="115"/>
                  </a:cubicBezTo>
                  <a:cubicBezTo>
                    <a:pt x="333" y="109"/>
                    <a:pt x="333" y="109"/>
                    <a:pt x="333" y="109"/>
                  </a:cubicBezTo>
                  <a:close/>
                  <a:moveTo>
                    <a:pt x="463" y="109"/>
                  </a:moveTo>
                  <a:cubicBezTo>
                    <a:pt x="463" y="99"/>
                    <a:pt x="463" y="99"/>
                    <a:pt x="463" y="99"/>
                  </a:cubicBezTo>
                  <a:cubicBezTo>
                    <a:pt x="463" y="94"/>
                    <a:pt x="463" y="90"/>
                    <a:pt x="465" y="88"/>
                  </a:cubicBezTo>
                  <a:cubicBezTo>
                    <a:pt x="466" y="85"/>
                    <a:pt x="468" y="84"/>
                    <a:pt x="472" y="83"/>
                  </a:cubicBezTo>
                  <a:cubicBezTo>
                    <a:pt x="473" y="83"/>
                    <a:pt x="474" y="82"/>
                    <a:pt x="474" y="81"/>
                  </a:cubicBezTo>
                  <a:cubicBezTo>
                    <a:pt x="474" y="80"/>
                    <a:pt x="473" y="80"/>
                    <a:pt x="471" y="80"/>
                  </a:cubicBezTo>
                  <a:cubicBezTo>
                    <a:pt x="470" y="80"/>
                    <a:pt x="469" y="80"/>
                    <a:pt x="467" y="80"/>
                  </a:cubicBezTo>
                  <a:cubicBezTo>
                    <a:pt x="465" y="80"/>
                    <a:pt x="462" y="81"/>
                    <a:pt x="458" y="81"/>
                  </a:cubicBezTo>
                  <a:cubicBezTo>
                    <a:pt x="451" y="81"/>
                    <a:pt x="445" y="80"/>
                    <a:pt x="441" y="80"/>
                  </a:cubicBezTo>
                  <a:cubicBezTo>
                    <a:pt x="440" y="80"/>
                    <a:pt x="438" y="80"/>
                    <a:pt x="438" y="80"/>
                  </a:cubicBezTo>
                  <a:cubicBezTo>
                    <a:pt x="436" y="80"/>
                    <a:pt x="435" y="80"/>
                    <a:pt x="435" y="81"/>
                  </a:cubicBezTo>
                  <a:cubicBezTo>
                    <a:pt x="435" y="83"/>
                    <a:pt x="436" y="83"/>
                    <a:pt x="438" y="84"/>
                  </a:cubicBezTo>
                  <a:cubicBezTo>
                    <a:pt x="444" y="85"/>
                    <a:pt x="448" y="86"/>
                    <a:pt x="450" y="88"/>
                  </a:cubicBezTo>
                  <a:cubicBezTo>
                    <a:pt x="453" y="90"/>
                    <a:pt x="454" y="94"/>
                    <a:pt x="455" y="99"/>
                  </a:cubicBezTo>
                  <a:cubicBezTo>
                    <a:pt x="456" y="120"/>
                    <a:pt x="456" y="120"/>
                    <a:pt x="456" y="120"/>
                  </a:cubicBezTo>
                  <a:cubicBezTo>
                    <a:pt x="456" y="132"/>
                    <a:pt x="456" y="132"/>
                    <a:pt x="456" y="132"/>
                  </a:cubicBezTo>
                  <a:cubicBezTo>
                    <a:pt x="456" y="176"/>
                    <a:pt x="456" y="176"/>
                    <a:pt x="456" y="176"/>
                  </a:cubicBezTo>
                  <a:cubicBezTo>
                    <a:pt x="456" y="177"/>
                    <a:pt x="455" y="177"/>
                    <a:pt x="455" y="177"/>
                  </a:cubicBezTo>
                  <a:cubicBezTo>
                    <a:pt x="454" y="178"/>
                    <a:pt x="454" y="177"/>
                    <a:pt x="452" y="175"/>
                  </a:cubicBezTo>
                  <a:cubicBezTo>
                    <a:pt x="370" y="82"/>
                    <a:pt x="370" y="82"/>
                    <a:pt x="370" y="82"/>
                  </a:cubicBezTo>
                  <a:cubicBezTo>
                    <a:pt x="369" y="81"/>
                    <a:pt x="367" y="80"/>
                    <a:pt x="366" y="80"/>
                  </a:cubicBezTo>
                  <a:cubicBezTo>
                    <a:pt x="365" y="80"/>
                    <a:pt x="364" y="80"/>
                    <a:pt x="362" y="80"/>
                  </a:cubicBezTo>
                  <a:cubicBezTo>
                    <a:pt x="361" y="80"/>
                    <a:pt x="361" y="80"/>
                    <a:pt x="361" y="80"/>
                  </a:cubicBezTo>
                  <a:cubicBezTo>
                    <a:pt x="355" y="80"/>
                    <a:pt x="355" y="80"/>
                    <a:pt x="355" y="80"/>
                  </a:cubicBezTo>
                  <a:cubicBezTo>
                    <a:pt x="351" y="80"/>
                    <a:pt x="351" y="80"/>
                    <a:pt x="351" y="80"/>
                  </a:cubicBezTo>
                  <a:cubicBezTo>
                    <a:pt x="351" y="80"/>
                    <a:pt x="350" y="80"/>
                    <a:pt x="350" y="80"/>
                  </a:cubicBezTo>
                  <a:cubicBezTo>
                    <a:pt x="349" y="80"/>
                    <a:pt x="348" y="80"/>
                    <a:pt x="348" y="81"/>
                  </a:cubicBezTo>
                  <a:cubicBezTo>
                    <a:pt x="348" y="82"/>
                    <a:pt x="349" y="83"/>
                    <a:pt x="350" y="83"/>
                  </a:cubicBezTo>
                  <a:cubicBezTo>
                    <a:pt x="357" y="84"/>
                    <a:pt x="361" y="87"/>
                    <a:pt x="365" y="93"/>
                  </a:cubicBezTo>
                  <a:cubicBezTo>
                    <a:pt x="368" y="99"/>
                    <a:pt x="369" y="107"/>
                    <a:pt x="369" y="118"/>
                  </a:cubicBezTo>
                  <a:cubicBezTo>
                    <a:pt x="369" y="178"/>
                    <a:pt x="369" y="178"/>
                    <a:pt x="369" y="178"/>
                  </a:cubicBezTo>
                  <a:cubicBezTo>
                    <a:pt x="369" y="185"/>
                    <a:pt x="369" y="190"/>
                    <a:pt x="367" y="192"/>
                  </a:cubicBezTo>
                  <a:cubicBezTo>
                    <a:pt x="365" y="195"/>
                    <a:pt x="362" y="198"/>
                    <a:pt x="357" y="199"/>
                  </a:cubicBezTo>
                  <a:cubicBezTo>
                    <a:pt x="355" y="200"/>
                    <a:pt x="354" y="201"/>
                    <a:pt x="354" y="202"/>
                  </a:cubicBezTo>
                  <a:cubicBezTo>
                    <a:pt x="354" y="203"/>
                    <a:pt x="355" y="203"/>
                    <a:pt x="357" y="203"/>
                  </a:cubicBezTo>
                  <a:cubicBezTo>
                    <a:pt x="357" y="203"/>
                    <a:pt x="358" y="203"/>
                    <a:pt x="360" y="203"/>
                  </a:cubicBezTo>
                  <a:cubicBezTo>
                    <a:pt x="362" y="203"/>
                    <a:pt x="364" y="202"/>
                    <a:pt x="367" y="202"/>
                  </a:cubicBezTo>
                  <a:cubicBezTo>
                    <a:pt x="371" y="202"/>
                    <a:pt x="371" y="202"/>
                    <a:pt x="371" y="202"/>
                  </a:cubicBezTo>
                  <a:cubicBezTo>
                    <a:pt x="380" y="203"/>
                    <a:pt x="380" y="203"/>
                    <a:pt x="380" y="203"/>
                  </a:cubicBezTo>
                  <a:cubicBezTo>
                    <a:pt x="384" y="203"/>
                    <a:pt x="387" y="203"/>
                    <a:pt x="388" y="203"/>
                  </a:cubicBezTo>
                  <a:cubicBezTo>
                    <a:pt x="389" y="203"/>
                    <a:pt x="390" y="203"/>
                    <a:pt x="390" y="203"/>
                  </a:cubicBezTo>
                  <a:cubicBezTo>
                    <a:pt x="392" y="203"/>
                    <a:pt x="392" y="203"/>
                    <a:pt x="392" y="202"/>
                  </a:cubicBezTo>
                  <a:cubicBezTo>
                    <a:pt x="392" y="200"/>
                    <a:pt x="391" y="200"/>
                    <a:pt x="389" y="199"/>
                  </a:cubicBezTo>
                  <a:cubicBezTo>
                    <a:pt x="385" y="199"/>
                    <a:pt x="381" y="198"/>
                    <a:pt x="380" y="196"/>
                  </a:cubicBezTo>
                  <a:cubicBezTo>
                    <a:pt x="378" y="195"/>
                    <a:pt x="377" y="192"/>
                    <a:pt x="377" y="188"/>
                  </a:cubicBezTo>
                  <a:cubicBezTo>
                    <a:pt x="377" y="182"/>
                    <a:pt x="377" y="182"/>
                    <a:pt x="377" y="182"/>
                  </a:cubicBezTo>
                  <a:cubicBezTo>
                    <a:pt x="377" y="178"/>
                    <a:pt x="377" y="178"/>
                    <a:pt x="377" y="178"/>
                  </a:cubicBezTo>
                  <a:cubicBezTo>
                    <a:pt x="377" y="117"/>
                    <a:pt x="377" y="117"/>
                    <a:pt x="377" y="117"/>
                  </a:cubicBezTo>
                  <a:cubicBezTo>
                    <a:pt x="377" y="115"/>
                    <a:pt x="377" y="113"/>
                    <a:pt x="378" y="113"/>
                  </a:cubicBezTo>
                  <a:cubicBezTo>
                    <a:pt x="379" y="113"/>
                    <a:pt x="379" y="113"/>
                    <a:pt x="380" y="114"/>
                  </a:cubicBezTo>
                  <a:cubicBezTo>
                    <a:pt x="380" y="115"/>
                    <a:pt x="380" y="115"/>
                    <a:pt x="380" y="115"/>
                  </a:cubicBezTo>
                  <a:cubicBezTo>
                    <a:pt x="456" y="201"/>
                    <a:pt x="456" y="201"/>
                    <a:pt x="456" y="201"/>
                  </a:cubicBezTo>
                  <a:cubicBezTo>
                    <a:pt x="458" y="203"/>
                    <a:pt x="458" y="203"/>
                    <a:pt x="458" y="203"/>
                  </a:cubicBezTo>
                  <a:cubicBezTo>
                    <a:pt x="458" y="204"/>
                    <a:pt x="459" y="204"/>
                    <a:pt x="460" y="204"/>
                  </a:cubicBezTo>
                  <a:cubicBezTo>
                    <a:pt x="461" y="204"/>
                    <a:pt x="462" y="203"/>
                    <a:pt x="462" y="202"/>
                  </a:cubicBezTo>
                  <a:cubicBezTo>
                    <a:pt x="463" y="200"/>
                    <a:pt x="463" y="196"/>
                    <a:pt x="463" y="190"/>
                  </a:cubicBezTo>
                  <a:cubicBezTo>
                    <a:pt x="463" y="115"/>
                    <a:pt x="463" y="115"/>
                    <a:pt x="463" y="115"/>
                  </a:cubicBezTo>
                  <a:cubicBezTo>
                    <a:pt x="463" y="109"/>
                    <a:pt x="463" y="109"/>
                    <a:pt x="463" y="109"/>
                  </a:cubicBezTo>
                  <a:close/>
                  <a:moveTo>
                    <a:pt x="512" y="88"/>
                  </a:moveTo>
                  <a:cubicBezTo>
                    <a:pt x="513" y="87"/>
                    <a:pt x="515" y="87"/>
                    <a:pt x="519" y="87"/>
                  </a:cubicBezTo>
                  <a:cubicBezTo>
                    <a:pt x="533" y="87"/>
                    <a:pt x="533" y="87"/>
                    <a:pt x="533" y="87"/>
                  </a:cubicBezTo>
                  <a:cubicBezTo>
                    <a:pt x="542" y="87"/>
                    <a:pt x="548" y="87"/>
                    <a:pt x="552" y="88"/>
                  </a:cubicBezTo>
                  <a:cubicBezTo>
                    <a:pt x="555" y="89"/>
                    <a:pt x="558" y="91"/>
                    <a:pt x="559" y="94"/>
                  </a:cubicBezTo>
                  <a:cubicBezTo>
                    <a:pt x="559" y="95"/>
                    <a:pt x="560" y="97"/>
                    <a:pt x="560" y="99"/>
                  </a:cubicBezTo>
                  <a:cubicBezTo>
                    <a:pt x="560" y="101"/>
                    <a:pt x="560" y="101"/>
                    <a:pt x="560" y="101"/>
                  </a:cubicBezTo>
                  <a:cubicBezTo>
                    <a:pt x="560" y="103"/>
                    <a:pt x="560" y="104"/>
                    <a:pt x="562" y="104"/>
                  </a:cubicBezTo>
                  <a:cubicBezTo>
                    <a:pt x="563" y="104"/>
                    <a:pt x="563" y="104"/>
                    <a:pt x="564" y="103"/>
                  </a:cubicBezTo>
                  <a:cubicBezTo>
                    <a:pt x="564" y="102"/>
                    <a:pt x="564" y="100"/>
                    <a:pt x="564" y="96"/>
                  </a:cubicBezTo>
                  <a:cubicBezTo>
                    <a:pt x="565" y="91"/>
                    <a:pt x="565" y="91"/>
                    <a:pt x="565" y="91"/>
                  </a:cubicBezTo>
                  <a:cubicBezTo>
                    <a:pt x="565" y="87"/>
                    <a:pt x="565" y="85"/>
                    <a:pt x="566" y="84"/>
                  </a:cubicBezTo>
                  <a:cubicBezTo>
                    <a:pt x="566" y="83"/>
                    <a:pt x="566" y="82"/>
                    <a:pt x="566" y="82"/>
                  </a:cubicBezTo>
                  <a:cubicBezTo>
                    <a:pt x="566" y="80"/>
                    <a:pt x="565" y="79"/>
                    <a:pt x="563" y="79"/>
                  </a:cubicBezTo>
                  <a:cubicBezTo>
                    <a:pt x="562" y="79"/>
                    <a:pt x="561" y="79"/>
                    <a:pt x="559" y="80"/>
                  </a:cubicBezTo>
                  <a:cubicBezTo>
                    <a:pt x="559" y="80"/>
                    <a:pt x="556" y="80"/>
                    <a:pt x="553" y="80"/>
                  </a:cubicBezTo>
                  <a:cubicBezTo>
                    <a:pt x="540" y="81"/>
                    <a:pt x="540" y="81"/>
                    <a:pt x="540" y="81"/>
                  </a:cubicBezTo>
                  <a:cubicBezTo>
                    <a:pt x="535" y="81"/>
                    <a:pt x="528" y="81"/>
                    <a:pt x="521" y="81"/>
                  </a:cubicBezTo>
                  <a:cubicBezTo>
                    <a:pt x="509" y="81"/>
                    <a:pt x="499" y="81"/>
                    <a:pt x="490" y="80"/>
                  </a:cubicBezTo>
                  <a:cubicBezTo>
                    <a:pt x="488" y="79"/>
                    <a:pt x="486" y="79"/>
                    <a:pt x="484" y="79"/>
                  </a:cubicBezTo>
                  <a:cubicBezTo>
                    <a:pt x="482" y="79"/>
                    <a:pt x="480" y="80"/>
                    <a:pt x="480" y="82"/>
                  </a:cubicBezTo>
                  <a:cubicBezTo>
                    <a:pt x="480" y="83"/>
                    <a:pt x="481" y="83"/>
                    <a:pt x="483" y="83"/>
                  </a:cubicBezTo>
                  <a:cubicBezTo>
                    <a:pt x="488" y="83"/>
                    <a:pt x="492" y="85"/>
                    <a:pt x="494" y="88"/>
                  </a:cubicBezTo>
                  <a:cubicBezTo>
                    <a:pt x="496" y="91"/>
                    <a:pt x="497" y="96"/>
                    <a:pt x="497" y="105"/>
                  </a:cubicBezTo>
                  <a:cubicBezTo>
                    <a:pt x="497" y="180"/>
                    <a:pt x="497" y="180"/>
                    <a:pt x="497" y="180"/>
                  </a:cubicBezTo>
                  <a:cubicBezTo>
                    <a:pt x="496" y="186"/>
                    <a:pt x="496" y="186"/>
                    <a:pt x="496" y="186"/>
                  </a:cubicBezTo>
                  <a:cubicBezTo>
                    <a:pt x="496" y="193"/>
                    <a:pt x="494" y="198"/>
                    <a:pt x="490" y="199"/>
                  </a:cubicBezTo>
                  <a:cubicBezTo>
                    <a:pt x="487" y="200"/>
                    <a:pt x="487" y="200"/>
                    <a:pt x="487" y="200"/>
                  </a:cubicBezTo>
                  <a:cubicBezTo>
                    <a:pt x="485" y="200"/>
                    <a:pt x="484" y="201"/>
                    <a:pt x="484" y="202"/>
                  </a:cubicBezTo>
                  <a:cubicBezTo>
                    <a:pt x="484" y="203"/>
                    <a:pt x="485" y="204"/>
                    <a:pt x="487" y="204"/>
                  </a:cubicBezTo>
                  <a:cubicBezTo>
                    <a:pt x="488" y="204"/>
                    <a:pt x="490" y="204"/>
                    <a:pt x="492" y="203"/>
                  </a:cubicBezTo>
                  <a:cubicBezTo>
                    <a:pt x="496" y="202"/>
                    <a:pt x="503" y="202"/>
                    <a:pt x="514" y="202"/>
                  </a:cubicBezTo>
                  <a:cubicBezTo>
                    <a:pt x="521" y="202"/>
                    <a:pt x="531" y="203"/>
                    <a:pt x="542" y="204"/>
                  </a:cubicBezTo>
                  <a:cubicBezTo>
                    <a:pt x="545" y="204"/>
                    <a:pt x="547" y="204"/>
                    <a:pt x="549" y="204"/>
                  </a:cubicBezTo>
                  <a:cubicBezTo>
                    <a:pt x="557" y="204"/>
                    <a:pt x="564" y="201"/>
                    <a:pt x="569" y="194"/>
                  </a:cubicBezTo>
                  <a:cubicBezTo>
                    <a:pt x="573" y="189"/>
                    <a:pt x="575" y="185"/>
                    <a:pt x="575" y="181"/>
                  </a:cubicBezTo>
                  <a:cubicBezTo>
                    <a:pt x="575" y="179"/>
                    <a:pt x="575" y="178"/>
                    <a:pt x="574" y="178"/>
                  </a:cubicBezTo>
                  <a:cubicBezTo>
                    <a:pt x="573" y="178"/>
                    <a:pt x="572" y="179"/>
                    <a:pt x="572" y="180"/>
                  </a:cubicBezTo>
                  <a:cubicBezTo>
                    <a:pt x="565" y="190"/>
                    <a:pt x="550" y="196"/>
                    <a:pt x="527" y="196"/>
                  </a:cubicBezTo>
                  <a:cubicBezTo>
                    <a:pt x="519" y="196"/>
                    <a:pt x="515" y="195"/>
                    <a:pt x="513" y="194"/>
                  </a:cubicBezTo>
                  <a:cubicBezTo>
                    <a:pt x="511" y="193"/>
                    <a:pt x="510" y="189"/>
                    <a:pt x="510" y="184"/>
                  </a:cubicBezTo>
                  <a:cubicBezTo>
                    <a:pt x="510" y="151"/>
                    <a:pt x="510" y="151"/>
                    <a:pt x="510" y="151"/>
                  </a:cubicBezTo>
                  <a:cubicBezTo>
                    <a:pt x="510" y="149"/>
                    <a:pt x="510" y="149"/>
                    <a:pt x="510" y="149"/>
                  </a:cubicBezTo>
                  <a:cubicBezTo>
                    <a:pt x="510" y="147"/>
                    <a:pt x="511" y="146"/>
                    <a:pt x="512" y="145"/>
                  </a:cubicBezTo>
                  <a:cubicBezTo>
                    <a:pt x="513" y="144"/>
                    <a:pt x="514" y="144"/>
                    <a:pt x="517" y="144"/>
                  </a:cubicBezTo>
                  <a:cubicBezTo>
                    <a:pt x="537" y="144"/>
                    <a:pt x="537" y="144"/>
                    <a:pt x="537" y="144"/>
                  </a:cubicBezTo>
                  <a:cubicBezTo>
                    <a:pt x="542" y="144"/>
                    <a:pt x="546" y="145"/>
                    <a:pt x="548" y="146"/>
                  </a:cubicBezTo>
                  <a:cubicBezTo>
                    <a:pt x="550" y="148"/>
                    <a:pt x="552" y="150"/>
                    <a:pt x="552" y="154"/>
                  </a:cubicBezTo>
                  <a:cubicBezTo>
                    <a:pt x="553" y="157"/>
                    <a:pt x="553" y="157"/>
                    <a:pt x="553" y="157"/>
                  </a:cubicBezTo>
                  <a:cubicBezTo>
                    <a:pt x="553" y="158"/>
                    <a:pt x="554" y="159"/>
                    <a:pt x="555" y="159"/>
                  </a:cubicBezTo>
                  <a:cubicBezTo>
                    <a:pt x="556" y="159"/>
                    <a:pt x="557" y="158"/>
                    <a:pt x="557" y="157"/>
                  </a:cubicBezTo>
                  <a:cubicBezTo>
                    <a:pt x="557" y="156"/>
                    <a:pt x="557" y="155"/>
                    <a:pt x="557" y="154"/>
                  </a:cubicBezTo>
                  <a:cubicBezTo>
                    <a:pt x="556" y="150"/>
                    <a:pt x="556" y="147"/>
                    <a:pt x="556" y="143"/>
                  </a:cubicBezTo>
                  <a:cubicBezTo>
                    <a:pt x="556" y="138"/>
                    <a:pt x="556" y="133"/>
                    <a:pt x="557" y="127"/>
                  </a:cubicBezTo>
                  <a:cubicBezTo>
                    <a:pt x="557" y="127"/>
                    <a:pt x="557" y="126"/>
                    <a:pt x="557" y="125"/>
                  </a:cubicBezTo>
                  <a:cubicBezTo>
                    <a:pt x="557" y="124"/>
                    <a:pt x="556" y="123"/>
                    <a:pt x="555" y="123"/>
                  </a:cubicBezTo>
                  <a:cubicBezTo>
                    <a:pt x="554" y="123"/>
                    <a:pt x="553" y="124"/>
                    <a:pt x="553" y="125"/>
                  </a:cubicBezTo>
                  <a:cubicBezTo>
                    <a:pt x="552" y="129"/>
                    <a:pt x="551" y="132"/>
                    <a:pt x="550" y="133"/>
                  </a:cubicBezTo>
                  <a:cubicBezTo>
                    <a:pt x="549" y="134"/>
                    <a:pt x="547" y="135"/>
                    <a:pt x="544" y="135"/>
                  </a:cubicBezTo>
                  <a:cubicBezTo>
                    <a:pt x="540" y="136"/>
                    <a:pt x="536" y="136"/>
                    <a:pt x="529" y="136"/>
                  </a:cubicBezTo>
                  <a:cubicBezTo>
                    <a:pt x="516" y="136"/>
                    <a:pt x="516" y="136"/>
                    <a:pt x="516" y="136"/>
                  </a:cubicBezTo>
                  <a:cubicBezTo>
                    <a:pt x="513" y="136"/>
                    <a:pt x="511" y="136"/>
                    <a:pt x="511" y="136"/>
                  </a:cubicBezTo>
                  <a:cubicBezTo>
                    <a:pt x="510" y="135"/>
                    <a:pt x="510" y="133"/>
                    <a:pt x="510" y="131"/>
                  </a:cubicBezTo>
                  <a:cubicBezTo>
                    <a:pt x="510" y="95"/>
                    <a:pt x="510" y="95"/>
                    <a:pt x="510" y="95"/>
                  </a:cubicBezTo>
                  <a:cubicBezTo>
                    <a:pt x="510" y="91"/>
                    <a:pt x="511" y="89"/>
                    <a:pt x="512" y="88"/>
                  </a:cubicBezTo>
                  <a:close/>
                  <a:moveTo>
                    <a:pt x="603" y="87"/>
                  </a:moveTo>
                  <a:cubicBezTo>
                    <a:pt x="596" y="93"/>
                    <a:pt x="593" y="101"/>
                    <a:pt x="593" y="111"/>
                  </a:cubicBezTo>
                  <a:cubicBezTo>
                    <a:pt x="593" y="119"/>
                    <a:pt x="595" y="126"/>
                    <a:pt x="601" y="132"/>
                  </a:cubicBezTo>
                  <a:cubicBezTo>
                    <a:pt x="606" y="137"/>
                    <a:pt x="616" y="142"/>
                    <a:pt x="629" y="147"/>
                  </a:cubicBezTo>
                  <a:cubicBezTo>
                    <a:pt x="642" y="151"/>
                    <a:pt x="649" y="154"/>
                    <a:pt x="652" y="157"/>
                  </a:cubicBezTo>
                  <a:cubicBezTo>
                    <a:pt x="657" y="161"/>
                    <a:pt x="660" y="167"/>
                    <a:pt x="660" y="173"/>
                  </a:cubicBezTo>
                  <a:cubicBezTo>
                    <a:pt x="660" y="180"/>
                    <a:pt x="657" y="186"/>
                    <a:pt x="651" y="191"/>
                  </a:cubicBezTo>
                  <a:cubicBezTo>
                    <a:pt x="646" y="196"/>
                    <a:pt x="639" y="198"/>
                    <a:pt x="631" y="198"/>
                  </a:cubicBezTo>
                  <a:cubicBezTo>
                    <a:pt x="623" y="198"/>
                    <a:pt x="615" y="196"/>
                    <a:pt x="608" y="191"/>
                  </a:cubicBezTo>
                  <a:cubicBezTo>
                    <a:pt x="601" y="186"/>
                    <a:pt x="597" y="179"/>
                    <a:pt x="595" y="172"/>
                  </a:cubicBezTo>
                  <a:cubicBezTo>
                    <a:pt x="594" y="169"/>
                    <a:pt x="593" y="168"/>
                    <a:pt x="592" y="168"/>
                  </a:cubicBezTo>
                  <a:cubicBezTo>
                    <a:pt x="591" y="168"/>
                    <a:pt x="590" y="168"/>
                    <a:pt x="590" y="170"/>
                  </a:cubicBezTo>
                  <a:cubicBezTo>
                    <a:pt x="590" y="172"/>
                    <a:pt x="591" y="176"/>
                    <a:pt x="592" y="182"/>
                  </a:cubicBezTo>
                  <a:cubicBezTo>
                    <a:pt x="594" y="187"/>
                    <a:pt x="594" y="189"/>
                    <a:pt x="595" y="190"/>
                  </a:cubicBezTo>
                  <a:cubicBezTo>
                    <a:pt x="595" y="193"/>
                    <a:pt x="596" y="195"/>
                    <a:pt x="596" y="196"/>
                  </a:cubicBezTo>
                  <a:cubicBezTo>
                    <a:pt x="596" y="197"/>
                    <a:pt x="597" y="198"/>
                    <a:pt x="598" y="198"/>
                  </a:cubicBezTo>
                  <a:cubicBezTo>
                    <a:pt x="601" y="200"/>
                    <a:pt x="605" y="202"/>
                    <a:pt x="610" y="203"/>
                  </a:cubicBezTo>
                  <a:cubicBezTo>
                    <a:pt x="616" y="204"/>
                    <a:pt x="621" y="205"/>
                    <a:pt x="626" y="205"/>
                  </a:cubicBezTo>
                  <a:cubicBezTo>
                    <a:pt x="638" y="205"/>
                    <a:pt x="649" y="201"/>
                    <a:pt x="657" y="194"/>
                  </a:cubicBezTo>
                  <a:cubicBezTo>
                    <a:pt x="665" y="187"/>
                    <a:pt x="669" y="178"/>
                    <a:pt x="669" y="167"/>
                  </a:cubicBezTo>
                  <a:cubicBezTo>
                    <a:pt x="669" y="150"/>
                    <a:pt x="658" y="139"/>
                    <a:pt x="636" y="131"/>
                  </a:cubicBezTo>
                  <a:cubicBezTo>
                    <a:pt x="625" y="128"/>
                    <a:pt x="617" y="125"/>
                    <a:pt x="615" y="124"/>
                  </a:cubicBezTo>
                  <a:cubicBezTo>
                    <a:pt x="612" y="122"/>
                    <a:pt x="609" y="120"/>
                    <a:pt x="607" y="117"/>
                  </a:cubicBezTo>
                  <a:cubicBezTo>
                    <a:pt x="604" y="113"/>
                    <a:pt x="602" y="109"/>
                    <a:pt x="602" y="104"/>
                  </a:cubicBezTo>
                  <a:cubicBezTo>
                    <a:pt x="602" y="98"/>
                    <a:pt x="605" y="94"/>
                    <a:pt x="609" y="90"/>
                  </a:cubicBezTo>
                  <a:cubicBezTo>
                    <a:pt x="613" y="86"/>
                    <a:pt x="618" y="84"/>
                    <a:pt x="625" y="84"/>
                  </a:cubicBezTo>
                  <a:cubicBezTo>
                    <a:pt x="633" y="84"/>
                    <a:pt x="640" y="86"/>
                    <a:pt x="647" y="90"/>
                  </a:cubicBezTo>
                  <a:cubicBezTo>
                    <a:pt x="653" y="95"/>
                    <a:pt x="658" y="100"/>
                    <a:pt x="660" y="106"/>
                  </a:cubicBezTo>
                  <a:cubicBezTo>
                    <a:pt x="661" y="109"/>
                    <a:pt x="662" y="111"/>
                    <a:pt x="663" y="111"/>
                  </a:cubicBezTo>
                  <a:cubicBezTo>
                    <a:pt x="664" y="111"/>
                    <a:pt x="665" y="110"/>
                    <a:pt x="665" y="108"/>
                  </a:cubicBezTo>
                  <a:cubicBezTo>
                    <a:pt x="665" y="107"/>
                    <a:pt x="665" y="106"/>
                    <a:pt x="664" y="104"/>
                  </a:cubicBezTo>
                  <a:cubicBezTo>
                    <a:pt x="663" y="95"/>
                    <a:pt x="663" y="95"/>
                    <a:pt x="663" y="95"/>
                  </a:cubicBezTo>
                  <a:cubicBezTo>
                    <a:pt x="662" y="90"/>
                    <a:pt x="662" y="87"/>
                    <a:pt x="662" y="86"/>
                  </a:cubicBezTo>
                  <a:cubicBezTo>
                    <a:pt x="662" y="83"/>
                    <a:pt x="661" y="81"/>
                    <a:pt x="659" y="82"/>
                  </a:cubicBezTo>
                  <a:cubicBezTo>
                    <a:pt x="659" y="82"/>
                    <a:pt x="659" y="82"/>
                    <a:pt x="658" y="82"/>
                  </a:cubicBezTo>
                  <a:cubicBezTo>
                    <a:pt x="657" y="83"/>
                    <a:pt x="657" y="83"/>
                    <a:pt x="657" y="83"/>
                  </a:cubicBezTo>
                  <a:cubicBezTo>
                    <a:pt x="656" y="84"/>
                    <a:pt x="656" y="84"/>
                    <a:pt x="655" y="84"/>
                  </a:cubicBezTo>
                  <a:cubicBezTo>
                    <a:pt x="655" y="84"/>
                    <a:pt x="654" y="84"/>
                    <a:pt x="653" y="84"/>
                  </a:cubicBezTo>
                  <a:cubicBezTo>
                    <a:pt x="647" y="81"/>
                    <a:pt x="647" y="81"/>
                    <a:pt x="647" y="81"/>
                  </a:cubicBezTo>
                  <a:cubicBezTo>
                    <a:pt x="643" y="79"/>
                    <a:pt x="638" y="78"/>
                    <a:pt x="631" y="78"/>
                  </a:cubicBezTo>
                  <a:cubicBezTo>
                    <a:pt x="620" y="78"/>
                    <a:pt x="611" y="81"/>
                    <a:pt x="603" y="87"/>
                  </a:cubicBezTo>
                  <a:close/>
                  <a:moveTo>
                    <a:pt x="700" y="87"/>
                  </a:moveTo>
                  <a:cubicBezTo>
                    <a:pt x="692" y="93"/>
                    <a:pt x="689" y="101"/>
                    <a:pt x="689" y="111"/>
                  </a:cubicBezTo>
                  <a:cubicBezTo>
                    <a:pt x="689" y="119"/>
                    <a:pt x="692" y="126"/>
                    <a:pt x="697" y="132"/>
                  </a:cubicBezTo>
                  <a:cubicBezTo>
                    <a:pt x="703" y="137"/>
                    <a:pt x="712" y="142"/>
                    <a:pt x="725" y="147"/>
                  </a:cubicBezTo>
                  <a:cubicBezTo>
                    <a:pt x="738" y="151"/>
                    <a:pt x="746" y="154"/>
                    <a:pt x="748" y="157"/>
                  </a:cubicBezTo>
                  <a:cubicBezTo>
                    <a:pt x="754" y="161"/>
                    <a:pt x="756" y="167"/>
                    <a:pt x="756" y="173"/>
                  </a:cubicBezTo>
                  <a:cubicBezTo>
                    <a:pt x="756" y="180"/>
                    <a:pt x="753" y="186"/>
                    <a:pt x="748" y="191"/>
                  </a:cubicBezTo>
                  <a:cubicBezTo>
                    <a:pt x="742" y="196"/>
                    <a:pt x="735" y="198"/>
                    <a:pt x="727" y="198"/>
                  </a:cubicBezTo>
                  <a:cubicBezTo>
                    <a:pt x="719" y="198"/>
                    <a:pt x="711" y="196"/>
                    <a:pt x="704" y="191"/>
                  </a:cubicBezTo>
                  <a:cubicBezTo>
                    <a:pt x="698" y="186"/>
                    <a:pt x="693" y="179"/>
                    <a:pt x="691" y="172"/>
                  </a:cubicBezTo>
                  <a:cubicBezTo>
                    <a:pt x="690" y="169"/>
                    <a:pt x="689" y="168"/>
                    <a:pt x="688" y="168"/>
                  </a:cubicBezTo>
                  <a:cubicBezTo>
                    <a:pt x="687" y="168"/>
                    <a:pt x="686" y="168"/>
                    <a:pt x="686" y="170"/>
                  </a:cubicBezTo>
                  <a:cubicBezTo>
                    <a:pt x="686" y="172"/>
                    <a:pt x="687" y="176"/>
                    <a:pt x="688" y="182"/>
                  </a:cubicBezTo>
                  <a:cubicBezTo>
                    <a:pt x="690" y="187"/>
                    <a:pt x="691" y="189"/>
                    <a:pt x="691" y="190"/>
                  </a:cubicBezTo>
                  <a:cubicBezTo>
                    <a:pt x="691" y="193"/>
                    <a:pt x="692" y="195"/>
                    <a:pt x="692" y="196"/>
                  </a:cubicBezTo>
                  <a:cubicBezTo>
                    <a:pt x="693" y="197"/>
                    <a:pt x="693" y="198"/>
                    <a:pt x="694" y="198"/>
                  </a:cubicBezTo>
                  <a:cubicBezTo>
                    <a:pt x="697" y="200"/>
                    <a:pt x="701" y="202"/>
                    <a:pt x="707" y="203"/>
                  </a:cubicBezTo>
                  <a:cubicBezTo>
                    <a:pt x="712" y="204"/>
                    <a:pt x="717" y="205"/>
                    <a:pt x="722" y="205"/>
                  </a:cubicBezTo>
                  <a:cubicBezTo>
                    <a:pt x="734" y="205"/>
                    <a:pt x="745" y="201"/>
                    <a:pt x="753" y="194"/>
                  </a:cubicBezTo>
                  <a:cubicBezTo>
                    <a:pt x="761" y="187"/>
                    <a:pt x="765" y="178"/>
                    <a:pt x="765" y="167"/>
                  </a:cubicBezTo>
                  <a:cubicBezTo>
                    <a:pt x="765" y="150"/>
                    <a:pt x="754" y="139"/>
                    <a:pt x="732" y="131"/>
                  </a:cubicBezTo>
                  <a:cubicBezTo>
                    <a:pt x="721" y="128"/>
                    <a:pt x="714" y="125"/>
                    <a:pt x="711" y="124"/>
                  </a:cubicBezTo>
                  <a:cubicBezTo>
                    <a:pt x="708" y="122"/>
                    <a:pt x="705" y="120"/>
                    <a:pt x="703" y="117"/>
                  </a:cubicBezTo>
                  <a:cubicBezTo>
                    <a:pt x="700" y="113"/>
                    <a:pt x="699" y="109"/>
                    <a:pt x="699" y="104"/>
                  </a:cubicBezTo>
                  <a:cubicBezTo>
                    <a:pt x="699" y="98"/>
                    <a:pt x="701" y="94"/>
                    <a:pt x="705" y="90"/>
                  </a:cubicBezTo>
                  <a:cubicBezTo>
                    <a:pt x="709" y="86"/>
                    <a:pt x="715" y="84"/>
                    <a:pt x="721" y="84"/>
                  </a:cubicBezTo>
                  <a:cubicBezTo>
                    <a:pt x="729" y="84"/>
                    <a:pt x="736" y="86"/>
                    <a:pt x="743" y="90"/>
                  </a:cubicBezTo>
                  <a:cubicBezTo>
                    <a:pt x="750" y="95"/>
                    <a:pt x="754" y="100"/>
                    <a:pt x="756" y="106"/>
                  </a:cubicBezTo>
                  <a:cubicBezTo>
                    <a:pt x="757" y="109"/>
                    <a:pt x="758" y="111"/>
                    <a:pt x="759" y="111"/>
                  </a:cubicBezTo>
                  <a:cubicBezTo>
                    <a:pt x="760" y="111"/>
                    <a:pt x="761" y="110"/>
                    <a:pt x="761" y="108"/>
                  </a:cubicBezTo>
                  <a:cubicBezTo>
                    <a:pt x="761" y="107"/>
                    <a:pt x="761" y="106"/>
                    <a:pt x="760" y="104"/>
                  </a:cubicBezTo>
                  <a:cubicBezTo>
                    <a:pt x="759" y="95"/>
                    <a:pt x="759" y="95"/>
                    <a:pt x="759" y="95"/>
                  </a:cubicBezTo>
                  <a:cubicBezTo>
                    <a:pt x="758" y="90"/>
                    <a:pt x="758" y="87"/>
                    <a:pt x="758" y="86"/>
                  </a:cubicBezTo>
                  <a:cubicBezTo>
                    <a:pt x="758" y="83"/>
                    <a:pt x="757" y="81"/>
                    <a:pt x="756" y="82"/>
                  </a:cubicBezTo>
                  <a:cubicBezTo>
                    <a:pt x="755" y="82"/>
                    <a:pt x="755" y="82"/>
                    <a:pt x="755" y="82"/>
                  </a:cubicBezTo>
                  <a:cubicBezTo>
                    <a:pt x="753" y="83"/>
                    <a:pt x="753" y="83"/>
                    <a:pt x="753" y="83"/>
                  </a:cubicBezTo>
                  <a:cubicBezTo>
                    <a:pt x="753" y="84"/>
                    <a:pt x="752" y="84"/>
                    <a:pt x="751" y="84"/>
                  </a:cubicBezTo>
                  <a:cubicBezTo>
                    <a:pt x="751" y="84"/>
                    <a:pt x="750" y="84"/>
                    <a:pt x="750" y="84"/>
                  </a:cubicBezTo>
                  <a:cubicBezTo>
                    <a:pt x="743" y="81"/>
                    <a:pt x="743" y="81"/>
                    <a:pt x="743" y="81"/>
                  </a:cubicBezTo>
                  <a:cubicBezTo>
                    <a:pt x="739" y="79"/>
                    <a:pt x="734" y="78"/>
                    <a:pt x="727" y="78"/>
                  </a:cubicBezTo>
                  <a:cubicBezTo>
                    <a:pt x="716" y="78"/>
                    <a:pt x="707" y="81"/>
                    <a:pt x="700" y="87"/>
                  </a:cubicBezTo>
                  <a:close/>
                  <a:moveTo>
                    <a:pt x="808" y="88"/>
                  </a:moveTo>
                  <a:cubicBezTo>
                    <a:pt x="809" y="87"/>
                    <a:pt x="812" y="87"/>
                    <a:pt x="815" y="87"/>
                  </a:cubicBezTo>
                  <a:cubicBezTo>
                    <a:pt x="829" y="87"/>
                    <a:pt x="829" y="87"/>
                    <a:pt x="829" y="87"/>
                  </a:cubicBezTo>
                  <a:cubicBezTo>
                    <a:pt x="838" y="87"/>
                    <a:pt x="845" y="87"/>
                    <a:pt x="848" y="88"/>
                  </a:cubicBezTo>
                  <a:cubicBezTo>
                    <a:pt x="852" y="89"/>
                    <a:pt x="854" y="91"/>
                    <a:pt x="855" y="94"/>
                  </a:cubicBezTo>
                  <a:cubicBezTo>
                    <a:pt x="856" y="95"/>
                    <a:pt x="856" y="97"/>
                    <a:pt x="856" y="99"/>
                  </a:cubicBezTo>
                  <a:cubicBezTo>
                    <a:pt x="856" y="101"/>
                    <a:pt x="856" y="101"/>
                    <a:pt x="856" y="101"/>
                  </a:cubicBezTo>
                  <a:cubicBezTo>
                    <a:pt x="856" y="103"/>
                    <a:pt x="857" y="104"/>
                    <a:pt x="858" y="104"/>
                  </a:cubicBezTo>
                  <a:cubicBezTo>
                    <a:pt x="859" y="104"/>
                    <a:pt x="860" y="104"/>
                    <a:pt x="860" y="103"/>
                  </a:cubicBezTo>
                  <a:cubicBezTo>
                    <a:pt x="860" y="102"/>
                    <a:pt x="860" y="100"/>
                    <a:pt x="861" y="96"/>
                  </a:cubicBezTo>
                  <a:cubicBezTo>
                    <a:pt x="861" y="91"/>
                    <a:pt x="861" y="91"/>
                    <a:pt x="861" y="91"/>
                  </a:cubicBezTo>
                  <a:cubicBezTo>
                    <a:pt x="861" y="87"/>
                    <a:pt x="862" y="85"/>
                    <a:pt x="862" y="84"/>
                  </a:cubicBezTo>
                  <a:cubicBezTo>
                    <a:pt x="862" y="83"/>
                    <a:pt x="862" y="82"/>
                    <a:pt x="862" y="82"/>
                  </a:cubicBezTo>
                  <a:cubicBezTo>
                    <a:pt x="862" y="80"/>
                    <a:pt x="861" y="79"/>
                    <a:pt x="859" y="79"/>
                  </a:cubicBezTo>
                  <a:cubicBezTo>
                    <a:pt x="858" y="79"/>
                    <a:pt x="857" y="79"/>
                    <a:pt x="856" y="80"/>
                  </a:cubicBezTo>
                  <a:cubicBezTo>
                    <a:pt x="855" y="80"/>
                    <a:pt x="853" y="80"/>
                    <a:pt x="849" y="80"/>
                  </a:cubicBezTo>
                  <a:cubicBezTo>
                    <a:pt x="837" y="81"/>
                    <a:pt x="837" y="81"/>
                    <a:pt x="837" y="81"/>
                  </a:cubicBezTo>
                  <a:cubicBezTo>
                    <a:pt x="831" y="81"/>
                    <a:pt x="824" y="81"/>
                    <a:pt x="817" y="81"/>
                  </a:cubicBezTo>
                  <a:cubicBezTo>
                    <a:pt x="805" y="81"/>
                    <a:pt x="795" y="81"/>
                    <a:pt x="787" y="80"/>
                  </a:cubicBezTo>
                  <a:cubicBezTo>
                    <a:pt x="784" y="79"/>
                    <a:pt x="782" y="79"/>
                    <a:pt x="781" y="79"/>
                  </a:cubicBezTo>
                  <a:cubicBezTo>
                    <a:pt x="778" y="79"/>
                    <a:pt x="777" y="80"/>
                    <a:pt x="777" y="82"/>
                  </a:cubicBezTo>
                  <a:cubicBezTo>
                    <a:pt x="777" y="83"/>
                    <a:pt x="777" y="83"/>
                    <a:pt x="779" y="83"/>
                  </a:cubicBezTo>
                  <a:cubicBezTo>
                    <a:pt x="785" y="83"/>
                    <a:pt x="788" y="85"/>
                    <a:pt x="790" y="88"/>
                  </a:cubicBezTo>
                  <a:cubicBezTo>
                    <a:pt x="792" y="91"/>
                    <a:pt x="793" y="96"/>
                    <a:pt x="793" y="105"/>
                  </a:cubicBezTo>
                  <a:cubicBezTo>
                    <a:pt x="793" y="180"/>
                    <a:pt x="793" y="180"/>
                    <a:pt x="793" y="180"/>
                  </a:cubicBezTo>
                  <a:cubicBezTo>
                    <a:pt x="793" y="186"/>
                    <a:pt x="793" y="186"/>
                    <a:pt x="793" y="186"/>
                  </a:cubicBezTo>
                  <a:cubicBezTo>
                    <a:pt x="793" y="193"/>
                    <a:pt x="791" y="198"/>
                    <a:pt x="786" y="199"/>
                  </a:cubicBezTo>
                  <a:cubicBezTo>
                    <a:pt x="783" y="200"/>
                    <a:pt x="783" y="200"/>
                    <a:pt x="783" y="200"/>
                  </a:cubicBezTo>
                  <a:cubicBezTo>
                    <a:pt x="781" y="200"/>
                    <a:pt x="781" y="201"/>
                    <a:pt x="781" y="202"/>
                  </a:cubicBezTo>
                  <a:cubicBezTo>
                    <a:pt x="781" y="203"/>
                    <a:pt x="782" y="204"/>
                    <a:pt x="783" y="204"/>
                  </a:cubicBezTo>
                  <a:cubicBezTo>
                    <a:pt x="784" y="204"/>
                    <a:pt x="786" y="204"/>
                    <a:pt x="788" y="203"/>
                  </a:cubicBezTo>
                  <a:cubicBezTo>
                    <a:pt x="792" y="202"/>
                    <a:pt x="800" y="202"/>
                    <a:pt x="810" y="202"/>
                  </a:cubicBezTo>
                  <a:cubicBezTo>
                    <a:pt x="818" y="202"/>
                    <a:pt x="827" y="203"/>
                    <a:pt x="838" y="204"/>
                  </a:cubicBezTo>
                  <a:cubicBezTo>
                    <a:pt x="841" y="204"/>
                    <a:pt x="844" y="204"/>
                    <a:pt x="845" y="204"/>
                  </a:cubicBezTo>
                  <a:cubicBezTo>
                    <a:pt x="853" y="204"/>
                    <a:pt x="860" y="201"/>
                    <a:pt x="865" y="194"/>
                  </a:cubicBezTo>
                  <a:cubicBezTo>
                    <a:pt x="870" y="189"/>
                    <a:pt x="872" y="185"/>
                    <a:pt x="872" y="181"/>
                  </a:cubicBezTo>
                  <a:cubicBezTo>
                    <a:pt x="872" y="179"/>
                    <a:pt x="871" y="178"/>
                    <a:pt x="870" y="178"/>
                  </a:cubicBezTo>
                  <a:cubicBezTo>
                    <a:pt x="869" y="178"/>
                    <a:pt x="869" y="179"/>
                    <a:pt x="868" y="180"/>
                  </a:cubicBezTo>
                  <a:cubicBezTo>
                    <a:pt x="861" y="190"/>
                    <a:pt x="846" y="196"/>
                    <a:pt x="823" y="196"/>
                  </a:cubicBezTo>
                  <a:cubicBezTo>
                    <a:pt x="816" y="196"/>
                    <a:pt x="811" y="195"/>
                    <a:pt x="809" y="194"/>
                  </a:cubicBezTo>
                  <a:cubicBezTo>
                    <a:pt x="807" y="193"/>
                    <a:pt x="807" y="189"/>
                    <a:pt x="807" y="184"/>
                  </a:cubicBezTo>
                  <a:cubicBezTo>
                    <a:pt x="807" y="151"/>
                    <a:pt x="807" y="151"/>
                    <a:pt x="807" y="151"/>
                  </a:cubicBezTo>
                  <a:cubicBezTo>
                    <a:pt x="806" y="149"/>
                    <a:pt x="806" y="149"/>
                    <a:pt x="806" y="149"/>
                  </a:cubicBezTo>
                  <a:cubicBezTo>
                    <a:pt x="806" y="147"/>
                    <a:pt x="807" y="146"/>
                    <a:pt x="808" y="145"/>
                  </a:cubicBezTo>
                  <a:cubicBezTo>
                    <a:pt x="809" y="144"/>
                    <a:pt x="811" y="144"/>
                    <a:pt x="814" y="144"/>
                  </a:cubicBezTo>
                  <a:cubicBezTo>
                    <a:pt x="833" y="144"/>
                    <a:pt x="833" y="144"/>
                    <a:pt x="833" y="144"/>
                  </a:cubicBezTo>
                  <a:cubicBezTo>
                    <a:pt x="839" y="144"/>
                    <a:pt x="842" y="145"/>
                    <a:pt x="844" y="146"/>
                  </a:cubicBezTo>
                  <a:cubicBezTo>
                    <a:pt x="846" y="148"/>
                    <a:pt x="848" y="150"/>
                    <a:pt x="849" y="154"/>
                  </a:cubicBezTo>
                  <a:cubicBezTo>
                    <a:pt x="849" y="157"/>
                    <a:pt x="849" y="157"/>
                    <a:pt x="849" y="157"/>
                  </a:cubicBezTo>
                  <a:cubicBezTo>
                    <a:pt x="849" y="158"/>
                    <a:pt x="850" y="159"/>
                    <a:pt x="851" y="159"/>
                  </a:cubicBezTo>
                  <a:cubicBezTo>
                    <a:pt x="853" y="159"/>
                    <a:pt x="853" y="158"/>
                    <a:pt x="853" y="157"/>
                  </a:cubicBezTo>
                  <a:cubicBezTo>
                    <a:pt x="853" y="156"/>
                    <a:pt x="853" y="155"/>
                    <a:pt x="853" y="154"/>
                  </a:cubicBezTo>
                  <a:cubicBezTo>
                    <a:pt x="853" y="150"/>
                    <a:pt x="852" y="147"/>
                    <a:pt x="852" y="143"/>
                  </a:cubicBezTo>
                  <a:cubicBezTo>
                    <a:pt x="852" y="138"/>
                    <a:pt x="853" y="133"/>
                    <a:pt x="853" y="127"/>
                  </a:cubicBezTo>
                  <a:cubicBezTo>
                    <a:pt x="853" y="127"/>
                    <a:pt x="853" y="126"/>
                    <a:pt x="853" y="125"/>
                  </a:cubicBezTo>
                  <a:cubicBezTo>
                    <a:pt x="853" y="124"/>
                    <a:pt x="853" y="123"/>
                    <a:pt x="852" y="123"/>
                  </a:cubicBezTo>
                  <a:cubicBezTo>
                    <a:pt x="850" y="123"/>
                    <a:pt x="850" y="124"/>
                    <a:pt x="849" y="125"/>
                  </a:cubicBezTo>
                  <a:cubicBezTo>
                    <a:pt x="849" y="129"/>
                    <a:pt x="848" y="132"/>
                    <a:pt x="847" y="133"/>
                  </a:cubicBezTo>
                  <a:cubicBezTo>
                    <a:pt x="846" y="134"/>
                    <a:pt x="844" y="135"/>
                    <a:pt x="840" y="135"/>
                  </a:cubicBezTo>
                  <a:cubicBezTo>
                    <a:pt x="837" y="136"/>
                    <a:pt x="832" y="136"/>
                    <a:pt x="826" y="136"/>
                  </a:cubicBezTo>
                  <a:cubicBezTo>
                    <a:pt x="812" y="136"/>
                    <a:pt x="812" y="136"/>
                    <a:pt x="812" y="136"/>
                  </a:cubicBezTo>
                  <a:cubicBezTo>
                    <a:pt x="809" y="136"/>
                    <a:pt x="808" y="136"/>
                    <a:pt x="807" y="136"/>
                  </a:cubicBezTo>
                  <a:cubicBezTo>
                    <a:pt x="807" y="135"/>
                    <a:pt x="807" y="133"/>
                    <a:pt x="807" y="131"/>
                  </a:cubicBezTo>
                  <a:cubicBezTo>
                    <a:pt x="807" y="95"/>
                    <a:pt x="807" y="95"/>
                    <a:pt x="807" y="95"/>
                  </a:cubicBezTo>
                  <a:cubicBezTo>
                    <a:pt x="807" y="91"/>
                    <a:pt x="807" y="89"/>
                    <a:pt x="808" y="88"/>
                  </a:cubicBezTo>
                  <a:close/>
                  <a:moveTo>
                    <a:pt x="910" y="88"/>
                  </a:moveTo>
                  <a:cubicBezTo>
                    <a:pt x="912" y="87"/>
                    <a:pt x="914" y="87"/>
                    <a:pt x="918" y="87"/>
                  </a:cubicBezTo>
                  <a:cubicBezTo>
                    <a:pt x="932" y="87"/>
                    <a:pt x="932" y="87"/>
                    <a:pt x="932" y="87"/>
                  </a:cubicBezTo>
                  <a:cubicBezTo>
                    <a:pt x="941" y="87"/>
                    <a:pt x="947" y="87"/>
                    <a:pt x="951" y="88"/>
                  </a:cubicBezTo>
                  <a:cubicBezTo>
                    <a:pt x="954" y="89"/>
                    <a:pt x="956" y="91"/>
                    <a:pt x="957" y="94"/>
                  </a:cubicBezTo>
                  <a:cubicBezTo>
                    <a:pt x="958" y="95"/>
                    <a:pt x="959" y="97"/>
                    <a:pt x="959" y="99"/>
                  </a:cubicBezTo>
                  <a:cubicBezTo>
                    <a:pt x="959" y="101"/>
                    <a:pt x="959" y="101"/>
                    <a:pt x="959" y="101"/>
                  </a:cubicBezTo>
                  <a:cubicBezTo>
                    <a:pt x="959" y="103"/>
                    <a:pt x="959" y="104"/>
                    <a:pt x="960" y="104"/>
                  </a:cubicBezTo>
                  <a:cubicBezTo>
                    <a:pt x="961" y="104"/>
                    <a:pt x="962" y="104"/>
                    <a:pt x="962" y="103"/>
                  </a:cubicBezTo>
                  <a:cubicBezTo>
                    <a:pt x="963" y="102"/>
                    <a:pt x="963" y="100"/>
                    <a:pt x="963" y="96"/>
                  </a:cubicBezTo>
                  <a:cubicBezTo>
                    <a:pt x="964" y="91"/>
                    <a:pt x="964" y="91"/>
                    <a:pt x="964" y="91"/>
                  </a:cubicBezTo>
                  <a:cubicBezTo>
                    <a:pt x="964" y="87"/>
                    <a:pt x="964" y="85"/>
                    <a:pt x="964" y="84"/>
                  </a:cubicBezTo>
                  <a:cubicBezTo>
                    <a:pt x="964" y="83"/>
                    <a:pt x="965" y="82"/>
                    <a:pt x="965" y="82"/>
                  </a:cubicBezTo>
                  <a:cubicBezTo>
                    <a:pt x="965" y="80"/>
                    <a:pt x="964" y="79"/>
                    <a:pt x="962" y="79"/>
                  </a:cubicBezTo>
                  <a:cubicBezTo>
                    <a:pt x="961" y="79"/>
                    <a:pt x="960" y="79"/>
                    <a:pt x="958" y="80"/>
                  </a:cubicBezTo>
                  <a:cubicBezTo>
                    <a:pt x="957" y="80"/>
                    <a:pt x="955" y="80"/>
                    <a:pt x="952" y="80"/>
                  </a:cubicBezTo>
                  <a:cubicBezTo>
                    <a:pt x="939" y="81"/>
                    <a:pt x="939" y="81"/>
                    <a:pt x="939" y="81"/>
                  </a:cubicBezTo>
                  <a:cubicBezTo>
                    <a:pt x="933" y="81"/>
                    <a:pt x="927" y="81"/>
                    <a:pt x="920" y="81"/>
                  </a:cubicBezTo>
                  <a:cubicBezTo>
                    <a:pt x="908" y="81"/>
                    <a:pt x="897" y="81"/>
                    <a:pt x="889" y="80"/>
                  </a:cubicBezTo>
                  <a:cubicBezTo>
                    <a:pt x="886" y="79"/>
                    <a:pt x="884" y="79"/>
                    <a:pt x="883" y="79"/>
                  </a:cubicBezTo>
                  <a:cubicBezTo>
                    <a:pt x="880" y="79"/>
                    <a:pt x="879" y="80"/>
                    <a:pt x="879" y="82"/>
                  </a:cubicBezTo>
                  <a:cubicBezTo>
                    <a:pt x="879" y="83"/>
                    <a:pt x="880" y="83"/>
                    <a:pt x="881" y="83"/>
                  </a:cubicBezTo>
                  <a:cubicBezTo>
                    <a:pt x="887" y="83"/>
                    <a:pt x="891" y="85"/>
                    <a:pt x="892" y="88"/>
                  </a:cubicBezTo>
                  <a:cubicBezTo>
                    <a:pt x="894" y="91"/>
                    <a:pt x="895" y="96"/>
                    <a:pt x="895" y="105"/>
                  </a:cubicBezTo>
                  <a:cubicBezTo>
                    <a:pt x="895" y="180"/>
                    <a:pt x="895" y="180"/>
                    <a:pt x="895" y="180"/>
                  </a:cubicBezTo>
                  <a:cubicBezTo>
                    <a:pt x="895" y="186"/>
                    <a:pt x="895" y="186"/>
                    <a:pt x="895" y="186"/>
                  </a:cubicBezTo>
                  <a:cubicBezTo>
                    <a:pt x="895" y="193"/>
                    <a:pt x="893" y="198"/>
                    <a:pt x="889" y="199"/>
                  </a:cubicBezTo>
                  <a:cubicBezTo>
                    <a:pt x="885" y="200"/>
                    <a:pt x="885" y="200"/>
                    <a:pt x="885" y="200"/>
                  </a:cubicBezTo>
                  <a:cubicBezTo>
                    <a:pt x="884" y="200"/>
                    <a:pt x="883" y="201"/>
                    <a:pt x="883" y="202"/>
                  </a:cubicBezTo>
                  <a:cubicBezTo>
                    <a:pt x="883" y="203"/>
                    <a:pt x="884" y="204"/>
                    <a:pt x="886" y="204"/>
                  </a:cubicBezTo>
                  <a:cubicBezTo>
                    <a:pt x="887" y="204"/>
                    <a:pt x="888" y="204"/>
                    <a:pt x="890" y="203"/>
                  </a:cubicBezTo>
                  <a:cubicBezTo>
                    <a:pt x="895" y="202"/>
                    <a:pt x="902" y="202"/>
                    <a:pt x="913" y="202"/>
                  </a:cubicBezTo>
                  <a:cubicBezTo>
                    <a:pt x="920" y="202"/>
                    <a:pt x="929" y="203"/>
                    <a:pt x="941" y="204"/>
                  </a:cubicBezTo>
                  <a:cubicBezTo>
                    <a:pt x="944" y="204"/>
                    <a:pt x="946" y="204"/>
                    <a:pt x="948" y="204"/>
                  </a:cubicBezTo>
                  <a:cubicBezTo>
                    <a:pt x="956" y="204"/>
                    <a:pt x="962" y="201"/>
                    <a:pt x="968" y="194"/>
                  </a:cubicBezTo>
                  <a:cubicBezTo>
                    <a:pt x="972" y="189"/>
                    <a:pt x="974" y="185"/>
                    <a:pt x="974" y="181"/>
                  </a:cubicBezTo>
                  <a:cubicBezTo>
                    <a:pt x="974" y="179"/>
                    <a:pt x="974" y="178"/>
                    <a:pt x="972" y="178"/>
                  </a:cubicBezTo>
                  <a:cubicBezTo>
                    <a:pt x="972" y="178"/>
                    <a:pt x="971" y="179"/>
                    <a:pt x="970" y="180"/>
                  </a:cubicBezTo>
                  <a:cubicBezTo>
                    <a:pt x="964" y="190"/>
                    <a:pt x="949" y="196"/>
                    <a:pt x="925" y="196"/>
                  </a:cubicBezTo>
                  <a:cubicBezTo>
                    <a:pt x="918" y="196"/>
                    <a:pt x="913" y="195"/>
                    <a:pt x="912" y="194"/>
                  </a:cubicBezTo>
                  <a:cubicBezTo>
                    <a:pt x="910" y="193"/>
                    <a:pt x="909" y="189"/>
                    <a:pt x="909" y="184"/>
                  </a:cubicBezTo>
                  <a:cubicBezTo>
                    <a:pt x="909" y="151"/>
                    <a:pt x="909" y="151"/>
                    <a:pt x="909" y="151"/>
                  </a:cubicBezTo>
                  <a:cubicBezTo>
                    <a:pt x="909" y="149"/>
                    <a:pt x="909" y="149"/>
                    <a:pt x="909" y="149"/>
                  </a:cubicBezTo>
                  <a:cubicBezTo>
                    <a:pt x="909" y="147"/>
                    <a:pt x="909" y="146"/>
                    <a:pt x="910" y="145"/>
                  </a:cubicBezTo>
                  <a:cubicBezTo>
                    <a:pt x="911" y="144"/>
                    <a:pt x="913" y="144"/>
                    <a:pt x="916" y="144"/>
                  </a:cubicBezTo>
                  <a:cubicBezTo>
                    <a:pt x="936" y="144"/>
                    <a:pt x="936" y="144"/>
                    <a:pt x="936" y="144"/>
                  </a:cubicBezTo>
                  <a:cubicBezTo>
                    <a:pt x="941" y="144"/>
                    <a:pt x="945" y="145"/>
                    <a:pt x="947" y="146"/>
                  </a:cubicBezTo>
                  <a:cubicBezTo>
                    <a:pt x="949" y="148"/>
                    <a:pt x="950" y="150"/>
                    <a:pt x="951" y="154"/>
                  </a:cubicBezTo>
                  <a:cubicBezTo>
                    <a:pt x="951" y="157"/>
                    <a:pt x="951" y="157"/>
                    <a:pt x="951" y="157"/>
                  </a:cubicBezTo>
                  <a:cubicBezTo>
                    <a:pt x="952" y="158"/>
                    <a:pt x="952" y="159"/>
                    <a:pt x="954" y="159"/>
                  </a:cubicBezTo>
                  <a:cubicBezTo>
                    <a:pt x="955" y="159"/>
                    <a:pt x="955" y="158"/>
                    <a:pt x="955" y="157"/>
                  </a:cubicBezTo>
                  <a:cubicBezTo>
                    <a:pt x="955" y="156"/>
                    <a:pt x="955" y="155"/>
                    <a:pt x="955" y="154"/>
                  </a:cubicBezTo>
                  <a:cubicBezTo>
                    <a:pt x="955" y="150"/>
                    <a:pt x="955" y="147"/>
                    <a:pt x="955" y="143"/>
                  </a:cubicBezTo>
                  <a:cubicBezTo>
                    <a:pt x="955" y="138"/>
                    <a:pt x="955" y="133"/>
                    <a:pt x="956" y="127"/>
                  </a:cubicBezTo>
                  <a:cubicBezTo>
                    <a:pt x="956" y="127"/>
                    <a:pt x="956" y="126"/>
                    <a:pt x="956" y="125"/>
                  </a:cubicBezTo>
                  <a:cubicBezTo>
                    <a:pt x="956" y="124"/>
                    <a:pt x="955" y="123"/>
                    <a:pt x="954" y="123"/>
                  </a:cubicBezTo>
                  <a:cubicBezTo>
                    <a:pt x="953" y="123"/>
                    <a:pt x="952" y="124"/>
                    <a:pt x="952" y="125"/>
                  </a:cubicBezTo>
                  <a:cubicBezTo>
                    <a:pt x="951" y="129"/>
                    <a:pt x="950" y="132"/>
                    <a:pt x="949" y="133"/>
                  </a:cubicBezTo>
                  <a:cubicBezTo>
                    <a:pt x="948" y="134"/>
                    <a:pt x="946" y="135"/>
                    <a:pt x="943" y="135"/>
                  </a:cubicBezTo>
                  <a:cubicBezTo>
                    <a:pt x="939" y="136"/>
                    <a:pt x="934" y="136"/>
                    <a:pt x="928" y="136"/>
                  </a:cubicBezTo>
                  <a:cubicBezTo>
                    <a:pt x="914" y="136"/>
                    <a:pt x="914" y="136"/>
                    <a:pt x="914" y="136"/>
                  </a:cubicBezTo>
                  <a:cubicBezTo>
                    <a:pt x="912" y="136"/>
                    <a:pt x="910" y="136"/>
                    <a:pt x="910" y="136"/>
                  </a:cubicBezTo>
                  <a:cubicBezTo>
                    <a:pt x="909" y="135"/>
                    <a:pt x="909" y="133"/>
                    <a:pt x="909" y="131"/>
                  </a:cubicBezTo>
                  <a:cubicBezTo>
                    <a:pt x="909" y="95"/>
                    <a:pt x="909" y="95"/>
                    <a:pt x="909" y="95"/>
                  </a:cubicBezTo>
                  <a:cubicBezTo>
                    <a:pt x="909" y="91"/>
                    <a:pt x="909" y="89"/>
                    <a:pt x="910" y="88"/>
                  </a:cubicBezTo>
                  <a:close/>
                  <a:moveTo>
                    <a:pt x="32" y="6"/>
                  </a:moveTo>
                  <a:cubicBezTo>
                    <a:pt x="33" y="5"/>
                    <a:pt x="35" y="5"/>
                    <a:pt x="39" y="5"/>
                  </a:cubicBezTo>
                  <a:cubicBezTo>
                    <a:pt x="42" y="5"/>
                    <a:pt x="44" y="5"/>
                    <a:pt x="46" y="7"/>
                  </a:cubicBezTo>
                  <a:cubicBezTo>
                    <a:pt x="47" y="8"/>
                    <a:pt x="48" y="9"/>
                    <a:pt x="49" y="12"/>
                  </a:cubicBezTo>
                  <a:cubicBezTo>
                    <a:pt x="49" y="13"/>
                    <a:pt x="50" y="13"/>
                    <a:pt x="50" y="13"/>
                  </a:cubicBezTo>
                  <a:cubicBezTo>
                    <a:pt x="51" y="13"/>
                    <a:pt x="51" y="13"/>
                    <a:pt x="51" y="12"/>
                  </a:cubicBezTo>
                  <a:cubicBezTo>
                    <a:pt x="51" y="11"/>
                    <a:pt x="51" y="10"/>
                    <a:pt x="51" y="9"/>
                  </a:cubicBezTo>
                  <a:cubicBezTo>
                    <a:pt x="51" y="7"/>
                    <a:pt x="51" y="6"/>
                    <a:pt x="51" y="6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2"/>
                    <a:pt x="50" y="1"/>
                    <a:pt x="48" y="1"/>
                  </a:cubicBezTo>
                  <a:cubicBezTo>
                    <a:pt x="48" y="1"/>
                    <a:pt x="47" y="1"/>
                    <a:pt x="46" y="1"/>
                  </a:cubicBezTo>
                  <a:cubicBezTo>
                    <a:pt x="39" y="1"/>
                    <a:pt x="32" y="2"/>
                    <a:pt x="26" y="2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5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2"/>
                    <a:pt x="2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6"/>
                    <a:pt x="0" y="16"/>
                    <a:pt x="1" y="16"/>
                  </a:cubicBezTo>
                  <a:cubicBezTo>
                    <a:pt x="2" y="16"/>
                    <a:pt x="2" y="16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1"/>
                    <a:pt x="4" y="9"/>
                    <a:pt x="5" y="8"/>
                  </a:cubicBezTo>
                  <a:cubicBezTo>
                    <a:pt x="5" y="7"/>
                    <a:pt x="6" y="7"/>
                    <a:pt x="7" y="6"/>
                  </a:cubicBezTo>
                  <a:cubicBezTo>
                    <a:pt x="9" y="5"/>
                    <a:pt x="13" y="5"/>
                    <a:pt x="18" y="5"/>
                  </a:cubicBezTo>
                  <a:cubicBezTo>
                    <a:pt x="20" y="5"/>
                    <a:pt x="21" y="6"/>
                    <a:pt x="21" y="8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7"/>
                    <a:pt x="21" y="49"/>
                    <a:pt x="20" y="50"/>
                  </a:cubicBezTo>
                  <a:cubicBezTo>
                    <a:pt x="19" y="51"/>
                    <a:pt x="17" y="52"/>
                    <a:pt x="15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4"/>
                  </a:cubicBezTo>
                  <a:cubicBezTo>
                    <a:pt x="13" y="54"/>
                    <a:pt x="14" y="55"/>
                    <a:pt x="14" y="55"/>
                  </a:cubicBezTo>
                  <a:cubicBezTo>
                    <a:pt x="15" y="55"/>
                    <a:pt x="15" y="55"/>
                    <a:pt x="16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6" y="54"/>
                    <a:pt x="27" y="54"/>
                    <a:pt x="29" y="54"/>
                  </a:cubicBezTo>
                  <a:cubicBezTo>
                    <a:pt x="29" y="54"/>
                    <a:pt x="30" y="54"/>
                    <a:pt x="30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40" y="54"/>
                    <a:pt x="40" y="54"/>
                    <a:pt x="40" y="53"/>
                  </a:cubicBezTo>
                  <a:cubicBezTo>
                    <a:pt x="40" y="53"/>
                    <a:pt x="40" y="52"/>
                    <a:pt x="39" y="52"/>
                  </a:cubicBezTo>
                  <a:cubicBezTo>
                    <a:pt x="36" y="52"/>
                    <a:pt x="33" y="51"/>
                    <a:pt x="32" y="49"/>
                  </a:cubicBezTo>
                  <a:cubicBezTo>
                    <a:pt x="31" y="47"/>
                    <a:pt x="30" y="44"/>
                    <a:pt x="30" y="4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8"/>
                    <a:pt x="31" y="6"/>
                    <a:pt x="32" y="6"/>
                  </a:cubicBezTo>
                  <a:close/>
                  <a:moveTo>
                    <a:pt x="108" y="28"/>
                  </a:moveTo>
                  <a:cubicBezTo>
                    <a:pt x="108" y="29"/>
                    <a:pt x="108" y="31"/>
                    <a:pt x="108" y="33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08" y="46"/>
                    <a:pt x="108" y="48"/>
                    <a:pt x="107" y="50"/>
                  </a:cubicBezTo>
                  <a:cubicBezTo>
                    <a:pt x="106" y="51"/>
                    <a:pt x="105" y="52"/>
                    <a:pt x="103" y="52"/>
                  </a:cubicBezTo>
                  <a:cubicBezTo>
                    <a:pt x="103" y="52"/>
                    <a:pt x="102" y="53"/>
                    <a:pt x="102" y="53"/>
                  </a:cubicBezTo>
                  <a:cubicBezTo>
                    <a:pt x="102" y="54"/>
                    <a:pt x="103" y="54"/>
                    <a:pt x="104" y="54"/>
                  </a:cubicBezTo>
                  <a:cubicBezTo>
                    <a:pt x="104" y="54"/>
                    <a:pt x="105" y="54"/>
                    <a:pt x="107" y="54"/>
                  </a:cubicBezTo>
                  <a:cubicBezTo>
                    <a:pt x="109" y="54"/>
                    <a:pt x="111" y="54"/>
                    <a:pt x="113" y="54"/>
                  </a:cubicBezTo>
                  <a:cubicBezTo>
                    <a:pt x="116" y="54"/>
                    <a:pt x="118" y="54"/>
                    <a:pt x="121" y="54"/>
                  </a:cubicBezTo>
                  <a:cubicBezTo>
                    <a:pt x="123" y="54"/>
                    <a:pt x="124" y="54"/>
                    <a:pt x="124" y="54"/>
                  </a:cubicBezTo>
                  <a:cubicBezTo>
                    <a:pt x="126" y="54"/>
                    <a:pt x="126" y="54"/>
                    <a:pt x="126" y="53"/>
                  </a:cubicBezTo>
                  <a:cubicBezTo>
                    <a:pt x="126" y="53"/>
                    <a:pt x="126" y="52"/>
                    <a:pt x="125" y="52"/>
                  </a:cubicBezTo>
                  <a:cubicBezTo>
                    <a:pt x="122" y="52"/>
                    <a:pt x="120" y="51"/>
                    <a:pt x="119" y="50"/>
                  </a:cubicBezTo>
                  <a:cubicBezTo>
                    <a:pt x="118" y="48"/>
                    <a:pt x="117" y="46"/>
                    <a:pt x="117" y="42"/>
                  </a:cubicBezTo>
                  <a:cubicBezTo>
                    <a:pt x="117" y="9"/>
                    <a:pt x="117" y="9"/>
                    <a:pt x="117" y="9"/>
                  </a:cubicBezTo>
                  <a:cubicBezTo>
                    <a:pt x="117" y="5"/>
                    <a:pt x="119" y="3"/>
                    <a:pt x="122" y="3"/>
                  </a:cubicBezTo>
                  <a:cubicBezTo>
                    <a:pt x="123" y="3"/>
                    <a:pt x="123" y="2"/>
                    <a:pt x="123" y="2"/>
                  </a:cubicBezTo>
                  <a:cubicBezTo>
                    <a:pt x="123" y="1"/>
                    <a:pt x="122" y="1"/>
                    <a:pt x="122" y="1"/>
                  </a:cubicBezTo>
                  <a:cubicBezTo>
                    <a:pt x="121" y="1"/>
                    <a:pt x="119" y="1"/>
                    <a:pt x="117" y="1"/>
                  </a:cubicBezTo>
                  <a:cubicBezTo>
                    <a:pt x="114" y="1"/>
                    <a:pt x="112" y="1"/>
                    <a:pt x="111" y="1"/>
                  </a:cubicBezTo>
                  <a:cubicBezTo>
                    <a:pt x="108" y="1"/>
                    <a:pt x="106" y="1"/>
                    <a:pt x="104" y="1"/>
                  </a:cubicBezTo>
                  <a:cubicBezTo>
                    <a:pt x="103" y="1"/>
                    <a:pt x="102" y="1"/>
                    <a:pt x="101" y="1"/>
                  </a:cubicBezTo>
                  <a:cubicBezTo>
                    <a:pt x="100" y="1"/>
                    <a:pt x="100" y="1"/>
                    <a:pt x="100" y="2"/>
                  </a:cubicBezTo>
                  <a:cubicBezTo>
                    <a:pt x="100" y="2"/>
                    <a:pt x="100" y="3"/>
                    <a:pt x="101" y="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6" y="4"/>
                    <a:pt x="108" y="6"/>
                    <a:pt x="108" y="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20"/>
                    <a:pt x="108" y="22"/>
                    <a:pt x="108" y="23"/>
                  </a:cubicBezTo>
                  <a:cubicBezTo>
                    <a:pt x="107" y="23"/>
                    <a:pt x="106" y="24"/>
                    <a:pt x="105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5" y="24"/>
                    <a:pt x="83" y="24"/>
                    <a:pt x="83" y="23"/>
                  </a:cubicBezTo>
                  <a:cubicBezTo>
                    <a:pt x="83" y="23"/>
                    <a:pt x="82" y="21"/>
                    <a:pt x="82" y="18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5"/>
                    <a:pt x="84" y="3"/>
                    <a:pt x="87" y="3"/>
                  </a:cubicBezTo>
                  <a:cubicBezTo>
                    <a:pt x="88" y="3"/>
                    <a:pt x="88" y="2"/>
                    <a:pt x="88" y="2"/>
                  </a:cubicBezTo>
                  <a:cubicBezTo>
                    <a:pt x="88" y="1"/>
                    <a:pt x="88" y="1"/>
                    <a:pt x="87" y="1"/>
                  </a:cubicBezTo>
                  <a:cubicBezTo>
                    <a:pt x="86" y="1"/>
                    <a:pt x="84" y="1"/>
                    <a:pt x="82" y="1"/>
                  </a:cubicBezTo>
                  <a:cubicBezTo>
                    <a:pt x="79" y="1"/>
                    <a:pt x="77" y="1"/>
                    <a:pt x="76" y="1"/>
                  </a:cubicBezTo>
                  <a:cubicBezTo>
                    <a:pt x="74" y="1"/>
                    <a:pt x="71" y="1"/>
                    <a:pt x="69" y="1"/>
                  </a:cubicBezTo>
                  <a:cubicBezTo>
                    <a:pt x="68" y="1"/>
                    <a:pt x="67" y="1"/>
                    <a:pt x="66" y="1"/>
                  </a:cubicBezTo>
                  <a:cubicBezTo>
                    <a:pt x="66" y="1"/>
                    <a:pt x="65" y="1"/>
                    <a:pt x="65" y="2"/>
                  </a:cubicBezTo>
                  <a:cubicBezTo>
                    <a:pt x="65" y="2"/>
                    <a:pt x="66" y="3"/>
                    <a:pt x="66" y="3"/>
                  </a:cubicBezTo>
                  <a:cubicBezTo>
                    <a:pt x="69" y="3"/>
                    <a:pt x="71" y="4"/>
                    <a:pt x="72" y="5"/>
                  </a:cubicBezTo>
                  <a:cubicBezTo>
                    <a:pt x="73" y="6"/>
                    <a:pt x="73" y="7"/>
                    <a:pt x="73" y="9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46"/>
                    <a:pt x="73" y="48"/>
                    <a:pt x="72" y="50"/>
                  </a:cubicBezTo>
                  <a:cubicBezTo>
                    <a:pt x="72" y="51"/>
                    <a:pt x="70" y="52"/>
                    <a:pt x="69" y="52"/>
                  </a:cubicBezTo>
                  <a:cubicBezTo>
                    <a:pt x="68" y="52"/>
                    <a:pt x="68" y="53"/>
                    <a:pt x="68" y="53"/>
                  </a:cubicBezTo>
                  <a:cubicBezTo>
                    <a:pt x="68" y="54"/>
                    <a:pt x="68" y="54"/>
                    <a:pt x="69" y="54"/>
                  </a:cubicBezTo>
                  <a:cubicBezTo>
                    <a:pt x="69" y="54"/>
                    <a:pt x="70" y="54"/>
                    <a:pt x="72" y="54"/>
                  </a:cubicBezTo>
                  <a:cubicBezTo>
                    <a:pt x="74" y="54"/>
                    <a:pt x="77" y="54"/>
                    <a:pt x="78" y="54"/>
                  </a:cubicBezTo>
                  <a:cubicBezTo>
                    <a:pt x="81" y="54"/>
                    <a:pt x="84" y="54"/>
                    <a:pt x="87" y="54"/>
                  </a:cubicBezTo>
                  <a:cubicBezTo>
                    <a:pt x="88" y="54"/>
                    <a:pt x="89" y="54"/>
                    <a:pt x="89" y="54"/>
                  </a:cubicBezTo>
                  <a:cubicBezTo>
                    <a:pt x="91" y="54"/>
                    <a:pt x="91" y="54"/>
                    <a:pt x="91" y="53"/>
                  </a:cubicBezTo>
                  <a:cubicBezTo>
                    <a:pt x="91" y="53"/>
                    <a:pt x="91" y="52"/>
                    <a:pt x="90" y="52"/>
                  </a:cubicBezTo>
                  <a:cubicBezTo>
                    <a:pt x="87" y="52"/>
                    <a:pt x="85" y="51"/>
                    <a:pt x="84" y="50"/>
                  </a:cubicBezTo>
                  <a:cubicBezTo>
                    <a:pt x="83" y="48"/>
                    <a:pt x="82" y="46"/>
                    <a:pt x="82" y="42"/>
                  </a:cubicBezTo>
                  <a:cubicBezTo>
                    <a:pt x="82" y="32"/>
                    <a:pt x="82" y="32"/>
                    <a:pt x="82" y="32"/>
                  </a:cubicBezTo>
                  <a:cubicBezTo>
                    <a:pt x="82" y="30"/>
                    <a:pt x="83" y="29"/>
                    <a:pt x="83" y="28"/>
                  </a:cubicBezTo>
                  <a:cubicBezTo>
                    <a:pt x="83" y="28"/>
                    <a:pt x="85" y="28"/>
                    <a:pt x="86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6" y="28"/>
                    <a:pt x="107" y="28"/>
                    <a:pt x="108" y="28"/>
                  </a:cubicBezTo>
                  <a:close/>
                  <a:moveTo>
                    <a:pt x="157" y="8"/>
                  </a:moveTo>
                  <a:cubicBezTo>
                    <a:pt x="157" y="6"/>
                    <a:pt x="157" y="5"/>
                    <a:pt x="159" y="4"/>
                  </a:cubicBezTo>
                  <a:cubicBezTo>
                    <a:pt x="161" y="4"/>
                    <a:pt x="161" y="4"/>
                    <a:pt x="161" y="4"/>
                  </a:cubicBezTo>
                  <a:cubicBezTo>
                    <a:pt x="166" y="4"/>
                    <a:pt x="166" y="4"/>
                    <a:pt x="166" y="4"/>
                  </a:cubicBezTo>
                  <a:cubicBezTo>
                    <a:pt x="170" y="4"/>
                    <a:pt x="173" y="5"/>
                    <a:pt x="175" y="6"/>
                  </a:cubicBezTo>
                  <a:cubicBezTo>
                    <a:pt x="177" y="7"/>
                    <a:pt x="178" y="9"/>
                    <a:pt x="178" y="11"/>
                  </a:cubicBezTo>
                  <a:cubicBezTo>
                    <a:pt x="178" y="13"/>
                    <a:pt x="178" y="13"/>
                    <a:pt x="179" y="13"/>
                  </a:cubicBezTo>
                  <a:cubicBezTo>
                    <a:pt x="180" y="13"/>
                    <a:pt x="180" y="12"/>
                    <a:pt x="180" y="10"/>
                  </a:cubicBezTo>
                  <a:cubicBezTo>
                    <a:pt x="180" y="9"/>
                    <a:pt x="180" y="8"/>
                    <a:pt x="180" y="5"/>
                  </a:cubicBezTo>
                  <a:cubicBezTo>
                    <a:pt x="180" y="4"/>
                    <a:pt x="180" y="3"/>
                    <a:pt x="180" y="2"/>
                  </a:cubicBezTo>
                  <a:cubicBezTo>
                    <a:pt x="180" y="1"/>
                    <a:pt x="179" y="1"/>
                    <a:pt x="179" y="1"/>
                  </a:cubicBezTo>
                  <a:cubicBezTo>
                    <a:pt x="179" y="1"/>
                    <a:pt x="178" y="1"/>
                    <a:pt x="178" y="1"/>
                  </a:cubicBezTo>
                  <a:cubicBezTo>
                    <a:pt x="176" y="1"/>
                    <a:pt x="171" y="1"/>
                    <a:pt x="163" y="1"/>
                  </a:cubicBezTo>
                  <a:cubicBezTo>
                    <a:pt x="148" y="1"/>
                    <a:pt x="148" y="1"/>
                    <a:pt x="148" y="1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43" y="1"/>
                    <a:pt x="142" y="1"/>
                    <a:pt x="142" y="1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40" y="1"/>
                    <a:pt x="140" y="1"/>
                    <a:pt x="140" y="2"/>
                  </a:cubicBezTo>
                  <a:cubicBezTo>
                    <a:pt x="140" y="2"/>
                    <a:pt x="140" y="3"/>
                    <a:pt x="141" y="3"/>
                  </a:cubicBezTo>
                  <a:cubicBezTo>
                    <a:pt x="144" y="3"/>
                    <a:pt x="145" y="4"/>
                    <a:pt x="146" y="5"/>
                  </a:cubicBezTo>
                  <a:cubicBezTo>
                    <a:pt x="147" y="6"/>
                    <a:pt x="148" y="8"/>
                    <a:pt x="148" y="11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8" y="44"/>
                    <a:pt x="148" y="46"/>
                    <a:pt x="147" y="47"/>
                  </a:cubicBezTo>
                  <a:cubicBezTo>
                    <a:pt x="147" y="49"/>
                    <a:pt x="147" y="50"/>
                    <a:pt x="146" y="51"/>
                  </a:cubicBezTo>
                  <a:cubicBezTo>
                    <a:pt x="146" y="51"/>
                    <a:pt x="145" y="52"/>
                    <a:pt x="143" y="52"/>
                  </a:cubicBezTo>
                  <a:cubicBezTo>
                    <a:pt x="143" y="53"/>
                    <a:pt x="142" y="53"/>
                    <a:pt x="142" y="54"/>
                  </a:cubicBezTo>
                  <a:cubicBezTo>
                    <a:pt x="142" y="54"/>
                    <a:pt x="143" y="54"/>
                    <a:pt x="143" y="54"/>
                  </a:cubicBezTo>
                  <a:cubicBezTo>
                    <a:pt x="144" y="54"/>
                    <a:pt x="145" y="54"/>
                    <a:pt x="146" y="54"/>
                  </a:cubicBezTo>
                  <a:cubicBezTo>
                    <a:pt x="149" y="54"/>
                    <a:pt x="152" y="54"/>
                    <a:pt x="154" y="54"/>
                  </a:cubicBezTo>
                  <a:cubicBezTo>
                    <a:pt x="157" y="54"/>
                    <a:pt x="159" y="54"/>
                    <a:pt x="161" y="54"/>
                  </a:cubicBezTo>
                  <a:cubicBezTo>
                    <a:pt x="165" y="55"/>
                    <a:pt x="165" y="55"/>
                    <a:pt x="165" y="55"/>
                  </a:cubicBezTo>
                  <a:cubicBezTo>
                    <a:pt x="167" y="55"/>
                    <a:pt x="169" y="55"/>
                    <a:pt x="171" y="55"/>
                  </a:cubicBezTo>
                  <a:cubicBezTo>
                    <a:pt x="174" y="55"/>
                    <a:pt x="176" y="54"/>
                    <a:pt x="178" y="54"/>
                  </a:cubicBezTo>
                  <a:cubicBezTo>
                    <a:pt x="179" y="53"/>
                    <a:pt x="181" y="51"/>
                    <a:pt x="182" y="49"/>
                  </a:cubicBezTo>
                  <a:cubicBezTo>
                    <a:pt x="183" y="47"/>
                    <a:pt x="184" y="44"/>
                    <a:pt x="184" y="42"/>
                  </a:cubicBezTo>
                  <a:cubicBezTo>
                    <a:pt x="184" y="42"/>
                    <a:pt x="184" y="41"/>
                    <a:pt x="184" y="41"/>
                  </a:cubicBezTo>
                  <a:cubicBezTo>
                    <a:pt x="184" y="41"/>
                    <a:pt x="183" y="41"/>
                    <a:pt x="183" y="41"/>
                  </a:cubicBezTo>
                  <a:cubicBezTo>
                    <a:pt x="183" y="41"/>
                    <a:pt x="183" y="41"/>
                    <a:pt x="183" y="41"/>
                  </a:cubicBezTo>
                  <a:cubicBezTo>
                    <a:pt x="179" y="48"/>
                    <a:pt x="172" y="51"/>
                    <a:pt x="162" y="51"/>
                  </a:cubicBezTo>
                  <a:cubicBezTo>
                    <a:pt x="161" y="51"/>
                    <a:pt x="160" y="51"/>
                    <a:pt x="159" y="50"/>
                  </a:cubicBezTo>
                  <a:cubicBezTo>
                    <a:pt x="159" y="50"/>
                    <a:pt x="158" y="49"/>
                    <a:pt x="158" y="48"/>
                  </a:cubicBezTo>
                  <a:cubicBezTo>
                    <a:pt x="157" y="46"/>
                    <a:pt x="157" y="44"/>
                    <a:pt x="157" y="40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57" y="34"/>
                    <a:pt x="157" y="32"/>
                    <a:pt x="157" y="30"/>
                  </a:cubicBezTo>
                  <a:cubicBezTo>
                    <a:pt x="157" y="29"/>
                    <a:pt x="157" y="28"/>
                    <a:pt x="158" y="28"/>
                  </a:cubicBezTo>
                  <a:cubicBezTo>
                    <a:pt x="158" y="28"/>
                    <a:pt x="159" y="28"/>
                    <a:pt x="160" y="28"/>
                  </a:cubicBezTo>
                  <a:cubicBezTo>
                    <a:pt x="163" y="28"/>
                    <a:pt x="163" y="28"/>
                    <a:pt x="163" y="28"/>
                  </a:cubicBezTo>
                  <a:cubicBezTo>
                    <a:pt x="166" y="28"/>
                    <a:pt x="168" y="28"/>
                    <a:pt x="169" y="28"/>
                  </a:cubicBezTo>
                  <a:cubicBezTo>
                    <a:pt x="170" y="28"/>
                    <a:pt x="170" y="28"/>
                    <a:pt x="171" y="29"/>
                  </a:cubicBezTo>
                  <a:cubicBezTo>
                    <a:pt x="172" y="30"/>
                    <a:pt x="173" y="32"/>
                    <a:pt x="173" y="34"/>
                  </a:cubicBezTo>
                  <a:cubicBezTo>
                    <a:pt x="174" y="35"/>
                    <a:pt x="174" y="36"/>
                    <a:pt x="175" y="36"/>
                  </a:cubicBezTo>
                  <a:cubicBezTo>
                    <a:pt x="175" y="35"/>
                    <a:pt x="175" y="35"/>
                    <a:pt x="175" y="35"/>
                  </a:cubicBezTo>
                  <a:cubicBezTo>
                    <a:pt x="175" y="35"/>
                    <a:pt x="175" y="35"/>
                    <a:pt x="175" y="35"/>
                  </a:cubicBezTo>
                  <a:cubicBezTo>
                    <a:pt x="175" y="33"/>
                    <a:pt x="175" y="33"/>
                    <a:pt x="175" y="33"/>
                  </a:cubicBezTo>
                  <a:cubicBezTo>
                    <a:pt x="175" y="31"/>
                    <a:pt x="175" y="29"/>
                    <a:pt x="175" y="27"/>
                  </a:cubicBezTo>
                  <a:cubicBezTo>
                    <a:pt x="175" y="24"/>
                    <a:pt x="175" y="22"/>
                    <a:pt x="175" y="21"/>
                  </a:cubicBezTo>
                  <a:cubicBezTo>
                    <a:pt x="175" y="21"/>
                    <a:pt x="175" y="20"/>
                    <a:pt x="175" y="20"/>
                  </a:cubicBezTo>
                  <a:cubicBezTo>
                    <a:pt x="175" y="19"/>
                    <a:pt x="175" y="18"/>
                    <a:pt x="175" y="18"/>
                  </a:cubicBezTo>
                  <a:cubicBezTo>
                    <a:pt x="175" y="17"/>
                    <a:pt x="175" y="17"/>
                    <a:pt x="174" y="17"/>
                  </a:cubicBezTo>
                  <a:cubicBezTo>
                    <a:pt x="174" y="17"/>
                    <a:pt x="173" y="17"/>
                    <a:pt x="173" y="18"/>
                  </a:cubicBezTo>
                  <a:cubicBezTo>
                    <a:pt x="172" y="20"/>
                    <a:pt x="172" y="20"/>
                    <a:pt x="172" y="20"/>
                  </a:cubicBezTo>
                  <a:cubicBezTo>
                    <a:pt x="171" y="22"/>
                    <a:pt x="169" y="24"/>
                    <a:pt x="166" y="24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59" y="24"/>
                    <a:pt x="158" y="24"/>
                    <a:pt x="157" y="23"/>
                  </a:cubicBezTo>
                  <a:cubicBezTo>
                    <a:pt x="157" y="22"/>
                    <a:pt x="157" y="21"/>
                    <a:pt x="157" y="18"/>
                  </a:cubicBezTo>
                  <a:cubicBezTo>
                    <a:pt x="157" y="10"/>
                    <a:pt x="157" y="10"/>
                    <a:pt x="157" y="10"/>
                  </a:cubicBezTo>
                  <a:cubicBezTo>
                    <a:pt x="157" y="8"/>
                    <a:pt x="157" y="8"/>
                    <a:pt x="157" y="8"/>
                  </a:cubicBezTo>
                  <a:close/>
                  <a:moveTo>
                    <a:pt x="270" y="2"/>
                  </a:moveTo>
                  <a:cubicBezTo>
                    <a:pt x="270" y="2"/>
                    <a:pt x="271" y="3"/>
                    <a:pt x="272" y="3"/>
                  </a:cubicBezTo>
                  <a:cubicBezTo>
                    <a:pt x="274" y="3"/>
                    <a:pt x="276" y="3"/>
                    <a:pt x="277" y="5"/>
                  </a:cubicBezTo>
                  <a:cubicBezTo>
                    <a:pt x="279" y="6"/>
                    <a:pt x="279" y="8"/>
                    <a:pt x="280" y="10"/>
                  </a:cubicBezTo>
                  <a:cubicBezTo>
                    <a:pt x="280" y="18"/>
                    <a:pt x="280" y="18"/>
                    <a:pt x="280" y="18"/>
                  </a:cubicBezTo>
                  <a:cubicBezTo>
                    <a:pt x="280" y="21"/>
                    <a:pt x="280" y="21"/>
                    <a:pt x="280" y="21"/>
                  </a:cubicBezTo>
                  <a:cubicBezTo>
                    <a:pt x="280" y="29"/>
                    <a:pt x="279" y="34"/>
                    <a:pt x="278" y="38"/>
                  </a:cubicBezTo>
                  <a:cubicBezTo>
                    <a:pt x="278" y="42"/>
                    <a:pt x="276" y="45"/>
                    <a:pt x="274" y="47"/>
                  </a:cubicBezTo>
                  <a:cubicBezTo>
                    <a:pt x="271" y="50"/>
                    <a:pt x="267" y="51"/>
                    <a:pt x="262" y="51"/>
                  </a:cubicBezTo>
                  <a:cubicBezTo>
                    <a:pt x="257" y="51"/>
                    <a:pt x="253" y="50"/>
                    <a:pt x="250" y="47"/>
                  </a:cubicBezTo>
                  <a:cubicBezTo>
                    <a:pt x="248" y="45"/>
                    <a:pt x="246" y="43"/>
                    <a:pt x="246" y="40"/>
                  </a:cubicBezTo>
                  <a:cubicBezTo>
                    <a:pt x="245" y="37"/>
                    <a:pt x="245" y="33"/>
                    <a:pt x="245" y="27"/>
                  </a:cubicBezTo>
                  <a:cubicBezTo>
                    <a:pt x="245" y="20"/>
                    <a:pt x="245" y="20"/>
                    <a:pt x="245" y="20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5" y="7"/>
                    <a:pt x="246" y="6"/>
                    <a:pt x="246" y="5"/>
                  </a:cubicBezTo>
                  <a:cubicBezTo>
                    <a:pt x="247" y="4"/>
                    <a:pt x="248" y="3"/>
                    <a:pt x="249" y="3"/>
                  </a:cubicBezTo>
                  <a:cubicBezTo>
                    <a:pt x="250" y="3"/>
                    <a:pt x="251" y="3"/>
                    <a:pt x="251" y="3"/>
                  </a:cubicBezTo>
                  <a:cubicBezTo>
                    <a:pt x="251" y="2"/>
                    <a:pt x="251" y="2"/>
                    <a:pt x="251" y="2"/>
                  </a:cubicBezTo>
                  <a:cubicBezTo>
                    <a:pt x="251" y="1"/>
                    <a:pt x="251" y="1"/>
                    <a:pt x="249" y="1"/>
                  </a:cubicBezTo>
                  <a:cubicBezTo>
                    <a:pt x="249" y="1"/>
                    <a:pt x="248" y="1"/>
                    <a:pt x="247" y="1"/>
                  </a:cubicBezTo>
                  <a:cubicBezTo>
                    <a:pt x="244" y="1"/>
                    <a:pt x="241" y="1"/>
                    <a:pt x="238" y="1"/>
                  </a:cubicBezTo>
                  <a:cubicBezTo>
                    <a:pt x="236" y="1"/>
                    <a:pt x="234" y="1"/>
                    <a:pt x="231" y="1"/>
                  </a:cubicBezTo>
                  <a:cubicBezTo>
                    <a:pt x="230" y="1"/>
                    <a:pt x="229" y="1"/>
                    <a:pt x="229" y="1"/>
                  </a:cubicBezTo>
                  <a:cubicBezTo>
                    <a:pt x="228" y="1"/>
                    <a:pt x="228" y="1"/>
                    <a:pt x="228" y="2"/>
                  </a:cubicBezTo>
                  <a:cubicBezTo>
                    <a:pt x="228" y="2"/>
                    <a:pt x="228" y="3"/>
                    <a:pt x="229" y="3"/>
                  </a:cubicBezTo>
                  <a:cubicBezTo>
                    <a:pt x="231" y="3"/>
                    <a:pt x="232" y="3"/>
                    <a:pt x="233" y="4"/>
                  </a:cubicBezTo>
                  <a:cubicBezTo>
                    <a:pt x="235" y="5"/>
                    <a:pt x="235" y="5"/>
                    <a:pt x="236" y="6"/>
                  </a:cubicBezTo>
                  <a:cubicBezTo>
                    <a:pt x="236" y="7"/>
                    <a:pt x="236" y="8"/>
                    <a:pt x="236" y="10"/>
                  </a:cubicBezTo>
                  <a:cubicBezTo>
                    <a:pt x="236" y="17"/>
                    <a:pt x="236" y="17"/>
                    <a:pt x="236" y="17"/>
                  </a:cubicBezTo>
                  <a:cubicBezTo>
                    <a:pt x="236" y="32"/>
                    <a:pt x="236" y="32"/>
                    <a:pt x="236" y="32"/>
                  </a:cubicBezTo>
                  <a:cubicBezTo>
                    <a:pt x="236" y="41"/>
                    <a:pt x="238" y="48"/>
                    <a:pt x="243" y="51"/>
                  </a:cubicBezTo>
                  <a:cubicBezTo>
                    <a:pt x="247" y="54"/>
                    <a:pt x="252" y="55"/>
                    <a:pt x="259" y="55"/>
                  </a:cubicBezTo>
                  <a:cubicBezTo>
                    <a:pt x="268" y="55"/>
                    <a:pt x="275" y="52"/>
                    <a:pt x="279" y="46"/>
                  </a:cubicBezTo>
                  <a:cubicBezTo>
                    <a:pt x="280" y="44"/>
                    <a:pt x="281" y="40"/>
                    <a:pt x="282" y="36"/>
                  </a:cubicBezTo>
                  <a:cubicBezTo>
                    <a:pt x="283" y="31"/>
                    <a:pt x="283" y="25"/>
                    <a:pt x="283" y="17"/>
                  </a:cubicBezTo>
                  <a:cubicBezTo>
                    <a:pt x="283" y="13"/>
                    <a:pt x="283" y="13"/>
                    <a:pt x="283" y="13"/>
                  </a:cubicBezTo>
                  <a:cubicBezTo>
                    <a:pt x="283" y="9"/>
                    <a:pt x="283" y="9"/>
                    <a:pt x="283" y="9"/>
                  </a:cubicBezTo>
                  <a:cubicBezTo>
                    <a:pt x="283" y="5"/>
                    <a:pt x="284" y="3"/>
                    <a:pt x="286" y="3"/>
                  </a:cubicBezTo>
                  <a:cubicBezTo>
                    <a:pt x="288" y="3"/>
                    <a:pt x="288" y="3"/>
                    <a:pt x="288" y="3"/>
                  </a:cubicBezTo>
                  <a:cubicBezTo>
                    <a:pt x="288" y="2"/>
                    <a:pt x="289" y="2"/>
                    <a:pt x="289" y="2"/>
                  </a:cubicBezTo>
                  <a:cubicBezTo>
                    <a:pt x="289" y="1"/>
                    <a:pt x="288" y="1"/>
                    <a:pt x="288" y="1"/>
                  </a:cubicBezTo>
                  <a:cubicBezTo>
                    <a:pt x="287" y="1"/>
                    <a:pt x="287" y="1"/>
                    <a:pt x="286" y="1"/>
                  </a:cubicBezTo>
                  <a:cubicBezTo>
                    <a:pt x="285" y="1"/>
                    <a:pt x="284" y="1"/>
                    <a:pt x="283" y="1"/>
                  </a:cubicBezTo>
                  <a:cubicBezTo>
                    <a:pt x="279" y="1"/>
                    <a:pt x="279" y="1"/>
                    <a:pt x="279" y="1"/>
                  </a:cubicBezTo>
                  <a:cubicBezTo>
                    <a:pt x="275" y="1"/>
                    <a:pt x="275" y="1"/>
                    <a:pt x="275" y="1"/>
                  </a:cubicBezTo>
                  <a:cubicBezTo>
                    <a:pt x="273" y="1"/>
                    <a:pt x="272" y="1"/>
                    <a:pt x="272" y="1"/>
                  </a:cubicBezTo>
                  <a:cubicBezTo>
                    <a:pt x="272" y="1"/>
                    <a:pt x="271" y="1"/>
                    <a:pt x="271" y="1"/>
                  </a:cubicBezTo>
                  <a:cubicBezTo>
                    <a:pt x="271" y="1"/>
                    <a:pt x="270" y="1"/>
                    <a:pt x="270" y="2"/>
                  </a:cubicBezTo>
                  <a:cubicBezTo>
                    <a:pt x="270" y="2"/>
                    <a:pt x="270" y="2"/>
                    <a:pt x="270" y="2"/>
                  </a:cubicBezTo>
                  <a:close/>
                  <a:moveTo>
                    <a:pt x="325" y="8"/>
                  </a:moveTo>
                  <a:cubicBezTo>
                    <a:pt x="322" y="4"/>
                    <a:pt x="322" y="4"/>
                    <a:pt x="322" y="4"/>
                  </a:cubicBezTo>
                  <a:cubicBezTo>
                    <a:pt x="321" y="3"/>
                    <a:pt x="320" y="2"/>
                    <a:pt x="320" y="1"/>
                  </a:cubicBezTo>
                  <a:cubicBezTo>
                    <a:pt x="319" y="1"/>
                    <a:pt x="318" y="1"/>
                    <a:pt x="318" y="1"/>
                  </a:cubicBezTo>
                  <a:cubicBezTo>
                    <a:pt x="317" y="1"/>
                    <a:pt x="316" y="1"/>
                    <a:pt x="315" y="1"/>
                  </a:cubicBezTo>
                  <a:cubicBezTo>
                    <a:pt x="313" y="1"/>
                    <a:pt x="311" y="1"/>
                    <a:pt x="309" y="1"/>
                  </a:cubicBezTo>
                  <a:cubicBezTo>
                    <a:pt x="307" y="1"/>
                    <a:pt x="307" y="1"/>
                    <a:pt x="307" y="1"/>
                  </a:cubicBezTo>
                  <a:cubicBezTo>
                    <a:pt x="305" y="1"/>
                    <a:pt x="305" y="1"/>
                    <a:pt x="305" y="1"/>
                  </a:cubicBezTo>
                  <a:cubicBezTo>
                    <a:pt x="304" y="1"/>
                    <a:pt x="303" y="1"/>
                    <a:pt x="303" y="2"/>
                  </a:cubicBezTo>
                  <a:cubicBezTo>
                    <a:pt x="303" y="3"/>
                    <a:pt x="304" y="3"/>
                    <a:pt x="305" y="3"/>
                  </a:cubicBezTo>
                  <a:cubicBezTo>
                    <a:pt x="310" y="4"/>
                    <a:pt x="313" y="8"/>
                    <a:pt x="313" y="16"/>
                  </a:cubicBezTo>
                  <a:cubicBezTo>
                    <a:pt x="313" y="33"/>
                    <a:pt x="313" y="33"/>
                    <a:pt x="313" y="33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3" y="45"/>
                    <a:pt x="313" y="47"/>
                    <a:pt x="312" y="49"/>
                  </a:cubicBezTo>
                  <a:cubicBezTo>
                    <a:pt x="311" y="51"/>
                    <a:pt x="310" y="52"/>
                    <a:pt x="308" y="52"/>
                  </a:cubicBezTo>
                  <a:cubicBezTo>
                    <a:pt x="307" y="53"/>
                    <a:pt x="307" y="53"/>
                    <a:pt x="307" y="54"/>
                  </a:cubicBezTo>
                  <a:cubicBezTo>
                    <a:pt x="307" y="54"/>
                    <a:pt x="307" y="55"/>
                    <a:pt x="308" y="55"/>
                  </a:cubicBezTo>
                  <a:cubicBezTo>
                    <a:pt x="308" y="55"/>
                    <a:pt x="309" y="54"/>
                    <a:pt x="310" y="54"/>
                  </a:cubicBezTo>
                  <a:cubicBezTo>
                    <a:pt x="312" y="54"/>
                    <a:pt x="314" y="54"/>
                    <a:pt x="317" y="54"/>
                  </a:cubicBezTo>
                  <a:cubicBezTo>
                    <a:pt x="319" y="54"/>
                    <a:pt x="322" y="54"/>
                    <a:pt x="324" y="54"/>
                  </a:cubicBezTo>
                  <a:cubicBezTo>
                    <a:pt x="325" y="54"/>
                    <a:pt x="325" y="54"/>
                    <a:pt x="325" y="54"/>
                  </a:cubicBezTo>
                  <a:cubicBezTo>
                    <a:pt x="326" y="54"/>
                    <a:pt x="327" y="54"/>
                    <a:pt x="327" y="53"/>
                  </a:cubicBezTo>
                  <a:cubicBezTo>
                    <a:pt x="327" y="53"/>
                    <a:pt x="326" y="52"/>
                    <a:pt x="325" y="52"/>
                  </a:cubicBezTo>
                  <a:cubicBezTo>
                    <a:pt x="321" y="52"/>
                    <a:pt x="319" y="50"/>
                    <a:pt x="318" y="47"/>
                  </a:cubicBezTo>
                  <a:cubicBezTo>
                    <a:pt x="317" y="45"/>
                    <a:pt x="317" y="39"/>
                    <a:pt x="317" y="31"/>
                  </a:cubicBezTo>
                  <a:cubicBezTo>
                    <a:pt x="317" y="16"/>
                    <a:pt x="317" y="16"/>
                    <a:pt x="317" y="16"/>
                  </a:cubicBezTo>
                  <a:cubicBezTo>
                    <a:pt x="317" y="15"/>
                    <a:pt x="317" y="15"/>
                    <a:pt x="317" y="15"/>
                  </a:cubicBezTo>
                  <a:cubicBezTo>
                    <a:pt x="317" y="14"/>
                    <a:pt x="317" y="13"/>
                    <a:pt x="318" y="13"/>
                  </a:cubicBezTo>
                  <a:cubicBezTo>
                    <a:pt x="318" y="13"/>
                    <a:pt x="318" y="14"/>
                    <a:pt x="319" y="14"/>
                  </a:cubicBezTo>
                  <a:cubicBezTo>
                    <a:pt x="354" y="54"/>
                    <a:pt x="354" y="54"/>
                    <a:pt x="354" y="54"/>
                  </a:cubicBezTo>
                  <a:cubicBezTo>
                    <a:pt x="355" y="54"/>
                    <a:pt x="355" y="54"/>
                    <a:pt x="356" y="54"/>
                  </a:cubicBezTo>
                  <a:cubicBezTo>
                    <a:pt x="356" y="54"/>
                    <a:pt x="356" y="54"/>
                    <a:pt x="356" y="53"/>
                  </a:cubicBezTo>
                  <a:cubicBezTo>
                    <a:pt x="356" y="49"/>
                    <a:pt x="356" y="49"/>
                    <a:pt x="356" y="49"/>
                  </a:cubicBezTo>
                  <a:cubicBezTo>
                    <a:pt x="356" y="46"/>
                    <a:pt x="356" y="46"/>
                    <a:pt x="356" y="46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56" y="38"/>
                    <a:pt x="356" y="38"/>
                    <a:pt x="356" y="38"/>
                  </a:cubicBezTo>
                  <a:cubicBezTo>
                    <a:pt x="357" y="14"/>
                    <a:pt x="357" y="14"/>
                    <a:pt x="357" y="14"/>
                  </a:cubicBezTo>
                  <a:cubicBezTo>
                    <a:pt x="357" y="12"/>
                    <a:pt x="357" y="12"/>
                    <a:pt x="357" y="12"/>
                  </a:cubicBezTo>
                  <a:cubicBezTo>
                    <a:pt x="357" y="6"/>
                    <a:pt x="359" y="3"/>
                    <a:pt x="362" y="3"/>
                  </a:cubicBezTo>
                  <a:cubicBezTo>
                    <a:pt x="363" y="3"/>
                    <a:pt x="363" y="2"/>
                    <a:pt x="363" y="2"/>
                  </a:cubicBezTo>
                  <a:cubicBezTo>
                    <a:pt x="363" y="1"/>
                    <a:pt x="363" y="1"/>
                    <a:pt x="362" y="1"/>
                  </a:cubicBezTo>
                  <a:cubicBezTo>
                    <a:pt x="362" y="1"/>
                    <a:pt x="361" y="1"/>
                    <a:pt x="361" y="1"/>
                  </a:cubicBezTo>
                  <a:cubicBezTo>
                    <a:pt x="357" y="1"/>
                    <a:pt x="354" y="1"/>
                    <a:pt x="352" y="1"/>
                  </a:cubicBezTo>
                  <a:cubicBezTo>
                    <a:pt x="351" y="1"/>
                    <a:pt x="350" y="1"/>
                    <a:pt x="349" y="1"/>
                  </a:cubicBezTo>
                  <a:cubicBezTo>
                    <a:pt x="347" y="1"/>
                    <a:pt x="345" y="1"/>
                    <a:pt x="344" y="1"/>
                  </a:cubicBezTo>
                  <a:cubicBezTo>
                    <a:pt x="344" y="1"/>
                    <a:pt x="343" y="1"/>
                    <a:pt x="343" y="2"/>
                  </a:cubicBezTo>
                  <a:cubicBezTo>
                    <a:pt x="343" y="2"/>
                    <a:pt x="344" y="3"/>
                    <a:pt x="345" y="3"/>
                  </a:cubicBezTo>
                  <a:cubicBezTo>
                    <a:pt x="348" y="3"/>
                    <a:pt x="351" y="4"/>
                    <a:pt x="352" y="6"/>
                  </a:cubicBezTo>
                  <a:cubicBezTo>
                    <a:pt x="353" y="8"/>
                    <a:pt x="354" y="13"/>
                    <a:pt x="354" y="19"/>
                  </a:cubicBezTo>
                  <a:cubicBezTo>
                    <a:pt x="354" y="24"/>
                    <a:pt x="354" y="29"/>
                    <a:pt x="353" y="35"/>
                  </a:cubicBezTo>
                  <a:cubicBezTo>
                    <a:pt x="353" y="37"/>
                    <a:pt x="353" y="37"/>
                    <a:pt x="352" y="37"/>
                  </a:cubicBezTo>
                  <a:cubicBezTo>
                    <a:pt x="352" y="37"/>
                    <a:pt x="351" y="36"/>
                    <a:pt x="349" y="34"/>
                  </a:cubicBezTo>
                  <a:cubicBezTo>
                    <a:pt x="348" y="33"/>
                    <a:pt x="348" y="33"/>
                    <a:pt x="348" y="33"/>
                  </a:cubicBezTo>
                  <a:cubicBezTo>
                    <a:pt x="327" y="10"/>
                    <a:pt x="327" y="10"/>
                    <a:pt x="327" y="10"/>
                  </a:cubicBezTo>
                  <a:cubicBezTo>
                    <a:pt x="327" y="10"/>
                    <a:pt x="326" y="9"/>
                    <a:pt x="325" y="8"/>
                  </a:cubicBezTo>
                  <a:cubicBezTo>
                    <a:pt x="325" y="8"/>
                    <a:pt x="325" y="8"/>
                    <a:pt x="325" y="8"/>
                  </a:cubicBezTo>
                  <a:close/>
                  <a:moveTo>
                    <a:pt x="396" y="9"/>
                  </a:moveTo>
                  <a:cubicBezTo>
                    <a:pt x="396" y="7"/>
                    <a:pt x="396" y="5"/>
                    <a:pt x="397" y="5"/>
                  </a:cubicBezTo>
                  <a:cubicBezTo>
                    <a:pt x="397" y="4"/>
                    <a:pt x="398" y="3"/>
                    <a:pt x="400" y="3"/>
                  </a:cubicBezTo>
                  <a:cubicBezTo>
                    <a:pt x="401" y="3"/>
                    <a:pt x="401" y="3"/>
                    <a:pt x="401" y="3"/>
                  </a:cubicBezTo>
                  <a:cubicBezTo>
                    <a:pt x="401" y="3"/>
                    <a:pt x="401" y="2"/>
                    <a:pt x="401" y="2"/>
                  </a:cubicBezTo>
                  <a:cubicBezTo>
                    <a:pt x="401" y="1"/>
                    <a:pt x="401" y="1"/>
                    <a:pt x="400" y="1"/>
                  </a:cubicBezTo>
                  <a:cubicBezTo>
                    <a:pt x="399" y="1"/>
                    <a:pt x="397" y="1"/>
                    <a:pt x="394" y="1"/>
                  </a:cubicBezTo>
                  <a:cubicBezTo>
                    <a:pt x="391" y="1"/>
                    <a:pt x="391" y="1"/>
                    <a:pt x="391" y="1"/>
                  </a:cubicBezTo>
                  <a:cubicBezTo>
                    <a:pt x="389" y="1"/>
                    <a:pt x="387" y="2"/>
                    <a:pt x="386" y="2"/>
                  </a:cubicBezTo>
                  <a:cubicBezTo>
                    <a:pt x="383" y="2"/>
                    <a:pt x="382" y="1"/>
                    <a:pt x="381" y="1"/>
                  </a:cubicBezTo>
                  <a:cubicBezTo>
                    <a:pt x="380" y="1"/>
                    <a:pt x="379" y="1"/>
                    <a:pt x="379" y="1"/>
                  </a:cubicBezTo>
                  <a:cubicBezTo>
                    <a:pt x="378" y="1"/>
                    <a:pt x="378" y="1"/>
                    <a:pt x="378" y="2"/>
                  </a:cubicBezTo>
                  <a:cubicBezTo>
                    <a:pt x="378" y="2"/>
                    <a:pt x="378" y="3"/>
                    <a:pt x="378" y="3"/>
                  </a:cubicBezTo>
                  <a:cubicBezTo>
                    <a:pt x="379" y="3"/>
                    <a:pt x="380" y="3"/>
                    <a:pt x="381" y="4"/>
                  </a:cubicBezTo>
                  <a:cubicBezTo>
                    <a:pt x="383" y="4"/>
                    <a:pt x="385" y="5"/>
                    <a:pt x="386" y="6"/>
                  </a:cubicBezTo>
                  <a:cubicBezTo>
                    <a:pt x="386" y="7"/>
                    <a:pt x="387" y="8"/>
                    <a:pt x="387" y="11"/>
                  </a:cubicBezTo>
                  <a:cubicBezTo>
                    <a:pt x="387" y="42"/>
                    <a:pt x="387" y="42"/>
                    <a:pt x="387" y="42"/>
                  </a:cubicBezTo>
                  <a:cubicBezTo>
                    <a:pt x="387" y="45"/>
                    <a:pt x="387" y="45"/>
                    <a:pt x="387" y="45"/>
                  </a:cubicBezTo>
                  <a:cubicBezTo>
                    <a:pt x="387" y="47"/>
                    <a:pt x="386" y="49"/>
                    <a:pt x="386" y="50"/>
                  </a:cubicBezTo>
                  <a:cubicBezTo>
                    <a:pt x="385" y="51"/>
                    <a:pt x="384" y="52"/>
                    <a:pt x="382" y="52"/>
                  </a:cubicBezTo>
                  <a:cubicBezTo>
                    <a:pt x="381" y="53"/>
                    <a:pt x="381" y="53"/>
                    <a:pt x="381" y="53"/>
                  </a:cubicBezTo>
                  <a:cubicBezTo>
                    <a:pt x="381" y="54"/>
                    <a:pt x="381" y="54"/>
                    <a:pt x="381" y="54"/>
                  </a:cubicBezTo>
                  <a:cubicBezTo>
                    <a:pt x="381" y="54"/>
                    <a:pt x="382" y="54"/>
                    <a:pt x="382" y="54"/>
                  </a:cubicBezTo>
                  <a:cubicBezTo>
                    <a:pt x="383" y="54"/>
                    <a:pt x="384" y="54"/>
                    <a:pt x="385" y="54"/>
                  </a:cubicBezTo>
                  <a:cubicBezTo>
                    <a:pt x="386" y="54"/>
                    <a:pt x="389" y="54"/>
                    <a:pt x="391" y="54"/>
                  </a:cubicBezTo>
                  <a:cubicBezTo>
                    <a:pt x="393" y="54"/>
                    <a:pt x="396" y="54"/>
                    <a:pt x="399" y="54"/>
                  </a:cubicBezTo>
                  <a:cubicBezTo>
                    <a:pt x="401" y="54"/>
                    <a:pt x="402" y="54"/>
                    <a:pt x="402" y="54"/>
                  </a:cubicBezTo>
                  <a:cubicBezTo>
                    <a:pt x="404" y="54"/>
                    <a:pt x="405" y="54"/>
                    <a:pt x="405" y="53"/>
                  </a:cubicBezTo>
                  <a:cubicBezTo>
                    <a:pt x="405" y="53"/>
                    <a:pt x="404" y="52"/>
                    <a:pt x="403" y="52"/>
                  </a:cubicBezTo>
                  <a:cubicBezTo>
                    <a:pt x="401" y="52"/>
                    <a:pt x="400" y="52"/>
                    <a:pt x="398" y="51"/>
                  </a:cubicBezTo>
                  <a:cubicBezTo>
                    <a:pt x="397" y="49"/>
                    <a:pt x="396" y="48"/>
                    <a:pt x="396" y="46"/>
                  </a:cubicBezTo>
                  <a:cubicBezTo>
                    <a:pt x="396" y="42"/>
                    <a:pt x="396" y="42"/>
                    <a:pt x="396" y="42"/>
                  </a:cubicBezTo>
                  <a:cubicBezTo>
                    <a:pt x="396" y="9"/>
                    <a:pt x="396" y="9"/>
                    <a:pt x="396" y="9"/>
                  </a:cubicBezTo>
                  <a:close/>
                  <a:moveTo>
                    <a:pt x="434" y="6"/>
                  </a:moveTo>
                  <a:cubicBezTo>
                    <a:pt x="434" y="4"/>
                    <a:pt x="435" y="3"/>
                    <a:pt x="437" y="3"/>
                  </a:cubicBezTo>
                  <a:cubicBezTo>
                    <a:pt x="438" y="3"/>
                    <a:pt x="438" y="2"/>
                    <a:pt x="438" y="2"/>
                  </a:cubicBezTo>
                  <a:cubicBezTo>
                    <a:pt x="438" y="1"/>
                    <a:pt x="438" y="1"/>
                    <a:pt x="437" y="1"/>
                  </a:cubicBezTo>
                  <a:cubicBezTo>
                    <a:pt x="437" y="1"/>
                    <a:pt x="436" y="1"/>
                    <a:pt x="434" y="1"/>
                  </a:cubicBezTo>
                  <a:cubicBezTo>
                    <a:pt x="430" y="1"/>
                    <a:pt x="430" y="1"/>
                    <a:pt x="430" y="1"/>
                  </a:cubicBezTo>
                  <a:cubicBezTo>
                    <a:pt x="423" y="1"/>
                    <a:pt x="423" y="1"/>
                    <a:pt x="423" y="1"/>
                  </a:cubicBezTo>
                  <a:cubicBezTo>
                    <a:pt x="422" y="1"/>
                    <a:pt x="420" y="1"/>
                    <a:pt x="419" y="1"/>
                  </a:cubicBezTo>
                  <a:cubicBezTo>
                    <a:pt x="418" y="1"/>
                    <a:pt x="418" y="1"/>
                    <a:pt x="418" y="1"/>
                  </a:cubicBezTo>
                  <a:cubicBezTo>
                    <a:pt x="417" y="1"/>
                    <a:pt x="417" y="1"/>
                    <a:pt x="417" y="2"/>
                  </a:cubicBezTo>
                  <a:cubicBezTo>
                    <a:pt x="417" y="2"/>
                    <a:pt x="417" y="3"/>
                    <a:pt x="418" y="3"/>
                  </a:cubicBezTo>
                  <a:cubicBezTo>
                    <a:pt x="420" y="3"/>
                    <a:pt x="421" y="4"/>
                    <a:pt x="422" y="6"/>
                  </a:cubicBezTo>
                  <a:cubicBezTo>
                    <a:pt x="423" y="7"/>
                    <a:pt x="425" y="10"/>
                    <a:pt x="427" y="15"/>
                  </a:cubicBezTo>
                  <a:cubicBezTo>
                    <a:pt x="428" y="19"/>
                    <a:pt x="430" y="24"/>
                    <a:pt x="432" y="29"/>
                  </a:cubicBezTo>
                  <a:cubicBezTo>
                    <a:pt x="442" y="50"/>
                    <a:pt x="442" y="50"/>
                    <a:pt x="442" y="50"/>
                  </a:cubicBezTo>
                  <a:cubicBezTo>
                    <a:pt x="442" y="52"/>
                    <a:pt x="442" y="52"/>
                    <a:pt x="442" y="52"/>
                  </a:cubicBezTo>
                  <a:cubicBezTo>
                    <a:pt x="443" y="54"/>
                    <a:pt x="443" y="54"/>
                    <a:pt x="443" y="54"/>
                  </a:cubicBezTo>
                  <a:cubicBezTo>
                    <a:pt x="444" y="55"/>
                    <a:pt x="444" y="55"/>
                    <a:pt x="445" y="55"/>
                  </a:cubicBezTo>
                  <a:cubicBezTo>
                    <a:pt x="445" y="55"/>
                    <a:pt x="446" y="55"/>
                    <a:pt x="446" y="53"/>
                  </a:cubicBezTo>
                  <a:cubicBezTo>
                    <a:pt x="447" y="53"/>
                    <a:pt x="447" y="51"/>
                    <a:pt x="449" y="48"/>
                  </a:cubicBezTo>
                  <a:cubicBezTo>
                    <a:pt x="449" y="48"/>
                    <a:pt x="450" y="46"/>
                    <a:pt x="452" y="41"/>
                  </a:cubicBezTo>
                  <a:cubicBezTo>
                    <a:pt x="459" y="26"/>
                    <a:pt x="459" y="26"/>
                    <a:pt x="459" y="26"/>
                  </a:cubicBezTo>
                  <a:cubicBezTo>
                    <a:pt x="465" y="13"/>
                    <a:pt x="465" y="13"/>
                    <a:pt x="465" y="13"/>
                  </a:cubicBezTo>
                  <a:cubicBezTo>
                    <a:pt x="466" y="9"/>
                    <a:pt x="468" y="6"/>
                    <a:pt x="469" y="5"/>
                  </a:cubicBezTo>
                  <a:cubicBezTo>
                    <a:pt x="470" y="4"/>
                    <a:pt x="471" y="3"/>
                    <a:pt x="472" y="3"/>
                  </a:cubicBezTo>
                  <a:cubicBezTo>
                    <a:pt x="473" y="2"/>
                    <a:pt x="474" y="2"/>
                    <a:pt x="474" y="1"/>
                  </a:cubicBezTo>
                  <a:cubicBezTo>
                    <a:pt x="474" y="1"/>
                    <a:pt x="473" y="0"/>
                    <a:pt x="473" y="0"/>
                  </a:cubicBezTo>
                  <a:cubicBezTo>
                    <a:pt x="473" y="0"/>
                    <a:pt x="472" y="1"/>
                    <a:pt x="471" y="1"/>
                  </a:cubicBezTo>
                  <a:cubicBezTo>
                    <a:pt x="470" y="1"/>
                    <a:pt x="468" y="1"/>
                    <a:pt x="465" y="1"/>
                  </a:cubicBezTo>
                  <a:cubicBezTo>
                    <a:pt x="464" y="1"/>
                    <a:pt x="463" y="1"/>
                    <a:pt x="461" y="1"/>
                  </a:cubicBezTo>
                  <a:cubicBezTo>
                    <a:pt x="457" y="1"/>
                    <a:pt x="457" y="1"/>
                    <a:pt x="457" y="1"/>
                  </a:cubicBezTo>
                  <a:cubicBezTo>
                    <a:pt x="456" y="1"/>
                    <a:pt x="455" y="1"/>
                    <a:pt x="455" y="1"/>
                  </a:cubicBezTo>
                  <a:cubicBezTo>
                    <a:pt x="454" y="1"/>
                    <a:pt x="454" y="1"/>
                    <a:pt x="454" y="2"/>
                  </a:cubicBezTo>
                  <a:cubicBezTo>
                    <a:pt x="454" y="2"/>
                    <a:pt x="455" y="2"/>
                    <a:pt x="455" y="3"/>
                  </a:cubicBezTo>
                  <a:cubicBezTo>
                    <a:pt x="458" y="3"/>
                    <a:pt x="459" y="4"/>
                    <a:pt x="460" y="5"/>
                  </a:cubicBezTo>
                  <a:cubicBezTo>
                    <a:pt x="461" y="6"/>
                    <a:pt x="462" y="7"/>
                    <a:pt x="462" y="9"/>
                  </a:cubicBezTo>
                  <a:cubicBezTo>
                    <a:pt x="462" y="11"/>
                    <a:pt x="461" y="16"/>
                    <a:pt x="458" y="22"/>
                  </a:cubicBezTo>
                  <a:cubicBezTo>
                    <a:pt x="449" y="42"/>
                    <a:pt x="449" y="42"/>
                    <a:pt x="449" y="42"/>
                  </a:cubicBezTo>
                  <a:cubicBezTo>
                    <a:pt x="449" y="42"/>
                    <a:pt x="448" y="43"/>
                    <a:pt x="448" y="43"/>
                  </a:cubicBezTo>
                  <a:cubicBezTo>
                    <a:pt x="448" y="43"/>
                    <a:pt x="447" y="42"/>
                    <a:pt x="447" y="41"/>
                  </a:cubicBezTo>
                  <a:cubicBezTo>
                    <a:pt x="438" y="20"/>
                    <a:pt x="438" y="20"/>
                    <a:pt x="438" y="20"/>
                  </a:cubicBezTo>
                  <a:cubicBezTo>
                    <a:pt x="435" y="13"/>
                    <a:pt x="434" y="9"/>
                    <a:pt x="434" y="6"/>
                  </a:cubicBezTo>
                  <a:cubicBezTo>
                    <a:pt x="434" y="6"/>
                    <a:pt x="434" y="6"/>
                    <a:pt x="434" y="6"/>
                  </a:cubicBezTo>
                  <a:close/>
                  <a:moveTo>
                    <a:pt x="505" y="8"/>
                  </a:moveTo>
                  <a:cubicBezTo>
                    <a:pt x="505" y="6"/>
                    <a:pt x="505" y="5"/>
                    <a:pt x="507" y="4"/>
                  </a:cubicBezTo>
                  <a:cubicBezTo>
                    <a:pt x="509" y="4"/>
                    <a:pt x="509" y="4"/>
                    <a:pt x="509" y="4"/>
                  </a:cubicBezTo>
                  <a:cubicBezTo>
                    <a:pt x="514" y="4"/>
                    <a:pt x="514" y="4"/>
                    <a:pt x="514" y="4"/>
                  </a:cubicBezTo>
                  <a:cubicBezTo>
                    <a:pt x="518" y="4"/>
                    <a:pt x="521" y="5"/>
                    <a:pt x="523" y="6"/>
                  </a:cubicBezTo>
                  <a:cubicBezTo>
                    <a:pt x="525" y="7"/>
                    <a:pt x="526" y="9"/>
                    <a:pt x="526" y="11"/>
                  </a:cubicBezTo>
                  <a:cubicBezTo>
                    <a:pt x="526" y="13"/>
                    <a:pt x="526" y="13"/>
                    <a:pt x="527" y="13"/>
                  </a:cubicBezTo>
                  <a:cubicBezTo>
                    <a:pt x="528" y="13"/>
                    <a:pt x="528" y="12"/>
                    <a:pt x="528" y="10"/>
                  </a:cubicBezTo>
                  <a:cubicBezTo>
                    <a:pt x="528" y="9"/>
                    <a:pt x="528" y="8"/>
                    <a:pt x="528" y="5"/>
                  </a:cubicBezTo>
                  <a:cubicBezTo>
                    <a:pt x="528" y="4"/>
                    <a:pt x="528" y="3"/>
                    <a:pt x="528" y="2"/>
                  </a:cubicBezTo>
                  <a:cubicBezTo>
                    <a:pt x="528" y="1"/>
                    <a:pt x="527" y="1"/>
                    <a:pt x="527" y="1"/>
                  </a:cubicBezTo>
                  <a:cubicBezTo>
                    <a:pt x="527" y="1"/>
                    <a:pt x="526" y="1"/>
                    <a:pt x="526" y="1"/>
                  </a:cubicBezTo>
                  <a:cubicBezTo>
                    <a:pt x="524" y="1"/>
                    <a:pt x="519" y="1"/>
                    <a:pt x="510" y="1"/>
                  </a:cubicBezTo>
                  <a:cubicBezTo>
                    <a:pt x="496" y="1"/>
                    <a:pt x="496" y="1"/>
                    <a:pt x="496" y="1"/>
                  </a:cubicBezTo>
                  <a:cubicBezTo>
                    <a:pt x="492" y="1"/>
                    <a:pt x="492" y="1"/>
                    <a:pt x="492" y="1"/>
                  </a:cubicBezTo>
                  <a:cubicBezTo>
                    <a:pt x="491" y="1"/>
                    <a:pt x="490" y="1"/>
                    <a:pt x="490" y="1"/>
                  </a:cubicBezTo>
                  <a:cubicBezTo>
                    <a:pt x="489" y="1"/>
                    <a:pt x="489" y="1"/>
                    <a:pt x="489" y="1"/>
                  </a:cubicBezTo>
                  <a:cubicBezTo>
                    <a:pt x="488" y="1"/>
                    <a:pt x="487" y="1"/>
                    <a:pt x="487" y="2"/>
                  </a:cubicBezTo>
                  <a:cubicBezTo>
                    <a:pt x="487" y="2"/>
                    <a:pt x="488" y="3"/>
                    <a:pt x="489" y="3"/>
                  </a:cubicBezTo>
                  <a:cubicBezTo>
                    <a:pt x="491" y="3"/>
                    <a:pt x="493" y="4"/>
                    <a:pt x="494" y="5"/>
                  </a:cubicBezTo>
                  <a:cubicBezTo>
                    <a:pt x="495" y="6"/>
                    <a:pt x="496" y="8"/>
                    <a:pt x="496" y="11"/>
                  </a:cubicBezTo>
                  <a:cubicBezTo>
                    <a:pt x="496" y="42"/>
                    <a:pt x="496" y="42"/>
                    <a:pt x="496" y="42"/>
                  </a:cubicBezTo>
                  <a:cubicBezTo>
                    <a:pt x="496" y="44"/>
                    <a:pt x="496" y="46"/>
                    <a:pt x="495" y="47"/>
                  </a:cubicBezTo>
                  <a:cubicBezTo>
                    <a:pt x="495" y="49"/>
                    <a:pt x="495" y="50"/>
                    <a:pt x="494" y="51"/>
                  </a:cubicBezTo>
                  <a:cubicBezTo>
                    <a:pt x="494" y="51"/>
                    <a:pt x="493" y="52"/>
                    <a:pt x="491" y="52"/>
                  </a:cubicBezTo>
                  <a:cubicBezTo>
                    <a:pt x="491" y="53"/>
                    <a:pt x="490" y="53"/>
                    <a:pt x="490" y="54"/>
                  </a:cubicBezTo>
                  <a:cubicBezTo>
                    <a:pt x="490" y="54"/>
                    <a:pt x="491" y="54"/>
                    <a:pt x="491" y="54"/>
                  </a:cubicBezTo>
                  <a:cubicBezTo>
                    <a:pt x="492" y="54"/>
                    <a:pt x="493" y="54"/>
                    <a:pt x="494" y="54"/>
                  </a:cubicBezTo>
                  <a:cubicBezTo>
                    <a:pt x="497" y="54"/>
                    <a:pt x="500" y="54"/>
                    <a:pt x="502" y="54"/>
                  </a:cubicBezTo>
                  <a:cubicBezTo>
                    <a:pt x="505" y="54"/>
                    <a:pt x="507" y="54"/>
                    <a:pt x="509" y="54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15" y="55"/>
                    <a:pt x="517" y="55"/>
                    <a:pt x="519" y="55"/>
                  </a:cubicBezTo>
                  <a:cubicBezTo>
                    <a:pt x="522" y="55"/>
                    <a:pt x="524" y="54"/>
                    <a:pt x="526" y="54"/>
                  </a:cubicBezTo>
                  <a:cubicBezTo>
                    <a:pt x="527" y="53"/>
                    <a:pt x="529" y="51"/>
                    <a:pt x="530" y="49"/>
                  </a:cubicBezTo>
                  <a:cubicBezTo>
                    <a:pt x="531" y="47"/>
                    <a:pt x="532" y="44"/>
                    <a:pt x="532" y="42"/>
                  </a:cubicBezTo>
                  <a:cubicBezTo>
                    <a:pt x="532" y="42"/>
                    <a:pt x="532" y="41"/>
                    <a:pt x="532" y="41"/>
                  </a:cubicBezTo>
                  <a:cubicBezTo>
                    <a:pt x="532" y="41"/>
                    <a:pt x="531" y="41"/>
                    <a:pt x="531" y="41"/>
                  </a:cubicBezTo>
                  <a:cubicBezTo>
                    <a:pt x="531" y="41"/>
                    <a:pt x="531" y="41"/>
                    <a:pt x="531" y="41"/>
                  </a:cubicBezTo>
                  <a:cubicBezTo>
                    <a:pt x="527" y="48"/>
                    <a:pt x="520" y="51"/>
                    <a:pt x="510" y="51"/>
                  </a:cubicBezTo>
                  <a:cubicBezTo>
                    <a:pt x="509" y="51"/>
                    <a:pt x="508" y="51"/>
                    <a:pt x="507" y="50"/>
                  </a:cubicBezTo>
                  <a:cubicBezTo>
                    <a:pt x="507" y="50"/>
                    <a:pt x="506" y="49"/>
                    <a:pt x="506" y="48"/>
                  </a:cubicBezTo>
                  <a:cubicBezTo>
                    <a:pt x="505" y="46"/>
                    <a:pt x="505" y="44"/>
                    <a:pt x="505" y="40"/>
                  </a:cubicBezTo>
                  <a:cubicBezTo>
                    <a:pt x="505" y="37"/>
                    <a:pt x="505" y="37"/>
                    <a:pt x="505" y="37"/>
                  </a:cubicBezTo>
                  <a:cubicBezTo>
                    <a:pt x="505" y="34"/>
                    <a:pt x="505" y="32"/>
                    <a:pt x="505" y="30"/>
                  </a:cubicBezTo>
                  <a:cubicBezTo>
                    <a:pt x="505" y="29"/>
                    <a:pt x="505" y="28"/>
                    <a:pt x="506" y="28"/>
                  </a:cubicBezTo>
                  <a:cubicBezTo>
                    <a:pt x="506" y="28"/>
                    <a:pt x="507" y="28"/>
                    <a:pt x="508" y="28"/>
                  </a:cubicBezTo>
                  <a:cubicBezTo>
                    <a:pt x="511" y="28"/>
                    <a:pt x="511" y="28"/>
                    <a:pt x="511" y="28"/>
                  </a:cubicBezTo>
                  <a:cubicBezTo>
                    <a:pt x="514" y="28"/>
                    <a:pt x="516" y="28"/>
                    <a:pt x="517" y="28"/>
                  </a:cubicBezTo>
                  <a:cubicBezTo>
                    <a:pt x="518" y="28"/>
                    <a:pt x="518" y="28"/>
                    <a:pt x="519" y="29"/>
                  </a:cubicBezTo>
                  <a:cubicBezTo>
                    <a:pt x="520" y="30"/>
                    <a:pt x="521" y="32"/>
                    <a:pt x="521" y="34"/>
                  </a:cubicBezTo>
                  <a:cubicBezTo>
                    <a:pt x="522" y="35"/>
                    <a:pt x="522" y="36"/>
                    <a:pt x="523" y="36"/>
                  </a:cubicBezTo>
                  <a:cubicBezTo>
                    <a:pt x="523" y="35"/>
                    <a:pt x="523" y="35"/>
                    <a:pt x="523" y="35"/>
                  </a:cubicBezTo>
                  <a:cubicBezTo>
                    <a:pt x="523" y="35"/>
                    <a:pt x="523" y="35"/>
                    <a:pt x="523" y="35"/>
                  </a:cubicBezTo>
                  <a:cubicBezTo>
                    <a:pt x="523" y="33"/>
                    <a:pt x="523" y="33"/>
                    <a:pt x="523" y="33"/>
                  </a:cubicBezTo>
                  <a:cubicBezTo>
                    <a:pt x="523" y="31"/>
                    <a:pt x="523" y="29"/>
                    <a:pt x="523" y="27"/>
                  </a:cubicBezTo>
                  <a:cubicBezTo>
                    <a:pt x="523" y="24"/>
                    <a:pt x="523" y="22"/>
                    <a:pt x="523" y="21"/>
                  </a:cubicBezTo>
                  <a:cubicBezTo>
                    <a:pt x="523" y="21"/>
                    <a:pt x="523" y="20"/>
                    <a:pt x="523" y="20"/>
                  </a:cubicBezTo>
                  <a:cubicBezTo>
                    <a:pt x="523" y="19"/>
                    <a:pt x="523" y="18"/>
                    <a:pt x="523" y="18"/>
                  </a:cubicBezTo>
                  <a:cubicBezTo>
                    <a:pt x="523" y="17"/>
                    <a:pt x="523" y="17"/>
                    <a:pt x="522" y="17"/>
                  </a:cubicBezTo>
                  <a:cubicBezTo>
                    <a:pt x="521" y="17"/>
                    <a:pt x="521" y="17"/>
                    <a:pt x="521" y="18"/>
                  </a:cubicBezTo>
                  <a:cubicBezTo>
                    <a:pt x="520" y="20"/>
                    <a:pt x="520" y="20"/>
                    <a:pt x="520" y="20"/>
                  </a:cubicBezTo>
                  <a:cubicBezTo>
                    <a:pt x="519" y="22"/>
                    <a:pt x="517" y="24"/>
                    <a:pt x="514" y="24"/>
                  </a:cubicBezTo>
                  <a:cubicBezTo>
                    <a:pt x="511" y="24"/>
                    <a:pt x="511" y="24"/>
                    <a:pt x="511" y="24"/>
                  </a:cubicBezTo>
                  <a:cubicBezTo>
                    <a:pt x="509" y="24"/>
                    <a:pt x="509" y="24"/>
                    <a:pt x="509" y="24"/>
                  </a:cubicBezTo>
                  <a:cubicBezTo>
                    <a:pt x="508" y="24"/>
                    <a:pt x="508" y="24"/>
                    <a:pt x="508" y="24"/>
                  </a:cubicBezTo>
                  <a:cubicBezTo>
                    <a:pt x="506" y="24"/>
                    <a:pt x="506" y="24"/>
                    <a:pt x="505" y="23"/>
                  </a:cubicBezTo>
                  <a:cubicBezTo>
                    <a:pt x="505" y="22"/>
                    <a:pt x="505" y="21"/>
                    <a:pt x="505" y="18"/>
                  </a:cubicBezTo>
                  <a:cubicBezTo>
                    <a:pt x="505" y="10"/>
                    <a:pt x="505" y="10"/>
                    <a:pt x="505" y="10"/>
                  </a:cubicBezTo>
                  <a:cubicBezTo>
                    <a:pt x="505" y="8"/>
                    <a:pt x="505" y="8"/>
                    <a:pt x="505" y="8"/>
                  </a:cubicBezTo>
                  <a:close/>
                  <a:moveTo>
                    <a:pt x="563" y="31"/>
                  </a:moveTo>
                  <a:cubicBezTo>
                    <a:pt x="563" y="30"/>
                    <a:pt x="563" y="29"/>
                    <a:pt x="563" y="29"/>
                  </a:cubicBezTo>
                  <a:cubicBezTo>
                    <a:pt x="565" y="29"/>
                    <a:pt x="565" y="29"/>
                    <a:pt x="565" y="29"/>
                  </a:cubicBezTo>
                  <a:cubicBezTo>
                    <a:pt x="567" y="29"/>
                    <a:pt x="567" y="29"/>
                    <a:pt x="567" y="29"/>
                  </a:cubicBezTo>
                  <a:cubicBezTo>
                    <a:pt x="569" y="29"/>
                    <a:pt x="571" y="29"/>
                    <a:pt x="572" y="30"/>
                  </a:cubicBezTo>
                  <a:cubicBezTo>
                    <a:pt x="573" y="31"/>
                    <a:pt x="574" y="33"/>
                    <a:pt x="575" y="36"/>
                  </a:cubicBezTo>
                  <a:cubicBezTo>
                    <a:pt x="579" y="43"/>
                    <a:pt x="582" y="48"/>
                    <a:pt x="584" y="50"/>
                  </a:cubicBezTo>
                  <a:cubicBezTo>
                    <a:pt x="586" y="53"/>
                    <a:pt x="589" y="54"/>
                    <a:pt x="591" y="54"/>
                  </a:cubicBezTo>
                  <a:cubicBezTo>
                    <a:pt x="593" y="54"/>
                    <a:pt x="595" y="54"/>
                    <a:pt x="597" y="53"/>
                  </a:cubicBezTo>
                  <a:cubicBezTo>
                    <a:pt x="599" y="52"/>
                    <a:pt x="600" y="51"/>
                    <a:pt x="600" y="50"/>
                  </a:cubicBezTo>
                  <a:cubicBezTo>
                    <a:pt x="600" y="50"/>
                    <a:pt x="600" y="49"/>
                    <a:pt x="599" y="49"/>
                  </a:cubicBezTo>
                  <a:cubicBezTo>
                    <a:pt x="599" y="49"/>
                    <a:pt x="599" y="49"/>
                    <a:pt x="599" y="50"/>
                  </a:cubicBezTo>
                  <a:cubicBezTo>
                    <a:pt x="598" y="50"/>
                    <a:pt x="597" y="50"/>
                    <a:pt x="597" y="50"/>
                  </a:cubicBezTo>
                  <a:cubicBezTo>
                    <a:pt x="595" y="50"/>
                    <a:pt x="594" y="49"/>
                    <a:pt x="593" y="48"/>
                  </a:cubicBezTo>
                  <a:cubicBezTo>
                    <a:pt x="592" y="47"/>
                    <a:pt x="591" y="46"/>
                    <a:pt x="589" y="43"/>
                  </a:cubicBezTo>
                  <a:cubicBezTo>
                    <a:pt x="585" y="36"/>
                    <a:pt x="585" y="36"/>
                    <a:pt x="585" y="36"/>
                  </a:cubicBezTo>
                  <a:cubicBezTo>
                    <a:pt x="582" y="30"/>
                    <a:pt x="582" y="30"/>
                    <a:pt x="582" y="30"/>
                  </a:cubicBezTo>
                  <a:cubicBezTo>
                    <a:pt x="581" y="29"/>
                    <a:pt x="581" y="29"/>
                    <a:pt x="581" y="28"/>
                  </a:cubicBezTo>
                  <a:cubicBezTo>
                    <a:pt x="581" y="28"/>
                    <a:pt x="581" y="28"/>
                    <a:pt x="581" y="27"/>
                  </a:cubicBezTo>
                  <a:cubicBezTo>
                    <a:pt x="580" y="27"/>
                    <a:pt x="581" y="27"/>
                    <a:pt x="581" y="27"/>
                  </a:cubicBezTo>
                  <a:cubicBezTo>
                    <a:pt x="584" y="25"/>
                    <a:pt x="586" y="24"/>
                    <a:pt x="587" y="22"/>
                  </a:cubicBezTo>
                  <a:cubicBezTo>
                    <a:pt x="589" y="20"/>
                    <a:pt x="589" y="17"/>
                    <a:pt x="589" y="15"/>
                  </a:cubicBezTo>
                  <a:cubicBezTo>
                    <a:pt x="589" y="11"/>
                    <a:pt x="588" y="7"/>
                    <a:pt x="584" y="5"/>
                  </a:cubicBezTo>
                  <a:cubicBezTo>
                    <a:pt x="581" y="2"/>
                    <a:pt x="577" y="1"/>
                    <a:pt x="572" y="1"/>
                  </a:cubicBezTo>
                  <a:cubicBezTo>
                    <a:pt x="571" y="1"/>
                    <a:pt x="568" y="1"/>
                    <a:pt x="563" y="1"/>
                  </a:cubicBezTo>
                  <a:cubicBezTo>
                    <a:pt x="559" y="1"/>
                    <a:pt x="556" y="2"/>
                    <a:pt x="554" y="2"/>
                  </a:cubicBezTo>
                  <a:cubicBezTo>
                    <a:pt x="551" y="2"/>
                    <a:pt x="549" y="1"/>
                    <a:pt x="547" y="1"/>
                  </a:cubicBezTo>
                  <a:cubicBezTo>
                    <a:pt x="546" y="1"/>
                    <a:pt x="546" y="1"/>
                    <a:pt x="546" y="1"/>
                  </a:cubicBezTo>
                  <a:cubicBezTo>
                    <a:pt x="545" y="1"/>
                    <a:pt x="545" y="1"/>
                    <a:pt x="545" y="2"/>
                  </a:cubicBezTo>
                  <a:cubicBezTo>
                    <a:pt x="545" y="3"/>
                    <a:pt x="545" y="3"/>
                    <a:pt x="546" y="4"/>
                  </a:cubicBezTo>
                  <a:cubicBezTo>
                    <a:pt x="549" y="4"/>
                    <a:pt x="551" y="5"/>
                    <a:pt x="552" y="7"/>
                  </a:cubicBezTo>
                  <a:cubicBezTo>
                    <a:pt x="553" y="8"/>
                    <a:pt x="554" y="10"/>
                    <a:pt x="554" y="13"/>
                  </a:cubicBezTo>
                  <a:cubicBezTo>
                    <a:pt x="554" y="41"/>
                    <a:pt x="554" y="41"/>
                    <a:pt x="554" y="41"/>
                  </a:cubicBezTo>
                  <a:cubicBezTo>
                    <a:pt x="554" y="43"/>
                    <a:pt x="554" y="43"/>
                    <a:pt x="554" y="43"/>
                  </a:cubicBezTo>
                  <a:cubicBezTo>
                    <a:pt x="554" y="46"/>
                    <a:pt x="554" y="46"/>
                    <a:pt x="554" y="46"/>
                  </a:cubicBezTo>
                  <a:cubicBezTo>
                    <a:pt x="554" y="48"/>
                    <a:pt x="553" y="49"/>
                    <a:pt x="553" y="50"/>
                  </a:cubicBezTo>
                  <a:cubicBezTo>
                    <a:pt x="552" y="51"/>
                    <a:pt x="551" y="52"/>
                    <a:pt x="549" y="53"/>
                  </a:cubicBezTo>
                  <a:cubicBezTo>
                    <a:pt x="548" y="53"/>
                    <a:pt x="548" y="53"/>
                    <a:pt x="548" y="54"/>
                  </a:cubicBezTo>
                  <a:cubicBezTo>
                    <a:pt x="548" y="54"/>
                    <a:pt x="549" y="55"/>
                    <a:pt x="550" y="55"/>
                  </a:cubicBezTo>
                  <a:cubicBezTo>
                    <a:pt x="550" y="55"/>
                    <a:pt x="550" y="55"/>
                    <a:pt x="551" y="55"/>
                  </a:cubicBezTo>
                  <a:cubicBezTo>
                    <a:pt x="554" y="54"/>
                    <a:pt x="554" y="54"/>
                    <a:pt x="554" y="54"/>
                  </a:cubicBezTo>
                  <a:cubicBezTo>
                    <a:pt x="557" y="54"/>
                    <a:pt x="557" y="54"/>
                    <a:pt x="557" y="54"/>
                  </a:cubicBezTo>
                  <a:cubicBezTo>
                    <a:pt x="558" y="54"/>
                    <a:pt x="560" y="54"/>
                    <a:pt x="562" y="54"/>
                  </a:cubicBezTo>
                  <a:cubicBezTo>
                    <a:pt x="564" y="54"/>
                    <a:pt x="566" y="54"/>
                    <a:pt x="568" y="54"/>
                  </a:cubicBezTo>
                  <a:cubicBezTo>
                    <a:pt x="569" y="54"/>
                    <a:pt x="569" y="54"/>
                    <a:pt x="570" y="54"/>
                  </a:cubicBezTo>
                  <a:cubicBezTo>
                    <a:pt x="570" y="54"/>
                    <a:pt x="571" y="54"/>
                    <a:pt x="571" y="53"/>
                  </a:cubicBezTo>
                  <a:cubicBezTo>
                    <a:pt x="571" y="53"/>
                    <a:pt x="570" y="52"/>
                    <a:pt x="569" y="52"/>
                  </a:cubicBezTo>
                  <a:cubicBezTo>
                    <a:pt x="567" y="52"/>
                    <a:pt x="565" y="51"/>
                    <a:pt x="564" y="49"/>
                  </a:cubicBezTo>
                  <a:cubicBezTo>
                    <a:pt x="563" y="47"/>
                    <a:pt x="563" y="44"/>
                    <a:pt x="563" y="39"/>
                  </a:cubicBezTo>
                  <a:cubicBezTo>
                    <a:pt x="563" y="31"/>
                    <a:pt x="563" y="31"/>
                    <a:pt x="563" y="31"/>
                  </a:cubicBezTo>
                  <a:close/>
                  <a:moveTo>
                    <a:pt x="564" y="5"/>
                  </a:moveTo>
                  <a:cubicBezTo>
                    <a:pt x="564" y="4"/>
                    <a:pt x="565" y="3"/>
                    <a:pt x="567" y="3"/>
                  </a:cubicBezTo>
                  <a:cubicBezTo>
                    <a:pt x="571" y="3"/>
                    <a:pt x="574" y="5"/>
                    <a:pt x="577" y="7"/>
                  </a:cubicBezTo>
                  <a:cubicBezTo>
                    <a:pt x="579" y="10"/>
                    <a:pt x="581" y="13"/>
                    <a:pt x="581" y="17"/>
                  </a:cubicBezTo>
                  <a:cubicBezTo>
                    <a:pt x="581" y="20"/>
                    <a:pt x="580" y="22"/>
                    <a:pt x="578" y="24"/>
                  </a:cubicBezTo>
                  <a:cubicBezTo>
                    <a:pt x="577" y="25"/>
                    <a:pt x="576" y="26"/>
                    <a:pt x="575" y="26"/>
                  </a:cubicBezTo>
                  <a:cubicBezTo>
                    <a:pt x="574" y="26"/>
                    <a:pt x="571" y="26"/>
                    <a:pt x="566" y="26"/>
                  </a:cubicBezTo>
                  <a:cubicBezTo>
                    <a:pt x="565" y="26"/>
                    <a:pt x="564" y="26"/>
                    <a:pt x="563" y="25"/>
                  </a:cubicBezTo>
                  <a:cubicBezTo>
                    <a:pt x="563" y="25"/>
                    <a:pt x="563" y="24"/>
                    <a:pt x="563" y="22"/>
                  </a:cubicBezTo>
                  <a:cubicBezTo>
                    <a:pt x="563" y="9"/>
                    <a:pt x="563" y="9"/>
                    <a:pt x="563" y="9"/>
                  </a:cubicBezTo>
                  <a:cubicBezTo>
                    <a:pt x="563" y="7"/>
                    <a:pt x="563" y="5"/>
                    <a:pt x="564" y="5"/>
                  </a:cubicBezTo>
                  <a:close/>
                  <a:moveTo>
                    <a:pt x="618" y="4"/>
                  </a:moveTo>
                  <a:cubicBezTo>
                    <a:pt x="616" y="7"/>
                    <a:pt x="614" y="11"/>
                    <a:pt x="614" y="15"/>
                  </a:cubicBezTo>
                  <a:cubicBezTo>
                    <a:pt x="614" y="19"/>
                    <a:pt x="615" y="22"/>
                    <a:pt x="617" y="24"/>
                  </a:cubicBezTo>
                  <a:cubicBezTo>
                    <a:pt x="619" y="26"/>
                    <a:pt x="623" y="29"/>
                    <a:pt x="629" y="31"/>
                  </a:cubicBezTo>
                  <a:cubicBezTo>
                    <a:pt x="634" y="34"/>
                    <a:pt x="634" y="34"/>
                    <a:pt x="634" y="34"/>
                  </a:cubicBezTo>
                  <a:cubicBezTo>
                    <a:pt x="637" y="35"/>
                    <a:pt x="639" y="36"/>
                    <a:pt x="640" y="37"/>
                  </a:cubicBezTo>
                  <a:cubicBezTo>
                    <a:pt x="641" y="39"/>
                    <a:pt x="642" y="40"/>
                    <a:pt x="642" y="42"/>
                  </a:cubicBezTo>
                  <a:cubicBezTo>
                    <a:pt x="642" y="45"/>
                    <a:pt x="641" y="47"/>
                    <a:pt x="639" y="49"/>
                  </a:cubicBezTo>
                  <a:cubicBezTo>
                    <a:pt x="637" y="51"/>
                    <a:pt x="634" y="52"/>
                    <a:pt x="632" y="52"/>
                  </a:cubicBezTo>
                  <a:cubicBezTo>
                    <a:pt x="628" y="52"/>
                    <a:pt x="625" y="51"/>
                    <a:pt x="622" y="48"/>
                  </a:cubicBezTo>
                  <a:cubicBezTo>
                    <a:pt x="619" y="45"/>
                    <a:pt x="616" y="41"/>
                    <a:pt x="615" y="37"/>
                  </a:cubicBezTo>
                  <a:cubicBezTo>
                    <a:pt x="615" y="36"/>
                    <a:pt x="615" y="36"/>
                    <a:pt x="614" y="36"/>
                  </a:cubicBezTo>
                  <a:cubicBezTo>
                    <a:pt x="614" y="36"/>
                    <a:pt x="613" y="36"/>
                    <a:pt x="613" y="37"/>
                  </a:cubicBezTo>
                  <a:cubicBezTo>
                    <a:pt x="613" y="38"/>
                    <a:pt x="614" y="41"/>
                    <a:pt x="615" y="44"/>
                  </a:cubicBezTo>
                  <a:cubicBezTo>
                    <a:pt x="615" y="47"/>
                    <a:pt x="616" y="48"/>
                    <a:pt x="616" y="50"/>
                  </a:cubicBezTo>
                  <a:cubicBezTo>
                    <a:pt x="616" y="51"/>
                    <a:pt x="616" y="51"/>
                    <a:pt x="616" y="52"/>
                  </a:cubicBezTo>
                  <a:cubicBezTo>
                    <a:pt x="616" y="52"/>
                    <a:pt x="617" y="52"/>
                    <a:pt x="618" y="52"/>
                  </a:cubicBezTo>
                  <a:cubicBezTo>
                    <a:pt x="619" y="52"/>
                    <a:pt x="621" y="53"/>
                    <a:pt x="622" y="53"/>
                  </a:cubicBezTo>
                  <a:cubicBezTo>
                    <a:pt x="626" y="55"/>
                    <a:pt x="629" y="55"/>
                    <a:pt x="631" y="55"/>
                  </a:cubicBezTo>
                  <a:cubicBezTo>
                    <a:pt x="635" y="55"/>
                    <a:pt x="639" y="54"/>
                    <a:pt x="642" y="50"/>
                  </a:cubicBezTo>
                  <a:cubicBezTo>
                    <a:pt x="646" y="47"/>
                    <a:pt x="647" y="43"/>
                    <a:pt x="647" y="38"/>
                  </a:cubicBezTo>
                  <a:cubicBezTo>
                    <a:pt x="647" y="34"/>
                    <a:pt x="646" y="31"/>
                    <a:pt x="644" y="28"/>
                  </a:cubicBezTo>
                  <a:cubicBezTo>
                    <a:pt x="642" y="25"/>
                    <a:pt x="638" y="23"/>
                    <a:pt x="631" y="21"/>
                  </a:cubicBezTo>
                  <a:cubicBezTo>
                    <a:pt x="626" y="18"/>
                    <a:pt x="623" y="17"/>
                    <a:pt x="622" y="16"/>
                  </a:cubicBezTo>
                  <a:cubicBezTo>
                    <a:pt x="621" y="15"/>
                    <a:pt x="620" y="13"/>
                    <a:pt x="620" y="11"/>
                  </a:cubicBezTo>
                  <a:cubicBezTo>
                    <a:pt x="620" y="9"/>
                    <a:pt x="621" y="7"/>
                    <a:pt x="623" y="5"/>
                  </a:cubicBezTo>
                  <a:cubicBezTo>
                    <a:pt x="624" y="4"/>
                    <a:pt x="626" y="3"/>
                    <a:pt x="629" y="3"/>
                  </a:cubicBezTo>
                  <a:cubicBezTo>
                    <a:pt x="632" y="3"/>
                    <a:pt x="635" y="4"/>
                    <a:pt x="638" y="7"/>
                  </a:cubicBezTo>
                  <a:cubicBezTo>
                    <a:pt x="641" y="9"/>
                    <a:pt x="643" y="13"/>
                    <a:pt x="644" y="16"/>
                  </a:cubicBezTo>
                  <a:cubicBezTo>
                    <a:pt x="644" y="17"/>
                    <a:pt x="645" y="18"/>
                    <a:pt x="645" y="18"/>
                  </a:cubicBezTo>
                  <a:cubicBezTo>
                    <a:pt x="646" y="18"/>
                    <a:pt x="646" y="17"/>
                    <a:pt x="646" y="16"/>
                  </a:cubicBezTo>
                  <a:cubicBezTo>
                    <a:pt x="646" y="16"/>
                    <a:pt x="646" y="16"/>
                    <a:pt x="646" y="15"/>
                  </a:cubicBezTo>
                  <a:cubicBezTo>
                    <a:pt x="646" y="12"/>
                    <a:pt x="646" y="12"/>
                    <a:pt x="646" y="12"/>
                  </a:cubicBezTo>
                  <a:cubicBezTo>
                    <a:pt x="645" y="8"/>
                    <a:pt x="645" y="8"/>
                    <a:pt x="645" y="8"/>
                  </a:cubicBezTo>
                  <a:cubicBezTo>
                    <a:pt x="645" y="7"/>
                    <a:pt x="645" y="7"/>
                    <a:pt x="645" y="6"/>
                  </a:cubicBezTo>
                  <a:cubicBezTo>
                    <a:pt x="645" y="3"/>
                    <a:pt x="645" y="3"/>
                    <a:pt x="645" y="3"/>
                  </a:cubicBezTo>
                  <a:cubicBezTo>
                    <a:pt x="645" y="2"/>
                    <a:pt x="645" y="2"/>
                    <a:pt x="644" y="2"/>
                  </a:cubicBezTo>
                  <a:cubicBezTo>
                    <a:pt x="644" y="2"/>
                    <a:pt x="644" y="2"/>
                    <a:pt x="644" y="2"/>
                  </a:cubicBezTo>
                  <a:cubicBezTo>
                    <a:pt x="642" y="3"/>
                    <a:pt x="642" y="3"/>
                    <a:pt x="642" y="3"/>
                  </a:cubicBezTo>
                  <a:cubicBezTo>
                    <a:pt x="642" y="3"/>
                    <a:pt x="641" y="3"/>
                    <a:pt x="641" y="3"/>
                  </a:cubicBezTo>
                  <a:cubicBezTo>
                    <a:pt x="641" y="3"/>
                    <a:pt x="640" y="3"/>
                    <a:pt x="639" y="3"/>
                  </a:cubicBezTo>
                  <a:cubicBezTo>
                    <a:pt x="636" y="1"/>
                    <a:pt x="636" y="1"/>
                    <a:pt x="636" y="1"/>
                  </a:cubicBezTo>
                  <a:cubicBezTo>
                    <a:pt x="634" y="1"/>
                    <a:pt x="631" y="0"/>
                    <a:pt x="629" y="0"/>
                  </a:cubicBezTo>
                  <a:cubicBezTo>
                    <a:pt x="625" y="0"/>
                    <a:pt x="621" y="1"/>
                    <a:pt x="618" y="4"/>
                  </a:cubicBezTo>
                  <a:close/>
                  <a:moveTo>
                    <a:pt x="680" y="9"/>
                  </a:moveTo>
                  <a:cubicBezTo>
                    <a:pt x="680" y="7"/>
                    <a:pt x="680" y="5"/>
                    <a:pt x="680" y="5"/>
                  </a:cubicBezTo>
                  <a:cubicBezTo>
                    <a:pt x="681" y="4"/>
                    <a:pt x="682" y="3"/>
                    <a:pt x="684" y="3"/>
                  </a:cubicBezTo>
                  <a:cubicBezTo>
                    <a:pt x="684" y="3"/>
                    <a:pt x="685" y="3"/>
                    <a:pt x="685" y="3"/>
                  </a:cubicBezTo>
                  <a:cubicBezTo>
                    <a:pt x="685" y="3"/>
                    <a:pt x="685" y="2"/>
                    <a:pt x="685" y="2"/>
                  </a:cubicBezTo>
                  <a:cubicBezTo>
                    <a:pt x="685" y="1"/>
                    <a:pt x="685" y="1"/>
                    <a:pt x="684" y="1"/>
                  </a:cubicBezTo>
                  <a:cubicBezTo>
                    <a:pt x="682" y="1"/>
                    <a:pt x="680" y="1"/>
                    <a:pt x="678" y="1"/>
                  </a:cubicBezTo>
                  <a:cubicBezTo>
                    <a:pt x="675" y="1"/>
                    <a:pt x="675" y="1"/>
                    <a:pt x="675" y="1"/>
                  </a:cubicBezTo>
                  <a:cubicBezTo>
                    <a:pt x="673" y="1"/>
                    <a:pt x="671" y="2"/>
                    <a:pt x="669" y="2"/>
                  </a:cubicBezTo>
                  <a:cubicBezTo>
                    <a:pt x="667" y="2"/>
                    <a:pt x="666" y="1"/>
                    <a:pt x="665" y="1"/>
                  </a:cubicBezTo>
                  <a:cubicBezTo>
                    <a:pt x="664" y="1"/>
                    <a:pt x="663" y="1"/>
                    <a:pt x="663" y="1"/>
                  </a:cubicBezTo>
                  <a:cubicBezTo>
                    <a:pt x="662" y="1"/>
                    <a:pt x="662" y="1"/>
                    <a:pt x="662" y="2"/>
                  </a:cubicBezTo>
                  <a:cubicBezTo>
                    <a:pt x="662" y="2"/>
                    <a:pt x="662" y="3"/>
                    <a:pt x="662" y="3"/>
                  </a:cubicBezTo>
                  <a:cubicBezTo>
                    <a:pt x="663" y="3"/>
                    <a:pt x="663" y="3"/>
                    <a:pt x="665" y="4"/>
                  </a:cubicBezTo>
                  <a:cubicBezTo>
                    <a:pt x="667" y="4"/>
                    <a:pt x="669" y="5"/>
                    <a:pt x="669" y="6"/>
                  </a:cubicBezTo>
                  <a:cubicBezTo>
                    <a:pt x="670" y="7"/>
                    <a:pt x="671" y="8"/>
                    <a:pt x="671" y="11"/>
                  </a:cubicBezTo>
                  <a:cubicBezTo>
                    <a:pt x="671" y="42"/>
                    <a:pt x="671" y="42"/>
                    <a:pt x="671" y="42"/>
                  </a:cubicBezTo>
                  <a:cubicBezTo>
                    <a:pt x="671" y="45"/>
                    <a:pt x="671" y="45"/>
                    <a:pt x="671" y="45"/>
                  </a:cubicBezTo>
                  <a:cubicBezTo>
                    <a:pt x="671" y="47"/>
                    <a:pt x="670" y="49"/>
                    <a:pt x="670" y="50"/>
                  </a:cubicBezTo>
                  <a:cubicBezTo>
                    <a:pt x="669" y="51"/>
                    <a:pt x="668" y="52"/>
                    <a:pt x="666" y="52"/>
                  </a:cubicBezTo>
                  <a:cubicBezTo>
                    <a:pt x="665" y="53"/>
                    <a:pt x="665" y="53"/>
                    <a:pt x="665" y="53"/>
                  </a:cubicBezTo>
                  <a:cubicBezTo>
                    <a:pt x="665" y="54"/>
                    <a:pt x="665" y="54"/>
                    <a:pt x="665" y="54"/>
                  </a:cubicBezTo>
                  <a:cubicBezTo>
                    <a:pt x="665" y="54"/>
                    <a:pt x="665" y="54"/>
                    <a:pt x="666" y="54"/>
                  </a:cubicBezTo>
                  <a:cubicBezTo>
                    <a:pt x="667" y="54"/>
                    <a:pt x="667" y="54"/>
                    <a:pt x="669" y="54"/>
                  </a:cubicBezTo>
                  <a:cubicBezTo>
                    <a:pt x="670" y="54"/>
                    <a:pt x="672" y="54"/>
                    <a:pt x="675" y="54"/>
                  </a:cubicBezTo>
                  <a:cubicBezTo>
                    <a:pt x="677" y="54"/>
                    <a:pt x="680" y="54"/>
                    <a:pt x="683" y="54"/>
                  </a:cubicBezTo>
                  <a:cubicBezTo>
                    <a:pt x="684" y="54"/>
                    <a:pt x="686" y="54"/>
                    <a:pt x="686" y="54"/>
                  </a:cubicBezTo>
                  <a:cubicBezTo>
                    <a:pt x="688" y="54"/>
                    <a:pt x="689" y="54"/>
                    <a:pt x="689" y="53"/>
                  </a:cubicBezTo>
                  <a:cubicBezTo>
                    <a:pt x="689" y="53"/>
                    <a:pt x="688" y="52"/>
                    <a:pt x="687" y="52"/>
                  </a:cubicBezTo>
                  <a:cubicBezTo>
                    <a:pt x="685" y="52"/>
                    <a:pt x="683" y="52"/>
                    <a:pt x="682" y="51"/>
                  </a:cubicBezTo>
                  <a:cubicBezTo>
                    <a:pt x="681" y="49"/>
                    <a:pt x="680" y="48"/>
                    <a:pt x="680" y="46"/>
                  </a:cubicBezTo>
                  <a:cubicBezTo>
                    <a:pt x="680" y="42"/>
                    <a:pt x="680" y="42"/>
                    <a:pt x="680" y="42"/>
                  </a:cubicBezTo>
                  <a:cubicBezTo>
                    <a:pt x="680" y="9"/>
                    <a:pt x="680" y="9"/>
                    <a:pt x="680" y="9"/>
                  </a:cubicBezTo>
                  <a:close/>
                  <a:moveTo>
                    <a:pt x="732" y="6"/>
                  </a:moveTo>
                  <a:cubicBezTo>
                    <a:pt x="733" y="5"/>
                    <a:pt x="735" y="5"/>
                    <a:pt x="739" y="5"/>
                  </a:cubicBezTo>
                  <a:cubicBezTo>
                    <a:pt x="742" y="5"/>
                    <a:pt x="744" y="5"/>
                    <a:pt x="746" y="7"/>
                  </a:cubicBezTo>
                  <a:cubicBezTo>
                    <a:pt x="748" y="8"/>
                    <a:pt x="749" y="9"/>
                    <a:pt x="749" y="12"/>
                  </a:cubicBezTo>
                  <a:cubicBezTo>
                    <a:pt x="749" y="13"/>
                    <a:pt x="750" y="13"/>
                    <a:pt x="750" y="13"/>
                  </a:cubicBezTo>
                  <a:cubicBezTo>
                    <a:pt x="751" y="13"/>
                    <a:pt x="751" y="13"/>
                    <a:pt x="751" y="12"/>
                  </a:cubicBezTo>
                  <a:cubicBezTo>
                    <a:pt x="751" y="11"/>
                    <a:pt x="751" y="10"/>
                    <a:pt x="751" y="9"/>
                  </a:cubicBezTo>
                  <a:cubicBezTo>
                    <a:pt x="751" y="7"/>
                    <a:pt x="751" y="6"/>
                    <a:pt x="751" y="6"/>
                  </a:cubicBezTo>
                  <a:cubicBezTo>
                    <a:pt x="751" y="3"/>
                    <a:pt x="751" y="3"/>
                    <a:pt x="751" y="3"/>
                  </a:cubicBezTo>
                  <a:cubicBezTo>
                    <a:pt x="750" y="2"/>
                    <a:pt x="750" y="1"/>
                    <a:pt x="748" y="1"/>
                  </a:cubicBezTo>
                  <a:cubicBezTo>
                    <a:pt x="748" y="1"/>
                    <a:pt x="747" y="1"/>
                    <a:pt x="746" y="1"/>
                  </a:cubicBezTo>
                  <a:cubicBezTo>
                    <a:pt x="739" y="1"/>
                    <a:pt x="732" y="2"/>
                    <a:pt x="726" y="2"/>
                  </a:cubicBezTo>
                  <a:cubicBezTo>
                    <a:pt x="717" y="1"/>
                    <a:pt x="717" y="1"/>
                    <a:pt x="717" y="1"/>
                  </a:cubicBezTo>
                  <a:cubicBezTo>
                    <a:pt x="709" y="1"/>
                    <a:pt x="709" y="1"/>
                    <a:pt x="709" y="1"/>
                  </a:cubicBezTo>
                  <a:cubicBezTo>
                    <a:pt x="707" y="1"/>
                    <a:pt x="706" y="1"/>
                    <a:pt x="705" y="1"/>
                  </a:cubicBezTo>
                  <a:cubicBezTo>
                    <a:pt x="704" y="1"/>
                    <a:pt x="704" y="1"/>
                    <a:pt x="703" y="1"/>
                  </a:cubicBezTo>
                  <a:cubicBezTo>
                    <a:pt x="702" y="1"/>
                    <a:pt x="702" y="2"/>
                    <a:pt x="702" y="3"/>
                  </a:cubicBezTo>
                  <a:cubicBezTo>
                    <a:pt x="701" y="5"/>
                    <a:pt x="701" y="5"/>
                    <a:pt x="701" y="5"/>
                  </a:cubicBezTo>
                  <a:cubicBezTo>
                    <a:pt x="701" y="8"/>
                    <a:pt x="701" y="8"/>
                    <a:pt x="701" y="8"/>
                  </a:cubicBezTo>
                  <a:cubicBezTo>
                    <a:pt x="701" y="12"/>
                    <a:pt x="701" y="12"/>
                    <a:pt x="701" y="12"/>
                  </a:cubicBezTo>
                  <a:cubicBezTo>
                    <a:pt x="700" y="13"/>
                    <a:pt x="700" y="14"/>
                    <a:pt x="700" y="15"/>
                  </a:cubicBezTo>
                  <a:cubicBezTo>
                    <a:pt x="700" y="16"/>
                    <a:pt x="701" y="16"/>
                    <a:pt x="701" y="16"/>
                  </a:cubicBezTo>
                  <a:cubicBezTo>
                    <a:pt x="702" y="16"/>
                    <a:pt x="702" y="16"/>
                    <a:pt x="703" y="14"/>
                  </a:cubicBezTo>
                  <a:cubicBezTo>
                    <a:pt x="703" y="13"/>
                    <a:pt x="703" y="13"/>
                    <a:pt x="703" y="13"/>
                  </a:cubicBezTo>
                  <a:cubicBezTo>
                    <a:pt x="704" y="11"/>
                    <a:pt x="704" y="9"/>
                    <a:pt x="705" y="8"/>
                  </a:cubicBezTo>
                  <a:cubicBezTo>
                    <a:pt x="705" y="7"/>
                    <a:pt x="706" y="7"/>
                    <a:pt x="708" y="6"/>
                  </a:cubicBezTo>
                  <a:cubicBezTo>
                    <a:pt x="710" y="5"/>
                    <a:pt x="713" y="5"/>
                    <a:pt x="718" y="5"/>
                  </a:cubicBezTo>
                  <a:cubicBezTo>
                    <a:pt x="720" y="5"/>
                    <a:pt x="722" y="6"/>
                    <a:pt x="722" y="8"/>
                  </a:cubicBezTo>
                  <a:cubicBezTo>
                    <a:pt x="722" y="43"/>
                    <a:pt x="722" y="43"/>
                    <a:pt x="722" y="43"/>
                  </a:cubicBezTo>
                  <a:cubicBezTo>
                    <a:pt x="722" y="44"/>
                    <a:pt x="722" y="44"/>
                    <a:pt x="722" y="44"/>
                  </a:cubicBezTo>
                  <a:cubicBezTo>
                    <a:pt x="722" y="47"/>
                    <a:pt x="721" y="49"/>
                    <a:pt x="720" y="50"/>
                  </a:cubicBezTo>
                  <a:cubicBezTo>
                    <a:pt x="719" y="51"/>
                    <a:pt x="717" y="52"/>
                    <a:pt x="715" y="52"/>
                  </a:cubicBezTo>
                  <a:cubicBezTo>
                    <a:pt x="714" y="52"/>
                    <a:pt x="714" y="52"/>
                    <a:pt x="714" y="52"/>
                  </a:cubicBezTo>
                  <a:cubicBezTo>
                    <a:pt x="713" y="53"/>
                    <a:pt x="713" y="53"/>
                    <a:pt x="713" y="54"/>
                  </a:cubicBezTo>
                  <a:cubicBezTo>
                    <a:pt x="713" y="54"/>
                    <a:pt x="714" y="55"/>
                    <a:pt x="714" y="55"/>
                  </a:cubicBezTo>
                  <a:cubicBezTo>
                    <a:pt x="715" y="55"/>
                    <a:pt x="715" y="55"/>
                    <a:pt x="716" y="54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6" y="54"/>
                    <a:pt x="727" y="54"/>
                    <a:pt x="729" y="54"/>
                  </a:cubicBezTo>
                  <a:cubicBezTo>
                    <a:pt x="730" y="54"/>
                    <a:pt x="730" y="54"/>
                    <a:pt x="731" y="54"/>
                  </a:cubicBezTo>
                  <a:cubicBezTo>
                    <a:pt x="735" y="54"/>
                    <a:pt x="735" y="54"/>
                    <a:pt x="735" y="54"/>
                  </a:cubicBezTo>
                  <a:cubicBezTo>
                    <a:pt x="738" y="54"/>
                    <a:pt x="738" y="54"/>
                    <a:pt x="738" y="54"/>
                  </a:cubicBezTo>
                  <a:cubicBezTo>
                    <a:pt x="739" y="54"/>
                    <a:pt x="739" y="54"/>
                    <a:pt x="739" y="54"/>
                  </a:cubicBezTo>
                  <a:cubicBezTo>
                    <a:pt x="740" y="54"/>
                    <a:pt x="740" y="54"/>
                    <a:pt x="740" y="53"/>
                  </a:cubicBezTo>
                  <a:cubicBezTo>
                    <a:pt x="740" y="53"/>
                    <a:pt x="740" y="52"/>
                    <a:pt x="739" y="52"/>
                  </a:cubicBezTo>
                  <a:cubicBezTo>
                    <a:pt x="736" y="52"/>
                    <a:pt x="734" y="51"/>
                    <a:pt x="732" y="49"/>
                  </a:cubicBezTo>
                  <a:cubicBezTo>
                    <a:pt x="731" y="47"/>
                    <a:pt x="730" y="44"/>
                    <a:pt x="730" y="40"/>
                  </a:cubicBezTo>
                  <a:cubicBezTo>
                    <a:pt x="730" y="10"/>
                    <a:pt x="730" y="10"/>
                    <a:pt x="730" y="10"/>
                  </a:cubicBezTo>
                  <a:cubicBezTo>
                    <a:pt x="730" y="8"/>
                    <a:pt x="731" y="6"/>
                    <a:pt x="732" y="6"/>
                  </a:cubicBezTo>
                  <a:close/>
                  <a:moveTo>
                    <a:pt x="795" y="31"/>
                  </a:moveTo>
                  <a:cubicBezTo>
                    <a:pt x="795" y="30"/>
                    <a:pt x="795" y="30"/>
                    <a:pt x="796" y="29"/>
                  </a:cubicBezTo>
                  <a:cubicBezTo>
                    <a:pt x="799" y="24"/>
                    <a:pt x="802" y="19"/>
                    <a:pt x="805" y="13"/>
                  </a:cubicBezTo>
                  <a:cubicBezTo>
                    <a:pt x="807" y="9"/>
                    <a:pt x="808" y="7"/>
                    <a:pt x="809" y="6"/>
                  </a:cubicBezTo>
                  <a:cubicBezTo>
                    <a:pt x="811" y="4"/>
                    <a:pt x="812" y="3"/>
                    <a:pt x="814" y="3"/>
                  </a:cubicBezTo>
                  <a:cubicBezTo>
                    <a:pt x="815" y="3"/>
                    <a:pt x="815" y="2"/>
                    <a:pt x="815" y="2"/>
                  </a:cubicBezTo>
                  <a:cubicBezTo>
                    <a:pt x="815" y="1"/>
                    <a:pt x="815" y="1"/>
                    <a:pt x="814" y="1"/>
                  </a:cubicBezTo>
                  <a:cubicBezTo>
                    <a:pt x="813" y="1"/>
                    <a:pt x="812" y="1"/>
                    <a:pt x="811" y="1"/>
                  </a:cubicBezTo>
                  <a:cubicBezTo>
                    <a:pt x="808" y="1"/>
                    <a:pt x="808" y="1"/>
                    <a:pt x="808" y="1"/>
                  </a:cubicBezTo>
                  <a:cubicBezTo>
                    <a:pt x="807" y="1"/>
                    <a:pt x="806" y="1"/>
                    <a:pt x="805" y="1"/>
                  </a:cubicBezTo>
                  <a:cubicBezTo>
                    <a:pt x="804" y="1"/>
                    <a:pt x="802" y="1"/>
                    <a:pt x="801" y="1"/>
                  </a:cubicBezTo>
                  <a:cubicBezTo>
                    <a:pt x="799" y="1"/>
                    <a:pt x="799" y="1"/>
                    <a:pt x="799" y="1"/>
                  </a:cubicBezTo>
                  <a:cubicBezTo>
                    <a:pt x="798" y="1"/>
                    <a:pt x="798" y="1"/>
                    <a:pt x="797" y="1"/>
                  </a:cubicBezTo>
                  <a:cubicBezTo>
                    <a:pt x="796" y="1"/>
                    <a:pt x="796" y="1"/>
                    <a:pt x="796" y="2"/>
                  </a:cubicBezTo>
                  <a:cubicBezTo>
                    <a:pt x="796" y="2"/>
                    <a:pt x="796" y="3"/>
                    <a:pt x="797" y="3"/>
                  </a:cubicBezTo>
                  <a:cubicBezTo>
                    <a:pt x="799" y="3"/>
                    <a:pt x="800" y="3"/>
                    <a:pt x="801" y="4"/>
                  </a:cubicBezTo>
                  <a:cubicBezTo>
                    <a:pt x="803" y="5"/>
                    <a:pt x="803" y="6"/>
                    <a:pt x="803" y="7"/>
                  </a:cubicBezTo>
                  <a:cubicBezTo>
                    <a:pt x="803" y="9"/>
                    <a:pt x="802" y="12"/>
                    <a:pt x="799" y="17"/>
                  </a:cubicBezTo>
                  <a:cubicBezTo>
                    <a:pt x="798" y="20"/>
                    <a:pt x="797" y="21"/>
                    <a:pt x="796" y="22"/>
                  </a:cubicBezTo>
                  <a:cubicBezTo>
                    <a:pt x="795" y="24"/>
                    <a:pt x="794" y="26"/>
                    <a:pt x="793" y="26"/>
                  </a:cubicBezTo>
                  <a:cubicBezTo>
                    <a:pt x="792" y="26"/>
                    <a:pt x="792" y="25"/>
                    <a:pt x="791" y="23"/>
                  </a:cubicBezTo>
                  <a:cubicBezTo>
                    <a:pt x="790" y="22"/>
                    <a:pt x="790" y="21"/>
                    <a:pt x="788" y="19"/>
                  </a:cubicBezTo>
                  <a:cubicBezTo>
                    <a:pt x="785" y="13"/>
                    <a:pt x="785" y="13"/>
                    <a:pt x="785" y="13"/>
                  </a:cubicBezTo>
                  <a:cubicBezTo>
                    <a:pt x="783" y="9"/>
                    <a:pt x="782" y="7"/>
                    <a:pt x="782" y="6"/>
                  </a:cubicBezTo>
                  <a:cubicBezTo>
                    <a:pt x="782" y="4"/>
                    <a:pt x="783" y="3"/>
                    <a:pt x="785" y="3"/>
                  </a:cubicBezTo>
                  <a:cubicBezTo>
                    <a:pt x="786" y="3"/>
                    <a:pt x="787" y="2"/>
                    <a:pt x="787" y="2"/>
                  </a:cubicBezTo>
                  <a:cubicBezTo>
                    <a:pt x="787" y="1"/>
                    <a:pt x="786" y="1"/>
                    <a:pt x="785" y="1"/>
                  </a:cubicBezTo>
                  <a:cubicBezTo>
                    <a:pt x="785" y="1"/>
                    <a:pt x="784" y="1"/>
                    <a:pt x="782" y="1"/>
                  </a:cubicBezTo>
                  <a:cubicBezTo>
                    <a:pt x="780" y="1"/>
                    <a:pt x="778" y="1"/>
                    <a:pt x="776" y="1"/>
                  </a:cubicBezTo>
                  <a:cubicBezTo>
                    <a:pt x="773" y="1"/>
                    <a:pt x="771" y="1"/>
                    <a:pt x="768" y="1"/>
                  </a:cubicBezTo>
                  <a:cubicBezTo>
                    <a:pt x="767" y="1"/>
                    <a:pt x="766" y="1"/>
                    <a:pt x="765" y="1"/>
                  </a:cubicBezTo>
                  <a:cubicBezTo>
                    <a:pt x="764" y="1"/>
                    <a:pt x="764" y="1"/>
                    <a:pt x="764" y="2"/>
                  </a:cubicBezTo>
                  <a:cubicBezTo>
                    <a:pt x="764" y="3"/>
                    <a:pt x="764" y="3"/>
                    <a:pt x="765" y="3"/>
                  </a:cubicBezTo>
                  <a:cubicBezTo>
                    <a:pt x="768" y="3"/>
                    <a:pt x="771" y="6"/>
                    <a:pt x="774" y="10"/>
                  </a:cubicBezTo>
                  <a:cubicBezTo>
                    <a:pt x="779" y="21"/>
                    <a:pt x="779" y="21"/>
                    <a:pt x="779" y="21"/>
                  </a:cubicBezTo>
                  <a:cubicBezTo>
                    <a:pt x="781" y="24"/>
                    <a:pt x="783" y="27"/>
                    <a:pt x="784" y="29"/>
                  </a:cubicBezTo>
                  <a:cubicBezTo>
                    <a:pt x="785" y="31"/>
                    <a:pt x="786" y="33"/>
                    <a:pt x="786" y="35"/>
                  </a:cubicBezTo>
                  <a:cubicBezTo>
                    <a:pt x="786" y="42"/>
                    <a:pt x="786" y="42"/>
                    <a:pt x="786" y="42"/>
                  </a:cubicBezTo>
                  <a:cubicBezTo>
                    <a:pt x="786" y="46"/>
                    <a:pt x="785" y="48"/>
                    <a:pt x="784" y="49"/>
                  </a:cubicBezTo>
                  <a:cubicBezTo>
                    <a:pt x="783" y="51"/>
                    <a:pt x="781" y="52"/>
                    <a:pt x="778" y="52"/>
                  </a:cubicBezTo>
                  <a:cubicBezTo>
                    <a:pt x="777" y="52"/>
                    <a:pt x="777" y="53"/>
                    <a:pt x="777" y="53"/>
                  </a:cubicBezTo>
                  <a:cubicBezTo>
                    <a:pt x="777" y="54"/>
                    <a:pt x="777" y="54"/>
                    <a:pt x="778" y="54"/>
                  </a:cubicBezTo>
                  <a:cubicBezTo>
                    <a:pt x="778" y="54"/>
                    <a:pt x="779" y="54"/>
                    <a:pt x="780" y="54"/>
                  </a:cubicBezTo>
                  <a:cubicBezTo>
                    <a:pt x="782" y="54"/>
                    <a:pt x="785" y="54"/>
                    <a:pt x="790" y="54"/>
                  </a:cubicBezTo>
                  <a:cubicBezTo>
                    <a:pt x="792" y="54"/>
                    <a:pt x="794" y="54"/>
                    <a:pt x="795" y="54"/>
                  </a:cubicBezTo>
                  <a:cubicBezTo>
                    <a:pt x="800" y="54"/>
                    <a:pt x="800" y="54"/>
                    <a:pt x="800" y="54"/>
                  </a:cubicBezTo>
                  <a:cubicBezTo>
                    <a:pt x="801" y="54"/>
                    <a:pt x="801" y="54"/>
                    <a:pt x="802" y="54"/>
                  </a:cubicBezTo>
                  <a:cubicBezTo>
                    <a:pt x="803" y="54"/>
                    <a:pt x="804" y="54"/>
                    <a:pt x="804" y="53"/>
                  </a:cubicBezTo>
                  <a:cubicBezTo>
                    <a:pt x="804" y="53"/>
                    <a:pt x="803" y="52"/>
                    <a:pt x="803" y="52"/>
                  </a:cubicBezTo>
                  <a:cubicBezTo>
                    <a:pt x="798" y="52"/>
                    <a:pt x="795" y="50"/>
                    <a:pt x="795" y="47"/>
                  </a:cubicBezTo>
                  <a:cubicBezTo>
                    <a:pt x="795" y="45"/>
                    <a:pt x="795" y="45"/>
                    <a:pt x="795" y="45"/>
                  </a:cubicBezTo>
                  <a:cubicBezTo>
                    <a:pt x="795" y="33"/>
                    <a:pt x="795" y="33"/>
                    <a:pt x="795" y="33"/>
                  </a:cubicBezTo>
                  <a:cubicBezTo>
                    <a:pt x="795" y="32"/>
                    <a:pt x="795" y="31"/>
                    <a:pt x="795" y="31"/>
                  </a:cubicBezTo>
                  <a:close/>
                  <a:moveTo>
                    <a:pt x="876" y="2"/>
                  </a:moveTo>
                  <a:cubicBezTo>
                    <a:pt x="872" y="4"/>
                    <a:pt x="869" y="6"/>
                    <a:pt x="866" y="9"/>
                  </a:cubicBezTo>
                  <a:cubicBezTo>
                    <a:pt x="864" y="11"/>
                    <a:pt x="863" y="14"/>
                    <a:pt x="861" y="18"/>
                  </a:cubicBezTo>
                  <a:cubicBezTo>
                    <a:pt x="860" y="21"/>
                    <a:pt x="859" y="25"/>
                    <a:pt x="859" y="28"/>
                  </a:cubicBezTo>
                  <a:cubicBezTo>
                    <a:pt x="859" y="36"/>
                    <a:pt x="862" y="43"/>
                    <a:pt x="867" y="48"/>
                  </a:cubicBezTo>
                  <a:cubicBezTo>
                    <a:pt x="872" y="53"/>
                    <a:pt x="879" y="55"/>
                    <a:pt x="887" y="55"/>
                  </a:cubicBezTo>
                  <a:cubicBezTo>
                    <a:pt x="896" y="55"/>
                    <a:pt x="903" y="52"/>
                    <a:pt x="908" y="47"/>
                  </a:cubicBezTo>
                  <a:cubicBezTo>
                    <a:pt x="913" y="41"/>
                    <a:pt x="915" y="34"/>
                    <a:pt x="915" y="26"/>
                  </a:cubicBezTo>
                  <a:cubicBezTo>
                    <a:pt x="915" y="18"/>
                    <a:pt x="913" y="12"/>
                    <a:pt x="908" y="7"/>
                  </a:cubicBezTo>
                  <a:cubicBezTo>
                    <a:pt x="903" y="2"/>
                    <a:pt x="896" y="0"/>
                    <a:pt x="888" y="0"/>
                  </a:cubicBezTo>
                  <a:cubicBezTo>
                    <a:pt x="884" y="0"/>
                    <a:pt x="880" y="1"/>
                    <a:pt x="876" y="2"/>
                  </a:cubicBezTo>
                  <a:close/>
                  <a:moveTo>
                    <a:pt x="898" y="8"/>
                  </a:moveTo>
                  <a:cubicBezTo>
                    <a:pt x="901" y="10"/>
                    <a:pt x="903" y="13"/>
                    <a:pt x="904" y="17"/>
                  </a:cubicBezTo>
                  <a:cubicBezTo>
                    <a:pt x="906" y="21"/>
                    <a:pt x="906" y="25"/>
                    <a:pt x="906" y="29"/>
                  </a:cubicBezTo>
                  <a:cubicBezTo>
                    <a:pt x="906" y="36"/>
                    <a:pt x="905" y="42"/>
                    <a:pt x="902" y="46"/>
                  </a:cubicBezTo>
                  <a:cubicBezTo>
                    <a:pt x="898" y="50"/>
                    <a:pt x="894" y="52"/>
                    <a:pt x="889" y="52"/>
                  </a:cubicBezTo>
                  <a:cubicBezTo>
                    <a:pt x="883" y="52"/>
                    <a:pt x="878" y="50"/>
                    <a:pt x="875" y="45"/>
                  </a:cubicBezTo>
                  <a:cubicBezTo>
                    <a:pt x="871" y="40"/>
                    <a:pt x="869" y="33"/>
                    <a:pt x="869" y="25"/>
                  </a:cubicBezTo>
                  <a:cubicBezTo>
                    <a:pt x="869" y="18"/>
                    <a:pt x="870" y="13"/>
                    <a:pt x="873" y="9"/>
                  </a:cubicBezTo>
                  <a:cubicBezTo>
                    <a:pt x="876" y="5"/>
                    <a:pt x="880" y="3"/>
                    <a:pt x="886" y="3"/>
                  </a:cubicBezTo>
                  <a:cubicBezTo>
                    <a:pt x="890" y="3"/>
                    <a:pt x="895" y="5"/>
                    <a:pt x="898" y="8"/>
                  </a:cubicBezTo>
                  <a:cubicBezTo>
                    <a:pt x="898" y="8"/>
                    <a:pt x="898" y="8"/>
                    <a:pt x="898" y="8"/>
                  </a:cubicBezTo>
                  <a:close/>
                  <a:moveTo>
                    <a:pt x="946" y="8"/>
                  </a:moveTo>
                  <a:cubicBezTo>
                    <a:pt x="946" y="7"/>
                    <a:pt x="946" y="6"/>
                    <a:pt x="947" y="5"/>
                  </a:cubicBezTo>
                  <a:cubicBezTo>
                    <a:pt x="947" y="5"/>
                    <a:pt x="948" y="4"/>
                    <a:pt x="950" y="4"/>
                  </a:cubicBezTo>
                  <a:cubicBezTo>
                    <a:pt x="951" y="4"/>
                    <a:pt x="951" y="4"/>
                    <a:pt x="951" y="4"/>
                  </a:cubicBezTo>
                  <a:cubicBezTo>
                    <a:pt x="957" y="4"/>
                    <a:pt x="957" y="4"/>
                    <a:pt x="957" y="4"/>
                  </a:cubicBezTo>
                  <a:cubicBezTo>
                    <a:pt x="962" y="4"/>
                    <a:pt x="966" y="6"/>
                    <a:pt x="967" y="9"/>
                  </a:cubicBezTo>
                  <a:cubicBezTo>
                    <a:pt x="967" y="10"/>
                    <a:pt x="967" y="10"/>
                    <a:pt x="967" y="11"/>
                  </a:cubicBezTo>
                  <a:cubicBezTo>
                    <a:pt x="967" y="12"/>
                    <a:pt x="967" y="12"/>
                    <a:pt x="967" y="12"/>
                  </a:cubicBezTo>
                  <a:cubicBezTo>
                    <a:pt x="967" y="13"/>
                    <a:pt x="967" y="13"/>
                    <a:pt x="968" y="13"/>
                  </a:cubicBezTo>
                  <a:cubicBezTo>
                    <a:pt x="969" y="13"/>
                    <a:pt x="969" y="12"/>
                    <a:pt x="969" y="10"/>
                  </a:cubicBezTo>
                  <a:cubicBezTo>
                    <a:pt x="969" y="10"/>
                    <a:pt x="969" y="9"/>
                    <a:pt x="969" y="8"/>
                  </a:cubicBezTo>
                  <a:cubicBezTo>
                    <a:pt x="969" y="5"/>
                    <a:pt x="969" y="5"/>
                    <a:pt x="969" y="5"/>
                  </a:cubicBezTo>
                  <a:cubicBezTo>
                    <a:pt x="969" y="5"/>
                    <a:pt x="969" y="4"/>
                    <a:pt x="969" y="3"/>
                  </a:cubicBezTo>
                  <a:cubicBezTo>
                    <a:pt x="968" y="1"/>
                    <a:pt x="968" y="1"/>
                    <a:pt x="967" y="1"/>
                  </a:cubicBezTo>
                  <a:cubicBezTo>
                    <a:pt x="967" y="1"/>
                    <a:pt x="966" y="1"/>
                    <a:pt x="964" y="1"/>
                  </a:cubicBezTo>
                  <a:cubicBezTo>
                    <a:pt x="961" y="1"/>
                    <a:pt x="957" y="1"/>
                    <a:pt x="954" y="1"/>
                  </a:cubicBezTo>
                  <a:cubicBezTo>
                    <a:pt x="944" y="1"/>
                    <a:pt x="944" y="1"/>
                    <a:pt x="944" y="1"/>
                  </a:cubicBezTo>
                  <a:cubicBezTo>
                    <a:pt x="937" y="1"/>
                    <a:pt x="937" y="1"/>
                    <a:pt x="937" y="1"/>
                  </a:cubicBezTo>
                  <a:cubicBezTo>
                    <a:pt x="935" y="1"/>
                    <a:pt x="933" y="1"/>
                    <a:pt x="932" y="1"/>
                  </a:cubicBezTo>
                  <a:cubicBezTo>
                    <a:pt x="931" y="1"/>
                    <a:pt x="930" y="1"/>
                    <a:pt x="930" y="1"/>
                  </a:cubicBezTo>
                  <a:cubicBezTo>
                    <a:pt x="929" y="1"/>
                    <a:pt x="929" y="1"/>
                    <a:pt x="929" y="2"/>
                  </a:cubicBezTo>
                  <a:cubicBezTo>
                    <a:pt x="929" y="3"/>
                    <a:pt x="929" y="3"/>
                    <a:pt x="930" y="3"/>
                  </a:cubicBezTo>
                  <a:cubicBezTo>
                    <a:pt x="932" y="3"/>
                    <a:pt x="934" y="4"/>
                    <a:pt x="935" y="5"/>
                  </a:cubicBezTo>
                  <a:cubicBezTo>
                    <a:pt x="936" y="6"/>
                    <a:pt x="937" y="8"/>
                    <a:pt x="937" y="11"/>
                  </a:cubicBezTo>
                  <a:cubicBezTo>
                    <a:pt x="937" y="43"/>
                    <a:pt x="937" y="43"/>
                    <a:pt x="937" y="43"/>
                  </a:cubicBezTo>
                  <a:cubicBezTo>
                    <a:pt x="937" y="46"/>
                    <a:pt x="937" y="49"/>
                    <a:pt x="936" y="50"/>
                  </a:cubicBezTo>
                  <a:cubicBezTo>
                    <a:pt x="936" y="51"/>
                    <a:pt x="935" y="52"/>
                    <a:pt x="933" y="53"/>
                  </a:cubicBezTo>
                  <a:cubicBezTo>
                    <a:pt x="932" y="53"/>
                    <a:pt x="932" y="53"/>
                    <a:pt x="932" y="54"/>
                  </a:cubicBezTo>
                  <a:cubicBezTo>
                    <a:pt x="932" y="54"/>
                    <a:pt x="932" y="55"/>
                    <a:pt x="933" y="55"/>
                  </a:cubicBezTo>
                  <a:cubicBezTo>
                    <a:pt x="934" y="55"/>
                    <a:pt x="935" y="55"/>
                    <a:pt x="937" y="54"/>
                  </a:cubicBezTo>
                  <a:cubicBezTo>
                    <a:pt x="938" y="54"/>
                    <a:pt x="940" y="54"/>
                    <a:pt x="942" y="54"/>
                  </a:cubicBezTo>
                  <a:cubicBezTo>
                    <a:pt x="946" y="54"/>
                    <a:pt x="946" y="54"/>
                    <a:pt x="946" y="54"/>
                  </a:cubicBezTo>
                  <a:cubicBezTo>
                    <a:pt x="949" y="54"/>
                    <a:pt x="951" y="54"/>
                    <a:pt x="952" y="54"/>
                  </a:cubicBezTo>
                  <a:cubicBezTo>
                    <a:pt x="953" y="54"/>
                    <a:pt x="954" y="54"/>
                    <a:pt x="954" y="54"/>
                  </a:cubicBezTo>
                  <a:cubicBezTo>
                    <a:pt x="955" y="54"/>
                    <a:pt x="955" y="54"/>
                    <a:pt x="955" y="53"/>
                  </a:cubicBezTo>
                  <a:cubicBezTo>
                    <a:pt x="955" y="53"/>
                    <a:pt x="955" y="52"/>
                    <a:pt x="954" y="52"/>
                  </a:cubicBezTo>
                  <a:cubicBezTo>
                    <a:pt x="951" y="52"/>
                    <a:pt x="949" y="51"/>
                    <a:pt x="948" y="50"/>
                  </a:cubicBezTo>
                  <a:cubicBezTo>
                    <a:pt x="947" y="48"/>
                    <a:pt x="946" y="45"/>
                    <a:pt x="946" y="42"/>
                  </a:cubicBezTo>
                  <a:cubicBezTo>
                    <a:pt x="946" y="37"/>
                    <a:pt x="946" y="37"/>
                    <a:pt x="946" y="37"/>
                  </a:cubicBezTo>
                  <a:cubicBezTo>
                    <a:pt x="946" y="34"/>
                    <a:pt x="946" y="34"/>
                    <a:pt x="946" y="34"/>
                  </a:cubicBezTo>
                  <a:cubicBezTo>
                    <a:pt x="946" y="31"/>
                    <a:pt x="946" y="29"/>
                    <a:pt x="947" y="28"/>
                  </a:cubicBezTo>
                  <a:cubicBezTo>
                    <a:pt x="947" y="28"/>
                    <a:pt x="950" y="28"/>
                    <a:pt x="953" y="28"/>
                  </a:cubicBezTo>
                  <a:cubicBezTo>
                    <a:pt x="957" y="28"/>
                    <a:pt x="959" y="28"/>
                    <a:pt x="960" y="29"/>
                  </a:cubicBezTo>
                  <a:cubicBezTo>
                    <a:pt x="961" y="30"/>
                    <a:pt x="962" y="32"/>
                    <a:pt x="962" y="34"/>
                  </a:cubicBezTo>
                  <a:cubicBezTo>
                    <a:pt x="963" y="35"/>
                    <a:pt x="963" y="35"/>
                    <a:pt x="963" y="35"/>
                  </a:cubicBezTo>
                  <a:cubicBezTo>
                    <a:pt x="964" y="35"/>
                    <a:pt x="964" y="35"/>
                    <a:pt x="964" y="35"/>
                  </a:cubicBezTo>
                  <a:cubicBezTo>
                    <a:pt x="964" y="34"/>
                    <a:pt x="964" y="34"/>
                    <a:pt x="964" y="33"/>
                  </a:cubicBezTo>
                  <a:cubicBezTo>
                    <a:pt x="964" y="26"/>
                    <a:pt x="964" y="26"/>
                    <a:pt x="964" y="26"/>
                  </a:cubicBezTo>
                  <a:cubicBezTo>
                    <a:pt x="964" y="24"/>
                    <a:pt x="964" y="22"/>
                    <a:pt x="964" y="20"/>
                  </a:cubicBezTo>
                  <a:cubicBezTo>
                    <a:pt x="964" y="20"/>
                    <a:pt x="964" y="19"/>
                    <a:pt x="964" y="19"/>
                  </a:cubicBezTo>
                  <a:cubicBezTo>
                    <a:pt x="964" y="19"/>
                    <a:pt x="964" y="18"/>
                    <a:pt x="964" y="18"/>
                  </a:cubicBezTo>
                  <a:cubicBezTo>
                    <a:pt x="964" y="17"/>
                    <a:pt x="963" y="17"/>
                    <a:pt x="962" y="17"/>
                  </a:cubicBezTo>
                  <a:cubicBezTo>
                    <a:pt x="962" y="17"/>
                    <a:pt x="962" y="17"/>
                    <a:pt x="962" y="18"/>
                  </a:cubicBezTo>
                  <a:cubicBezTo>
                    <a:pt x="961" y="20"/>
                    <a:pt x="960" y="22"/>
                    <a:pt x="959" y="23"/>
                  </a:cubicBezTo>
                  <a:cubicBezTo>
                    <a:pt x="958" y="24"/>
                    <a:pt x="956" y="24"/>
                    <a:pt x="954" y="24"/>
                  </a:cubicBezTo>
                  <a:cubicBezTo>
                    <a:pt x="950" y="24"/>
                    <a:pt x="950" y="24"/>
                    <a:pt x="950" y="24"/>
                  </a:cubicBezTo>
                  <a:cubicBezTo>
                    <a:pt x="949" y="24"/>
                    <a:pt x="949" y="24"/>
                    <a:pt x="949" y="24"/>
                  </a:cubicBezTo>
                  <a:cubicBezTo>
                    <a:pt x="948" y="24"/>
                    <a:pt x="947" y="24"/>
                    <a:pt x="946" y="23"/>
                  </a:cubicBezTo>
                  <a:cubicBezTo>
                    <a:pt x="946" y="23"/>
                    <a:pt x="946" y="22"/>
                    <a:pt x="946" y="20"/>
                  </a:cubicBezTo>
                  <a:cubicBezTo>
                    <a:pt x="946" y="8"/>
                    <a:pt x="946" y="8"/>
                    <a:pt x="946" y="8"/>
                  </a:cubicBezTo>
                  <a:close/>
                  <a:moveTo>
                    <a:pt x="259" y="242"/>
                  </a:moveTo>
                  <a:cubicBezTo>
                    <a:pt x="259" y="239"/>
                    <a:pt x="259" y="237"/>
                    <a:pt x="260" y="236"/>
                  </a:cubicBezTo>
                  <a:cubicBezTo>
                    <a:pt x="261" y="235"/>
                    <a:pt x="262" y="235"/>
                    <a:pt x="264" y="234"/>
                  </a:cubicBezTo>
                  <a:cubicBezTo>
                    <a:pt x="265" y="234"/>
                    <a:pt x="265" y="233"/>
                    <a:pt x="265" y="233"/>
                  </a:cubicBezTo>
                  <a:cubicBezTo>
                    <a:pt x="265" y="232"/>
                    <a:pt x="265" y="232"/>
                    <a:pt x="264" y="232"/>
                  </a:cubicBezTo>
                  <a:cubicBezTo>
                    <a:pt x="264" y="232"/>
                    <a:pt x="263" y="232"/>
                    <a:pt x="262" y="232"/>
                  </a:cubicBezTo>
                  <a:cubicBezTo>
                    <a:pt x="260" y="232"/>
                    <a:pt x="257" y="233"/>
                    <a:pt x="254" y="233"/>
                  </a:cubicBezTo>
                  <a:cubicBezTo>
                    <a:pt x="251" y="233"/>
                    <a:pt x="248" y="232"/>
                    <a:pt x="245" y="232"/>
                  </a:cubicBezTo>
                  <a:cubicBezTo>
                    <a:pt x="244" y="232"/>
                    <a:pt x="244" y="232"/>
                    <a:pt x="243" y="232"/>
                  </a:cubicBezTo>
                  <a:cubicBezTo>
                    <a:pt x="242" y="232"/>
                    <a:pt x="242" y="232"/>
                    <a:pt x="242" y="233"/>
                  </a:cubicBezTo>
                  <a:cubicBezTo>
                    <a:pt x="242" y="233"/>
                    <a:pt x="242" y="234"/>
                    <a:pt x="242" y="234"/>
                  </a:cubicBezTo>
                  <a:cubicBezTo>
                    <a:pt x="242" y="234"/>
                    <a:pt x="243" y="234"/>
                    <a:pt x="243" y="234"/>
                  </a:cubicBezTo>
                  <a:cubicBezTo>
                    <a:pt x="245" y="235"/>
                    <a:pt x="247" y="235"/>
                    <a:pt x="248" y="236"/>
                  </a:cubicBezTo>
                  <a:cubicBezTo>
                    <a:pt x="249" y="236"/>
                    <a:pt x="250" y="238"/>
                    <a:pt x="250" y="239"/>
                  </a:cubicBezTo>
                  <a:cubicBezTo>
                    <a:pt x="250" y="241"/>
                    <a:pt x="250" y="241"/>
                    <a:pt x="250" y="241"/>
                  </a:cubicBezTo>
                  <a:cubicBezTo>
                    <a:pt x="250" y="243"/>
                    <a:pt x="250" y="243"/>
                    <a:pt x="250" y="243"/>
                  </a:cubicBezTo>
                  <a:cubicBezTo>
                    <a:pt x="250" y="274"/>
                    <a:pt x="250" y="274"/>
                    <a:pt x="250" y="274"/>
                  </a:cubicBezTo>
                  <a:cubicBezTo>
                    <a:pt x="250" y="277"/>
                    <a:pt x="250" y="279"/>
                    <a:pt x="249" y="281"/>
                  </a:cubicBezTo>
                  <a:cubicBezTo>
                    <a:pt x="249" y="282"/>
                    <a:pt x="247" y="283"/>
                    <a:pt x="245" y="283"/>
                  </a:cubicBezTo>
                  <a:cubicBezTo>
                    <a:pt x="245" y="283"/>
                    <a:pt x="244" y="284"/>
                    <a:pt x="244" y="284"/>
                  </a:cubicBezTo>
                  <a:cubicBezTo>
                    <a:pt x="244" y="285"/>
                    <a:pt x="245" y="285"/>
                    <a:pt x="246" y="285"/>
                  </a:cubicBezTo>
                  <a:cubicBezTo>
                    <a:pt x="247" y="285"/>
                    <a:pt x="248" y="285"/>
                    <a:pt x="250" y="285"/>
                  </a:cubicBezTo>
                  <a:cubicBezTo>
                    <a:pt x="252" y="285"/>
                    <a:pt x="255" y="285"/>
                    <a:pt x="258" y="285"/>
                  </a:cubicBezTo>
                  <a:cubicBezTo>
                    <a:pt x="260" y="285"/>
                    <a:pt x="262" y="285"/>
                    <a:pt x="263" y="285"/>
                  </a:cubicBezTo>
                  <a:cubicBezTo>
                    <a:pt x="265" y="285"/>
                    <a:pt x="265" y="285"/>
                    <a:pt x="266" y="285"/>
                  </a:cubicBezTo>
                  <a:cubicBezTo>
                    <a:pt x="267" y="285"/>
                    <a:pt x="267" y="285"/>
                    <a:pt x="267" y="284"/>
                  </a:cubicBezTo>
                  <a:cubicBezTo>
                    <a:pt x="267" y="283"/>
                    <a:pt x="266" y="283"/>
                    <a:pt x="265" y="283"/>
                  </a:cubicBezTo>
                  <a:cubicBezTo>
                    <a:pt x="263" y="283"/>
                    <a:pt x="261" y="282"/>
                    <a:pt x="260" y="280"/>
                  </a:cubicBezTo>
                  <a:cubicBezTo>
                    <a:pt x="260" y="278"/>
                    <a:pt x="259" y="275"/>
                    <a:pt x="259" y="271"/>
                  </a:cubicBezTo>
                  <a:cubicBezTo>
                    <a:pt x="259" y="269"/>
                    <a:pt x="259" y="269"/>
                    <a:pt x="259" y="269"/>
                  </a:cubicBezTo>
                  <a:cubicBezTo>
                    <a:pt x="259" y="267"/>
                    <a:pt x="259" y="266"/>
                    <a:pt x="259" y="265"/>
                  </a:cubicBezTo>
                  <a:cubicBezTo>
                    <a:pt x="260" y="264"/>
                    <a:pt x="260" y="264"/>
                    <a:pt x="261" y="263"/>
                  </a:cubicBezTo>
                  <a:cubicBezTo>
                    <a:pt x="262" y="261"/>
                    <a:pt x="262" y="261"/>
                    <a:pt x="262" y="261"/>
                  </a:cubicBezTo>
                  <a:cubicBezTo>
                    <a:pt x="264" y="260"/>
                    <a:pt x="264" y="260"/>
                    <a:pt x="264" y="260"/>
                  </a:cubicBezTo>
                  <a:cubicBezTo>
                    <a:pt x="264" y="260"/>
                    <a:pt x="264" y="259"/>
                    <a:pt x="265" y="259"/>
                  </a:cubicBezTo>
                  <a:cubicBezTo>
                    <a:pt x="265" y="259"/>
                    <a:pt x="266" y="260"/>
                    <a:pt x="266" y="261"/>
                  </a:cubicBezTo>
                  <a:cubicBezTo>
                    <a:pt x="267" y="263"/>
                    <a:pt x="269" y="266"/>
                    <a:pt x="273" y="270"/>
                  </a:cubicBezTo>
                  <a:cubicBezTo>
                    <a:pt x="276" y="275"/>
                    <a:pt x="279" y="279"/>
                    <a:pt x="282" y="281"/>
                  </a:cubicBezTo>
                  <a:cubicBezTo>
                    <a:pt x="282" y="282"/>
                    <a:pt x="283" y="283"/>
                    <a:pt x="283" y="283"/>
                  </a:cubicBezTo>
                  <a:cubicBezTo>
                    <a:pt x="284" y="284"/>
                    <a:pt x="285" y="285"/>
                    <a:pt x="287" y="285"/>
                  </a:cubicBezTo>
                  <a:cubicBezTo>
                    <a:pt x="287" y="285"/>
                    <a:pt x="288" y="285"/>
                    <a:pt x="290" y="285"/>
                  </a:cubicBezTo>
                  <a:cubicBezTo>
                    <a:pt x="291" y="285"/>
                    <a:pt x="291" y="285"/>
                    <a:pt x="292" y="285"/>
                  </a:cubicBezTo>
                  <a:cubicBezTo>
                    <a:pt x="294" y="285"/>
                    <a:pt x="296" y="285"/>
                    <a:pt x="299" y="285"/>
                  </a:cubicBezTo>
                  <a:cubicBezTo>
                    <a:pt x="299" y="285"/>
                    <a:pt x="300" y="285"/>
                    <a:pt x="300" y="285"/>
                  </a:cubicBezTo>
                  <a:cubicBezTo>
                    <a:pt x="301" y="285"/>
                    <a:pt x="301" y="285"/>
                    <a:pt x="301" y="284"/>
                  </a:cubicBezTo>
                  <a:cubicBezTo>
                    <a:pt x="301" y="284"/>
                    <a:pt x="301" y="283"/>
                    <a:pt x="300" y="283"/>
                  </a:cubicBezTo>
                  <a:cubicBezTo>
                    <a:pt x="299" y="283"/>
                    <a:pt x="299" y="283"/>
                    <a:pt x="299" y="283"/>
                  </a:cubicBezTo>
                  <a:cubicBezTo>
                    <a:pt x="296" y="282"/>
                    <a:pt x="293" y="280"/>
                    <a:pt x="291" y="278"/>
                  </a:cubicBezTo>
                  <a:cubicBezTo>
                    <a:pt x="288" y="275"/>
                    <a:pt x="283" y="269"/>
                    <a:pt x="277" y="260"/>
                  </a:cubicBezTo>
                  <a:cubicBezTo>
                    <a:pt x="274" y="257"/>
                    <a:pt x="274" y="257"/>
                    <a:pt x="274" y="257"/>
                  </a:cubicBezTo>
                  <a:cubicBezTo>
                    <a:pt x="273" y="255"/>
                    <a:pt x="272" y="254"/>
                    <a:pt x="272" y="253"/>
                  </a:cubicBezTo>
                  <a:cubicBezTo>
                    <a:pt x="272" y="252"/>
                    <a:pt x="273" y="251"/>
                    <a:pt x="275" y="249"/>
                  </a:cubicBezTo>
                  <a:cubicBezTo>
                    <a:pt x="276" y="249"/>
                    <a:pt x="277" y="247"/>
                    <a:pt x="279" y="245"/>
                  </a:cubicBezTo>
                  <a:cubicBezTo>
                    <a:pt x="284" y="241"/>
                    <a:pt x="287" y="239"/>
                    <a:pt x="289" y="237"/>
                  </a:cubicBezTo>
                  <a:cubicBezTo>
                    <a:pt x="292" y="235"/>
                    <a:pt x="294" y="234"/>
                    <a:pt x="295" y="234"/>
                  </a:cubicBezTo>
                  <a:cubicBezTo>
                    <a:pt x="296" y="234"/>
                    <a:pt x="297" y="234"/>
                    <a:pt x="297" y="233"/>
                  </a:cubicBezTo>
                  <a:cubicBezTo>
                    <a:pt x="297" y="232"/>
                    <a:pt x="297" y="232"/>
                    <a:pt x="296" y="232"/>
                  </a:cubicBezTo>
                  <a:cubicBezTo>
                    <a:pt x="295" y="232"/>
                    <a:pt x="293" y="232"/>
                    <a:pt x="290" y="232"/>
                  </a:cubicBezTo>
                  <a:cubicBezTo>
                    <a:pt x="289" y="232"/>
                    <a:pt x="288" y="233"/>
                    <a:pt x="287" y="233"/>
                  </a:cubicBezTo>
                  <a:cubicBezTo>
                    <a:pt x="286" y="233"/>
                    <a:pt x="284" y="232"/>
                    <a:pt x="281" y="232"/>
                  </a:cubicBezTo>
                  <a:cubicBezTo>
                    <a:pt x="280" y="232"/>
                    <a:pt x="279" y="232"/>
                    <a:pt x="278" y="232"/>
                  </a:cubicBezTo>
                  <a:cubicBezTo>
                    <a:pt x="277" y="232"/>
                    <a:pt x="277" y="232"/>
                    <a:pt x="277" y="233"/>
                  </a:cubicBezTo>
                  <a:cubicBezTo>
                    <a:pt x="277" y="234"/>
                    <a:pt x="277" y="234"/>
                    <a:pt x="278" y="234"/>
                  </a:cubicBezTo>
                  <a:cubicBezTo>
                    <a:pt x="279" y="234"/>
                    <a:pt x="280" y="234"/>
                    <a:pt x="281" y="235"/>
                  </a:cubicBezTo>
                  <a:cubicBezTo>
                    <a:pt x="281" y="235"/>
                    <a:pt x="282" y="236"/>
                    <a:pt x="282" y="237"/>
                  </a:cubicBezTo>
                  <a:cubicBezTo>
                    <a:pt x="282" y="239"/>
                    <a:pt x="278" y="243"/>
                    <a:pt x="271" y="250"/>
                  </a:cubicBezTo>
                  <a:cubicBezTo>
                    <a:pt x="265" y="254"/>
                    <a:pt x="265" y="254"/>
                    <a:pt x="265" y="254"/>
                  </a:cubicBezTo>
                  <a:cubicBezTo>
                    <a:pt x="262" y="258"/>
                    <a:pt x="262" y="258"/>
                    <a:pt x="262" y="258"/>
                  </a:cubicBezTo>
                  <a:cubicBezTo>
                    <a:pt x="261" y="259"/>
                    <a:pt x="260" y="259"/>
                    <a:pt x="260" y="259"/>
                  </a:cubicBezTo>
                  <a:cubicBezTo>
                    <a:pt x="259" y="259"/>
                    <a:pt x="259" y="258"/>
                    <a:pt x="259" y="257"/>
                  </a:cubicBezTo>
                  <a:cubicBezTo>
                    <a:pt x="259" y="243"/>
                    <a:pt x="259" y="243"/>
                    <a:pt x="259" y="243"/>
                  </a:cubicBezTo>
                  <a:cubicBezTo>
                    <a:pt x="259" y="242"/>
                    <a:pt x="259" y="242"/>
                    <a:pt x="259" y="242"/>
                  </a:cubicBezTo>
                  <a:close/>
                  <a:moveTo>
                    <a:pt x="328" y="239"/>
                  </a:moveTo>
                  <a:cubicBezTo>
                    <a:pt x="325" y="235"/>
                    <a:pt x="325" y="235"/>
                    <a:pt x="325" y="235"/>
                  </a:cubicBezTo>
                  <a:cubicBezTo>
                    <a:pt x="324" y="234"/>
                    <a:pt x="323" y="233"/>
                    <a:pt x="322" y="232"/>
                  </a:cubicBezTo>
                  <a:cubicBezTo>
                    <a:pt x="322" y="232"/>
                    <a:pt x="321" y="232"/>
                    <a:pt x="321" y="232"/>
                  </a:cubicBezTo>
                  <a:cubicBezTo>
                    <a:pt x="320" y="232"/>
                    <a:pt x="319" y="232"/>
                    <a:pt x="318" y="232"/>
                  </a:cubicBezTo>
                  <a:cubicBezTo>
                    <a:pt x="316" y="232"/>
                    <a:pt x="314" y="232"/>
                    <a:pt x="312" y="232"/>
                  </a:cubicBezTo>
                  <a:cubicBezTo>
                    <a:pt x="310" y="232"/>
                    <a:pt x="310" y="232"/>
                    <a:pt x="310" y="232"/>
                  </a:cubicBezTo>
                  <a:cubicBezTo>
                    <a:pt x="308" y="232"/>
                    <a:pt x="308" y="232"/>
                    <a:pt x="308" y="232"/>
                  </a:cubicBezTo>
                  <a:cubicBezTo>
                    <a:pt x="307" y="232"/>
                    <a:pt x="306" y="233"/>
                    <a:pt x="306" y="233"/>
                  </a:cubicBezTo>
                  <a:cubicBezTo>
                    <a:pt x="306" y="234"/>
                    <a:pt x="307" y="234"/>
                    <a:pt x="308" y="234"/>
                  </a:cubicBezTo>
                  <a:cubicBezTo>
                    <a:pt x="313" y="235"/>
                    <a:pt x="316" y="239"/>
                    <a:pt x="316" y="247"/>
                  </a:cubicBezTo>
                  <a:cubicBezTo>
                    <a:pt x="316" y="263"/>
                    <a:pt x="316" y="263"/>
                    <a:pt x="316" y="263"/>
                  </a:cubicBezTo>
                  <a:cubicBezTo>
                    <a:pt x="316" y="273"/>
                    <a:pt x="316" y="273"/>
                    <a:pt x="316" y="273"/>
                  </a:cubicBezTo>
                  <a:cubicBezTo>
                    <a:pt x="316" y="276"/>
                    <a:pt x="316" y="278"/>
                    <a:pt x="315" y="280"/>
                  </a:cubicBezTo>
                  <a:cubicBezTo>
                    <a:pt x="314" y="282"/>
                    <a:pt x="313" y="283"/>
                    <a:pt x="311" y="283"/>
                  </a:cubicBezTo>
                  <a:cubicBezTo>
                    <a:pt x="310" y="284"/>
                    <a:pt x="310" y="284"/>
                    <a:pt x="310" y="284"/>
                  </a:cubicBezTo>
                  <a:cubicBezTo>
                    <a:pt x="310" y="285"/>
                    <a:pt x="310" y="285"/>
                    <a:pt x="311" y="285"/>
                  </a:cubicBezTo>
                  <a:cubicBezTo>
                    <a:pt x="311" y="285"/>
                    <a:pt x="312" y="285"/>
                    <a:pt x="313" y="285"/>
                  </a:cubicBezTo>
                  <a:cubicBezTo>
                    <a:pt x="315" y="285"/>
                    <a:pt x="317" y="285"/>
                    <a:pt x="320" y="285"/>
                  </a:cubicBezTo>
                  <a:cubicBezTo>
                    <a:pt x="322" y="285"/>
                    <a:pt x="325" y="285"/>
                    <a:pt x="327" y="285"/>
                  </a:cubicBezTo>
                  <a:cubicBezTo>
                    <a:pt x="327" y="285"/>
                    <a:pt x="328" y="285"/>
                    <a:pt x="328" y="285"/>
                  </a:cubicBezTo>
                  <a:cubicBezTo>
                    <a:pt x="329" y="285"/>
                    <a:pt x="329" y="285"/>
                    <a:pt x="329" y="284"/>
                  </a:cubicBezTo>
                  <a:cubicBezTo>
                    <a:pt x="329" y="284"/>
                    <a:pt x="329" y="283"/>
                    <a:pt x="328" y="283"/>
                  </a:cubicBezTo>
                  <a:cubicBezTo>
                    <a:pt x="324" y="283"/>
                    <a:pt x="322" y="281"/>
                    <a:pt x="321" y="278"/>
                  </a:cubicBezTo>
                  <a:cubicBezTo>
                    <a:pt x="320" y="275"/>
                    <a:pt x="320" y="270"/>
                    <a:pt x="320" y="262"/>
                  </a:cubicBezTo>
                  <a:cubicBezTo>
                    <a:pt x="320" y="247"/>
                    <a:pt x="320" y="247"/>
                    <a:pt x="320" y="247"/>
                  </a:cubicBezTo>
                  <a:cubicBezTo>
                    <a:pt x="320" y="246"/>
                    <a:pt x="320" y="246"/>
                    <a:pt x="320" y="246"/>
                  </a:cubicBezTo>
                  <a:cubicBezTo>
                    <a:pt x="320" y="245"/>
                    <a:pt x="320" y="244"/>
                    <a:pt x="320" y="244"/>
                  </a:cubicBezTo>
                  <a:cubicBezTo>
                    <a:pt x="321" y="244"/>
                    <a:pt x="321" y="245"/>
                    <a:pt x="322" y="245"/>
                  </a:cubicBezTo>
                  <a:cubicBezTo>
                    <a:pt x="357" y="284"/>
                    <a:pt x="357" y="284"/>
                    <a:pt x="357" y="284"/>
                  </a:cubicBezTo>
                  <a:cubicBezTo>
                    <a:pt x="357" y="285"/>
                    <a:pt x="358" y="285"/>
                    <a:pt x="358" y="285"/>
                  </a:cubicBezTo>
                  <a:cubicBezTo>
                    <a:pt x="359" y="285"/>
                    <a:pt x="359" y="285"/>
                    <a:pt x="359" y="284"/>
                  </a:cubicBezTo>
                  <a:cubicBezTo>
                    <a:pt x="359" y="279"/>
                    <a:pt x="359" y="279"/>
                    <a:pt x="359" y="279"/>
                  </a:cubicBezTo>
                  <a:cubicBezTo>
                    <a:pt x="359" y="276"/>
                    <a:pt x="359" y="276"/>
                    <a:pt x="359" y="276"/>
                  </a:cubicBezTo>
                  <a:cubicBezTo>
                    <a:pt x="359" y="272"/>
                    <a:pt x="359" y="272"/>
                    <a:pt x="359" y="272"/>
                  </a:cubicBezTo>
                  <a:cubicBezTo>
                    <a:pt x="359" y="269"/>
                    <a:pt x="359" y="269"/>
                    <a:pt x="359" y="269"/>
                  </a:cubicBezTo>
                  <a:cubicBezTo>
                    <a:pt x="360" y="245"/>
                    <a:pt x="360" y="245"/>
                    <a:pt x="360" y="245"/>
                  </a:cubicBezTo>
                  <a:cubicBezTo>
                    <a:pt x="360" y="243"/>
                    <a:pt x="360" y="243"/>
                    <a:pt x="360" y="243"/>
                  </a:cubicBezTo>
                  <a:cubicBezTo>
                    <a:pt x="360" y="237"/>
                    <a:pt x="361" y="234"/>
                    <a:pt x="365" y="234"/>
                  </a:cubicBezTo>
                  <a:cubicBezTo>
                    <a:pt x="366" y="234"/>
                    <a:pt x="366" y="233"/>
                    <a:pt x="366" y="233"/>
                  </a:cubicBezTo>
                  <a:cubicBezTo>
                    <a:pt x="366" y="232"/>
                    <a:pt x="366" y="232"/>
                    <a:pt x="365" y="232"/>
                  </a:cubicBezTo>
                  <a:cubicBezTo>
                    <a:pt x="364" y="232"/>
                    <a:pt x="364" y="232"/>
                    <a:pt x="364" y="232"/>
                  </a:cubicBezTo>
                  <a:cubicBezTo>
                    <a:pt x="360" y="232"/>
                    <a:pt x="357" y="232"/>
                    <a:pt x="355" y="232"/>
                  </a:cubicBezTo>
                  <a:cubicBezTo>
                    <a:pt x="354" y="232"/>
                    <a:pt x="353" y="232"/>
                    <a:pt x="352" y="232"/>
                  </a:cubicBezTo>
                  <a:cubicBezTo>
                    <a:pt x="350" y="232"/>
                    <a:pt x="348" y="232"/>
                    <a:pt x="347" y="232"/>
                  </a:cubicBezTo>
                  <a:cubicBezTo>
                    <a:pt x="347" y="232"/>
                    <a:pt x="346" y="232"/>
                    <a:pt x="346" y="233"/>
                  </a:cubicBezTo>
                  <a:cubicBezTo>
                    <a:pt x="346" y="233"/>
                    <a:pt x="347" y="234"/>
                    <a:pt x="347" y="234"/>
                  </a:cubicBezTo>
                  <a:cubicBezTo>
                    <a:pt x="351" y="234"/>
                    <a:pt x="353" y="235"/>
                    <a:pt x="355" y="237"/>
                  </a:cubicBezTo>
                  <a:cubicBezTo>
                    <a:pt x="356" y="239"/>
                    <a:pt x="356" y="244"/>
                    <a:pt x="356" y="250"/>
                  </a:cubicBezTo>
                  <a:cubicBezTo>
                    <a:pt x="356" y="255"/>
                    <a:pt x="356" y="260"/>
                    <a:pt x="356" y="266"/>
                  </a:cubicBezTo>
                  <a:cubicBezTo>
                    <a:pt x="356" y="267"/>
                    <a:pt x="356" y="268"/>
                    <a:pt x="355" y="268"/>
                  </a:cubicBezTo>
                  <a:cubicBezTo>
                    <a:pt x="355" y="268"/>
                    <a:pt x="353" y="267"/>
                    <a:pt x="352" y="265"/>
                  </a:cubicBezTo>
                  <a:cubicBezTo>
                    <a:pt x="350" y="264"/>
                    <a:pt x="350" y="264"/>
                    <a:pt x="350" y="264"/>
                  </a:cubicBezTo>
                  <a:cubicBezTo>
                    <a:pt x="330" y="241"/>
                    <a:pt x="330" y="241"/>
                    <a:pt x="330" y="241"/>
                  </a:cubicBezTo>
                  <a:cubicBezTo>
                    <a:pt x="330" y="241"/>
                    <a:pt x="329" y="240"/>
                    <a:pt x="328" y="239"/>
                  </a:cubicBezTo>
                  <a:cubicBezTo>
                    <a:pt x="328" y="239"/>
                    <a:pt x="328" y="239"/>
                    <a:pt x="328" y="239"/>
                  </a:cubicBezTo>
                  <a:close/>
                  <a:moveTo>
                    <a:pt x="391" y="233"/>
                  </a:moveTo>
                  <a:cubicBezTo>
                    <a:pt x="387" y="235"/>
                    <a:pt x="384" y="237"/>
                    <a:pt x="381" y="240"/>
                  </a:cubicBezTo>
                  <a:cubicBezTo>
                    <a:pt x="379" y="242"/>
                    <a:pt x="378" y="245"/>
                    <a:pt x="376" y="249"/>
                  </a:cubicBezTo>
                  <a:cubicBezTo>
                    <a:pt x="375" y="252"/>
                    <a:pt x="374" y="256"/>
                    <a:pt x="374" y="259"/>
                  </a:cubicBezTo>
                  <a:cubicBezTo>
                    <a:pt x="374" y="267"/>
                    <a:pt x="377" y="274"/>
                    <a:pt x="382" y="279"/>
                  </a:cubicBezTo>
                  <a:cubicBezTo>
                    <a:pt x="387" y="284"/>
                    <a:pt x="394" y="286"/>
                    <a:pt x="402" y="286"/>
                  </a:cubicBezTo>
                  <a:cubicBezTo>
                    <a:pt x="411" y="286"/>
                    <a:pt x="418" y="283"/>
                    <a:pt x="423" y="278"/>
                  </a:cubicBezTo>
                  <a:cubicBezTo>
                    <a:pt x="428" y="272"/>
                    <a:pt x="430" y="265"/>
                    <a:pt x="430" y="256"/>
                  </a:cubicBezTo>
                  <a:cubicBezTo>
                    <a:pt x="430" y="249"/>
                    <a:pt x="428" y="243"/>
                    <a:pt x="423" y="238"/>
                  </a:cubicBezTo>
                  <a:cubicBezTo>
                    <a:pt x="418" y="233"/>
                    <a:pt x="411" y="231"/>
                    <a:pt x="403" y="231"/>
                  </a:cubicBezTo>
                  <a:cubicBezTo>
                    <a:pt x="399" y="231"/>
                    <a:pt x="395" y="232"/>
                    <a:pt x="391" y="233"/>
                  </a:cubicBezTo>
                  <a:close/>
                  <a:moveTo>
                    <a:pt x="413" y="239"/>
                  </a:moveTo>
                  <a:cubicBezTo>
                    <a:pt x="416" y="241"/>
                    <a:pt x="418" y="244"/>
                    <a:pt x="419" y="248"/>
                  </a:cubicBezTo>
                  <a:cubicBezTo>
                    <a:pt x="420" y="252"/>
                    <a:pt x="421" y="256"/>
                    <a:pt x="421" y="260"/>
                  </a:cubicBezTo>
                  <a:cubicBezTo>
                    <a:pt x="421" y="267"/>
                    <a:pt x="420" y="273"/>
                    <a:pt x="416" y="277"/>
                  </a:cubicBezTo>
                  <a:cubicBezTo>
                    <a:pt x="413" y="281"/>
                    <a:pt x="409" y="283"/>
                    <a:pt x="404" y="283"/>
                  </a:cubicBezTo>
                  <a:cubicBezTo>
                    <a:pt x="398" y="283"/>
                    <a:pt x="393" y="281"/>
                    <a:pt x="389" y="275"/>
                  </a:cubicBezTo>
                  <a:cubicBezTo>
                    <a:pt x="386" y="270"/>
                    <a:pt x="384" y="264"/>
                    <a:pt x="384" y="256"/>
                  </a:cubicBezTo>
                  <a:cubicBezTo>
                    <a:pt x="384" y="249"/>
                    <a:pt x="385" y="244"/>
                    <a:pt x="388" y="240"/>
                  </a:cubicBezTo>
                  <a:cubicBezTo>
                    <a:pt x="391" y="236"/>
                    <a:pt x="395" y="234"/>
                    <a:pt x="400" y="234"/>
                  </a:cubicBezTo>
                  <a:cubicBezTo>
                    <a:pt x="405" y="234"/>
                    <a:pt x="410" y="236"/>
                    <a:pt x="413" y="239"/>
                  </a:cubicBezTo>
                  <a:cubicBezTo>
                    <a:pt x="413" y="239"/>
                    <a:pt x="413" y="239"/>
                    <a:pt x="413" y="239"/>
                  </a:cubicBezTo>
                  <a:close/>
                  <a:moveTo>
                    <a:pt x="470" y="233"/>
                  </a:moveTo>
                  <a:cubicBezTo>
                    <a:pt x="470" y="234"/>
                    <a:pt x="471" y="234"/>
                    <a:pt x="472" y="234"/>
                  </a:cubicBezTo>
                  <a:cubicBezTo>
                    <a:pt x="473" y="234"/>
                    <a:pt x="473" y="234"/>
                    <a:pt x="473" y="234"/>
                  </a:cubicBezTo>
                  <a:cubicBezTo>
                    <a:pt x="476" y="235"/>
                    <a:pt x="477" y="236"/>
                    <a:pt x="477" y="237"/>
                  </a:cubicBezTo>
                  <a:cubicBezTo>
                    <a:pt x="477" y="238"/>
                    <a:pt x="476" y="239"/>
                    <a:pt x="476" y="240"/>
                  </a:cubicBezTo>
                  <a:cubicBezTo>
                    <a:pt x="475" y="241"/>
                    <a:pt x="474" y="243"/>
                    <a:pt x="472" y="245"/>
                  </a:cubicBezTo>
                  <a:cubicBezTo>
                    <a:pt x="468" y="250"/>
                    <a:pt x="468" y="250"/>
                    <a:pt x="468" y="250"/>
                  </a:cubicBezTo>
                  <a:cubicBezTo>
                    <a:pt x="466" y="252"/>
                    <a:pt x="466" y="252"/>
                    <a:pt x="466" y="252"/>
                  </a:cubicBezTo>
                  <a:cubicBezTo>
                    <a:pt x="466" y="252"/>
                    <a:pt x="465" y="253"/>
                    <a:pt x="465" y="253"/>
                  </a:cubicBezTo>
                  <a:cubicBezTo>
                    <a:pt x="465" y="253"/>
                    <a:pt x="464" y="252"/>
                    <a:pt x="463" y="251"/>
                  </a:cubicBezTo>
                  <a:cubicBezTo>
                    <a:pt x="460" y="247"/>
                    <a:pt x="460" y="247"/>
                    <a:pt x="460" y="247"/>
                  </a:cubicBezTo>
                  <a:cubicBezTo>
                    <a:pt x="458" y="243"/>
                    <a:pt x="458" y="243"/>
                    <a:pt x="458" y="243"/>
                  </a:cubicBezTo>
                  <a:cubicBezTo>
                    <a:pt x="456" y="240"/>
                    <a:pt x="455" y="238"/>
                    <a:pt x="455" y="237"/>
                  </a:cubicBezTo>
                  <a:cubicBezTo>
                    <a:pt x="455" y="236"/>
                    <a:pt x="455" y="235"/>
                    <a:pt x="456" y="235"/>
                  </a:cubicBezTo>
                  <a:cubicBezTo>
                    <a:pt x="456" y="234"/>
                    <a:pt x="457" y="234"/>
                    <a:pt x="458" y="234"/>
                  </a:cubicBezTo>
                  <a:cubicBezTo>
                    <a:pt x="459" y="234"/>
                    <a:pt x="459" y="233"/>
                    <a:pt x="459" y="233"/>
                  </a:cubicBezTo>
                  <a:cubicBezTo>
                    <a:pt x="459" y="232"/>
                    <a:pt x="459" y="232"/>
                    <a:pt x="458" y="232"/>
                  </a:cubicBezTo>
                  <a:cubicBezTo>
                    <a:pt x="458" y="232"/>
                    <a:pt x="457" y="232"/>
                    <a:pt x="456" y="232"/>
                  </a:cubicBezTo>
                  <a:cubicBezTo>
                    <a:pt x="452" y="232"/>
                    <a:pt x="452" y="232"/>
                    <a:pt x="452" y="232"/>
                  </a:cubicBezTo>
                  <a:cubicBezTo>
                    <a:pt x="451" y="232"/>
                    <a:pt x="449" y="232"/>
                    <a:pt x="447" y="232"/>
                  </a:cubicBezTo>
                  <a:cubicBezTo>
                    <a:pt x="445" y="232"/>
                    <a:pt x="442" y="232"/>
                    <a:pt x="438" y="232"/>
                  </a:cubicBezTo>
                  <a:cubicBezTo>
                    <a:pt x="437" y="232"/>
                    <a:pt x="436" y="232"/>
                    <a:pt x="436" y="232"/>
                  </a:cubicBezTo>
                  <a:cubicBezTo>
                    <a:pt x="435" y="232"/>
                    <a:pt x="434" y="232"/>
                    <a:pt x="434" y="233"/>
                  </a:cubicBezTo>
                  <a:cubicBezTo>
                    <a:pt x="434" y="234"/>
                    <a:pt x="435" y="234"/>
                    <a:pt x="436" y="234"/>
                  </a:cubicBezTo>
                  <a:cubicBezTo>
                    <a:pt x="438" y="235"/>
                    <a:pt x="440" y="236"/>
                    <a:pt x="442" y="237"/>
                  </a:cubicBezTo>
                  <a:cubicBezTo>
                    <a:pt x="443" y="239"/>
                    <a:pt x="446" y="243"/>
                    <a:pt x="451" y="249"/>
                  </a:cubicBezTo>
                  <a:cubicBezTo>
                    <a:pt x="453" y="252"/>
                    <a:pt x="454" y="254"/>
                    <a:pt x="456" y="256"/>
                  </a:cubicBezTo>
                  <a:cubicBezTo>
                    <a:pt x="458" y="258"/>
                    <a:pt x="458" y="260"/>
                    <a:pt x="458" y="260"/>
                  </a:cubicBezTo>
                  <a:cubicBezTo>
                    <a:pt x="458" y="261"/>
                    <a:pt x="458" y="262"/>
                    <a:pt x="456" y="264"/>
                  </a:cubicBezTo>
                  <a:cubicBezTo>
                    <a:pt x="454" y="265"/>
                    <a:pt x="452" y="268"/>
                    <a:pt x="449" y="271"/>
                  </a:cubicBezTo>
                  <a:cubicBezTo>
                    <a:pt x="446" y="275"/>
                    <a:pt x="443" y="278"/>
                    <a:pt x="441" y="280"/>
                  </a:cubicBezTo>
                  <a:cubicBezTo>
                    <a:pt x="439" y="282"/>
                    <a:pt x="437" y="283"/>
                    <a:pt x="435" y="283"/>
                  </a:cubicBezTo>
                  <a:cubicBezTo>
                    <a:pt x="435" y="283"/>
                    <a:pt x="434" y="284"/>
                    <a:pt x="434" y="284"/>
                  </a:cubicBezTo>
                  <a:cubicBezTo>
                    <a:pt x="434" y="284"/>
                    <a:pt x="434" y="285"/>
                    <a:pt x="435" y="285"/>
                  </a:cubicBezTo>
                  <a:cubicBezTo>
                    <a:pt x="436" y="285"/>
                    <a:pt x="436" y="285"/>
                    <a:pt x="436" y="285"/>
                  </a:cubicBezTo>
                  <a:cubicBezTo>
                    <a:pt x="437" y="285"/>
                    <a:pt x="437" y="285"/>
                    <a:pt x="437" y="285"/>
                  </a:cubicBezTo>
                  <a:cubicBezTo>
                    <a:pt x="441" y="285"/>
                    <a:pt x="441" y="285"/>
                    <a:pt x="441" y="285"/>
                  </a:cubicBezTo>
                  <a:cubicBezTo>
                    <a:pt x="442" y="285"/>
                    <a:pt x="443" y="285"/>
                    <a:pt x="444" y="285"/>
                  </a:cubicBezTo>
                  <a:cubicBezTo>
                    <a:pt x="447" y="285"/>
                    <a:pt x="451" y="285"/>
                    <a:pt x="454" y="285"/>
                  </a:cubicBezTo>
                  <a:cubicBezTo>
                    <a:pt x="454" y="285"/>
                    <a:pt x="455" y="285"/>
                    <a:pt x="455" y="285"/>
                  </a:cubicBezTo>
                  <a:cubicBezTo>
                    <a:pt x="456" y="285"/>
                    <a:pt x="456" y="285"/>
                    <a:pt x="456" y="284"/>
                  </a:cubicBezTo>
                  <a:cubicBezTo>
                    <a:pt x="456" y="284"/>
                    <a:pt x="456" y="283"/>
                    <a:pt x="455" y="283"/>
                  </a:cubicBezTo>
                  <a:cubicBezTo>
                    <a:pt x="451" y="283"/>
                    <a:pt x="449" y="282"/>
                    <a:pt x="449" y="280"/>
                  </a:cubicBezTo>
                  <a:cubicBezTo>
                    <a:pt x="449" y="278"/>
                    <a:pt x="452" y="273"/>
                    <a:pt x="458" y="267"/>
                  </a:cubicBezTo>
                  <a:cubicBezTo>
                    <a:pt x="458" y="266"/>
                    <a:pt x="459" y="265"/>
                    <a:pt x="460" y="264"/>
                  </a:cubicBezTo>
                  <a:cubicBezTo>
                    <a:pt x="460" y="263"/>
                    <a:pt x="461" y="263"/>
                    <a:pt x="461" y="263"/>
                  </a:cubicBezTo>
                  <a:cubicBezTo>
                    <a:pt x="461" y="263"/>
                    <a:pt x="461" y="263"/>
                    <a:pt x="462" y="264"/>
                  </a:cubicBezTo>
                  <a:cubicBezTo>
                    <a:pt x="464" y="266"/>
                    <a:pt x="464" y="266"/>
                    <a:pt x="464" y="266"/>
                  </a:cubicBezTo>
                  <a:cubicBezTo>
                    <a:pt x="467" y="271"/>
                    <a:pt x="469" y="274"/>
                    <a:pt x="470" y="276"/>
                  </a:cubicBezTo>
                  <a:cubicBezTo>
                    <a:pt x="472" y="278"/>
                    <a:pt x="472" y="279"/>
                    <a:pt x="472" y="280"/>
                  </a:cubicBezTo>
                  <a:cubicBezTo>
                    <a:pt x="472" y="282"/>
                    <a:pt x="471" y="283"/>
                    <a:pt x="469" y="283"/>
                  </a:cubicBezTo>
                  <a:cubicBezTo>
                    <a:pt x="468" y="283"/>
                    <a:pt x="468" y="283"/>
                    <a:pt x="468" y="284"/>
                  </a:cubicBezTo>
                  <a:cubicBezTo>
                    <a:pt x="468" y="285"/>
                    <a:pt x="468" y="285"/>
                    <a:pt x="469" y="285"/>
                  </a:cubicBezTo>
                  <a:cubicBezTo>
                    <a:pt x="470" y="285"/>
                    <a:pt x="471" y="285"/>
                    <a:pt x="472" y="285"/>
                  </a:cubicBezTo>
                  <a:cubicBezTo>
                    <a:pt x="476" y="285"/>
                    <a:pt x="476" y="285"/>
                    <a:pt x="476" y="285"/>
                  </a:cubicBezTo>
                  <a:cubicBezTo>
                    <a:pt x="478" y="285"/>
                    <a:pt x="479" y="285"/>
                    <a:pt x="480" y="285"/>
                  </a:cubicBezTo>
                  <a:cubicBezTo>
                    <a:pt x="482" y="285"/>
                    <a:pt x="484" y="285"/>
                    <a:pt x="486" y="285"/>
                  </a:cubicBezTo>
                  <a:cubicBezTo>
                    <a:pt x="491" y="285"/>
                    <a:pt x="491" y="285"/>
                    <a:pt x="491" y="285"/>
                  </a:cubicBezTo>
                  <a:cubicBezTo>
                    <a:pt x="492" y="285"/>
                    <a:pt x="492" y="285"/>
                    <a:pt x="493" y="285"/>
                  </a:cubicBezTo>
                  <a:cubicBezTo>
                    <a:pt x="493" y="285"/>
                    <a:pt x="494" y="285"/>
                    <a:pt x="494" y="284"/>
                  </a:cubicBezTo>
                  <a:cubicBezTo>
                    <a:pt x="494" y="284"/>
                    <a:pt x="493" y="283"/>
                    <a:pt x="493" y="283"/>
                  </a:cubicBezTo>
                  <a:cubicBezTo>
                    <a:pt x="490" y="283"/>
                    <a:pt x="487" y="282"/>
                    <a:pt x="485" y="280"/>
                  </a:cubicBezTo>
                  <a:cubicBezTo>
                    <a:pt x="483" y="277"/>
                    <a:pt x="479" y="272"/>
                    <a:pt x="475" y="266"/>
                  </a:cubicBezTo>
                  <a:cubicBezTo>
                    <a:pt x="472" y="263"/>
                    <a:pt x="470" y="260"/>
                    <a:pt x="470" y="259"/>
                  </a:cubicBezTo>
                  <a:cubicBezTo>
                    <a:pt x="468" y="257"/>
                    <a:pt x="467" y="256"/>
                    <a:pt x="467" y="256"/>
                  </a:cubicBezTo>
                  <a:cubicBezTo>
                    <a:pt x="467" y="255"/>
                    <a:pt x="468" y="254"/>
                    <a:pt x="469" y="253"/>
                  </a:cubicBezTo>
                  <a:cubicBezTo>
                    <a:pt x="469" y="253"/>
                    <a:pt x="471" y="251"/>
                    <a:pt x="474" y="247"/>
                  </a:cubicBezTo>
                  <a:cubicBezTo>
                    <a:pt x="478" y="242"/>
                    <a:pt x="482" y="238"/>
                    <a:pt x="485" y="236"/>
                  </a:cubicBezTo>
                  <a:cubicBezTo>
                    <a:pt x="486" y="235"/>
                    <a:pt x="488" y="234"/>
                    <a:pt x="490" y="234"/>
                  </a:cubicBezTo>
                  <a:cubicBezTo>
                    <a:pt x="491" y="234"/>
                    <a:pt x="492" y="233"/>
                    <a:pt x="492" y="233"/>
                  </a:cubicBezTo>
                  <a:cubicBezTo>
                    <a:pt x="492" y="232"/>
                    <a:pt x="491" y="232"/>
                    <a:pt x="491" y="232"/>
                  </a:cubicBezTo>
                  <a:cubicBezTo>
                    <a:pt x="490" y="232"/>
                    <a:pt x="489" y="232"/>
                    <a:pt x="488" y="232"/>
                  </a:cubicBezTo>
                  <a:cubicBezTo>
                    <a:pt x="483" y="232"/>
                    <a:pt x="483" y="232"/>
                    <a:pt x="483" y="232"/>
                  </a:cubicBezTo>
                  <a:cubicBezTo>
                    <a:pt x="482" y="232"/>
                    <a:pt x="481" y="232"/>
                    <a:pt x="480" y="232"/>
                  </a:cubicBezTo>
                  <a:cubicBezTo>
                    <a:pt x="478" y="232"/>
                    <a:pt x="476" y="232"/>
                    <a:pt x="473" y="232"/>
                  </a:cubicBezTo>
                  <a:cubicBezTo>
                    <a:pt x="472" y="232"/>
                    <a:pt x="472" y="232"/>
                    <a:pt x="472" y="232"/>
                  </a:cubicBezTo>
                  <a:cubicBezTo>
                    <a:pt x="471" y="232"/>
                    <a:pt x="470" y="232"/>
                    <a:pt x="470" y="233"/>
                  </a:cubicBezTo>
                  <a:cubicBezTo>
                    <a:pt x="470" y="233"/>
                    <a:pt x="470" y="233"/>
                    <a:pt x="470" y="233"/>
                  </a:cubicBezTo>
                  <a:close/>
                  <a:moveTo>
                    <a:pt x="517" y="237"/>
                  </a:moveTo>
                  <a:cubicBezTo>
                    <a:pt x="517" y="235"/>
                    <a:pt x="518" y="234"/>
                    <a:pt x="520" y="234"/>
                  </a:cubicBezTo>
                  <a:cubicBezTo>
                    <a:pt x="521" y="234"/>
                    <a:pt x="522" y="233"/>
                    <a:pt x="522" y="233"/>
                  </a:cubicBezTo>
                  <a:cubicBezTo>
                    <a:pt x="522" y="232"/>
                    <a:pt x="521" y="232"/>
                    <a:pt x="521" y="232"/>
                  </a:cubicBezTo>
                  <a:cubicBezTo>
                    <a:pt x="520" y="232"/>
                    <a:pt x="519" y="232"/>
                    <a:pt x="517" y="232"/>
                  </a:cubicBezTo>
                  <a:cubicBezTo>
                    <a:pt x="513" y="232"/>
                    <a:pt x="513" y="232"/>
                    <a:pt x="513" y="232"/>
                  </a:cubicBezTo>
                  <a:cubicBezTo>
                    <a:pt x="507" y="232"/>
                    <a:pt x="507" y="232"/>
                    <a:pt x="507" y="232"/>
                  </a:cubicBezTo>
                  <a:cubicBezTo>
                    <a:pt x="505" y="232"/>
                    <a:pt x="503" y="232"/>
                    <a:pt x="502" y="232"/>
                  </a:cubicBezTo>
                  <a:cubicBezTo>
                    <a:pt x="502" y="232"/>
                    <a:pt x="501" y="232"/>
                    <a:pt x="501" y="232"/>
                  </a:cubicBezTo>
                  <a:cubicBezTo>
                    <a:pt x="500" y="232"/>
                    <a:pt x="500" y="232"/>
                    <a:pt x="500" y="233"/>
                  </a:cubicBezTo>
                  <a:cubicBezTo>
                    <a:pt x="500" y="233"/>
                    <a:pt x="500" y="234"/>
                    <a:pt x="501" y="234"/>
                  </a:cubicBezTo>
                  <a:cubicBezTo>
                    <a:pt x="503" y="234"/>
                    <a:pt x="505" y="235"/>
                    <a:pt x="506" y="237"/>
                  </a:cubicBezTo>
                  <a:cubicBezTo>
                    <a:pt x="507" y="238"/>
                    <a:pt x="508" y="241"/>
                    <a:pt x="510" y="246"/>
                  </a:cubicBezTo>
                  <a:cubicBezTo>
                    <a:pt x="511" y="250"/>
                    <a:pt x="513" y="255"/>
                    <a:pt x="516" y="260"/>
                  </a:cubicBezTo>
                  <a:cubicBezTo>
                    <a:pt x="525" y="281"/>
                    <a:pt x="525" y="281"/>
                    <a:pt x="525" y="281"/>
                  </a:cubicBezTo>
                  <a:cubicBezTo>
                    <a:pt x="526" y="283"/>
                    <a:pt x="526" y="283"/>
                    <a:pt x="526" y="283"/>
                  </a:cubicBezTo>
                  <a:cubicBezTo>
                    <a:pt x="527" y="285"/>
                    <a:pt x="527" y="285"/>
                    <a:pt x="527" y="285"/>
                  </a:cubicBezTo>
                  <a:cubicBezTo>
                    <a:pt x="527" y="286"/>
                    <a:pt x="527" y="286"/>
                    <a:pt x="528" y="286"/>
                  </a:cubicBezTo>
                  <a:cubicBezTo>
                    <a:pt x="529" y="286"/>
                    <a:pt x="529" y="285"/>
                    <a:pt x="530" y="284"/>
                  </a:cubicBezTo>
                  <a:cubicBezTo>
                    <a:pt x="530" y="284"/>
                    <a:pt x="531" y="282"/>
                    <a:pt x="532" y="279"/>
                  </a:cubicBezTo>
                  <a:cubicBezTo>
                    <a:pt x="532" y="279"/>
                    <a:pt x="533" y="276"/>
                    <a:pt x="536" y="272"/>
                  </a:cubicBezTo>
                  <a:cubicBezTo>
                    <a:pt x="542" y="257"/>
                    <a:pt x="542" y="257"/>
                    <a:pt x="542" y="257"/>
                  </a:cubicBezTo>
                  <a:cubicBezTo>
                    <a:pt x="548" y="244"/>
                    <a:pt x="548" y="244"/>
                    <a:pt x="548" y="244"/>
                  </a:cubicBezTo>
                  <a:cubicBezTo>
                    <a:pt x="550" y="240"/>
                    <a:pt x="551" y="237"/>
                    <a:pt x="552" y="236"/>
                  </a:cubicBezTo>
                  <a:cubicBezTo>
                    <a:pt x="553" y="235"/>
                    <a:pt x="554" y="234"/>
                    <a:pt x="556" y="234"/>
                  </a:cubicBezTo>
                  <a:cubicBezTo>
                    <a:pt x="556" y="233"/>
                    <a:pt x="557" y="233"/>
                    <a:pt x="557" y="233"/>
                  </a:cubicBezTo>
                  <a:cubicBezTo>
                    <a:pt x="557" y="232"/>
                    <a:pt x="557" y="232"/>
                    <a:pt x="556" y="232"/>
                  </a:cubicBezTo>
                  <a:cubicBezTo>
                    <a:pt x="556" y="232"/>
                    <a:pt x="555" y="232"/>
                    <a:pt x="555" y="232"/>
                  </a:cubicBezTo>
                  <a:cubicBezTo>
                    <a:pt x="553" y="232"/>
                    <a:pt x="551" y="232"/>
                    <a:pt x="548" y="232"/>
                  </a:cubicBezTo>
                  <a:cubicBezTo>
                    <a:pt x="548" y="232"/>
                    <a:pt x="546" y="232"/>
                    <a:pt x="545" y="232"/>
                  </a:cubicBezTo>
                  <a:cubicBezTo>
                    <a:pt x="540" y="232"/>
                    <a:pt x="540" y="232"/>
                    <a:pt x="540" y="232"/>
                  </a:cubicBezTo>
                  <a:cubicBezTo>
                    <a:pt x="539" y="232"/>
                    <a:pt x="539" y="232"/>
                    <a:pt x="538" y="232"/>
                  </a:cubicBezTo>
                  <a:cubicBezTo>
                    <a:pt x="538" y="232"/>
                    <a:pt x="537" y="232"/>
                    <a:pt x="537" y="233"/>
                  </a:cubicBezTo>
                  <a:cubicBezTo>
                    <a:pt x="537" y="233"/>
                    <a:pt x="538" y="234"/>
                    <a:pt x="539" y="234"/>
                  </a:cubicBezTo>
                  <a:cubicBezTo>
                    <a:pt x="541" y="234"/>
                    <a:pt x="542" y="235"/>
                    <a:pt x="543" y="236"/>
                  </a:cubicBezTo>
                  <a:cubicBezTo>
                    <a:pt x="545" y="237"/>
                    <a:pt x="545" y="238"/>
                    <a:pt x="545" y="240"/>
                  </a:cubicBezTo>
                  <a:cubicBezTo>
                    <a:pt x="545" y="242"/>
                    <a:pt x="544" y="247"/>
                    <a:pt x="541" y="253"/>
                  </a:cubicBezTo>
                  <a:cubicBezTo>
                    <a:pt x="532" y="273"/>
                    <a:pt x="532" y="273"/>
                    <a:pt x="532" y="273"/>
                  </a:cubicBezTo>
                  <a:cubicBezTo>
                    <a:pt x="532" y="273"/>
                    <a:pt x="531" y="274"/>
                    <a:pt x="531" y="274"/>
                  </a:cubicBezTo>
                  <a:cubicBezTo>
                    <a:pt x="531" y="274"/>
                    <a:pt x="531" y="273"/>
                    <a:pt x="530" y="272"/>
                  </a:cubicBezTo>
                  <a:cubicBezTo>
                    <a:pt x="522" y="251"/>
                    <a:pt x="522" y="251"/>
                    <a:pt x="522" y="251"/>
                  </a:cubicBezTo>
                  <a:cubicBezTo>
                    <a:pt x="519" y="244"/>
                    <a:pt x="517" y="240"/>
                    <a:pt x="517" y="237"/>
                  </a:cubicBezTo>
                  <a:cubicBezTo>
                    <a:pt x="517" y="237"/>
                    <a:pt x="517" y="237"/>
                    <a:pt x="517" y="237"/>
                  </a:cubicBezTo>
                  <a:close/>
                  <a:moveTo>
                    <a:pt x="583" y="240"/>
                  </a:moveTo>
                  <a:cubicBezTo>
                    <a:pt x="583" y="238"/>
                    <a:pt x="583" y="236"/>
                    <a:pt x="583" y="236"/>
                  </a:cubicBezTo>
                  <a:cubicBezTo>
                    <a:pt x="584" y="235"/>
                    <a:pt x="585" y="234"/>
                    <a:pt x="587" y="234"/>
                  </a:cubicBezTo>
                  <a:cubicBezTo>
                    <a:pt x="587" y="234"/>
                    <a:pt x="588" y="234"/>
                    <a:pt x="588" y="234"/>
                  </a:cubicBezTo>
                  <a:cubicBezTo>
                    <a:pt x="588" y="234"/>
                    <a:pt x="588" y="233"/>
                    <a:pt x="588" y="233"/>
                  </a:cubicBezTo>
                  <a:cubicBezTo>
                    <a:pt x="588" y="232"/>
                    <a:pt x="588" y="232"/>
                    <a:pt x="587" y="232"/>
                  </a:cubicBezTo>
                  <a:cubicBezTo>
                    <a:pt x="585" y="232"/>
                    <a:pt x="583" y="232"/>
                    <a:pt x="581" y="232"/>
                  </a:cubicBezTo>
                  <a:cubicBezTo>
                    <a:pt x="578" y="232"/>
                    <a:pt x="578" y="232"/>
                    <a:pt x="578" y="232"/>
                  </a:cubicBezTo>
                  <a:cubicBezTo>
                    <a:pt x="576" y="233"/>
                    <a:pt x="574" y="233"/>
                    <a:pt x="572" y="233"/>
                  </a:cubicBezTo>
                  <a:cubicBezTo>
                    <a:pt x="570" y="233"/>
                    <a:pt x="569" y="232"/>
                    <a:pt x="568" y="232"/>
                  </a:cubicBezTo>
                  <a:cubicBezTo>
                    <a:pt x="567" y="232"/>
                    <a:pt x="566" y="232"/>
                    <a:pt x="566" y="232"/>
                  </a:cubicBezTo>
                  <a:cubicBezTo>
                    <a:pt x="565" y="232"/>
                    <a:pt x="565" y="232"/>
                    <a:pt x="565" y="233"/>
                  </a:cubicBezTo>
                  <a:cubicBezTo>
                    <a:pt x="565" y="234"/>
                    <a:pt x="565" y="234"/>
                    <a:pt x="565" y="234"/>
                  </a:cubicBezTo>
                  <a:cubicBezTo>
                    <a:pt x="566" y="234"/>
                    <a:pt x="567" y="234"/>
                    <a:pt x="568" y="235"/>
                  </a:cubicBezTo>
                  <a:cubicBezTo>
                    <a:pt x="570" y="235"/>
                    <a:pt x="572" y="236"/>
                    <a:pt x="572" y="237"/>
                  </a:cubicBezTo>
                  <a:cubicBezTo>
                    <a:pt x="573" y="238"/>
                    <a:pt x="574" y="239"/>
                    <a:pt x="574" y="242"/>
                  </a:cubicBezTo>
                  <a:cubicBezTo>
                    <a:pt x="574" y="273"/>
                    <a:pt x="574" y="273"/>
                    <a:pt x="574" y="273"/>
                  </a:cubicBezTo>
                  <a:cubicBezTo>
                    <a:pt x="574" y="276"/>
                    <a:pt x="574" y="276"/>
                    <a:pt x="574" y="276"/>
                  </a:cubicBezTo>
                  <a:cubicBezTo>
                    <a:pt x="574" y="278"/>
                    <a:pt x="573" y="280"/>
                    <a:pt x="573" y="281"/>
                  </a:cubicBezTo>
                  <a:cubicBezTo>
                    <a:pt x="572" y="282"/>
                    <a:pt x="571" y="283"/>
                    <a:pt x="569" y="283"/>
                  </a:cubicBezTo>
                  <a:cubicBezTo>
                    <a:pt x="568" y="284"/>
                    <a:pt x="568" y="284"/>
                    <a:pt x="568" y="284"/>
                  </a:cubicBezTo>
                  <a:cubicBezTo>
                    <a:pt x="568" y="284"/>
                    <a:pt x="568" y="284"/>
                    <a:pt x="568" y="284"/>
                  </a:cubicBezTo>
                  <a:cubicBezTo>
                    <a:pt x="568" y="285"/>
                    <a:pt x="568" y="285"/>
                    <a:pt x="569" y="285"/>
                  </a:cubicBezTo>
                  <a:cubicBezTo>
                    <a:pt x="570" y="285"/>
                    <a:pt x="571" y="285"/>
                    <a:pt x="572" y="285"/>
                  </a:cubicBezTo>
                  <a:cubicBezTo>
                    <a:pt x="573" y="285"/>
                    <a:pt x="575" y="284"/>
                    <a:pt x="578" y="284"/>
                  </a:cubicBezTo>
                  <a:cubicBezTo>
                    <a:pt x="580" y="284"/>
                    <a:pt x="583" y="285"/>
                    <a:pt x="586" y="285"/>
                  </a:cubicBezTo>
                  <a:cubicBezTo>
                    <a:pt x="587" y="285"/>
                    <a:pt x="588" y="285"/>
                    <a:pt x="589" y="285"/>
                  </a:cubicBezTo>
                  <a:cubicBezTo>
                    <a:pt x="591" y="285"/>
                    <a:pt x="592" y="285"/>
                    <a:pt x="592" y="284"/>
                  </a:cubicBezTo>
                  <a:cubicBezTo>
                    <a:pt x="592" y="283"/>
                    <a:pt x="591" y="283"/>
                    <a:pt x="590" y="283"/>
                  </a:cubicBezTo>
                  <a:cubicBezTo>
                    <a:pt x="588" y="283"/>
                    <a:pt x="586" y="282"/>
                    <a:pt x="585" y="281"/>
                  </a:cubicBezTo>
                  <a:cubicBezTo>
                    <a:pt x="584" y="280"/>
                    <a:pt x="583" y="279"/>
                    <a:pt x="583" y="277"/>
                  </a:cubicBezTo>
                  <a:cubicBezTo>
                    <a:pt x="583" y="273"/>
                    <a:pt x="583" y="273"/>
                    <a:pt x="583" y="273"/>
                  </a:cubicBezTo>
                  <a:cubicBezTo>
                    <a:pt x="583" y="240"/>
                    <a:pt x="583" y="240"/>
                    <a:pt x="583" y="240"/>
                  </a:cubicBezTo>
                  <a:close/>
                  <a:moveTo>
                    <a:pt x="616" y="239"/>
                  </a:moveTo>
                  <a:cubicBezTo>
                    <a:pt x="616" y="236"/>
                    <a:pt x="618" y="234"/>
                    <a:pt x="620" y="234"/>
                  </a:cubicBezTo>
                  <a:cubicBezTo>
                    <a:pt x="621" y="234"/>
                    <a:pt x="622" y="234"/>
                    <a:pt x="622" y="233"/>
                  </a:cubicBezTo>
                  <a:cubicBezTo>
                    <a:pt x="622" y="232"/>
                    <a:pt x="621" y="232"/>
                    <a:pt x="620" y="232"/>
                  </a:cubicBezTo>
                  <a:cubicBezTo>
                    <a:pt x="618" y="232"/>
                    <a:pt x="616" y="232"/>
                    <a:pt x="614" y="232"/>
                  </a:cubicBezTo>
                  <a:cubicBezTo>
                    <a:pt x="611" y="232"/>
                    <a:pt x="609" y="233"/>
                    <a:pt x="608" y="233"/>
                  </a:cubicBezTo>
                  <a:cubicBezTo>
                    <a:pt x="607" y="233"/>
                    <a:pt x="606" y="233"/>
                    <a:pt x="604" y="232"/>
                  </a:cubicBezTo>
                  <a:cubicBezTo>
                    <a:pt x="602" y="232"/>
                    <a:pt x="602" y="232"/>
                    <a:pt x="602" y="232"/>
                  </a:cubicBezTo>
                  <a:cubicBezTo>
                    <a:pt x="602" y="232"/>
                    <a:pt x="601" y="232"/>
                    <a:pt x="601" y="232"/>
                  </a:cubicBezTo>
                  <a:cubicBezTo>
                    <a:pt x="600" y="232"/>
                    <a:pt x="600" y="232"/>
                    <a:pt x="600" y="232"/>
                  </a:cubicBezTo>
                  <a:cubicBezTo>
                    <a:pt x="599" y="232"/>
                    <a:pt x="599" y="232"/>
                    <a:pt x="599" y="233"/>
                  </a:cubicBezTo>
                  <a:cubicBezTo>
                    <a:pt x="599" y="234"/>
                    <a:pt x="599" y="234"/>
                    <a:pt x="600" y="234"/>
                  </a:cubicBezTo>
                  <a:cubicBezTo>
                    <a:pt x="602" y="235"/>
                    <a:pt x="602" y="235"/>
                    <a:pt x="602" y="235"/>
                  </a:cubicBezTo>
                  <a:cubicBezTo>
                    <a:pt x="606" y="235"/>
                    <a:pt x="608" y="238"/>
                    <a:pt x="608" y="242"/>
                  </a:cubicBezTo>
                  <a:cubicBezTo>
                    <a:pt x="608" y="274"/>
                    <a:pt x="608" y="274"/>
                    <a:pt x="608" y="274"/>
                  </a:cubicBezTo>
                  <a:cubicBezTo>
                    <a:pt x="608" y="277"/>
                    <a:pt x="607" y="279"/>
                    <a:pt x="607" y="280"/>
                  </a:cubicBezTo>
                  <a:cubicBezTo>
                    <a:pt x="606" y="282"/>
                    <a:pt x="605" y="283"/>
                    <a:pt x="603" y="283"/>
                  </a:cubicBezTo>
                  <a:cubicBezTo>
                    <a:pt x="603" y="283"/>
                    <a:pt x="602" y="284"/>
                    <a:pt x="602" y="284"/>
                  </a:cubicBezTo>
                  <a:cubicBezTo>
                    <a:pt x="602" y="285"/>
                    <a:pt x="603" y="285"/>
                    <a:pt x="603" y="285"/>
                  </a:cubicBezTo>
                  <a:cubicBezTo>
                    <a:pt x="604" y="285"/>
                    <a:pt x="604" y="285"/>
                    <a:pt x="605" y="285"/>
                  </a:cubicBezTo>
                  <a:cubicBezTo>
                    <a:pt x="609" y="285"/>
                    <a:pt x="612" y="284"/>
                    <a:pt x="615" y="284"/>
                  </a:cubicBezTo>
                  <a:cubicBezTo>
                    <a:pt x="617" y="284"/>
                    <a:pt x="619" y="284"/>
                    <a:pt x="620" y="285"/>
                  </a:cubicBezTo>
                  <a:cubicBezTo>
                    <a:pt x="624" y="285"/>
                    <a:pt x="624" y="285"/>
                    <a:pt x="624" y="285"/>
                  </a:cubicBezTo>
                  <a:cubicBezTo>
                    <a:pt x="627" y="285"/>
                    <a:pt x="628" y="285"/>
                    <a:pt x="629" y="285"/>
                  </a:cubicBezTo>
                  <a:cubicBezTo>
                    <a:pt x="631" y="285"/>
                    <a:pt x="632" y="285"/>
                    <a:pt x="633" y="285"/>
                  </a:cubicBezTo>
                  <a:cubicBezTo>
                    <a:pt x="636" y="285"/>
                    <a:pt x="638" y="284"/>
                    <a:pt x="640" y="282"/>
                  </a:cubicBezTo>
                  <a:cubicBezTo>
                    <a:pt x="642" y="279"/>
                    <a:pt x="643" y="276"/>
                    <a:pt x="643" y="273"/>
                  </a:cubicBezTo>
                  <a:cubicBezTo>
                    <a:pt x="643" y="272"/>
                    <a:pt x="643" y="271"/>
                    <a:pt x="643" y="271"/>
                  </a:cubicBezTo>
                  <a:cubicBezTo>
                    <a:pt x="642" y="271"/>
                    <a:pt x="642" y="272"/>
                    <a:pt x="641" y="274"/>
                  </a:cubicBezTo>
                  <a:cubicBezTo>
                    <a:pt x="637" y="279"/>
                    <a:pt x="631" y="281"/>
                    <a:pt x="622" y="281"/>
                  </a:cubicBezTo>
                  <a:cubicBezTo>
                    <a:pt x="620" y="281"/>
                    <a:pt x="619" y="281"/>
                    <a:pt x="618" y="281"/>
                  </a:cubicBezTo>
                  <a:cubicBezTo>
                    <a:pt x="617" y="280"/>
                    <a:pt x="616" y="278"/>
                    <a:pt x="616" y="273"/>
                  </a:cubicBezTo>
                  <a:cubicBezTo>
                    <a:pt x="616" y="239"/>
                    <a:pt x="616" y="239"/>
                    <a:pt x="616" y="239"/>
                  </a:cubicBezTo>
                  <a:close/>
                  <a:moveTo>
                    <a:pt x="666" y="239"/>
                  </a:moveTo>
                  <a:cubicBezTo>
                    <a:pt x="666" y="236"/>
                    <a:pt x="667" y="234"/>
                    <a:pt x="670" y="234"/>
                  </a:cubicBezTo>
                  <a:cubicBezTo>
                    <a:pt x="671" y="234"/>
                    <a:pt x="671" y="234"/>
                    <a:pt x="671" y="233"/>
                  </a:cubicBezTo>
                  <a:cubicBezTo>
                    <a:pt x="671" y="232"/>
                    <a:pt x="671" y="232"/>
                    <a:pt x="669" y="232"/>
                  </a:cubicBezTo>
                  <a:cubicBezTo>
                    <a:pt x="667" y="232"/>
                    <a:pt x="665" y="232"/>
                    <a:pt x="663" y="232"/>
                  </a:cubicBezTo>
                  <a:cubicBezTo>
                    <a:pt x="660" y="232"/>
                    <a:pt x="658" y="233"/>
                    <a:pt x="657" y="233"/>
                  </a:cubicBezTo>
                  <a:cubicBezTo>
                    <a:pt x="656" y="233"/>
                    <a:pt x="655" y="233"/>
                    <a:pt x="653" y="232"/>
                  </a:cubicBezTo>
                  <a:cubicBezTo>
                    <a:pt x="652" y="232"/>
                    <a:pt x="652" y="232"/>
                    <a:pt x="652" y="232"/>
                  </a:cubicBezTo>
                  <a:cubicBezTo>
                    <a:pt x="651" y="232"/>
                    <a:pt x="651" y="232"/>
                    <a:pt x="650" y="232"/>
                  </a:cubicBezTo>
                  <a:cubicBezTo>
                    <a:pt x="650" y="232"/>
                    <a:pt x="649" y="232"/>
                    <a:pt x="649" y="232"/>
                  </a:cubicBezTo>
                  <a:cubicBezTo>
                    <a:pt x="648" y="232"/>
                    <a:pt x="648" y="232"/>
                    <a:pt x="648" y="233"/>
                  </a:cubicBezTo>
                  <a:cubicBezTo>
                    <a:pt x="648" y="234"/>
                    <a:pt x="649" y="234"/>
                    <a:pt x="649" y="234"/>
                  </a:cubicBezTo>
                  <a:cubicBezTo>
                    <a:pt x="652" y="235"/>
                    <a:pt x="652" y="235"/>
                    <a:pt x="652" y="235"/>
                  </a:cubicBezTo>
                  <a:cubicBezTo>
                    <a:pt x="655" y="235"/>
                    <a:pt x="657" y="238"/>
                    <a:pt x="657" y="242"/>
                  </a:cubicBezTo>
                  <a:cubicBezTo>
                    <a:pt x="657" y="274"/>
                    <a:pt x="657" y="274"/>
                    <a:pt x="657" y="274"/>
                  </a:cubicBezTo>
                  <a:cubicBezTo>
                    <a:pt x="657" y="277"/>
                    <a:pt x="657" y="279"/>
                    <a:pt x="656" y="280"/>
                  </a:cubicBezTo>
                  <a:cubicBezTo>
                    <a:pt x="655" y="282"/>
                    <a:pt x="654" y="283"/>
                    <a:pt x="653" y="283"/>
                  </a:cubicBezTo>
                  <a:cubicBezTo>
                    <a:pt x="652" y="283"/>
                    <a:pt x="652" y="284"/>
                    <a:pt x="652" y="284"/>
                  </a:cubicBezTo>
                  <a:cubicBezTo>
                    <a:pt x="652" y="285"/>
                    <a:pt x="652" y="285"/>
                    <a:pt x="653" y="285"/>
                  </a:cubicBezTo>
                  <a:cubicBezTo>
                    <a:pt x="653" y="285"/>
                    <a:pt x="654" y="285"/>
                    <a:pt x="655" y="285"/>
                  </a:cubicBezTo>
                  <a:cubicBezTo>
                    <a:pt x="658" y="285"/>
                    <a:pt x="662" y="284"/>
                    <a:pt x="664" y="284"/>
                  </a:cubicBezTo>
                  <a:cubicBezTo>
                    <a:pt x="666" y="284"/>
                    <a:pt x="668" y="284"/>
                    <a:pt x="669" y="285"/>
                  </a:cubicBezTo>
                  <a:cubicBezTo>
                    <a:pt x="674" y="285"/>
                    <a:pt x="674" y="285"/>
                    <a:pt x="674" y="285"/>
                  </a:cubicBezTo>
                  <a:cubicBezTo>
                    <a:pt x="676" y="285"/>
                    <a:pt x="678" y="285"/>
                    <a:pt x="678" y="285"/>
                  </a:cubicBezTo>
                  <a:cubicBezTo>
                    <a:pt x="680" y="285"/>
                    <a:pt x="681" y="285"/>
                    <a:pt x="682" y="285"/>
                  </a:cubicBezTo>
                  <a:cubicBezTo>
                    <a:pt x="685" y="285"/>
                    <a:pt x="688" y="284"/>
                    <a:pt x="690" y="282"/>
                  </a:cubicBezTo>
                  <a:cubicBezTo>
                    <a:pt x="692" y="279"/>
                    <a:pt x="693" y="276"/>
                    <a:pt x="693" y="273"/>
                  </a:cubicBezTo>
                  <a:cubicBezTo>
                    <a:pt x="693" y="272"/>
                    <a:pt x="693" y="271"/>
                    <a:pt x="692" y="271"/>
                  </a:cubicBezTo>
                  <a:cubicBezTo>
                    <a:pt x="692" y="271"/>
                    <a:pt x="691" y="272"/>
                    <a:pt x="690" y="274"/>
                  </a:cubicBezTo>
                  <a:cubicBezTo>
                    <a:pt x="686" y="279"/>
                    <a:pt x="680" y="281"/>
                    <a:pt x="671" y="281"/>
                  </a:cubicBezTo>
                  <a:cubicBezTo>
                    <a:pt x="669" y="281"/>
                    <a:pt x="668" y="281"/>
                    <a:pt x="668" y="281"/>
                  </a:cubicBezTo>
                  <a:cubicBezTo>
                    <a:pt x="666" y="280"/>
                    <a:pt x="666" y="278"/>
                    <a:pt x="666" y="273"/>
                  </a:cubicBezTo>
                  <a:cubicBezTo>
                    <a:pt x="666" y="239"/>
                    <a:pt x="666" y="239"/>
                    <a:pt x="666" y="239"/>
                  </a:cubicBezTo>
                  <a:close/>
                  <a:moveTo>
                    <a:pt x="715" y="239"/>
                  </a:moveTo>
                  <a:cubicBezTo>
                    <a:pt x="715" y="237"/>
                    <a:pt x="716" y="236"/>
                    <a:pt x="717" y="235"/>
                  </a:cubicBezTo>
                  <a:cubicBezTo>
                    <a:pt x="720" y="235"/>
                    <a:pt x="720" y="235"/>
                    <a:pt x="720" y="235"/>
                  </a:cubicBezTo>
                  <a:cubicBezTo>
                    <a:pt x="725" y="235"/>
                    <a:pt x="725" y="235"/>
                    <a:pt x="725" y="235"/>
                  </a:cubicBezTo>
                  <a:cubicBezTo>
                    <a:pt x="729" y="235"/>
                    <a:pt x="732" y="236"/>
                    <a:pt x="734" y="237"/>
                  </a:cubicBezTo>
                  <a:cubicBezTo>
                    <a:pt x="735" y="238"/>
                    <a:pt x="736" y="240"/>
                    <a:pt x="736" y="242"/>
                  </a:cubicBezTo>
                  <a:cubicBezTo>
                    <a:pt x="736" y="244"/>
                    <a:pt x="737" y="244"/>
                    <a:pt x="737" y="244"/>
                  </a:cubicBezTo>
                  <a:cubicBezTo>
                    <a:pt x="738" y="244"/>
                    <a:pt x="739" y="243"/>
                    <a:pt x="739" y="241"/>
                  </a:cubicBezTo>
                  <a:cubicBezTo>
                    <a:pt x="739" y="240"/>
                    <a:pt x="739" y="239"/>
                    <a:pt x="738" y="236"/>
                  </a:cubicBezTo>
                  <a:cubicBezTo>
                    <a:pt x="738" y="235"/>
                    <a:pt x="738" y="234"/>
                    <a:pt x="738" y="233"/>
                  </a:cubicBezTo>
                  <a:cubicBezTo>
                    <a:pt x="738" y="232"/>
                    <a:pt x="738" y="232"/>
                    <a:pt x="737" y="232"/>
                  </a:cubicBezTo>
                  <a:cubicBezTo>
                    <a:pt x="737" y="232"/>
                    <a:pt x="737" y="232"/>
                    <a:pt x="736" y="232"/>
                  </a:cubicBezTo>
                  <a:cubicBezTo>
                    <a:pt x="735" y="232"/>
                    <a:pt x="729" y="232"/>
                    <a:pt x="721" y="232"/>
                  </a:cubicBezTo>
                  <a:cubicBezTo>
                    <a:pt x="706" y="232"/>
                    <a:pt x="706" y="232"/>
                    <a:pt x="706" y="232"/>
                  </a:cubicBezTo>
                  <a:cubicBezTo>
                    <a:pt x="702" y="232"/>
                    <a:pt x="702" y="232"/>
                    <a:pt x="702" y="232"/>
                  </a:cubicBezTo>
                  <a:cubicBezTo>
                    <a:pt x="701" y="232"/>
                    <a:pt x="701" y="232"/>
                    <a:pt x="700" y="232"/>
                  </a:cubicBezTo>
                  <a:cubicBezTo>
                    <a:pt x="700" y="232"/>
                    <a:pt x="699" y="232"/>
                    <a:pt x="699" y="232"/>
                  </a:cubicBezTo>
                  <a:cubicBezTo>
                    <a:pt x="698" y="232"/>
                    <a:pt x="698" y="232"/>
                    <a:pt x="698" y="233"/>
                  </a:cubicBezTo>
                  <a:cubicBezTo>
                    <a:pt x="698" y="233"/>
                    <a:pt x="698" y="234"/>
                    <a:pt x="699" y="234"/>
                  </a:cubicBezTo>
                  <a:cubicBezTo>
                    <a:pt x="702" y="234"/>
                    <a:pt x="704" y="235"/>
                    <a:pt x="705" y="236"/>
                  </a:cubicBezTo>
                  <a:cubicBezTo>
                    <a:pt x="706" y="237"/>
                    <a:pt x="706" y="239"/>
                    <a:pt x="706" y="242"/>
                  </a:cubicBezTo>
                  <a:cubicBezTo>
                    <a:pt x="706" y="273"/>
                    <a:pt x="706" y="273"/>
                    <a:pt x="706" y="273"/>
                  </a:cubicBezTo>
                  <a:cubicBezTo>
                    <a:pt x="706" y="275"/>
                    <a:pt x="706" y="277"/>
                    <a:pt x="706" y="278"/>
                  </a:cubicBezTo>
                  <a:cubicBezTo>
                    <a:pt x="706" y="280"/>
                    <a:pt x="705" y="281"/>
                    <a:pt x="705" y="282"/>
                  </a:cubicBezTo>
                  <a:cubicBezTo>
                    <a:pt x="704" y="282"/>
                    <a:pt x="703" y="283"/>
                    <a:pt x="702" y="283"/>
                  </a:cubicBezTo>
                  <a:cubicBezTo>
                    <a:pt x="701" y="284"/>
                    <a:pt x="701" y="284"/>
                    <a:pt x="701" y="284"/>
                  </a:cubicBezTo>
                  <a:cubicBezTo>
                    <a:pt x="701" y="285"/>
                    <a:pt x="701" y="285"/>
                    <a:pt x="702" y="285"/>
                  </a:cubicBezTo>
                  <a:cubicBezTo>
                    <a:pt x="702" y="285"/>
                    <a:pt x="703" y="285"/>
                    <a:pt x="704" y="285"/>
                  </a:cubicBezTo>
                  <a:cubicBezTo>
                    <a:pt x="708" y="285"/>
                    <a:pt x="711" y="285"/>
                    <a:pt x="713" y="285"/>
                  </a:cubicBezTo>
                  <a:cubicBezTo>
                    <a:pt x="715" y="285"/>
                    <a:pt x="718" y="285"/>
                    <a:pt x="719" y="285"/>
                  </a:cubicBezTo>
                  <a:cubicBezTo>
                    <a:pt x="724" y="285"/>
                    <a:pt x="724" y="285"/>
                    <a:pt x="724" y="285"/>
                  </a:cubicBezTo>
                  <a:cubicBezTo>
                    <a:pt x="726" y="286"/>
                    <a:pt x="728" y="286"/>
                    <a:pt x="729" y="286"/>
                  </a:cubicBezTo>
                  <a:cubicBezTo>
                    <a:pt x="732" y="286"/>
                    <a:pt x="734" y="285"/>
                    <a:pt x="736" y="284"/>
                  </a:cubicBezTo>
                  <a:cubicBezTo>
                    <a:pt x="738" y="284"/>
                    <a:pt x="739" y="282"/>
                    <a:pt x="740" y="280"/>
                  </a:cubicBezTo>
                  <a:cubicBezTo>
                    <a:pt x="742" y="278"/>
                    <a:pt x="742" y="275"/>
                    <a:pt x="742" y="273"/>
                  </a:cubicBezTo>
                  <a:cubicBezTo>
                    <a:pt x="742" y="272"/>
                    <a:pt x="742" y="272"/>
                    <a:pt x="742" y="272"/>
                  </a:cubicBezTo>
                  <a:cubicBezTo>
                    <a:pt x="742" y="272"/>
                    <a:pt x="742" y="272"/>
                    <a:pt x="741" y="272"/>
                  </a:cubicBezTo>
                  <a:cubicBezTo>
                    <a:pt x="741" y="272"/>
                    <a:pt x="741" y="272"/>
                    <a:pt x="741" y="272"/>
                  </a:cubicBezTo>
                  <a:cubicBezTo>
                    <a:pt x="738" y="279"/>
                    <a:pt x="731" y="282"/>
                    <a:pt x="720" y="282"/>
                  </a:cubicBezTo>
                  <a:cubicBezTo>
                    <a:pt x="719" y="282"/>
                    <a:pt x="718" y="282"/>
                    <a:pt x="718" y="281"/>
                  </a:cubicBezTo>
                  <a:cubicBezTo>
                    <a:pt x="717" y="281"/>
                    <a:pt x="716" y="280"/>
                    <a:pt x="716" y="279"/>
                  </a:cubicBezTo>
                  <a:cubicBezTo>
                    <a:pt x="715" y="277"/>
                    <a:pt x="715" y="275"/>
                    <a:pt x="715" y="271"/>
                  </a:cubicBezTo>
                  <a:cubicBezTo>
                    <a:pt x="715" y="267"/>
                    <a:pt x="715" y="267"/>
                    <a:pt x="715" y="267"/>
                  </a:cubicBezTo>
                  <a:cubicBezTo>
                    <a:pt x="715" y="265"/>
                    <a:pt x="715" y="263"/>
                    <a:pt x="715" y="261"/>
                  </a:cubicBezTo>
                  <a:cubicBezTo>
                    <a:pt x="716" y="260"/>
                    <a:pt x="716" y="259"/>
                    <a:pt x="716" y="259"/>
                  </a:cubicBezTo>
                  <a:cubicBezTo>
                    <a:pt x="717" y="259"/>
                    <a:pt x="718" y="258"/>
                    <a:pt x="719" y="258"/>
                  </a:cubicBezTo>
                  <a:cubicBezTo>
                    <a:pt x="721" y="258"/>
                    <a:pt x="721" y="258"/>
                    <a:pt x="721" y="258"/>
                  </a:cubicBezTo>
                  <a:cubicBezTo>
                    <a:pt x="724" y="258"/>
                    <a:pt x="726" y="259"/>
                    <a:pt x="727" y="259"/>
                  </a:cubicBezTo>
                  <a:cubicBezTo>
                    <a:pt x="728" y="259"/>
                    <a:pt x="729" y="259"/>
                    <a:pt x="729" y="260"/>
                  </a:cubicBezTo>
                  <a:cubicBezTo>
                    <a:pt x="731" y="261"/>
                    <a:pt x="731" y="263"/>
                    <a:pt x="732" y="265"/>
                  </a:cubicBezTo>
                  <a:cubicBezTo>
                    <a:pt x="732" y="266"/>
                    <a:pt x="732" y="266"/>
                    <a:pt x="733" y="266"/>
                  </a:cubicBezTo>
                  <a:cubicBezTo>
                    <a:pt x="733" y="266"/>
                    <a:pt x="733" y="266"/>
                    <a:pt x="734" y="266"/>
                  </a:cubicBezTo>
                  <a:cubicBezTo>
                    <a:pt x="734" y="266"/>
                    <a:pt x="734" y="266"/>
                    <a:pt x="734" y="265"/>
                  </a:cubicBezTo>
                  <a:cubicBezTo>
                    <a:pt x="734" y="263"/>
                    <a:pt x="734" y="263"/>
                    <a:pt x="734" y="263"/>
                  </a:cubicBezTo>
                  <a:cubicBezTo>
                    <a:pt x="734" y="262"/>
                    <a:pt x="734" y="260"/>
                    <a:pt x="733" y="258"/>
                  </a:cubicBezTo>
                  <a:cubicBezTo>
                    <a:pt x="733" y="255"/>
                    <a:pt x="733" y="253"/>
                    <a:pt x="733" y="252"/>
                  </a:cubicBezTo>
                  <a:cubicBezTo>
                    <a:pt x="733" y="252"/>
                    <a:pt x="733" y="251"/>
                    <a:pt x="733" y="251"/>
                  </a:cubicBezTo>
                  <a:cubicBezTo>
                    <a:pt x="733" y="250"/>
                    <a:pt x="733" y="249"/>
                    <a:pt x="733" y="249"/>
                  </a:cubicBezTo>
                  <a:cubicBezTo>
                    <a:pt x="733" y="248"/>
                    <a:pt x="733" y="248"/>
                    <a:pt x="732" y="248"/>
                  </a:cubicBezTo>
                  <a:cubicBezTo>
                    <a:pt x="732" y="248"/>
                    <a:pt x="731" y="248"/>
                    <a:pt x="731" y="249"/>
                  </a:cubicBezTo>
                  <a:cubicBezTo>
                    <a:pt x="730" y="251"/>
                    <a:pt x="730" y="251"/>
                    <a:pt x="730" y="251"/>
                  </a:cubicBezTo>
                  <a:cubicBezTo>
                    <a:pt x="729" y="253"/>
                    <a:pt x="727" y="255"/>
                    <a:pt x="724" y="255"/>
                  </a:cubicBezTo>
                  <a:cubicBezTo>
                    <a:pt x="721" y="255"/>
                    <a:pt x="721" y="255"/>
                    <a:pt x="721" y="255"/>
                  </a:cubicBezTo>
                  <a:cubicBezTo>
                    <a:pt x="719" y="255"/>
                    <a:pt x="719" y="255"/>
                    <a:pt x="719" y="255"/>
                  </a:cubicBezTo>
                  <a:cubicBezTo>
                    <a:pt x="718" y="255"/>
                    <a:pt x="718" y="255"/>
                    <a:pt x="718" y="255"/>
                  </a:cubicBezTo>
                  <a:cubicBezTo>
                    <a:pt x="717" y="255"/>
                    <a:pt x="716" y="255"/>
                    <a:pt x="716" y="254"/>
                  </a:cubicBezTo>
                  <a:cubicBezTo>
                    <a:pt x="715" y="253"/>
                    <a:pt x="715" y="252"/>
                    <a:pt x="715" y="249"/>
                  </a:cubicBezTo>
                  <a:cubicBezTo>
                    <a:pt x="715" y="241"/>
                    <a:pt x="715" y="241"/>
                    <a:pt x="715" y="241"/>
                  </a:cubicBezTo>
                  <a:cubicBezTo>
                    <a:pt x="715" y="239"/>
                    <a:pt x="715" y="239"/>
                    <a:pt x="715" y="2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26"/>
            <p:cNvSpPr/>
            <p:nvPr/>
          </p:nvSpPr>
          <p:spPr>
            <a:xfrm>
              <a:off x="3111" y="-4852"/>
              <a:ext cx="5020" cy="5066"/>
            </a:xfrm>
            <a:custGeom>
              <a:avLst/>
              <a:gdLst/>
              <a:ahLst/>
              <a:cxnLst/>
              <a:rect l="l" t="t" r="r" b="b"/>
              <a:pathLst>
                <a:path w="285" h="285" extrusionOk="0">
                  <a:moveTo>
                    <a:pt x="0" y="0"/>
                  </a:moveTo>
                  <a:cubicBezTo>
                    <a:pt x="0" y="285"/>
                    <a:pt x="0" y="285"/>
                    <a:pt x="0" y="285"/>
                  </a:cubicBezTo>
                  <a:cubicBezTo>
                    <a:pt x="285" y="285"/>
                    <a:pt x="285" y="285"/>
                    <a:pt x="285" y="285"/>
                  </a:cubicBezTo>
                  <a:cubicBezTo>
                    <a:pt x="285" y="0"/>
                    <a:pt x="285" y="0"/>
                    <a:pt x="285" y="0"/>
                  </a:cubicBezTo>
                  <a:lnTo>
                    <a:pt x="0" y="0"/>
                  </a:lnTo>
                  <a:close/>
                  <a:moveTo>
                    <a:pt x="249" y="108"/>
                  </a:moveTo>
                  <a:cubicBezTo>
                    <a:pt x="222" y="108"/>
                    <a:pt x="222" y="108"/>
                    <a:pt x="222" y="108"/>
                  </a:cubicBezTo>
                  <a:cubicBezTo>
                    <a:pt x="222" y="95"/>
                    <a:pt x="209" y="84"/>
                    <a:pt x="193" y="84"/>
                  </a:cubicBezTo>
                  <a:cubicBezTo>
                    <a:pt x="181" y="84"/>
                    <a:pt x="171" y="90"/>
                    <a:pt x="167" y="98"/>
                  </a:cubicBezTo>
                  <a:cubicBezTo>
                    <a:pt x="167" y="188"/>
                    <a:pt x="167" y="188"/>
                    <a:pt x="167" y="188"/>
                  </a:cubicBezTo>
                  <a:cubicBezTo>
                    <a:pt x="167" y="207"/>
                    <a:pt x="181" y="222"/>
                    <a:pt x="200" y="222"/>
                  </a:cubicBezTo>
                  <a:cubicBezTo>
                    <a:pt x="200" y="222"/>
                    <a:pt x="200" y="222"/>
                    <a:pt x="200" y="222"/>
                  </a:cubicBezTo>
                  <a:cubicBezTo>
                    <a:pt x="200" y="249"/>
                    <a:pt x="200" y="249"/>
                    <a:pt x="200" y="249"/>
                  </a:cubicBezTo>
                  <a:cubicBezTo>
                    <a:pt x="85" y="249"/>
                    <a:pt x="85" y="249"/>
                    <a:pt x="85" y="249"/>
                  </a:cubicBezTo>
                  <a:cubicBezTo>
                    <a:pt x="85" y="222"/>
                    <a:pt x="85" y="222"/>
                    <a:pt x="85" y="222"/>
                  </a:cubicBezTo>
                  <a:cubicBezTo>
                    <a:pt x="85" y="222"/>
                    <a:pt x="85" y="222"/>
                    <a:pt x="85" y="222"/>
                  </a:cubicBezTo>
                  <a:cubicBezTo>
                    <a:pt x="104" y="222"/>
                    <a:pt x="119" y="207"/>
                    <a:pt x="119" y="18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4" y="90"/>
                    <a:pt x="104" y="84"/>
                    <a:pt x="92" y="84"/>
                  </a:cubicBezTo>
                  <a:cubicBezTo>
                    <a:pt x="76" y="84"/>
                    <a:pt x="63" y="95"/>
                    <a:pt x="63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249" y="36"/>
                    <a:pt x="249" y="36"/>
                    <a:pt x="249" y="36"/>
                  </a:cubicBezTo>
                  <a:lnTo>
                    <a:pt x="249" y="108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+ Reverse">
  <p:cSld name="Title Slide + Reverse">
    <p:bg>
      <p:bgPr>
        <a:solidFill>
          <a:schemeClr val="dk1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5"/>
          <p:cNvSpPr txBox="1">
            <a:spLocks noGrp="1"/>
          </p:cNvSpPr>
          <p:nvPr>
            <p:ph type="ctrTitle"/>
          </p:nvPr>
        </p:nvSpPr>
        <p:spPr>
          <a:xfrm>
            <a:off x="228600" y="228600"/>
            <a:ext cx="11735708" cy="18788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5"/>
          <p:cNvSpPr txBox="1">
            <a:spLocks noGrp="1"/>
          </p:cNvSpPr>
          <p:nvPr>
            <p:ph type="subTitle" idx="1"/>
          </p:nvPr>
        </p:nvSpPr>
        <p:spPr>
          <a:xfrm>
            <a:off x="228600" y="2197381"/>
            <a:ext cx="11734800" cy="560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11" name="Google Shape;111;p25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12" name="Google Shape;112;p25"/>
          <p:cNvGrpSpPr/>
          <p:nvPr/>
        </p:nvGrpSpPr>
        <p:grpSpPr>
          <a:xfrm>
            <a:off x="4696483" y="3537022"/>
            <a:ext cx="2661854" cy="1797997"/>
            <a:chOff x="-2931" y="-4852"/>
            <a:chExt cx="17157" cy="11589"/>
          </a:xfrm>
        </p:grpSpPr>
        <p:sp>
          <p:nvSpPr>
            <p:cNvPr id="113" name="Google Shape;113;p25"/>
            <p:cNvSpPr/>
            <p:nvPr/>
          </p:nvSpPr>
          <p:spPr>
            <a:xfrm>
              <a:off x="3516" y="-4567"/>
              <a:ext cx="4245" cy="45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25"/>
            <p:cNvSpPr/>
            <p:nvPr/>
          </p:nvSpPr>
          <p:spPr>
            <a:xfrm>
              <a:off x="-2931" y="1653"/>
              <a:ext cx="17157" cy="5084"/>
            </a:xfrm>
            <a:custGeom>
              <a:avLst/>
              <a:gdLst/>
              <a:ahLst/>
              <a:cxnLst/>
              <a:rect l="l" t="t" r="r" b="b"/>
              <a:pathLst>
                <a:path w="974" h="286" extrusionOk="0">
                  <a:moveTo>
                    <a:pt x="104" y="92"/>
                  </a:moveTo>
                  <a:cubicBezTo>
                    <a:pt x="106" y="93"/>
                    <a:pt x="107" y="96"/>
                    <a:pt x="108" y="100"/>
                  </a:cubicBezTo>
                  <a:cubicBezTo>
                    <a:pt x="108" y="102"/>
                    <a:pt x="109" y="103"/>
                    <a:pt x="110" y="103"/>
                  </a:cubicBezTo>
                  <a:cubicBezTo>
                    <a:pt x="111" y="103"/>
                    <a:pt x="112" y="102"/>
                    <a:pt x="112" y="100"/>
                  </a:cubicBezTo>
                  <a:cubicBezTo>
                    <a:pt x="112" y="99"/>
                    <a:pt x="111" y="98"/>
                    <a:pt x="111" y="96"/>
                  </a:cubicBezTo>
                  <a:cubicBezTo>
                    <a:pt x="111" y="94"/>
                    <a:pt x="111" y="91"/>
                    <a:pt x="111" y="88"/>
                  </a:cubicBezTo>
                  <a:cubicBezTo>
                    <a:pt x="111" y="84"/>
                    <a:pt x="110" y="82"/>
                    <a:pt x="110" y="82"/>
                  </a:cubicBezTo>
                  <a:cubicBezTo>
                    <a:pt x="109" y="81"/>
                    <a:pt x="107" y="81"/>
                    <a:pt x="104" y="81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5" y="81"/>
                    <a:pt x="4" y="81"/>
                    <a:pt x="4" y="82"/>
                  </a:cubicBezTo>
                  <a:cubicBezTo>
                    <a:pt x="3" y="83"/>
                    <a:pt x="3" y="85"/>
                    <a:pt x="3" y="87"/>
                  </a:cubicBezTo>
                  <a:cubicBezTo>
                    <a:pt x="3" y="90"/>
                    <a:pt x="2" y="94"/>
                    <a:pt x="1" y="98"/>
                  </a:cubicBezTo>
                  <a:cubicBezTo>
                    <a:pt x="1" y="101"/>
                    <a:pt x="0" y="103"/>
                    <a:pt x="0" y="105"/>
                  </a:cubicBezTo>
                  <a:cubicBezTo>
                    <a:pt x="0" y="106"/>
                    <a:pt x="1" y="107"/>
                    <a:pt x="2" y="107"/>
                  </a:cubicBezTo>
                  <a:cubicBezTo>
                    <a:pt x="3" y="107"/>
                    <a:pt x="4" y="106"/>
                    <a:pt x="4" y="104"/>
                  </a:cubicBezTo>
                  <a:cubicBezTo>
                    <a:pt x="5" y="98"/>
                    <a:pt x="7" y="95"/>
                    <a:pt x="9" y="93"/>
                  </a:cubicBezTo>
                  <a:cubicBezTo>
                    <a:pt x="11" y="91"/>
                    <a:pt x="15" y="90"/>
                    <a:pt x="20" y="90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6" y="90"/>
                    <a:pt x="47" y="90"/>
                    <a:pt x="48" y="91"/>
                  </a:cubicBezTo>
                  <a:cubicBezTo>
                    <a:pt x="48" y="91"/>
                    <a:pt x="49" y="93"/>
                    <a:pt x="49" y="95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186"/>
                    <a:pt x="49" y="186"/>
                    <a:pt x="49" y="186"/>
                  </a:cubicBezTo>
                  <a:cubicBezTo>
                    <a:pt x="49" y="191"/>
                    <a:pt x="48" y="194"/>
                    <a:pt x="46" y="196"/>
                  </a:cubicBezTo>
                  <a:cubicBezTo>
                    <a:pt x="45" y="198"/>
                    <a:pt x="42" y="199"/>
                    <a:pt x="37" y="200"/>
                  </a:cubicBezTo>
                  <a:cubicBezTo>
                    <a:pt x="35" y="200"/>
                    <a:pt x="34" y="201"/>
                    <a:pt x="34" y="202"/>
                  </a:cubicBezTo>
                  <a:cubicBezTo>
                    <a:pt x="34" y="203"/>
                    <a:pt x="35" y="204"/>
                    <a:pt x="37" y="204"/>
                  </a:cubicBezTo>
                  <a:cubicBezTo>
                    <a:pt x="37" y="204"/>
                    <a:pt x="39" y="204"/>
                    <a:pt x="43" y="203"/>
                  </a:cubicBezTo>
                  <a:cubicBezTo>
                    <a:pt x="44" y="203"/>
                    <a:pt x="47" y="203"/>
                    <a:pt x="49" y="203"/>
                  </a:cubicBezTo>
                  <a:cubicBezTo>
                    <a:pt x="56" y="203"/>
                    <a:pt x="56" y="203"/>
                    <a:pt x="56" y="203"/>
                  </a:cubicBezTo>
                  <a:cubicBezTo>
                    <a:pt x="63" y="203"/>
                    <a:pt x="63" y="203"/>
                    <a:pt x="63" y="203"/>
                  </a:cubicBezTo>
                  <a:cubicBezTo>
                    <a:pt x="67" y="203"/>
                    <a:pt x="70" y="203"/>
                    <a:pt x="71" y="203"/>
                  </a:cubicBezTo>
                  <a:cubicBezTo>
                    <a:pt x="73" y="204"/>
                    <a:pt x="74" y="204"/>
                    <a:pt x="75" y="204"/>
                  </a:cubicBezTo>
                  <a:cubicBezTo>
                    <a:pt x="77" y="204"/>
                    <a:pt x="78" y="203"/>
                    <a:pt x="78" y="202"/>
                  </a:cubicBezTo>
                  <a:cubicBezTo>
                    <a:pt x="78" y="201"/>
                    <a:pt x="77" y="200"/>
                    <a:pt x="74" y="200"/>
                  </a:cubicBezTo>
                  <a:cubicBezTo>
                    <a:pt x="67" y="198"/>
                    <a:pt x="63" y="194"/>
                    <a:pt x="63" y="187"/>
                  </a:cubicBezTo>
                  <a:cubicBezTo>
                    <a:pt x="63" y="184"/>
                    <a:pt x="63" y="184"/>
                    <a:pt x="63" y="184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3"/>
                    <a:pt x="63" y="92"/>
                    <a:pt x="64" y="91"/>
                  </a:cubicBezTo>
                  <a:cubicBezTo>
                    <a:pt x="64" y="90"/>
                    <a:pt x="66" y="90"/>
                    <a:pt x="69" y="90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9" y="90"/>
                    <a:pt x="102" y="90"/>
                    <a:pt x="104" y="92"/>
                  </a:cubicBezTo>
                  <a:close/>
                  <a:moveTo>
                    <a:pt x="152" y="88"/>
                  </a:moveTo>
                  <a:cubicBezTo>
                    <a:pt x="153" y="87"/>
                    <a:pt x="156" y="87"/>
                    <a:pt x="159" y="87"/>
                  </a:cubicBezTo>
                  <a:cubicBezTo>
                    <a:pt x="173" y="87"/>
                    <a:pt x="173" y="87"/>
                    <a:pt x="173" y="87"/>
                  </a:cubicBezTo>
                  <a:cubicBezTo>
                    <a:pt x="183" y="87"/>
                    <a:pt x="189" y="87"/>
                    <a:pt x="192" y="88"/>
                  </a:cubicBezTo>
                  <a:cubicBezTo>
                    <a:pt x="196" y="89"/>
                    <a:pt x="198" y="91"/>
                    <a:pt x="199" y="94"/>
                  </a:cubicBezTo>
                  <a:cubicBezTo>
                    <a:pt x="200" y="95"/>
                    <a:pt x="200" y="97"/>
                    <a:pt x="200" y="99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00" y="103"/>
                    <a:pt x="201" y="104"/>
                    <a:pt x="202" y="104"/>
                  </a:cubicBezTo>
                  <a:cubicBezTo>
                    <a:pt x="203" y="104"/>
                    <a:pt x="204" y="104"/>
                    <a:pt x="204" y="103"/>
                  </a:cubicBezTo>
                  <a:cubicBezTo>
                    <a:pt x="204" y="102"/>
                    <a:pt x="205" y="100"/>
                    <a:pt x="205" y="96"/>
                  </a:cubicBezTo>
                  <a:cubicBezTo>
                    <a:pt x="205" y="91"/>
                    <a:pt x="205" y="91"/>
                    <a:pt x="205" y="91"/>
                  </a:cubicBezTo>
                  <a:cubicBezTo>
                    <a:pt x="206" y="87"/>
                    <a:pt x="206" y="85"/>
                    <a:pt x="206" y="84"/>
                  </a:cubicBezTo>
                  <a:cubicBezTo>
                    <a:pt x="206" y="83"/>
                    <a:pt x="206" y="82"/>
                    <a:pt x="206" y="82"/>
                  </a:cubicBezTo>
                  <a:cubicBezTo>
                    <a:pt x="206" y="80"/>
                    <a:pt x="205" y="79"/>
                    <a:pt x="203" y="79"/>
                  </a:cubicBezTo>
                  <a:cubicBezTo>
                    <a:pt x="203" y="79"/>
                    <a:pt x="201" y="79"/>
                    <a:pt x="200" y="80"/>
                  </a:cubicBezTo>
                  <a:cubicBezTo>
                    <a:pt x="199" y="80"/>
                    <a:pt x="197" y="80"/>
                    <a:pt x="193" y="80"/>
                  </a:cubicBezTo>
                  <a:cubicBezTo>
                    <a:pt x="181" y="81"/>
                    <a:pt x="181" y="81"/>
                    <a:pt x="181" y="81"/>
                  </a:cubicBezTo>
                  <a:cubicBezTo>
                    <a:pt x="175" y="81"/>
                    <a:pt x="169" y="81"/>
                    <a:pt x="161" y="81"/>
                  </a:cubicBezTo>
                  <a:cubicBezTo>
                    <a:pt x="149" y="81"/>
                    <a:pt x="139" y="81"/>
                    <a:pt x="131" y="80"/>
                  </a:cubicBezTo>
                  <a:cubicBezTo>
                    <a:pt x="128" y="79"/>
                    <a:pt x="126" y="79"/>
                    <a:pt x="125" y="79"/>
                  </a:cubicBezTo>
                  <a:cubicBezTo>
                    <a:pt x="122" y="79"/>
                    <a:pt x="121" y="80"/>
                    <a:pt x="121" y="82"/>
                  </a:cubicBezTo>
                  <a:cubicBezTo>
                    <a:pt x="121" y="83"/>
                    <a:pt x="121" y="83"/>
                    <a:pt x="123" y="83"/>
                  </a:cubicBezTo>
                  <a:cubicBezTo>
                    <a:pt x="129" y="83"/>
                    <a:pt x="132" y="85"/>
                    <a:pt x="134" y="88"/>
                  </a:cubicBezTo>
                  <a:cubicBezTo>
                    <a:pt x="136" y="91"/>
                    <a:pt x="137" y="96"/>
                    <a:pt x="137" y="105"/>
                  </a:cubicBezTo>
                  <a:cubicBezTo>
                    <a:pt x="137" y="180"/>
                    <a:pt x="137" y="180"/>
                    <a:pt x="137" y="180"/>
                  </a:cubicBezTo>
                  <a:cubicBezTo>
                    <a:pt x="137" y="186"/>
                    <a:pt x="137" y="186"/>
                    <a:pt x="137" y="186"/>
                  </a:cubicBezTo>
                  <a:cubicBezTo>
                    <a:pt x="137" y="193"/>
                    <a:pt x="135" y="198"/>
                    <a:pt x="130" y="199"/>
                  </a:cubicBezTo>
                  <a:cubicBezTo>
                    <a:pt x="127" y="200"/>
                    <a:pt x="127" y="200"/>
                    <a:pt x="127" y="200"/>
                  </a:cubicBezTo>
                  <a:cubicBezTo>
                    <a:pt x="126" y="200"/>
                    <a:pt x="125" y="201"/>
                    <a:pt x="125" y="202"/>
                  </a:cubicBezTo>
                  <a:cubicBezTo>
                    <a:pt x="125" y="203"/>
                    <a:pt x="126" y="204"/>
                    <a:pt x="128" y="204"/>
                  </a:cubicBezTo>
                  <a:cubicBezTo>
                    <a:pt x="128" y="204"/>
                    <a:pt x="130" y="204"/>
                    <a:pt x="132" y="203"/>
                  </a:cubicBezTo>
                  <a:cubicBezTo>
                    <a:pt x="137" y="202"/>
                    <a:pt x="144" y="202"/>
                    <a:pt x="154" y="202"/>
                  </a:cubicBezTo>
                  <a:cubicBezTo>
                    <a:pt x="162" y="202"/>
                    <a:pt x="171" y="203"/>
                    <a:pt x="183" y="204"/>
                  </a:cubicBezTo>
                  <a:cubicBezTo>
                    <a:pt x="185" y="204"/>
                    <a:pt x="188" y="204"/>
                    <a:pt x="189" y="204"/>
                  </a:cubicBezTo>
                  <a:cubicBezTo>
                    <a:pt x="197" y="204"/>
                    <a:pt x="204" y="201"/>
                    <a:pt x="209" y="194"/>
                  </a:cubicBezTo>
                  <a:cubicBezTo>
                    <a:pt x="214" y="189"/>
                    <a:pt x="216" y="185"/>
                    <a:pt x="216" y="181"/>
                  </a:cubicBezTo>
                  <a:cubicBezTo>
                    <a:pt x="216" y="179"/>
                    <a:pt x="215" y="178"/>
                    <a:pt x="214" y="178"/>
                  </a:cubicBezTo>
                  <a:cubicBezTo>
                    <a:pt x="214" y="178"/>
                    <a:pt x="213" y="179"/>
                    <a:pt x="212" y="180"/>
                  </a:cubicBezTo>
                  <a:cubicBezTo>
                    <a:pt x="206" y="190"/>
                    <a:pt x="190" y="196"/>
                    <a:pt x="167" y="196"/>
                  </a:cubicBezTo>
                  <a:cubicBezTo>
                    <a:pt x="160" y="196"/>
                    <a:pt x="155" y="195"/>
                    <a:pt x="153" y="194"/>
                  </a:cubicBezTo>
                  <a:cubicBezTo>
                    <a:pt x="152" y="193"/>
                    <a:pt x="151" y="189"/>
                    <a:pt x="151" y="184"/>
                  </a:cubicBezTo>
                  <a:cubicBezTo>
                    <a:pt x="151" y="151"/>
                    <a:pt x="151" y="151"/>
                    <a:pt x="151" y="151"/>
                  </a:cubicBezTo>
                  <a:cubicBezTo>
                    <a:pt x="151" y="149"/>
                    <a:pt x="151" y="149"/>
                    <a:pt x="151" y="149"/>
                  </a:cubicBezTo>
                  <a:cubicBezTo>
                    <a:pt x="151" y="147"/>
                    <a:pt x="151" y="146"/>
                    <a:pt x="152" y="145"/>
                  </a:cubicBezTo>
                  <a:cubicBezTo>
                    <a:pt x="153" y="144"/>
                    <a:pt x="155" y="144"/>
                    <a:pt x="158" y="144"/>
                  </a:cubicBezTo>
                  <a:cubicBezTo>
                    <a:pt x="178" y="144"/>
                    <a:pt x="178" y="144"/>
                    <a:pt x="178" y="144"/>
                  </a:cubicBezTo>
                  <a:cubicBezTo>
                    <a:pt x="183" y="144"/>
                    <a:pt x="186" y="145"/>
                    <a:pt x="188" y="146"/>
                  </a:cubicBezTo>
                  <a:cubicBezTo>
                    <a:pt x="191" y="148"/>
                    <a:pt x="192" y="150"/>
                    <a:pt x="193" y="154"/>
                  </a:cubicBezTo>
                  <a:cubicBezTo>
                    <a:pt x="193" y="157"/>
                    <a:pt x="193" y="157"/>
                    <a:pt x="193" y="157"/>
                  </a:cubicBezTo>
                  <a:cubicBezTo>
                    <a:pt x="193" y="158"/>
                    <a:pt x="194" y="159"/>
                    <a:pt x="196" y="159"/>
                  </a:cubicBezTo>
                  <a:cubicBezTo>
                    <a:pt x="197" y="159"/>
                    <a:pt x="197" y="158"/>
                    <a:pt x="197" y="157"/>
                  </a:cubicBezTo>
                  <a:cubicBezTo>
                    <a:pt x="197" y="156"/>
                    <a:pt x="197" y="155"/>
                    <a:pt x="197" y="154"/>
                  </a:cubicBezTo>
                  <a:cubicBezTo>
                    <a:pt x="197" y="150"/>
                    <a:pt x="197" y="147"/>
                    <a:pt x="197" y="143"/>
                  </a:cubicBezTo>
                  <a:cubicBezTo>
                    <a:pt x="197" y="138"/>
                    <a:pt x="197" y="133"/>
                    <a:pt x="197" y="127"/>
                  </a:cubicBezTo>
                  <a:cubicBezTo>
                    <a:pt x="197" y="127"/>
                    <a:pt x="197" y="126"/>
                    <a:pt x="197" y="125"/>
                  </a:cubicBezTo>
                  <a:cubicBezTo>
                    <a:pt x="197" y="124"/>
                    <a:pt x="197" y="123"/>
                    <a:pt x="196" y="123"/>
                  </a:cubicBezTo>
                  <a:cubicBezTo>
                    <a:pt x="194" y="123"/>
                    <a:pt x="194" y="124"/>
                    <a:pt x="193" y="125"/>
                  </a:cubicBezTo>
                  <a:cubicBezTo>
                    <a:pt x="193" y="129"/>
                    <a:pt x="192" y="132"/>
                    <a:pt x="191" y="133"/>
                  </a:cubicBezTo>
                  <a:cubicBezTo>
                    <a:pt x="190" y="134"/>
                    <a:pt x="188" y="135"/>
                    <a:pt x="185" y="135"/>
                  </a:cubicBezTo>
                  <a:cubicBezTo>
                    <a:pt x="181" y="136"/>
                    <a:pt x="176" y="136"/>
                    <a:pt x="170" y="136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3" y="136"/>
                    <a:pt x="152" y="136"/>
                    <a:pt x="151" y="136"/>
                  </a:cubicBezTo>
                  <a:cubicBezTo>
                    <a:pt x="151" y="135"/>
                    <a:pt x="151" y="133"/>
                    <a:pt x="151" y="131"/>
                  </a:cubicBezTo>
                  <a:cubicBezTo>
                    <a:pt x="151" y="95"/>
                    <a:pt x="151" y="95"/>
                    <a:pt x="151" y="95"/>
                  </a:cubicBezTo>
                  <a:cubicBezTo>
                    <a:pt x="151" y="91"/>
                    <a:pt x="151" y="89"/>
                    <a:pt x="152" y="88"/>
                  </a:cubicBezTo>
                  <a:close/>
                  <a:moveTo>
                    <a:pt x="333" y="109"/>
                  </a:moveTo>
                  <a:cubicBezTo>
                    <a:pt x="333" y="99"/>
                    <a:pt x="333" y="99"/>
                    <a:pt x="333" y="99"/>
                  </a:cubicBezTo>
                  <a:cubicBezTo>
                    <a:pt x="333" y="94"/>
                    <a:pt x="334" y="90"/>
                    <a:pt x="335" y="88"/>
                  </a:cubicBezTo>
                  <a:cubicBezTo>
                    <a:pt x="336" y="85"/>
                    <a:pt x="339" y="84"/>
                    <a:pt x="342" y="83"/>
                  </a:cubicBezTo>
                  <a:cubicBezTo>
                    <a:pt x="344" y="83"/>
                    <a:pt x="344" y="82"/>
                    <a:pt x="344" y="81"/>
                  </a:cubicBezTo>
                  <a:cubicBezTo>
                    <a:pt x="344" y="80"/>
                    <a:pt x="343" y="80"/>
                    <a:pt x="342" y="80"/>
                  </a:cubicBezTo>
                  <a:cubicBezTo>
                    <a:pt x="341" y="80"/>
                    <a:pt x="339" y="80"/>
                    <a:pt x="337" y="80"/>
                  </a:cubicBezTo>
                  <a:cubicBezTo>
                    <a:pt x="335" y="80"/>
                    <a:pt x="332" y="81"/>
                    <a:pt x="328" y="81"/>
                  </a:cubicBezTo>
                  <a:cubicBezTo>
                    <a:pt x="321" y="81"/>
                    <a:pt x="316" y="80"/>
                    <a:pt x="312" y="80"/>
                  </a:cubicBezTo>
                  <a:cubicBezTo>
                    <a:pt x="310" y="80"/>
                    <a:pt x="309" y="80"/>
                    <a:pt x="308" y="80"/>
                  </a:cubicBezTo>
                  <a:cubicBezTo>
                    <a:pt x="306" y="80"/>
                    <a:pt x="306" y="80"/>
                    <a:pt x="306" y="81"/>
                  </a:cubicBezTo>
                  <a:cubicBezTo>
                    <a:pt x="306" y="83"/>
                    <a:pt x="306" y="83"/>
                    <a:pt x="308" y="84"/>
                  </a:cubicBezTo>
                  <a:cubicBezTo>
                    <a:pt x="314" y="85"/>
                    <a:pt x="318" y="86"/>
                    <a:pt x="321" y="88"/>
                  </a:cubicBezTo>
                  <a:cubicBezTo>
                    <a:pt x="323" y="90"/>
                    <a:pt x="325" y="94"/>
                    <a:pt x="325" y="99"/>
                  </a:cubicBezTo>
                  <a:cubicBezTo>
                    <a:pt x="326" y="120"/>
                    <a:pt x="326" y="120"/>
                    <a:pt x="326" y="120"/>
                  </a:cubicBezTo>
                  <a:cubicBezTo>
                    <a:pt x="326" y="132"/>
                    <a:pt x="326" y="132"/>
                    <a:pt x="326" y="132"/>
                  </a:cubicBezTo>
                  <a:cubicBezTo>
                    <a:pt x="326" y="176"/>
                    <a:pt x="326" y="176"/>
                    <a:pt x="326" y="176"/>
                  </a:cubicBezTo>
                  <a:cubicBezTo>
                    <a:pt x="326" y="177"/>
                    <a:pt x="326" y="177"/>
                    <a:pt x="325" y="177"/>
                  </a:cubicBezTo>
                  <a:cubicBezTo>
                    <a:pt x="325" y="178"/>
                    <a:pt x="324" y="177"/>
                    <a:pt x="323" y="175"/>
                  </a:cubicBezTo>
                  <a:cubicBezTo>
                    <a:pt x="241" y="82"/>
                    <a:pt x="241" y="82"/>
                    <a:pt x="241" y="82"/>
                  </a:cubicBezTo>
                  <a:cubicBezTo>
                    <a:pt x="239" y="81"/>
                    <a:pt x="238" y="80"/>
                    <a:pt x="236" y="80"/>
                  </a:cubicBezTo>
                  <a:cubicBezTo>
                    <a:pt x="235" y="80"/>
                    <a:pt x="234" y="80"/>
                    <a:pt x="233" y="80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25" y="80"/>
                    <a:pt x="225" y="80"/>
                    <a:pt x="225" y="80"/>
                  </a:cubicBezTo>
                  <a:cubicBezTo>
                    <a:pt x="222" y="80"/>
                    <a:pt x="222" y="80"/>
                    <a:pt x="222" y="80"/>
                  </a:cubicBezTo>
                  <a:cubicBezTo>
                    <a:pt x="221" y="80"/>
                    <a:pt x="221" y="80"/>
                    <a:pt x="220" y="80"/>
                  </a:cubicBezTo>
                  <a:cubicBezTo>
                    <a:pt x="219" y="80"/>
                    <a:pt x="218" y="80"/>
                    <a:pt x="218" y="81"/>
                  </a:cubicBezTo>
                  <a:cubicBezTo>
                    <a:pt x="218" y="82"/>
                    <a:pt x="219" y="83"/>
                    <a:pt x="221" y="83"/>
                  </a:cubicBezTo>
                  <a:cubicBezTo>
                    <a:pt x="227" y="84"/>
                    <a:pt x="232" y="87"/>
                    <a:pt x="235" y="93"/>
                  </a:cubicBezTo>
                  <a:cubicBezTo>
                    <a:pt x="238" y="99"/>
                    <a:pt x="240" y="107"/>
                    <a:pt x="240" y="118"/>
                  </a:cubicBezTo>
                  <a:cubicBezTo>
                    <a:pt x="240" y="178"/>
                    <a:pt x="240" y="178"/>
                    <a:pt x="240" y="178"/>
                  </a:cubicBezTo>
                  <a:cubicBezTo>
                    <a:pt x="240" y="185"/>
                    <a:pt x="239" y="190"/>
                    <a:pt x="237" y="192"/>
                  </a:cubicBezTo>
                  <a:cubicBezTo>
                    <a:pt x="236" y="195"/>
                    <a:pt x="232" y="198"/>
                    <a:pt x="227" y="199"/>
                  </a:cubicBezTo>
                  <a:cubicBezTo>
                    <a:pt x="225" y="200"/>
                    <a:pt x="225" y="201"/>
                    <a:pt x="225" y="202"/>
                  </a:cubicBezTo>
                  <a:cubicBezTo>
                    <a:pt x="225" y="203"/>
                    <a:pt x="226" y="203"/>
                    <a:pt x="227" y="203"/>
                  </a:cubicBezTo>
                  <a:cubicBezTo>
                    <a:pt x="228" y="203"/>
                    <a:pt x="229" y="203"/>
                    <a:pt x="230" y="203"/>
                  </a:cubicBezTo>
                  <a:cubicBezTo>
                    <a:pt x="233" y="203"/>
                    <a:pt x="235" y="202"/>
                    <a:pt x="237" y="202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50" y="203"/>
                    <a:pt x="250" y="203"/>
                    <a:pt x="250" y="203"/>
                  </a:cubicBezTo>
                  <a:cubicBezTo>
                    <a:pt x="255" y="203"/>
                    <a:pt x="258" y="203"/>
                    <a:pt x="258" y="203"/>
                  </a:cubicBezTo>
                  <a:cubicBezTo>
                    <a:pt x="259" y="203"/>
                    <a:pt x="260" y="203"/>
                    <a:pt x="261" y="203"/>
                  </a:cubicBezTo>
                  <a:cubicBezTo>
                    <a:pt x="262" y="203"/>
                    <a:pt x="263" y="203"/>
                    <a:pt x="263" y="202"/>
                  </a:cubicBezTo>
                  <a:cubicBezTo>
                    <a:pt x="263" y="200"/>
                    <a:pt x="262" y="200"/>
                    <a:pt x="260" y="199"/>
                  </a:cubicBezTo>
                  <a:cubicBezTo>
                    <a:pt x="255" y="199"/>
                    <a:pt x="252" y="198"/>
                    <a:pt x="250" y="196"/>
                  </a:cubicBezTo>
                  <a:cubicBezTo>
                    <a:pt x="249" y="195"/>
                    <a:pt x="248" y="192"/>
                    <a:pt x="247" y="188"/>
                  </a:cubicBezTo>
                  <a:cubicBezTo>
                    <a:pt x="247" y="182"/>
                    <a:pt x="247" y="182"/>
                    <a:pt x="247" y="182"/>
                  </a:cubicBezTo>
                  <a:cubicBezTo>
                    <a:pt x="247" y="178"/>
                    <a:pt x="247" y="178"/>
                    <a:pt x="247" y="178"/>
                  </a:cubicBezTo>
                  <a:cubicBezTo>
                    <a:pt x="247" y="117"/>
                    <a:pt x="247" y="117"/>
                    <a:pt x="247" y="117"/>
                  </a:cubicBezTo>
                  <a:cubicBezTo>
                    <a:pt x="247" y="115"/>
                    <a:pt x="248" y="113"/>
                    <a:pt x="249" y="113"/>
                  </a:cubicBezTo>
                  <a:cubicBezTo>
                    <a:pt x="249" y="113"/>
                    <a:pt x="250" y="113"/>
                    <a:pt x="250" y="114"/>
                  </a:cubicBezTo>
                  <a:cubicBezTo>
                    <a:pt x="251" y="115"/>
                    <a:pt x="251" y="115"/>
                    <a:pt x="251" y="115"/>
                  </a:cubicBezTo>
                  <a:cubicBezTo>
                    <a:pt x="326" y="201"/>
                    <a:pt x="326" y="201"/>
                    <a:pt x="326" y="201"/>
                  </a:cubicBezTo>
                  <a:cubicBezTo>
                    <a:pt x="328" y="203"/>
                    <a:pt x="328" y="203"/>
                    <a:pt x="328" y="203"/>
                  </a:cubicBezTo>
                  <a:cubicBezTo>
                    <a:pt x="329" y="204"/>
                    <a:pt x="329" y="204"/>
                    <a:pt x="330" y="204"/>
                  </a:cubicBezTo>
                  <a:cubicBezTo>
                    <a:pt x="332" y="204"/>
                    <a:pt x="332" y="203"/>
                    <a:pt x="333" y="202"/>
                  </a:cubicBezTo>
                  <a:cubicBezTo>
                    <a:pt x="333" y="200"/>
                    <a:pt x="333" y="196"/>
                    <a:pt x="333" y="190"/>
                  </a:cubicBezTo>
                  <a:cubicBezTo>
                    <a:pt x="333" y="115"/>
                    <a:pt x="333" y="115"/>
                    <a:pt x="333" y="115"/>
                  </a:cubicBezTo>
                  <a:cubicBezTo>
                    <a:pt x="333" y="109"/>
                    <a:pt x="333" y="109"/>
                    <a:pt x="333" y="109"/>
                  </a:cubicBezTo>
                  <a:close/>
                  <a:moveTo>
                    <a:pt x="463" y="109"/>
                  </a:moveTo>
                  <a:cubicBezTo>
                    <a:pt x="463" y="99"/>
                    <a:pt x="463" y="99"/>
                    <a:pt x="463" y="99"/>
                  </a:cubicBezTo>
                  <a:cubicBezTo>
                    <a:pt x="463" y="94"/>
                    <a:pt x="463" y="90"/>
                    <a:pt x="465" y="88"/>
                  </a:cubicBezTo>
                  <a:cubicBezTo>
                    <a:pt x="466" y="85"/>
                    <a:pt x="468" y="84"/>
                    <a:pt x="472" y="83"/>
                  </a:cubicBezTo>
                  <a:cubicBezTo>
                    <a:pt x="473" y="83"/>
                    <a:pt x="474" y="82"/>
                    <a:pt x="474" y="81"/>
                  </a:cubicBezTo>
                  <a:cubicBezTo>
                    <a:pt x="474" y="80"/>
                    <a:pt x="473" y="80"/>
                    <a:pt x="471" y="80"/>
                  </a:cubicBezTo>
                  <a:cubicBezTo>
                    <a:pt x="470" y="80"/>
                    <a:pt x="469" y="80"/>
                    <a:pt x="467" y="80"/>
                  </a:cubicBezTo>
                  <a:cubicBezTo>
                    <a:pt x="465" y="80"/>
                    <a:pt x="462" y="81"/>
                    <a:pt x="458" y="81"/>
                  </a:cubicBezTo>
                  <a:cubicBezTo>
                    <a:pt x="451" y="81"/>
                    <a:pt x="445" y="80"/>
                    <a:pt x="441" y="80"/>
                  </a:cubicBezTo>
                  <a:cubicBezTo>
                    <a:pt x="440" y="80"/>
                    <a:pt x="438" y="80"/>
                    <a:pt x="438" y="80"/>
                  </a:cubicBezTo>
                  <a:cubicBezTo>
                    <a:pt x="436" y="80"/>
                    <a:pt x="435" y="80"/>
                    <a:pt x="435" y="81"/>
                  </a:cubicBezTo>
                  <a:cubicBezTo>
                    <a:pt x="435" y="83"/>
                    <a:pt x="436" y="83"/>
                    <a:pt x="438" y="84"/>
                  </a:cubicBezTo>
                  <a:cubicBezTo>
                    <a:pt x="444" y="85"/>
                    <a:pt x="448" y="86"/>
                    <a:pt x="450" y="88"/>
                  </a:cubicBezTo>
                  <a:cubicBezTo>
                    <a:pt x="453" y="90"/>
                    <a:pt x="454" y="94"/>
                    <a:pt x="455" y="99"/>
                  </a:cubicBezTo>
                  <a:cubicBezTo>
                    <a:pt x="456" y="120"/>
                    <a:pt x="456" y="120"/>
                    <a:pt x="456" y="120"/>
                  </a:cubicBezTo>
                  <a:cubicBezTo>
                    <a:pt x="456" y="132"/>
                    <a:pt x="456" y="132"/>
                    <a:pt x="456" y="132"/>
                  </a:cubicBezTo>
                  <a:cubicBezTo>
                    <a:pt x="456" y="176"/>
                    <a:pt x="456" y="176"/>
                    <a:pt x="456" y="176"/>
                  </a:cubicBezTo>
                  <a:cubicBezTo>
                    <a:pt x="456" y="177"/>
                    <a:pt x="455" y="177"/>
                    <a:pt x="455" y="177"/>
                  </a:cubicBezTo>
                  <a:cubicBezTo>
                    <a:pt x="454" y="178"/>
                    <a:pt x="454" y="177"/>
                    <a:pt x="452" y="175"/>
                  </a:cubicBezTo>
                  <a:cubicBezTo>
                    <a:pt x="370" y="82"/>
                    <a:pt x="370" y="82"/>
                    <a:pt x="370" y="82"/>
                  </a:cubicBezTo>
                  <a:cubicBezTo>
                    <a:pt x="369" y="81"/>
                    <a:pt x="367" y="80"/>
                    <a:pt x="366" y="80"/>
                  </a:cubicBezTo>
                  <a:cubicBezTo>
                    <a:pt x="365" y="80"/>
                    <a:pt x="364" y="80"/>
                    <a:pt x="362" y="80"/>
                  </a:cubicBezTo>
                  <a:cubicBezTo>
                    <a:pt x="361" y="80"/>
                    <a:pt x="361" y="80"/>
                    <a:pt x="361" y="80"/>
                  </a:cubicBezTo>
                  <a:cubicBezTo>
                    <a:pt x="355" y="80"/>
                    <a:pt x="355" y="80"/>
                    <a:pt x="355" y="80"/>
                  </a:cubicBezTo>
                  <a:cubicBezTo>
                    <a:pt x="351" y="80"/>
                    <a:pt x="351" y="80"/>
                    <a:pt x="351" y="80"/>
                  </a:cubicBezTo>
                  <a:cubicBezTo>
                    <a:pt x="351" y="80"/>
                    <a:pt x="350" y="80"/>
                    <a:pt x="350" y="80"/>
                  </a:cubicBezTo>
                  <a:cubicBezTo>
                    <a:pt x="349" y="80"/>
                    <a:pt x="348" y="80"/>
                    <a:pt x="348" y="81"/>
                  </a:cubicBezTo>
                  <a:cubicBezTo>
                    <a:pt x="348" y="82"/>
                    <a:pt x="349" y="83"/>
                    <a:pt x="350" y="83"/>
                  </a:cubicBezTo>
                  <a:cubicBezTo>
                    <a:pt x="357" y="84"/>
                    <a:pt x="361" y="87"/>
                    <a:pt x="365" y="93"/>
                  </a:cubicBezTo>
                  <a:cubicBezTo>
                    <a:pt x="368" y="99"/>
                    <a:pt x="369" y="107"/>
                    <a:pt x="369" y="118"/>
                  </a:cubicBezTo>
                  <a:cubicBezTo>
                    <a:pt x="369" y="178"/>
                    <a:pt x="369" y="178"/>
                    <a:pt x="369" y="178"/>
                  </a:cubicBezTo>
                  <a:cubicBezTo>
                    <a:pt x="369" y="185"/>
                    <a:pt x="369" y="190"/>
                    <a:pt x="367" y="192"/>
                  </a:cubicBezTo>
                  <a:cubicBezTo>
                    <a:pt x="365" y="195"/>
                    <a:pt x="362" y="198"/>
                    <a:pt x="357" y="199"/>
                  </a:cubicBezTo>
                  <a:cubicBezTo>
                    <a:pt x="355" y="200"/>
                    <a:pt x="354" y="201"/>
                    <a:pt x="354" y="202"/>
                  </a:cubicBezTo>
                  <a:cubicBezTo>
                    <a:pt x="354" y="203"/>
                    <a:pt x="355" y="203"/>
                    <a:pt x="357" y="203"/>
                  </a:cubicBezTo>
                  <a:cubicBezTo>
                    <a:pt x="357" y="203"/>
                    <a:pt x="358" y="203"/>
                    <a:pt x="360" y="203"/>
                  </a:cubicBezTo>
                  <a:cubicBezTo>
                    <a:pt x="362" y="203"/>
                    <a:pt x="364" y="202"/>
                    <a:pt x="367" y="202"/>
                  </a:cubicBezTo>
                  <a:cubicBezTo>
                    <a:pt x="371" y="202"/>
                    <a:pt x="371" y="202"/>
                    <a:pt x="371" y="202"/>
                  </a:cubicBezTo>
                  <a:cubicBezTo>
                    <a:pt x="380" y="203"/>
                    <a:pt x="380" y="203"/>
                    <a:pt x="380" y="203"/>
                  </a:cubicBezTo>
                  <a:cubicBezTo>
                    <a:pt x="384" y="203"/>
                    <a:pt x="387" y="203"/>
                    <a:pt x="388" y="203"/>
                  </a:cubicBezTo>
                  <a:cubicBezTo>
                    <a:pt x="389" y="203"/>
                    <a:pt x="390" y="203"/>
                    <a:pt x="390" y="203"/>
                  </a:cubicBezTo>
                  <a:cubicBezTo>
                    <a:pt x="392" y="203"/>
                    <a:pt x="392" y="203"/>
                    <a:pt x="392" y="202"/>
                  </a:cubicBezTo>
                  <a:cubicBezTo>
                    <a:pt x="392" y="200"/>
                    <a:pt x="391" y="200"/>
                    <a:pt x="389" y="199"/>
                  </a:cubicBezTo>
                  <a:cubicBezTo>
                    <a:pt x="385" y="199"/>
                    <a:pt x="381" y="198"/>
                    <a:pt x="380" y="196"/>
                  </a:cubicBezTo>
                  <a:cubicBezTo>
                    <a:pt x="378" y="195"/>
                    <a:pt x="377" y="192"/>
                    <a:pt x="377" y="188"/>
                  </a:cubicBezTo>
                  <a:cubicBezTo>
                    <a:pt x="377" y="182"/>
                    <a:pt x="377" y="182"/>
                    <a:pt x="377" y="182"/>
                  </a:cubicBezTo>
                  <a:cubicBezTo>
                    <a:pt x="377" y="178"/>
                    <a:pt x="377" y="178"/>
                    <a:pt x="377" y="178"/>
                  </a:cubicBezTo>
                  <a:cubicBezTo>
                    <a:pt x="377" y="117"/>
                    <a:pt x="377" y="117"/>
                    <a:pt x="377" y="117"/>
                  </a:cubicBezTo>
                  <a:cubicBezTo>
                    <a:pt x="377" y="115"/>
                    <a:pt x="377" y="113"/>
                    <a:pt x="378" y="113"/>
                  </a:cubicBezTo>
                  <a:cubicBezTo>
                    <a:pt x="379" y="113"/>
                    <a:pt x="379" y="113"/>
                    <a:pt x="380" y="114"/>
                  </a:cubicBezTo>
                  <a:cubicBezTo>
                    <a:pt x="380" y="115"/>
                    <a:pt x="380" y="115"/>
                    <a:pt x="380" y="115"/>
                  </a:cubicBezTo>
                  <a:cubicBezTo>
                    <a:pt x="456" y="201"/>
                    <a:pt x="456" y="201"/>
                    <a:pt x="456" y="201"/>
                  </a:cubicBezTo>
                  <a:cubicBezTo>
                    <a:pt x="458" y="203"/>
                    <a:pt x="458" y="203"/>
                    <a:pt x="458" y="203"/>
                  </a:cubicBezTo>
                  <a:cubicBezTo>
                    <a:pt x="458" y="204"/>
                    <a:pt x="459" y="204"/>
                    <a:pt x="460" y="204"/>
                  </a:cubicBezTo>
                  <a:cubicBezTo>
                    <a:pt x="461" y="204"/>
                    <a:pt x="462" y="203"/>
                    <a:pt x="462" y="202"/>
                  </a:cubicBezTo>
                  <a:cubicBezTo>
                    <a:pt x="463" y="200"/>
                    <a:pt x="463" y="196"/>
                    <a:pt x="463" y="190"/>
                  </a:cubicBezTo>
                  <a:cubicBezTo>
                    <a:pt x="463" y="115"/>
                    <a:pt x="463" y="115"/>
                    <a:pt x="463" y="115"/>
                  </a:cubicBezTo>
                  <a:cubicBezTo>
                    <a:pt x="463" y="109"/>
                    <a:pt x="463" y="109"/>
                    <a:pt x="463" y="109"/>
                  </a:cubicBezTo>
                  <a:close/>
                  <a:moveTo>
                    <a:pt x="512" y="88"/>
                  </a:moveTo>
                  <a:cubicBezTo>
                    <a:pt x="513" y="87"/>
                    <a:pt x="515" y="87"/>
                    <a:pt x="519" y="87"/>
                  </a:cubicBezTo>
                  <a:cubicBezTo>
                    <a:pt x="533" y="87"/>
                    <a:pt x="533" y="87"/>
                    <a:pt x="533" y="87"/>
                  </a:cubicBezTo>
                  <a:cubicBezTo>
                    <a:pt x="542" y="87"/>
                    <a:pt x="548" y="87"/>
                    <a:pt x="552" y="88"/>
                  </a:cubicBezTo>
                  <a:cubicBezTo>
                    <a:pt x="555" y="89"/>
                    <a:pt x="558" y="91"/>
                    <a:pt x="559" y="94"/>
                  </a:cubicBezTo>
                  <a:cubicBezTo>
                    <a:pt x="559" y="95"/>
                    <a:pt x="560" y="97"/>
                    <a:pt x="560" y="99"/>
                  </a:cubicBezTo>
                  <a:cubicBezTo>
                    <a:pt x="560" y="101"/>
                    <a:pt x="560" y="101"/>
                    <a:pt x="560" y="101"/>
                  </a:cubicBezTo>
                  <a:cubicBezTo>
                    <a:pt x="560" y="103"/>
                    <a:pt x="560" y="104"/>
                    <a:pt x="562" y="104"/>
                  </a:cubicBezTo>
                  <a:cubicBezTo>
                    <a:pt x="563" y="104"/>
                    <a:pt x="563" y="104"/>
                    <a:pt x="564" y="103"/>
                  </a:cubicBezTo>
                  <a:cubicBezTo>
                    <a:pt x="564" y="102"/>
                    <a:pt x="564" y="100"/>
                    <a:pt x="564" y="96"/>
                  </a:cubicBezTo>
                  <a:cubicBezTo>
                    <a:pt x="565" y="91"/>
                    <a:pt x="565" y="91"/>
                    <a:pt x="565" y="91"/>
                  </a:cubicBezTo>
                  <a:cubicBezTo>
                    <a:pt x="565" y="87"/>
                    <a:pt x="565" y="85"/>
                    <a:pt x="566" y="84"/>
                  </a:cubicBezTo>
                  <a:cubicBezTo>
                    <a:pt x="566" y="83"/>
                    <a:pt x="566" y="82"/>
                    <a:pt x="566" y="82"/>
                  </a:cubicBezTo>
                  <a:cubicBezTo>
                    <a:pt x="566" y="80"/>
                    <a:pt x="565" y="79"/>
                    <a:pt x="563" y="79"/>
                  </a:cubicBezTo>
                  <a:cubicBezTo>
                    <a:pt x="562" y="79"/>
                    <a:pt x="561" y="79"/>
                    <a:pt x="559" y="80"/>
                  </a:cubicBezTo>
                  <a:cubicBezTo>
                    <a:pt x="559" y="80"/>
                    <a:pt x="556" y="80"/>
                    <a:pt x="553" y="80"/>
                  </a:cubicBezTo>
                  <a:cubicBezTo>
                    <a:pt x="540" y="81"/>
                    <a:pt x="540" y="81"/>
                    <a:pt x="540" y="81"/>
                  </a:cubicBezTo>
                  <a:cubicBezTo>
                    <a:pt x="535" y="81"/>
                    <a:pt x="528" y="81"/>
                    <a:pt x="521" y="81"/>
                  </a:cubicBezTo>
                  <a:cubicBezTo>
                    <a:pt x="509" y="81"/>
                    <a:pt x="499" y="81"/>
                    <a:pt x="490" y="80"/>
                  </a:cubicBezTo>
                  <a:cubicBezTo>
                    <a:pt x="488" y="79"/>
                    <a:pt x="486" y="79"/>
                    <a:pt x="484" y="79"/>
                  </a:cubicBezTo>
                  <a:cubicBezTo>
                    <a:pt x="482" y="79"/>
                    <a:pt x="480" y="80"/>
                    <a:pt x="480" y="82"/>
                  </a:cubicBezTo>
                  <a:cubicBezTo>
                    <a:pt x="480" y="83"/>
                    <a:pt x="481" y="83"/>
                    <a:pt x="483" y="83"/>
                  </a:cubicBezTo>
                  <a:cubicBezTo>
                    <a:pt x="488" y="83"/>
                    <a:pt x="492" y="85"/>
                    <a:pt x="494" y="88"/>
                  </a:cubicBezTo>
                  <a:cubicBezTo>
                    <a:pt x="496" y="91"/>
                    <a:pt x="497" y="96"/>
                    <a:pt x="497" y="105"/>
                  </a:cubicBezTo>
                  <a:cubicBezTo>
                    <a:pt x="497" y="180"/>
                    <a:pt x="497" y="180"/>
                    <a:pt x="497" y="180"/>
                  </a:cubicBezTo>
                  <a:cubicBezTo>
                    <a:pt x="496" y="186"/>
                    <a:pt x="496" y="186"/>
                    <a:pt x="496" y="186"/>
                  </a:cubicBezTo>
                  <a:cubicBezTo>
                    <a:pt x="496" y="193"/>
                    <a:pt x="494" y="198"/>
                    <a:pt x="490" y="199"/>
                  </a:cubicBezTo>
                  <a:cubicBezTo>
                    <a:pt x="487" y="200"/>
                    <a:pt x="487" y="200"/>
                    <a:pt x="487" y="200"/>
                  </a:cubicBezTo>
                  <a:cubicBezTo>
                    <a:pt x="485" y="200"/>
                    <a:pt x="484" y="201"/>
                    <a:pt x="484" y="202"/>
                  </a:cubicBezTo>
                  <a:cubicBezTo>
                    <a:pt x="484" y="203"/>
                    <a:pt x="485" y="204"/>
                    <a:pt x="487" y="204"/>
                  </a:cubicBezTo>
                  <a:cubicBezTo>
                    <a:pt x="488" y="204"/>
                    <a:pt x="490" y="204"/>
                    <a:pt x="492" y="203"/>
                  </a:cubicBezTo>
                  <a:cubicBezTo>
                    <a:pt x="496" y="202"/>
                    <a:pt x="503" y="202"/>
                    <a:pt x="514" y="202"/>
                  </a:cubicBezTo>
                  <a:cubicBezTo>
                    <a:pt x="521" y="202"/>
                    <a:pt x="531" y="203"/>
                    <a:pt x="542" y="204"/>
                  </a:cubicBezTo>
                  <a:cubicBezTo>
                    <a:pt x="545" y="204"/>
                    <a:pt x="547" y="204"/>
                    <a:pt x="549" y="204"/>
                  </a:cubicBezTo>
                  <a:cubicBezTo>
                    <a:pt x="557" y="204"/>
                    <a:pt x="564" y="201"/>
                    <a:pt x="569" y="194"/>
                  </a:cubicBezTo>
                  <a:cubicBezTo>
                    <a:pt x="573" y="189"/>
                    <a:pt x="575" y="185"/>
                    <a:pt x="575" y="181"/>
                  </a:cubicBezTo>
                  <a:cubicBezTo>
                    <a:pt x="575" y="179"/>
                    <a:pt x="575" y="178"/>
                    <a:pt x="574" y="178"/>
                  </a:cubicBezTo>
                  <a:cubicBezTo>
                    <a:pt x="573" y="178"/>
                    <a:pt x="572" y="179"/>
                    <a:pt x="572" y="180"/>
                  </a:cubicBezTo>
                  <a:cubicBezTo>
                    <a:pt x="565" y="190"/>
                    <a:pt x="550" y="196"/>
                    <a:pt x="527" y="196"/>
                  </a:cubicBezTo>
                  <a:cubicBezTo>
                    <a:pt x="519" y="196"/>
                    <a:pt x="515" y="195"/>
                    <a:pt x="513" y="194"/>
                  </a:cubicBezTo>
                  <a:cubicBezTo>
                    <a:pt x="511" y="193"/>
                    <a:pt x="510" y="189"/>
                    <a:pt x="510" y="184"/>
                  </a:cubicBezTo>
                  <a:cubicBezTo>
                    <a:pt x="510" y="151"/>
                    <a:pt x="510" y="151"/>
                    <a:pt x="510" y="151"/>
                  </a:cubicBezTo>
                  <a:cubicBezTo>
                    <a:pt x="510" y="149"/>
                    <a:pt x="510" y="149"/>
                    <a:pt x="510" y="149"/>
                  </a:cubicBezTo>
                  <a:cubicBezTo>
                    <a:pt x="510" y="147"/>
                    <a:pt x="511" y="146"/>
                    <a:pt x="512" y="145"/>
                  </a:cubicBezTo>
                  <a:cubicBezTo>
                    <a:pt x="513" y="144"/>
                    <a:pt x="514" y="144"/>
                    <a:pt x="517" y="144"/>
                  </a:cubicBezTo>
                  <a:cubicBezTo>
                    <a:pt x="537" y="144"/>
                    <a:pt x="537" y="144"/>
                    <a:pt x="537" y="144"/>
                  </a:cubicBezTo>
                  <a:cubicBezTo>
                    <a:pt x="542" y="144"/>
                    <a:pt x="546" y="145"/>
                    <a:pt x="548" y="146"/>
                  </a:cubicBezTo>
                  <a:cubicBezTo>
                    <a:pt x="550" y="148"/>
                    <a:pt x="552" y="150"/>
                    <a:pt x="552" y="154"/>
                  </a:cubicBezTo>
                  <a:cubicBezTo>
                    <a:pt x="553" y="157"/>
                    <a:pt x="553" y="157"/>
                    <a:pt x="553" y="157"/>
                  </a:cubicBezTo>
                  <a:cubicBezTo>
                    <a:pt x="553" y="158"/>
                    <a:pt x="554" y="159"/>
                    <a:pt x="555" y="159"/>
                  </a:cubicBezTo>
                  <a:cubicBezTo>
                    <a:pt x="556" y="159"/>
                    <a:pt x="557" y="158"/>
                    <a:pt x="557" y="157"/>
                  </a:cubicBezTo>
                  <a:cubicBezTo>
                    <a:pt x="557" y="156"/>
                    <a:pt x="557" y="155"/>
                    <a:pt x="557" y="154"/>
                  </a:cubicBezTo>
                  <a:cubicBezTo>
                    <a:pt x="556" y="150"/>
                    <a:pt x="556" y="147"/>
                    <a:pt x="556" y="143"/>
                  </a:cubicBezTo>
                  <a:cubicBezTo>
                    <a:pt x="556" y="138"/>
                    <a:pt x="556" y="133"/>
                    <a:pt x="557" y="127"/>
                  </a:cubicBezTo>
                  <a:cubicBezTo>
                    <a:pt x="557" y="127"/>
                    <a:pt x="557" y="126"/>
                    <a:pt x="557" y="125"/>
                  </a:cubicBezTo>
                  <a:cubicBezTo>
                    <a:pt x="557" y="124"/>
                    <a:pt x="556" y="123"/>
                    <a:pt x="555" y="123"/>
                  </a:cubicBezTo>
                  <a:cubicBezTo>
                    <a:pt x="554" y="123"/>
                    <a:pt x="553" y="124"/>
                    <a:pt x="553" y="125"/>
                  </a:cubicBezTo>
                  <a:cubicBezTo>
                    <a:pt x="552" y="129"/>
                    <a:pt x="551" y="132"/>
                    <a:pt x="550" y="133"/>
                  </a:cubicBezTo>
                  <a:cubicBezTo>
                    <a:pt x="549" y="134"/>
                    <a:pt x="547" y="135"/>
                    <a:pt x="544" y="135"/>
                  </a:cubicBezTo>
                  <a:cubicBezTo>
                    <a:pt x="540" y="136"/>
                    <a:pt x="536" y="136"/>
                    <a:pt x="529" y="136"/>
                  </a:cubicBezTo>
                  <a:cubicBezTo>
                    <a:pt x="516" y="136"/>
                    <a:pt x="516" y="136"/>
                    <a:pt x="516" y="136"/>
                  </a:cubicBezTo>
                  <a:cubicBezTo>
                    <a:pt x="513" y="136"/>
                    <a:pt x="511" y="136"/>
                    <a:pt x="511" y="136"/>
                  </a:cubicBezTo>
                  <a:cubicBezTo>
                    <a:pt x="510" y="135"/>
                    <a:pt x="510" y="133"/>
                    <a:pt x="510" y="131"/>
                  </a:cubicBezTo>
                  <a:cubicBezTo>
                    <a:pt x="510" y="95"/>
                    <a:pt x="510" y="95"/>
                    <a:pt x="510" y="95"/>
                  </a:cubicBezTo>
                  <a:cubicBezTo>
                    <a:pt x="510" y="91"/>
                    <a:pt x="511" y="89"/>
                    <a:pt x="512" y="88"/>
                  </a:cubicBezTo>
                  <a:close/>
                  <a:moveTo>
                    <a:pt x="603" y="87"/>
                  </a:moveTo>
                  <a:cubicBezTo>
                    <a:pt x="596" y="93"/>
                    <a:pt x="593" y="101"/>
                    <a:pt x="593" y="111"/>
                  </a:cubicBezTo>
                  <a:cubicBezTo>
                    <a:pt x="593" y="119"/>
                    <a:pt x="595" y="126"/>
                    <a:pt x="601" y="132"/>
                  </a:cubicBezTo>
                  <a:cubicBezTo>
                    <a:pt x="606" y="137"/>
                    <a:pt x="616" y="142"/>
                    <a:pt x="629" y="147"/>
                  </a:cubicBezTo>
                  <a:cubicBezTo>
                    <a:pt x="642" y="151"/>
                    <a:pt x="649" y="154"/>
                    <a:pt x="652" y="157"/>
                  </a:cubicBezTo>
                  <a:cubicBezTo>
                    <a:pt x="657" y="161"/>
                    <a:pt x="660" y="167"/>
                    <a:pt x="660" y="173"/>
                  </a:cubicBezTo>
                  <a:cubicBezTo>
                    <a:pt x="660" y="180"/>
                    <a:pt x="657" y="186"/>
                    <a:pt x="651" y="191"/>
                  </a:cubicBezTo>
                  <a:cubicBezTo>
                    <a:pt x="646" y="196"/>
                    <a:pt x="639" y="198"/>
                    <a:pt x="631" y="198"/>
                  </a:cubicBezTo>
                  <a:cubicBezTo>
                    <a:pt x="623" y="198"/>
                    <a:pt x="615" y="196"/>
                    <a:pt x="608" y="191"/>
                  </a:cubicBezTo>
                  <a:cubicBezTo>
                    <a:pt x="601" y="186"/>
                    <a:pt x="597" y="179"/>
                    <a:pt x="595" y="172"/>
                  </a:cubicBezTo>
                  <a:cubicBezTo>
                    <a:pt x="594" y="169"/>
                    <a:pt x="593" y="168"/>
                    <a:pt x="592" y="168"/>
                  </a:cubicBezTo>
                  <a:cubicBezTo>
                    <a:pt x="591" y="168"/>
                    <a:pt x="590" y="168"/>
                    <a:pt x="590" y="170"/>
                  </a:cubicBezTo>
                  <a:cubicBezTo>
                    <a:pt x="590" y="172"/>
                    <a:pt x="591" y="176"/>
                    <a:pt x="592" y="182"/>
                  </a:cubicBezTo>
                  <a:cubicBezTo>
                    <a:pt x="594" y="187"/>
                    <a:pt x="594" y="189"/>
                    <a:pt x="595" y="190"/>
                  </a:cubicBezTo>
                  <a:cubicBezTo>
                    <a:pt x="595" y="193"/>
                    <a:pt x="596" y="195"/>
                    <a:pt x="596" y="196"/>
                  </a:cubicBezTo>
                  <a:cubicBezTo>
                    <a:pt x="596" y="197"/>
                    <a:pt x="597" y="198"/>
                    <a:pt x="598" y="198"/>
                  </a:cubicBezTo>
                  <a:cubicBezTo>
                    <a:pt x="601" y="200"/>
                    <a:pt x="605" y="202"/>
                    <a:pt x="610" y="203"/>
                  </a:cubicBezTo>
                  <a:cubicBezTo>
                    <a:pt x="616" y="204"/>
                    <a:pt x="621" y="205"/>
                    <a:pt x="626" y="205"/>
                  </a:cubicBezTo>
                  <a:cubicBezTo>
                    <a:pt x="638" y="205"/>
                    <a:pt x="649" y="201"/>
                    <a:pt x="657" y="194"/>
                  </a:cubicBezTo>
                  <a:cubicBezTo>
                    <a:pt x="665" y="187"/>
                    <a:pt x="669" y="178"/>
                    <a:pt x="669" y="167"/>
                  </a:cubicBezTo>
                  <a:cubicBezTo>
                    <a:pt x="669" y="150"/>
                    <a:pt x="658" y="139"/>
                    <a:pt x="636" y="131"/>
                  </a:cubicBezTo>
                  <a:cubicBezTo>
                    <a:pt x="625" y="128"/>
                    <a:pt x="617" y="125"/>
                    <a:pt x="615" y="124"/>
                  </a:cubicBezTo>
                  <a:cubicBezTo>
                    <a:pt x="612" y="122"/>
                    <a:pt x="609" y="120"/>
                    <a:pt x="607" y="117"/>
                  </a:cubicBezTo>
                  <a:cubicBezTo>
                    <a:pt x="604" y="113"/>
                    <a:pt x="602" y="109"/>
                    <a:pt x="602" y="104"/>
                  </a:cubicBezTo>
                  <a:cubicBezTo>
                    <a:pt x="602" y="98"/>
                    <a:pt x="605" y="94"/>
                    <a:pt x="609" y="90"/>
                  </a:cubicBezTo>
                  <a:cubicBezTo>
                    <a:pt x="613" y="86"/>
                    <a:pt x="618" y="84"/>
                    <a:pt x="625" y="84"/>
                  </a:cubicBezTo>
                  <a:cubicBezTo>
                    <a:pt x="633" y="84"/>
                    <a:pt x="640" y="86"/>
                    <a:pt x="647" y="90"/>
                  </a:cubicBezTo>
                  <a:cubicBezTo>
                    <a:pt x="653" y="95"/>
                    <a:pt x="658" y="100"/>
                    <a:pt x="660" y="106"/>
                  </a:cubicBezTo>
                  <a:cubicBezTo>
                    <a:pt x="661" y="109"/>
                    <a:pt x="662" y="111"/>
                    <a:pt x="663" y="111"/>
                  </a:cubicBezTo>
                  <a:cubicBezTo>
                    <a:pt x="664" y="111"/>
                    <a:pt x="665" y="110"/>
                    <a:pt x="665" y="108"/>
                  </a:cubicBezTo>
                  <a:cubicBezTo>
                    <a:pt x="665" y="107"/>
                    <a:pt x="665" y="106"/>
                    <a:pt x="664" y="104"/>
                  </a:cubicBezTo>
                  <a:cubicBezTo>
                    <a:pt x="663" y="95"/>
                    <a:pt x="663" y="95"/>
                    <a:pt x="663" y="95"/>
                  </a:cubicBezTo>
                  <a:cubicBezTo>
                    <a:pt x="662" y="90"/>
                    <a:pt x="662" y="87"/>
                    <a:pt x="662" y="86"/>
                  </a:cubicBezTo>
                  <a:cubicBezTo>
                    <a:pt x="662" y="83"/>
                    <a:pt x="661" y="81"/>
                    <a:pt x="659" y="82"/>
                  </a:cubicBezTo>
                  <a:cubicBezTo>
                    <a:pt x="659" y="82"/>
                    <a:pt x="659" y="82"/>
                    <a:pt x="658" y="82"/>
                  </a:cubicBezTo>
                  <a:cubicBezTo>
                    <a:pt x="657" y="83"/>
                    <a:pt x="657" y="83"/>
                    <a:pt x="657" y="83"/>
                  </a:cubicBezTo>
                  <a:cubicBezTo>
                    <a:pt x="656" y="84"/>
                    <a:pt x="656" y="84"/>
                    <a:pt x="655" y="84"/>
                  </a:cubicBezTo>
                  <a:cubicBezTo>
                    <a:pt x="655" y="84"/>
                    <a:pt x="654" y="84"/>
                    <a:pt x="653" y="84"/>
                  </a:cubicBezTo>
                  <a:cubicBezTo>
                    <a:pt x="647" y="81"/>
                    <a:pt x="647" y="81"/>
                    <a:pt x="647" y="81"/>
                  </a:cubicBezTo>
                  <a:cubicBezTo>
                    <a:pt x="643" y="79"/>
                    <a:pt x="638" y="78"/>
                    <a:pt x="631" y="78"/>
                  </a:cubicBezTo>
                  <a:cubicBezTo>
                    <a:pt x="620" y="78"/>
                    <a:pt x="611" y="81"/>
                    <a:pt x="603" y="87"/>
                  </a:cubicBezTo>
                  <a:close/>
                  <a:moveTo>
                    <a:pt x="700" y="87"/>
                  </a:moveTo>
                  <a:cubicBezTo>
                    <a:pt x="692" y="93"/>
                    <a:pt x="689" y="101"/>
                    <a:pt x="689" y="111"/>
                  </a:cubicBezTo>
                  <a:cubicBezTo>
                    <a:pt x="689" y="119"/>
                    <a:pt x="692" y="126"/>
                    <a:pt x="697" y="132"/>
                  </a:cubicBezTo>
                  <a:cubicBezTo>
                    <a:pt x="703" y="137"/>
                    <a:pt x="712" y="142"/>
                    <a:pt x="725" y="147"/>
                  </a:cubicBezTo>
                  <a:cubicBezTo>
                    <a:pt x="738" y="151"/>
                    <a:pt x="746" y="154"/>
                    <a:pt x="748" y="157"/>
                  </a:cubicBezTo>
                  <a:cubicBezTo>
                    <a:pt x="754" y="161"/>
                    <a:pt x="756" y="167"/>
                    <a:pt x="756" y="173"/>
                  </a:cubicBezTo>
                  <a:cubicBezTo>
                    <a:pt x="756" y="180"/>
                    <a:pt x="753" y="186"/>
                    <a:pt x="748" y="191"/>
                  </a:cubicBezTo>
                  <a:cubicBezTo>
                    <a:pt x="742" y="196"/>
                    <a:pt x="735" y="198"/>
                    <a:pt x="727" y="198"/>
                  </a:cubicBezTo>
                  <a:cubicBezTo>
                    <a:pt x="719" y="198"/>
                    <a:pt x="711" y="196"/>
                    <a:pt x="704" y="191"/>
                  </a:cubicBezTo>
                  <a:cubicBezTo>
                    <a:pt x="698" y="186"/>
                    <a:pt x="693" y="179"/>
                    <a:pt x="691" y="172"/>
                  </a:cubicBezTo>
                  <a:cubicBezTo>
                    <a:pt x="690" y="169"/>
                    <a:pt x="689" y="168"/>
                    <a:pt x="688" y="168"/>
                  </a:cubicBezTo>
                  <a:cubicBezTo>
                    <a:pt x="687" y="168"/>
                    <a:pt x="686" y="168"/>
                    <a:pt x="686" y="170"/>
                  </a:cubicBezTo>
                  <a:cubicBezTo>
                    <a:pt x="686" y="172"/>
                    <a:pt x="687" y="176"/>
                    <a:pt x="688" y="182"/>
                  </a:cubicBezTo>
                  <a:cubicBezTo>
                    <a:pt x="690" y="187"/>
                    <a:pt x="691" y="189"/>
                    <a:pt x="691" y="190"/>
                  </a:cubicBezTo>
                  <a:cubicBezTo>
                    <a:pt x="691" y="193"/>
                    <a:pt x="692" y="195"/>
                    <a:pt x="692" y="196"/>
                  </a:cubicBezTo>
                  <a:cubicBezTo>
                    <a:pt x="693" y="197"/>
                    <a:pt x="693" y="198"/>
                    <a:pt x="694" y="198"/>
                  </a:cubicBezTo>
                  <a:cubicBezTo>
                    <a:pt x="697" y="200"/>
                    <a:pt x="701" y="202"/>
                    <a:pt x="707" y="203"/>
                  </a:cubicBezTo>
                  <a:cubicBezTo>
                    <a:pt x="712" y="204"/>
                    <a:pt x="717" y="205"/>
                    <a:pt x="722" y="205"/>
                  </a:cubicBezTo>
                  <a:cubicBezTo>
                    <a:pt x="734" y="205"/>
                    <a:pt x="745" y="201"/>
                    <a:pt x="753" y="194"/>
                  </a:cubicBezTo>
                  <a:cubicBezTo>
                    <a:pt x="761" y="187"/>
                    <a:pt x="765" y="178"/>
                    <a:pt x="765" y="167"/>
                  </a:cubicBezTo>
                  <a:cubicBezTo>
                    <a:pt x="765" y="150"/>
                    <a:pt x="754" y="139"/>
                    <a:pt x="732" y="131"/>
                  </a:cubicBezTo>
                  <a:cubicBezTo>
                    <a:pt x="721" y="128"/>
                    <a:pt x="714" y="125"/>
                    <a:pt x="711" y="124"/>
                  </a:cubicBezTo>
                  <a:cubicBezTo>
                    <a:pt x="708" y="122"/>
                    <a:pt x="705" y="120"/>
                    <a:pt x="703" y="117"/>
                  </a:cubicBezTo>
                  <a:cubicBezTo>
                    <a:pt x="700" y="113"/>
                    <a:pt x="699" y="109"/>
                    <a:pt x="699" y="104"/>
                  </a:cubicBezTo>
                  <a:cubicBezTo>
                    <a:pt x="699" y="98"/>
                    <a:pt x="701" y="94"/>
                    <a:pt x="705" y="90"/>
                  </a:cubicBezTo>
                  <a:cubicBezTo>
                    <a:pt x="709" y="86"/>
                    <a:pt x="715" y="84"/>
                    <a:pt x="721" y="84"/>
                  </a:cubicBezTo>
                  <a:cubicBezTo>
                    <a:pt x="729" y="84"/>
                    <a:pt x="736" y="86"/>
                    <a:pt x="743" y="90"/>
                  </a:cubicBezTo>
                  <a:cubicBezTo>
                    <a:pt x="750" y="95"/>
                    <a:pt x="754" y="100"/>
                    <a:pt x="756" y="106"/>
                  </a:cubicBezTo>
                  <a:cubicBezTo>
                    <a:pt x="757" y="109"/>
                    <a:pt x="758" y="111"/>
                    <a:pt x="759" y="111"/>
                  </a:cubicBezTo>
                  <a:cubicBezTo>
                    <a:pt x="760" y="111"/>
                    <a:pt x="761" y="110"/>
                    <a:pt x="761" y="108"/>
                  </a:cubicBezTo>
                  <a:cubicBezTo>
                    <a:pt x="761" y="107"/>
                    <a:pt x="761" y="106"/>
                    <a:pt x="760" y="104"/>
                  </a:cubicBezTo>
                  <a:cubicBezTo>
                    <a:pt x="759" y="95"/>
                    <a:pt x="759" y="95"/>
                    <a:pt x="759" y="95"/>
                  </a:cubicBezTo>
                  <a:cubicBezTo>
                    <a:pt x="758" y="90"/>
                    <a:pt x="758" y="87"/>
                    <a:pt x="758" y="86"/>
                  </a:cubicBezTo>
                  <a:cubicBezTo>
                    <a:pt x="758" y="83"/>
                    <a:pt x="757" y="81"/>
                    <a:pt x="756" y="82"/>
                  </a:cubicBezTo>
                  <a:cubicBezTo>
                    <a:pt x="755" y="82"/>
                    <a:pt x="755" y="82"/>
                    <a:pt x="755" y="82"/>
                  </a:cubicBezTo>
                  <a:cubicBezTo>
                    <a:pt x="753" y="83"/>
                    <a:pt x="753" y="83"/>
                    <a:pt x="753" y="83"/>
                  </a:cubicBezTo>
                  <a:cubicBezTo>
                    <a:pt x="753" y="84"/>
                    <a:pt x="752" y="84"/>
                    <a:pt x="751" y="84"/>
                  </a:cubicBezTo>
                  <a:cubicBezTo>
                    <a:pt x="751" y="84"/>
                    <a:pt x="750" y="84"/>
                    <a:pt x="750" y="84"/>
                  </a:cubicBezTo>
                  <a:cubicBezTo>
                    <a:pt x="743" y="81"/>
                    <a:pt x="743" y="81"/>
                    <a:pt x="743" y="81"/>
                  </a:cubicBezTo>
                  <a:cubicBezTo>
                    <a:pt x="739" y="79"/>
                    <a:pt x="734" y="78"/>
                    <a:pt x="727" y="78"/>
                  </a:cubicBezTo>
                  <a:cubicBezTo>
                    <a:pt x="716" y="78"/>
                    <a:pt x="707" y="81"/>
                    <a:pt x="700" y="87"/>
                  </a:cubicBezTo>
                  <a:close/>
                  <a:moveTo>
                    <a:pt x="808" y="88"/>
                  </a:moveTo>
                  <a:cubicBezTo>
                    <a:pt x="809" y="87"/>
                    <a:pt x="812" y="87"/>
                    <a:pt x="815" y="87"/>
                  </a:cubicBezTo>
                  <a:cubicBezTo>
                    <a:pt x="829" y="87"/>
                    <a:pt x="829" y="87"/>
                    <a:pt x="829" y="87"/>
                  </a:cubicBezTo>
                  <a:cubicBezTo>
                    <a:pt x="838" y="87"/>
                    <a:pt x="845" y="87"/>
                    <a:pt x="848" y="88"/>
                  </a:cubicBezTo>
                  <a:cubicBezTo>
                    <a:pt x="852" y="89"/>
                    <a:pt x="854" y="91"/>
                    <a:pt x="855" y="94"/>
                  </a:cubicBezTo>
                  <a:cubicBezTo>
                    <a:pt x="856" y="95"/>
                    <a:pt x="856" y="97"/>
                    <a:pt x="856" y="99"/>
                  </a:cubicBezTo>
                  <a:cubicBezTo>
                    <a:pt x="856" y="101"/>
                    <a:pt x="856" y="101"/>
                    <a:pt x="856" y="101"/>
                  </a:cubicBezTo>
                  <a:cubicBezTo>
                    <a:pt x="856" y="103"/>
                    <a:pt x="857" y="104"/>
                    <a:pt x="858" y="104"/>
                  </a:cubicBezTo>
                  <a:cubicBezTo>
                    <a:pt x="859" y="104"/>
                    <a:pt x="860" y="104"/>
                    <a:pt x="860" y="103"/>
                  </a:cubicBezTo>
                  <a:cubicBezTo>
                    <a:pt x="860" y="102"/>
                    <a:pt x="860" y="100"/>
                    <a:pt x="861" y="96"/>
                  </a:cubicBezTo>
                  <a:cubicBezTo>
                    <a:pt x="861" y="91"/>
                    <a:pt x="861" y="91"/>
                    <a:pt x="861" y="91"/>
                  </a:cubicBezTo>
                  <a:cubicBezTo>
                    <a:pt x="861" y="87"/>
                    <a:pt x="862" y="85"/>
                    <a:pt x="862" y="84"/>
                  </a:cubicBezTo>
                  <a:cubicBezTo>
                    <a:pt x="862" y="83"/>
                    <a:pt x="862" y="82"/>
                    <a:pt x="862" y="82"/>
                  </a:cubicBezTo>
                  <a:cubicBezTo>
                    <a:pt x="862" y="80"/>
                    <a:pt x="861" y="79"/>
                    <a:pt x="859" y="79"/>
                  </a:cubicBezTo>
                  <a:cubicBezTo>
                    <a:pt x="858" y="79"/>
                    <a:pt x="857" y="79"/>
                    <a:pt x="856" y="80"/>
                  </a:cubicBezTo>
                  <a:cubicBezTo>
                    <a:pt x="855" y="80"/>
                    <a:pt x="853" y="80"/>
                    <a:pt x="849" y="80"/>
                  </a:cubicBezTo>
                  <a:cubicBezTo>
                    <a:pt x="837" y="81"/>
                    <a:pt x="837" y="81"/>
                    <a:pt x="837" y="81"/>
                  </a:cubicBezTo>
                  <a:cubicBezTo>
                    <a:pt x="831" y="81"/>
                    <a:pt x="824" y="81"/>
                    <a:pt x="817" y="81"/>
                  </a:cubicBezTo>
                  <a:cubicBezTo>
                    <a:pt x="805" y="81"/>
                    <a:pt x="795" y="81"/>
                    <a:pt x="787" y="80"/>
                  </a:cubicBezTo>
                  <a:cubicBezTo>
                    <a:pt x="784" y="79"/>
                    <a:pt x="782" y="79"/>
                    <a:pt x="781" y="79"/>
                  </a:cubicBezTo>
                  <a:cubicBezTo>
                    <a:pt x="778" y="79"/>
                    <a:pt x="777" y="80"/>
                    <a:pt x="777" y="82"/>
                  </a:cubicBezTo>
                  <a:cubicBezTo>
                    <a:pt x="777" y="83"/>
                    <a:pt x="777" y="83"/>
                    <a:pt x="779" y="83"/>
                  </a:cubicBezTo>
                  <a:cubicBezTo>
                    <a:pt x="785" y="83"/>
                    <a:pt x="788" y="85"/>
                    <a:pt x="790" y="88"/>
                  </a:cubicBezTo>
                  <a:cubicBezTo>
                    <a:pt x="792" y="91"/>
                    <a:pt x="793" y="96"/>
                    <a:pt x="793" y="105"/>
                  </a:cubicBezTo>
                  <a:cubicBezTo>
                    <a:pt x="793" y="180"/>
                    <a:pt x="793" y="180"/>
                    <a:pt x="793" y="180"/>
                  </a:cubicBezTo>
                  <a:cubicBezTo>
                    <a:pt x="793" y="186"/>
                    <a:pt x="793" y="186"/>
                    <a:pt x="793" y="186"/>
                  </a:cubicBezTo>
                  <a:cubicBezTo>
                    <a:pt x="793" y="193"/>
                    <a:pt x="791" y="198"/>
                    <a:pt x="786" y="199"/>
                  </a:cubicBezTo>
                  <a:cubicBezTo>
                    <a:pt x="783" y="200"/>
                    <a:pt x="783" y="200"/>
                    <a:pt x="783" y="200"/>
                  </a:cubicBezTo>
                  <a:cubicBezTo>
                    <a:pt x="781" y="200"/>
                    <a:pt x="781" y="201"/>
                    <a:pt x="781" y="202"/>
                  </a:cubicBezTo>
                  <a:cubicBezTo>
                    <a:pt x="781" y="203"/>
                    <a:pt x="782" y="204"/>
                    <a:pt x="783" y="204"/>
                  </a:cubicBezTo>
                  <a:cubicBezTo>
                    <a:pt x="784" y="204"/>
                    <a:pt x="786" y="204"/>
                    <a:pt x="788" y="203"/>
                  </a:cubicBezTo>
                  <a:cubicBezTo>
                    <a:pt x="792" y="202"/>
                    <a:pt x="800" y="202"/>
                    <a:pt x="810" y="202"/>
                  </a:cubicBezTo>
                  <a:cubicBezTo>
                    <a:pt x="818" y="202"/>
                    <a:pt x="827" y="203"/>
                    <a:pt x="838" y="204"/>
                  </a:cubicBezTo>
                  <a:cubicBezTo>
                    <a:pt x="841" y="204"/>
                    <a:pt x="844" y="204"/>
                    <a:pt x="845" y="204"/>
                  </a:cubicBezTo>
                  <a:cubicBezTo>
                    <a:pt x="853" y="204"/>
                    <a:pt x="860" y="201"/>
                    <a:pt x="865" y="194"/>
                  </a:cubicBezTo>
                  <a:cubicBezTo>
                    <a:pt x="870" y="189"/>
                    <a:pt x="872" y="185"/>
                    <a:pt x="872" y="181"/>
                  </a:cubicBezTo>
                  <a:cubicBezTo>
                    <a:pt x="872" y="179"/>
                    <a:pt x="871" y="178"/>
                    <a:pt x="870" y="178"/>
                  </a:cubicBezTo>
                  <a:cubicBezTo>
                    <a:pt x="869" y="178"/>
                    <a:pt x="869" y="179"/>
                    <a:pt x="868" y="180"/>
                  </a:cubicBezTo>
                  <a:cubicBezTo>
                    <a:pt x="861" y="190"/>
                    <a:pt x="846" y="196"/>
                    <a:pt x="823" y="196"/>
                  </a:cubicBezTo>
                  <a:cubicBezTo>
                    <a:pt x="816" y="196"/>
                    <a:pt x="811" y="195"/>
                    <a:pt x="809" y="194"/>
                  </a:cubicBezTo>
                  <a:cubicBezTo>
                    <a:pt x="807" y="193"/>
                    <a:pt x="807" y="189"/>
                    <a:pt x="807" y="184"/>
                  </a:cubicBezTo>
                  <a:cubicBezTo>
                    <a:pt x="807" y="151"/>
                    <a:pt x="807" y="151"/>
                    <a:pt x="807" y="151"/>
                  </a:cubicBezTo>
                  <a:cubicBezTo>
                    <a:pt x="806" y="149"/>
                    <a:pt x="806" y="149"/>
                    <a:pt x="806" y="149"/>
                  </a:cubicBezTo>
                  <a:cubicBezTo>
                    <a:pt x="806" y="147"/>
                    <a:pt x="807" y="146"/>
                    <a:pt x="808" y="145"/>
                  </a:cubicBezTo>
                  <a:cubicBezTo>
                    <a:pt x="809" y="144"/>
                    <a:pt x="811" y="144"/>
                    <a:pt x="814" y="144"/>
                  </a:cubicBezTo>
                  <a:cubicBezTo>
                    <a:pt x="833" y="144"/>
                    <a:pt x="833" y="144"/>
                    <a:pt x="833" y="144"/>
                  </a:cubicBezTo>
                  <a:cubicBezTo>
                    <a:pt x="839" y="144"/>
                    <a:pt x="842" y="145"/>
                    <a:pt x="844" y="146"/>
                  </a:cubicBezTo>
                  <a:cubicBezTo>
                    <a:pt x="846" y="148"/>
                    <a:pt x="848" y="150"/>
                    <a:pt x="849" y="154"/>
                  </a:cubicBezTo>
                  <a:cubicBezTo>
                    <a:pt x="849" y="157"/>
                    <a:pt x="849" y="157"/>
                    <a:pt x="849" y="157"/>
                  </a:cubicBezTo>
                  <a:cubicBezTo>
                    <a:pt x="849" y="158"/>
                    <a:pt x="850" y="159"/>
                    <a:pt x="851" y="159"/>
                  </a:cubicBezTo>
                  <a:cubicBezTo>
                    <a:pt x="853" y="159"/>
                    <a:pt x="853" y="158"/>
                    <a:pt x="853" y="157"/>
                  </a:cubicBezTo>
                  <a:cubicBezTo>
                    <a:pt x="853" y="156"/>
                    <a:pt x="853" y="155"/>
                    <a:pt x="853" y="154"/>
                  </a:cubicBezTo>
                  <a:cubicBezTo>
                    <a:pt x="853" y="150"/>
                    <a:pt x="852" y="147"/>
                    <a:pt x="852" y="143"/>
                  </a:cubicBezTo>
                  <a:cubicBezTo>
                    <a:pt x="852" y="138"/>
                    <a:pt x="853" y="133"/>
                    <a:pt x="853" y="127"/>
                  </a:cubicBezTo>
                  <a:cubicBezTo>
                    <a:pt x="853" y="127"/>
                    <a:pt x="853" y="126"/>
                    <a:pt x="853" y="125"/>
                  </a:cubicBezTo>
                  <a:cubicBezTo>
                    <a:pt x="853" y="124"/>
                    <a:pt x="853" y="123"/>
                    <a:pt x="852" y="123"/>
                  </a:cubicBezTo>
                  <a:cubicBezTo>
                    <a:pt x="850" y="123"/>
                    <a:pt x="850" y="124"/>
                    <a:pt x="849" y="125"/>
                  </a:cubicBezTo>
                  <a:cubicBezTo>
                    <a:pt x="849" y="129"/>
                    <a:pt x="848" y="132"/>
                    <a:pt x="847" y="133"/>
                  </a:cubicBezTo>
                  <a:cubicBezTo>
                    <a:pt x="846" y="134"/>
                    <a:pt x="844" y="135"/>
                    <a:pt x="840" y="135"/>
                  </a:cubicBezTo>
                  <a:cubicBezTo>
                    <a:pt x="837" y="136"/>
                    <a:pt x="832" y="136"/>
                    <a:pt x="826" y="136"/>
                  </a:cubicBezTo>
                  <a:cubicBezTo>
                    <a:pt x="812" y="136"/>
                    <a:pt x="812" y="136"/>
                    <a:pt x="812" y="136"/>
                  </a:cubicBezTo>
                  <a:cubicBezTo>
                    <a:pt x="809" y="136"/>
                    <a:pt x="808" y="136"/>
                    <a:pt x="807" y="136"/>
                  </a:cubicBezTo>
                  <a:cubicBezTo>
                    <a:pt x="807" y="135"/>
                    <a:pt x="807" y="133"/>
                    <a:pt x="807" y="131"/>
                  </a:cubicBezTo>
                  <a:cubicBezTo>
                    <a:pt x="807" y="95"/>
                    <a:pt x="807" y="95"/>
                    <a:pt x="807" y="95"/>
                  </a:cubicBezTo>
                  <a:cubicBezTo>
                    <a:pt x="807" y="91"/>
                    <a:pt x="807" y="89"/>
                    <a:pt x="808" y="88"/>
                  </a:cubicBezTo>
                  <a:close/>
                  <a:moveTo>
                    <a:pt x="910" y="88"/>
                  </a:moveTo>
                  <a:cubicBezTo>
                    <a:pt x="912" y="87"/>
                    <a:pt x="914" y="87"/>
                    <a:pt x="918" y="87"/>
                  </a:cubicBezTo>
                  <a:cubicBezTo>
                    <a:pt x="932" y="87"/>
                    <a:pt x="932" y="87"/>
                    <a:pt x="932" y="87"/>
                  </a:cubicBezTo>
                  <a:cubicBezTo>
                    <a:pt x="941" y="87"/>
                    <a:pt x="947" y="87"/>
                    <a:pt x="951" y="88"/>
                  </a:cubicBezTo>
                  <a:cubicBezTo>
                    <a:pt x="954" y="89"/>
                    <a:pt x="956" y="91"/>
                    <a:pt x="957" y="94"/>
                  </a:cubicBezTo>
                  <a:cubicBezTo>
                    <a:pt x="958" y="95"/>
                    <a:pt x="959" y="97"/>
                    <a:pt x="959" y="99"/>
                  </a:cubicBezTo>
                  <a:cubicBezTo>
                    <a:pt x="959" y="101"/>
                    <a:pt x="959" y="101"/>
                    <a:pt x="959" y="101"/>
                  </a:cubicBezTo>
                  <a:cubicBezTo>
                    <a:pt x="959" y="103"/>
                    <a:pt x="959" y="104"/>
                    <a:pt x="960" y="104"/>
                  </a:cubicBezTo>
                  <a:cubicBezTo>
                    <a:pt x="961" y="104"/>
                    <a:pt x="962" y="104"/>
                    <a:pt x="962" y="103"/>
                  </a:cubicBezTo>
                  <a:cubicBezTo>
                    <a:pt x="963" y="102"/>
                    <a:pt x="963" y="100"/>
                    <a:pt x="963" y="96"/>
                  </a:cubicBezTo>
                  <a:cubicBezTo>
                    <a:pt x="964" y="91"/>
                    <a:pt x="964" y="91"/>
                    <a:pt x="964" y="91"/>
                  </a:cubicBezTo>
                  <a:cubicBezTo>
                    <a:pt x="964" y="87"/>
                    <a:pt x="964" y="85"/>
                    <a:pt x="964" y="84"/>
                  </a:cubicBezTo>
                  <a:cubicBezTo>
                    <a:pt x="964" y="83"/>
                    <a:pt x="965" y="82"/>
                    <a:pt x="965" y="82"/>
                  </a:cubicBezTo>
                  <a:cubicBezTo>
                    <a:pt x="965" y="80"/>
                    <a:pt x="964" y="79"/>
                    <a:pt x="962" y="79"/>
                  </a:cubicBezTo>
                  <a:cubicBezTo>
                    <a:pt x="961" y="79"/>
                    <a:pt x="960" y="79"/>
                    <a:pt x="958" y="80"/>
                  </a:cubicBezTo>
                  <a:cubicBezTo>
                    <a:pt x="957" y="80"/>
                    <a:pt x="955" y="80"/>
                    <a:pt x="952" y="80"/>
                  </a:cubicBezTo>
                  <a:cubicBezTo>
                    <a:pt x="939" y="81"/>
                    <a:pt x="939" y="81"/>
                    <a:pt x="939" y="81"/>
                  </a:cubicBezTo>
                  <a:cubicBezTo>
                    <a:pt x="933" y="81"/>
                    <a:pt x="927" y="81"/>
                    <a:pt x="920" y="81"/>
                  </a:cubicBezTo>
                  <a:cubicBezTo>
                    <a:pt x="908" y="81"/>
                    <a:pt x="897" y="81"/>
                    <a:pt x="889" y="80"/>
                  </a:cubicBezTo>
                  <a:cubicBezTo>
                    <a:pt x="886" y="79"/>
                    <a:pt x="884" y="79"/>
                    <a:pt x="883" y="79"/>
                  </a:cubicBezTo>
                  <a:cubicBezTo>
                    <a:pt x="880" y="79"/>
                    <a:pt x="879" y="80"/>
                    <a:pt x="879" y="82"/>
                  </a:cubicBezTo>
                  <a:cubicBezTo>
                    <a:pt x="879" y="83"/>
                    <a:pt x="880" y="83"/>
                    <a:pt x="881" y="83"/>
                  </a:cubicBezTo>
                  <a:cubicBezTo>
                    <a:pt x="887" y="83"/>
                    <a:pt x="891" y="85"/>
                    <a:pt x="892" y="88"/>
                  </a:cubicBezTo>
                  <a:cubicBezTo>
                    <a:pt x="894" y="91"/>
                    <a:pt x="895" y="96"/>
                    <a:pt x="895" y="105"/>
                  </a:cubicBezTo>
                  <a:cubicBezTo>
                    <a:pt x="895" y="180"/>
                    <a:pt x="895" y="180"/>
                    <a:pt x="895" y="180"/>
                  </a:cubicBezTo>
                  <a:cubicBezTo>
                    <a:pt x="895" y="186"/>
                    <a:pt x="895" y="186"/>
                    <a:pt x="895" y="186"/>
                  </a:cubicBezTo>
                  <a:cubicBezTo>
                    <a:pt x="895" y="193"/>
                    <a:pt x="893" y="198"/>
                    <a:pt x="889" y="199"/>
                  </a:cubicBezTo>
                  <a:cubicBezTo>
                    <a:pt x="885" y="200"/>
                    <a:pt x="885" y="200"/>
                    <a:pt x="885" y="200"/>
                  </a:cubicBezTo>
                  <a:cubicBezTo>
                    <a:pt x="884" y="200"/>
                    <a:pt x="883" y="201"/>
                    <a:pt x="883" y="202"/>
                  </a:cubicBezTo>
                  <a:cubicBezTo>
                    <a:pt x="883" y="203"/>
                    <a:pt x="884" y="204"/>
                    <a:pt x="886" y="204"/>
                  </a:cubicBezTo>
                  <a:cubicBezTo>
                    <a:pt x="887" y="204"/>
                    <a:pt x="888" y="204"/>
                    <a:pt x="890" y="203"/>
                  </a:cubicBezTo>
                  <a:cubicBezTo>
                    <a:pt x="895" y="202"/>
                    <a:pt x="902" y="202"/>
                    <a:pt x="913" y="202"/>
                  </a:cubicBezTo>
                  <a:cubicBezTo>
                    <a:pt x="920" y="202"/>
                    <a:pt x="929" y="203"/>
                    <a:pt x="941" y="204"/>
                  </a:cubicBezTo>
                  <a:cubicBezTo>
                    <a:pt x="944" y="204"/>
                    <a:pt x="946" y="204"/>
                    <a:pt x="948" y="204"/>
                  </a:cubicBezTo>
                  <a:cubicBezTo>
                    <a:pt x="956" y="204"/>
                    <a:pt x="962" y="201"/>
                    <a:pt x="968" y="194"/>
                  </a:cubicBezTo>
                  <a:cubicBezTo>
                    <a:pt x="972" y="189"/>
                    <a:pt x="974" y="185"/>
                    <a:pt x="974" y="181"/>
                  </a:cubicBezTo>
                  <a:cubicBezTo>
                    <a:pt x="974" y="179"/>
                    <a:pt x="974" y="178"/>
                    <a:pt x="972" y="178"/>
                  </a:cubicBezTo>
                  <a:cubicBezTo>
                    <a:pt x="972" y="178"/>
                    <a:pt x="971" y="179"/>
                    <a:pt x="970" y="180"/>
                  </a:cubicBezTo>
                  <a:cubicBezTo>
                    <a:pt x="964" y="190"/>
                    <a:pt x="949" y="196"/>
                    <a:pt x="925" y="196"/>
                  </a:cubicBezTo>
                  <a:cubicBezTo>
                    <a:pt x="918" y="196"/>
                    <a:pt x="913" y="195"/>
                    <a:pt x="912" y="194"/>
                  </a:cubicBezTo>
                  <a:cubicBezTo>
                    <a:pt x="910" y="193"/>
                    <a:pt x="909" y="189"/>
                    <a:pt x="909" y="184"/>
                  </a:cubicBezTo>
                  <a:cubicBezTo>
                    <a:pt x="909" y="151"/>
                    <a:pt x="909" y="151"/>
                    <a:pt x="909" y="151"/>
                  </a:cubicBezTo>
                  <a:cubicBezTo>
                    <a:pt x="909" y="149"/>
                    <a:pt x="909" y="149"/>
                    <a:pt x="909" y="149"/>
                  </a:cubicBezTo>
                  <a:cubicBezTo>
                    <a:pt x="909" y="147"/>
                    <a:pt x="909" y="146"/>
                    <a:pt x="910" y="145"/>
                  </a:cubicBezTo>
                  <a:cubicBezTo>
                    <a:pt x="911" y="144"/>
                    <a:pt x="913" y="144"/>
                    <a:pt x="916" y="144"/>
                  </a:cubicBezTo>
                  <a:cubicBezTo>
                    <a:pt x="936" y="144"/>
                    <a:pt x="936" y="144"/>
                    <a:pt x="936" y="144"/>
                  </a:cubicBezTo>
                  <a:cubicBezTo>
                    <a:pt x="941" y="144"/>
                    <a:pt x="945" y="145"/>
                    <a:pt x="947" y="146"/>
                  </a:cubicBezTo>
                  <a:cubicBezTo>
                    <a:pt x="949" y="148"/>
                    <a:pt x="950" y="150"/>
                    <a:pt x="951" y="154"/>
                  </a:cubicBezTo>
                  <a:cubicBezTo>
                    <a:pt x="951" y="157"/>
                    <a:pt x="951" y="157"/>
                    <a:pt x="951" y="157"/>
                  </a:cubicBezTo>
                  <a:cubicBezTo>
                    <a:pt x="952" y="158"/>
                    <a:pt x="952" y="159"/>
                    <a:pt x="954" y="159"/>
                  </a:cubicBezTo>
                  <a:cubicBezTo>
                    <a:pt x="955" y="159"/>
                    <a:pt x="955" y="158"/>
                    <a:pt x="955" y="157"/>
                  </a:cubicBezTo>
                  <a:cubicBezTo>
                    <a:pt x="955" y="156"/>
                    <a:pt x="955" y="155"/>
                    <a:pt x="955" y="154"/>
                  </a:cubicBezTo>
                  <a:cubicBezTo>
                    <a:pt x="955" y="150"/>
                    <a:pt x="955" y="147"/>
                    <a:pt x="955" y="143"/>
                  </a:cubicBezTo>
                  <a:cubicBezTo>
                    <a:pt x="955" y="138"/>
                    <a:pt x="955" y="133"/>
                    <a:pt x="956" y="127"/>
                  </a:cubicBezTo>
                  <a:cubicBezTo>
                    <a:pt x="956" y="127"/>
                    <a:pt x="956" y="126"/>
                    <a:pt x="956" y="125"/>
                  </a:cubicBezTo>
                  <a:cubicBezTo>
                    <a:pt x="956" y="124"/>
                    <a:pt x="955" y="123"/>
                    <a:pt x="954" y="123"/>
                  </a:cubicBezTo>
                  <a:cubicBezTo>
                    <a:pt x="953" y="123"/>
                    <a:pt x="952" y="124"/>
                    <a:pt x="952" y="125"/>
                  </a:cubicBezTo>
                  <a:cubicBezTo>
                    <a:pt x="951" y="129"/>
                    <a:pt x="950" y="132"/>
                    <a:pt x="949" y="133"/>
                  </a:cubicBezTo>
                  <a:cubicBezTo>
                    <a:pt x="948" y="134"/>
                    <a:pt x="946" y="135"/>
                    <a:pt x="943" y="135"/>
                  </a:cubicBezTo>
                  <a:cubicBezTo>
                    <a:pt x="939" y="136"/>
                    <a:pt x="934" y="136"/>
                    <a:pt x="928" y="136"/>
                  </a:cubicBezTo>
                  <a:cubicBezTo>
                    <a:pt x="914" y="136"/>
                    <a:pt x="914" y="136"/>
                    <a:pt x="914" y="136"/>
                  </a:cubicBezTo>
                  <a:cubicBezTo>
                    <a:pt x="912" y="136"/>
                    <a:pt x="910" y="136"/>
                    <a:pt x="910" y="136"/>
                  </a:cubicBezTo>
                  <a:cubicBezTo>
                    <a:pt x="909" y="135"/>
                    <a:pt x="909" y="133"/>
                    <a:pt x="909" y="131"/>
                  </a:cubicBezTo>
                  <a:cubicBezTo>
                    <a:pt x="909" y="95"/>
                    <a:pt x="909" y="95"/>
                    <a:pt x="909" y="95"/>
                  </a:cubicBezTo>
                  <a:cubicBezTo>
                    <a:pt x="909" y="91"/>
                    <a:pt x="909" y="89"/>
                    <a:pt x="910" y="88"/>
                  </a:cubicBezTo>
                  <a:close/>
                  <a:moveTo>
                    <a:pt x="32" y="6"/>
                  </a:moveTo>
                  <a:cubicBezTo>
                    <a:pt x="33" y="5"/>
                    <a:pt x="35" y="5"/>
                    <a:pt x="39" y="5"/>
                  </a:cubicBezTo>
                  <a:cubicBezTo>
                    <a:pt x="42" y="5"/>
                    <a:pt x="44" y="5"/>
                    <a:pt x="46" y="7"/>
                  </a:cubicBezTo>
                  <a:cubicBezTo>
                    <a:pt x="47" y="8"/>
                    <a:pt x="48" y="9"/>
                    <a:pt x="49" y="12"/>
                  </a:cubicBezTo>
                  <a:cubicBezTo>
                    <a:pt x="49" y="13"/>
                    <a:pt x="50" y="13"/>
                    <a:pt x="50" y="13"/>
                  </a:cubicBezTo>
                  <a:cubicBezTo>
                    <a:pt x="51" y="13"/>
                    <a:pt x="51" y="13"/>
                    <a:pt x="51" y="12"/>
                  </a:cubicBezTo>
                  <a:cubicBezTo>
                    <a:pt x="51" y="11"/>
                    <a:pt x="51" y="10"/>
                    <a:pt x="51" y="9"/>
                  </a:cubicBezTo>
                  <a:cubicBezTo>
                    <a:pt x="51" y="7"/>
                    <a:pt x="51" y="6"/>
                    <a:pt x="51" y="6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2"/>
                    <a:pt x="50" y="1"/>
                    <a:pt x="48" y="1"/>
                  </a:cubicBezTo>
                  <a:cubicBezTo>
                    <a:pt x="48" y="1"/>
                    <a:pt x="47" y="1"/>
                    <a:pt x="46" y="1"/>
                  </a:cubicBezTo>
                  <a:cubicBezTo>
                    <a:pt x="39" y="1"/>
                    <a:pt x="32" y="2"/>
                    <a:pt x="26" y="2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5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2"/>
                    <a:pt x="2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6"/>
                    <a:pt x="0" y="16"/>
                    <a:pt x="1" y="16"/>
                  </a:cubicBezTo>
                  <a:cubicBezTo>
                    <a:pt x="2" y="16"/>
                    <a:pt x="2" y="16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1"/>
                    <a:pt x="4" y="9"/>
                    <a:pt x="5" y="8"/>
                  </a:cubicBezTo>
                  <a:cubicBezTo>
                    <a:pt x="5" y="7"/>
                    <a:pt x="6" y="7"/>
                    <a:pt x="7" y="6"/>
                  </a:cubicBezTo>
                  <a:cubicBezTo>
                    <a:pt x="9" y="5"/>
                    <a:pt x="13" y="5"/>
                    <a:pt x="18" y="5"/>
                  </a:cubicBezTo>
                  <a:cubicBezTo>
                    <a:pt x="20" y="5"/>
                    <a:pt x="21" y="6"/>
                    <a:pt x="21" y="8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7"/>
                    <a:pt x="21" y="49"/>
                    <a:pt x="20" y="50"/>
                  </a:cubicBezTo>
                  <a:cubicBezTo>
                    <a:pt x="19" y="51"/>
                    <a:pt x="17" y="52"/>
                    <a:pt x="15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4"/>
                  </a:cubicBezTo>
                  <a:cubicBezTo>
                    <a:pt x="13" y="54"/>
                    <a:pt x="14" y="55"/>
                    <a:pt x="14" y="55"/>
                  </a:cubicBezTo>
                  <a:cubicBezTo>
                    <a:pt x="15" y="55"/>
                    <a:pt x="15" y="55"/>
                    <a:pt x="16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6" y="54"/>
                    <a:pt x="27" y="54"/>
                    <a:pt x="29" y="54"/>
                  </a:cubicBezTo>
                  <a:cubicBezTo>
                    <a:pt x="29" y="54"/>
                    <a:pt x="30" y="54"/>
                    <a:pt x="30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40" y="54"/>
                    <a:pt x="40" y="54"/>
                    <a:pt x="40" y="53"/>
                  </a:cubicBezTo>
                  <a:cubicBezTo>
                    <a:pt x="40" y="53"/>
                    <a:pt x="40" y="52"/>
                    <a:pt x="39" y="52"/>
                  </a:cubicBezTo>
                  <a:cubicBezTo>
                    <a:pt x="36" y="52"/>
                    <a:pt x="33" y="51"/>
                    <a:pt x="32" y="49"/>
                  </a:cubicBezTo>
                  <a:cubicBezTo>
                    <a:pt x="31" y="47"/>
                    <a:pt x="30" y="44"/>
                    <a:pt x="30" y="4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8"/>
                    <a:pt x="31" y="6"/>
                    <a:pt x="32" y="6"/>
                  </a:cubicBezTo>
                  <a:close/>
                  <a:moveTo>
                    <a:pt x="108" y="28"/>
                  </a:moveTo>
                  <a:cubicBezTo>
                    <a:pt x="108" y="29"/>
                    <a:pt x="108" y="31"/>
                    <a:pt x="108" y="33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08" y="46"/>
                    <a:pt x="108" y="48"/>
                    <a:pt x="107" y="50"/>
                  </a:cubicBezTo>
                  <a:cubicBezTo>
                    <a:pt x="106" y="51"/>
                    <a:pt x="105" y="52"/>
                    <a:pt x="103" y="52"/>
                  </a:cubicBezTo>
                  <a:cubicBezTo>
                    <a:pt x="103" y="52"/>
                    <a:pt x="102" y="53"/>
                    <a:pt x="102" y="53"/>
                  </a:cubicBezTo>
                  <a:cubicBezTo>
                    <a:pt x="102" y="54"/>
                    <a:pt x="103" y="54"/>
                    <a:pt x="104" y="54"/>
                  </a:cubicBezTo>
                  <a:cubicBezTo>
                    <a:pt x="104" y="54"/>
                    <a:pt x="105" y="54"/>
                    <a:pt x="107" y="54"/>
                  </a:cubicBezTo>
                  <a:cubicBezTo>
                    <a:pt x="109" y="54"/>
                    <a:pt x="111" y="54"/>
                    <a:pt x="113" y="54"/>
                  </a:cubicBezTo>
                  <a:cubicBezTo>
                    <a:pt x="116" y="54"/>
                    <a:pt x="118" y="54"/>
                    <a:pt x="121" y="54"/>
                  </a:cubicBezTo>
                  <a:cubicBezTo>
                    <a:pt x="123" y="54"/>
                    <a:pt x="124" y="54"/>
                    <a:pt x="124" y="54"/>
                  </a:cubicBezTo>
                  <a:cubicBezTo>
                    <a:pt x="126" y="54"/>
                    <a:pt x="126" y="54"/>
                    <a:pt x="126" y="53"/>
                  </a:cubicBezTo>
                  <a:cubicBezTo>
                    <a:pt x="126" y="53"/>
                    <a:pt x="126" y="52"/>
                    <a:pt x="125" y="52"/>
                  </a:cubicBezTo>
                  <a:cubicBezTo>
                    <a:pt x="122" y="52"/>
                    <a:pt x="120" y="51"/>
                    <a:pt x="119" y="50"/>
                  </a:cubicBezTo>
                  <a:cubicBezTo>
                    <a:pt x="118" y="48"/>
                    <a:pt x="117" y="46"/>
                    <a:pt x="117" y="42"/>
                  </a:cubicBezTo>
                  <a:cubicBezTo>
                    <a:pt x="117" y="9"/>
                    <a:pt x="117" y="9"/>
                    <a:pt x="117" y="9"/>
                  </a:cubicBezTo>
                  <a:cubicBezTo>
                    <a:pt x="117" y="5"/>
                    <a:pt x="119" y="3"/>
                    <a:pt x="122" y="3"/>
                  </a:cubicBezTo>
                  <a:cubicBezTo>
                    <a:pt x="123" y="3"/>
                    <a:pt x="123" y="2"/>
                    <a:pt x="123" y="2"/>
                  </a:cubicBezTo>
                  <a:cubicBezTo>
                    <a:pt x="123" y="1"/>
                    <a:pt x="122" y="1"/>
                    <a:pt x="122" y="1"/>
                  </a:cubicBezTo>
                  <a:cubicBezTo>
                    <a:pt x="121" y="1"/>
                    <a:pt x="119" y="1"/>
                    <a:pt x="117" y="1"/>
                  </a:cubicBezTo>
                  <a:cubicBezTo>
                    <a:pt x="114" y="1"/>
                    <a:pt x="112" y="1"/>
                    <a:pt x="111" y="1"/>
                  </a:cubicBezTo>
                  <a:cubicBezTo>
                    <a:pt x="108" y="1"/>
                    <a:pt x="106" y="1"/>
                    <a:pt x="104" y="1"/>
                  </a:cubicBezTo>
                  <a:cubicBezTo>
                    <a:pt x="103" y="1"/>
                    <a:pt x="102" y="1"/>
                    <a:pt x="101" y="1"/>
                  </a:cubicBezTo>
                  <a:cubicBezTo>
                    <a:pt x="100" y="1"/>
                    <a:pt x="100" y="1"/>
                    <a:pt x="100" y="2"/>
                  </a:cubicBezTo>
                  <a:cubicBezTo>
                    <a:pt x="100" y="2"/>
                    <a:pt x="100" y="3"/>
                    <a:pt x="101" y="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6" y="4"/>
                    <a:pt x="108" y="6"/>
                    <a:pt x="108" y="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20"/>
                    <a:pt x="108" y="22"/>
                    <a:pt x="108" y="23"/>
                  </a:cubicBezTo>
                  <a:cubicBezTo>
                    <a:pt x="107" y="23"/>
                    <a:pt x="106" y="24"/>
                    <a:pt x="105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5" y="24"/>
                    <a:pt x="83" y="24"/>
                    <a:pt x="83" y="23"/>
                  </a:cubicBezTo>
                  <a:cubicBezTo>
                    <a:pt x="83" y="23"/>
                    <a:pt x="82" y="21"/>
                    <a:pt x="82" y="18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5"/>
                    <a:pt x="84" y="3"/>
                    <a:pt x="87" y="3"/>
                  </a:cubicBezTo>
                  <a:cubicBezTo>
                    <a:pt x="88" y="3"/>
                    <a:pt x="88" y="2"/>
                    <a:pt x="88" y="2"/>
                  </a:cubicBezTo>
                  <a:cubicBezTo>
                    <a:pt x="88" y="1"/>
                    <a:pt x="88" y="1"/>
                    <a:pt x="87" y="1"/>
                  </a:cubicBezTo>
                  <a:cubicBezTo>
                    <a:pt x="86" y="1"/>
                    <a:pt x="84" y="1"/>
                    <a:pt x="82" y="1"/>
                  </a:cubicBezTo>
                  <a:cubicBezTo>
                    <a:pt x="79" y="1"/>
                    <a:pt x="77" y="1"/>
                    <a:pt x="76" y="1"/>
                  </a:cubicBezTo>
                  <a:cubicBezTo>
                    <a:pt x="74" y="1"/>
                    <a:pt x="71" y="1"/>
                    <a:pt x="69" y="1"/>
                  </a:cubicBezTo>
                  <a:cubicBezTo>
                    <a:pt x="68" y="1"/>
                    <a:pt x="67" y="1"/>
                    <a:pt x="66" y="1"/>
                  </a:cubicBezTo>
                  <a:cubicBezTo>
                    <a:pt x="66" y="1"/>
                    <a:pt x="65" y="1"/>
                    <a:pt x="65" y="2"/>
                  </a:cubicBezTo>
                  <a:cubicBezTo>
                    <a:pt x="65" y="2"/>
                    <a:pt x="66" y="3"/>
                    <a:pt x="66" y="3"/>
                  </a:cubicBezTo>
                  <a:cubicBezTo>
                    <a:pt x="69" y="3"/>
                    <a:pt x="71" y="4"/>
                    <a:pt x="72" y="5"/>
                  </a:cubicBezTo>
                  <a:cubicBezTo>
                    <a:pt x="73" y="6"/>
                    <a:pt x="73" y="7"/>
                    <a:pt x="73" y="9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46"/>
                    <a:pt x="73" y="48"/>
                    <a:pt x="72" y="50"/>
                  </a:cubicBezTo>
                  <a:cubicBezTo>
                    <a:pt x="72" y="51"/>
                    <a:pt x="70" y="52"/>
                    <a:pt x="69" y="52"/>
                  </a:cubicBezTo>
                  <a:cubicBezTo>
                    <a:pt x="68" y="52"/>
                    <a:pt x="68" y="53"/>
                    <a:pt x="68" y="53"/>
                  </a:cubicBezTo>
                  <a:cubicBezTo>
                    <a:pt x="68" y="54"/>
                    <a:pt x="68" y="54"/>
                    <a:pt x="69" y="54"/>
                  </a:cubicBezTo>
                  <a:cubicBezTo>
                    <a:pt x="69" y="54"/>
                    <a:pt x="70" y="54"/>
                    <a:pt x="72" y="54"/>
                  </a:cubicBezTo>
                  <a:cubicBezTo>
                    <a:pt x="74" y="54"/>
                    <a:pt x="77" y="54"/>
                    <a:pt x="78" y="54"/>
                  </a:cubicBezTo>
                  <a:cubicBezTo>
                    <a:pt x="81" y="54"/>
                    <a:pt x="84" y="54"/>
                    <a:pt x="87" y="54"/>
                  </a:cubicBezTo>
                  <a:cubicBezTo>
                    <a:pt x="88" y="54"/>
                    <a:pt x="89" y="54"/>
                    <a:pt x="89" y="54"/>
                  </a:cubicBezTo>
                  <a:cubicBezTo>
                    <a:pt x="91" y="54"/>
                    <a:pt x="91" y="54"/>
                    <a:pt x="91" y="53"/>
                  </a:cubicBezTo>
                  <a:cubicBezTo>
                    <a:pt x="91" y="53"/>
                    <a:pt x="91" y="52"/>
                    <a:pt x="90" y="52"/>
                  </a:cubicBezTo>
                  <a:cubicBezTo>
                    <a:pt x="87" y="52"/>
                    <a:pt x="85" y="51"/>
                    <a:pt x="84" y="50"/>
                  </a:cubicBezTo>
                  <a:cubicBezTo>
                    <a:pt x="83" y="48"/>
                    <a:pt x="82" y="46"/>
                    <a:pt x="82" y="42"/>
                  </a:cubicBezTo>
                  <a:cubicBezTo>
                    <a:pt x="82" y="32"/>
                    <a:pt x="82" y="32"/>
                    <a:pt x="82" y="32"/>
                  </a:cubicBezTo>
                  <a:cubicBezTo>
                    <a:pt x="82" y="30"/>
                    <a:pt x="83" y="29"/>
                    <a:pt x="83" y="28"/>
                  </a:cubicBezTo>
                  <a:cubicBezTo>
                    <a:pt x="83" y="28"/>
                    <a:pt x="85" y="28"/>
                    <a:pt x="86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6" y="28"/>
                    <a:pt x="107" y="28"/>
                    <a:pt x="108" y="28"/>
                  </a:cubicBezTo>
                  <a:close/>
                  <a:moveTo>
                    <a:pt x="157" y="8"/>
                  </a:moveTo>
                  <a:cubicBezTo>
                    <a:pt x="157" y="6"/>
                    <a:pt x="157" y="5"/>
                    <a:pt x="159" y="4"/>
                  </a:cubicBezTo>
                  <a:cubicBezTo>
                    <a:pt x="161" y="4"/>
                    <a:pt x="161" y="4"/>
                    <a:pt x="161" y="4"/>
                  </a:cubicBezTo>
                  <a:cubicBezTo>
                    <a:pt x="166" y="4"/>
                    <a:pt x="166" y="4"/>
                    <a:pt x="166" y="4"/>
                  </a:cubicBezTo>
                  <a:cubicBezTo>
                    <a:pt x="170" y="4"/>
                    <a:pt x="173" y="5"/>
                    <a:pt x="175" y="6"/>
                  </a:cubicBezTo>
                  <a:cubicBezTo>
                    <a:pt x="177" y="7"/>
                    <a:pt x="178" y="9"/>
                    <a:pt x="178" y="11"/>
                  </a:cubicBezTo>
                  <a:cubicBezTo>
                    <a:pt x="178" y="13"/>
                    <a:pt x="178" y="13"/>
                    <a:pt x="179" y="13"/>
                  </a:cubicBezTo>
                  <a:cubicBezTo>
                    <a:pt x="180" y="13"/>
                    <a:pt x="180" y="12"/>
                    <a:pt x="180" y="10"/>
                  </a:cubicBezTo>
                  <a:cubicBezTo>
                    <a:pt x="180" y="9"/>
                    <a:pt x="180" y="8"/>
                    <a:pt x="180" y="5"/>
                  </a:cubicBezTo>
                  <a:cubicBezTo>
                    <a:pt x="180" y="4"/>
                    <a:pt x="180" y="3"/>
                    <a:pt x="180" y="2"/>
                  </a:cubicBezTo>
                  <a:cubicBezTo>
                    <a:pt x="180" y="1"/>
                    <a:pt x="179" y="1"/>
                    <a:pt x="179" y="1"/>
                  </a:cubicBezTo>
                  <a:cubicBezTo>
                    <a:pt x="179" y="1"/>
                    <a:pt x="178" y="1"/>
                    <a:pt x="178" y="1"/>
                  </a:cubicBezTo>
                  <a:cubicBezTo>
                    <a:pt x="176" y="1"/>
                    <a:pt x="171" y="1"/>
                    <a:pt x="163" y="1"/>
                  </a:cubicBezTo>
                  <a:cubicBezTo>
                    <a:pt x="148" y="1"/>
                    <a:pt x="148" y="1"/>
                    <a:pt x="148" y="1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43" y="1"/>
                    <a:pt x="142" y="1"/>
                    <a:pt x="142" y="1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40" y="1"/>
                    <a:pt x="140" y="1"/>
                    <a:pt x="140" y="2"/>
                  </a:cubicBezTo>
                  <a:cubicBezTo>
                    <a:pt x="140" y="2"/>
                    <a:pt x="140" y="3"/>
                    <a:pt x="141" y="3"/>
                  </a:cubicBezTo>
                  <a:cubicBezTo>
                    <a:pt x="144" y="3"/>
                    <a:pt x="145" y="4"/>
                    <a:pt x="146" y="5"/>
                  </a:cubicBezTo>
                  <a:cubicBezTo>
                    <a:pt x="147" y="6"/>
                    <a:pt x="148" y="8"/>
                    <a:pt x="148" y="11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8" y="44"/>
                    <a:pt x="148" y="46"/>
                    <a:pt x="147" y="47"/>
                  </a:cubicBezTo>
                  <a:cubicBezTo>
                    <a:pt x="147" y="49"/>
                    <a:pt x="147" y="50"/>
                    <a:pt x="146" y="51"/>
                  </a:cubicBezTo>
                  <a:cubicBezTo>
                    <a:pt x="146" y="51"/>
                    <a:pt x="145" y="52"/>
                    <a:pt x="143" y="52"/>
                  </a:cubicBezTo>
                  <a:cubicBezTo>
                    <a:pt x="143" y="53"/>
                    <a:pt x="142" y="53"/>
                    <a:pt x="142" y="54"/>
                  </a:cubicBezTo>
                  <a:cubicBezTo>
                    <a:pt x="142" y="54"/>
                    <a:pt x="143" y="54"/>
                    <a:pt x="143" y="54"/>
                  </a:cubicBezTo>
                  <a:cubicBezTo>
                    <a:pt x="144" y="54"/>
                    <a:pt x="145" y="54"/>
                    <a:pt x="146" y="54"/>
                  </a:cubicBezTo>
                  <a:cubicBezTo>
                    <a:pt x="149" y="54"/>
                    <a:pt x="152" y="54"/>
                    <a:pt x="154" y="54"/>
                  </a:cubicBezTo>
                  <a:cubicBezTo>
                    <a:pt x="157" y="54"/>
                    <a:pt x="159" y="54"/>
                    <a:pt x="161" y="54"/>
                  </a:cubicBezTo>
                  <a:cubicBezTo>
                    <a:pt x="165" y="55"/>
                    <a:pt x="165" y="55"/>
                    <a:pt x="165" y="55"/>
                  </a:cubicBezTo>
                  <a:cubicBezTo>
                    <a:pt x="167" y="55"/>
                    <a:pt x="169" y="55"/>
                    <a:pt x="171" y="55"/>
                  </a:cubicBezTo>
                  <a:cubicBezTo>
                    <a:pt x="174" y="55"/>
                    <a:pt x="176" y="54"/>
                    <a:pt x="178" y="54"/>
                  </a:cubicBezTo>
                  <a:cubicBezTo>
                    <a:pt x="179" y="53"/>
                    <a:pt x="181" y="51"/>
                    <a:pt x="182" y="49"/>
                  </a:cubicBezTo>
                  <a:cubicBezTo>
                    <a:pt x="183" y="47"/>
                    <a:pt x="184" y="44"/>
                    <a:pt x="184" y="42"/>
                  </a:cubicBezTo>
                  <a:cubicBezTo>
                    <a:pt x="184" y="42"/>
                    <a:pt x="184" y="41"/>
                    <a:pt x="184" y="41"/>
                  </a:cubicBezTo>
                  <a:cubicBezTo>
                    <a:pt x="184" y="41"/>
                    <a:pt x="183" y="41"/>
                    <a:pt x="183" y="41"/>
                  </a:cubicBezTo>
                  <a:cubicBezTo>
                    <a:pt x="183" y="41"/>
                    <a:pt x="183" y="41"/>
                    <a:pt x="183" y="41"/>
                  </a:cubicBezTo>
                  <a:cubicBezTo>
                    <a:pt x="179" y="48"/>
                    <a:pt x="172" y="51"/>
                    <a:pt x="162" y="51"/>
                  </a:cubicBezTo>
                  <a:cubicBezTo>
                    <a:pt x="161" y="51"/>
                    <a:pt x="160" y="51"/>
                    <a:pt x="159" y="50"/>
                  </a:cubicBezTo>
                  <a:cubicBezTo>
                    <a:pt x="159" y="50"/>
                    <a:pt x="158" y="49"/>
                    <a:pt x="158" y="48"/>
                  </a:cubicBezTo>
                  <a:cubicBezTo>
                    <a:pt x="157" y="46"/>
                    <a:pt x="157" y="44"/>
                    <a:pt x="157" y="40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57" y="34"/>
                    <a:pt x="157" y="32"/>
                    <a:pt x="157" y="30"/>
                  </a:cubicBezTo>
                  <a:cubicBezTo>
                    <a:pt x="157" y="29"/>
                    <a:pt x="157" y="28"/>
                    <a:pt x="158" y="28"/>
                  </a:cubicBezTo>
                  <a:cubicBezTo>
                    <a:pt x="158" y="28"/>
                    <a:pt x="159" y="28"/>
                    <a:pt x="160" y="28"/>
                  </a:cubicBezTo>
                  <a:cubicBezTo>
                    <a:pt x="163" y="28"/>
                    <a:pt x="163" y="28"/>
                    <a:pt x="163" y="28"/>
                  </a:cubicBezTo>
                  <a:cubicBezTo>
                    <a:pt x="166" y="28"/>
                    <a:pt x="168" y="28"/>
                    <a:pt x="169" y="28"/>
                  </a:cubicBezTo>
                  <a:cubicBezTo>
                    <a:pt x="170" y="28"/>
                    <a:pt x="170" y="28"/>
                    <a:pt x="171" y="29"/>
                  </a:cubicBezTo>
                  <a:cubicBezTo>
                    <a:pt x="172" y="30"/>
                    <a:pt x="173" y="32"/>
                    <a:pt x="173" y="34"/>
                  </a:cubicBezTo>
                  <a:cubicBezTo>
                    <a:pt x="174" y="35"/>
                    <a:pt x="174" y="36"/>
                    <a:pt x="175" y="36"/>
                  </a:cubicBezTo>
                  <a:cubicBezTo>
                    <a:pt x="175" y="35"/>
                    <a:pt x="175" y="35"/>
                    <a:pt x="175" y="35"/>
                  </a:cubicBezTo>
                  <a:cubicBezTo>
                    <a:pt x="175" y="35"/>
                    <a:pt x="175" y="35"/>
                    <a:pt x="175" y="35"/>
                  </a:cubicBezTo>
                  <a:cubicBezTo>
                    <a:pt x="175" y="33"/>
                    <a:pt x="175" y="33"/>
                    <a:pt x="175" y="33"/>
                  </a:cubicBezTo>
                  <a:cubicBezTo>
                    <a:pt x="175" y="31"/>
                    <a:pt x="175" y="29"/>
                    <a:pt x="175" y="27"/>
                  </a:cubicBezTo>
                  <a:cubicBezTo>
                    <a:pt x="175" y="24"/>
                    <a:pt x="175" y="22"/>
                    <a:pt x="175" y="21"/>
                  </a:cubicBezTo>
                  <a:cubicBezTo>
                    <a:pt x="175" y="21"/>
                    <a:pt x="175" y="20"/>
                    <a:pt x="175" y="20"/>
                  </a:cubicBezTo>
                  <a:cubicBezTo>
                    <a:pt x="175" y="19"/>
                    <a:pt x="175" y="18"/>
                    <a:pt x="175" y="18"/>
                  </a:cubicBezTo>
                  <a:cubicBezTo>
                    <a:pt x="175" y="17"/>
                    <a:pt x="175" y="17"/>
                    <a:pt x="174" y="17"/>
                  </a:cubicBezTo>
                  <a:cubicBezTo>
                    <a:pt x="174" y="17"/>
                    <a:pt x="173" y="17"/>
                    <a:pt x="173" y="18"/>
                  </a:cubicBezTo>
                  <a:cubicBezTo>
                    <a:pt x="172" y="20"/>
                    <a:pt x="172" y="20"/>
                    <a:pt x="172" y="20"/>
                  </a:cubicBezTo>
                  <a:cubicBezTo>
                    <a:pt x="171" y="22"/>
                    <a:pt x="169" y="24"/>
                    <a:pt x="166" y="24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59" y="24"/>
                    <a:pt x="158" y="24"/>
                    <a:pt x="157" y="23"/>
                  </a:cubicBezTo>
                  <a:cubicBezTo>
                    <a:pt x="157" y="22"/>
                    <a:pt x="157" y="21"/>
                    <a:pt x="157" y="18"/>
                  </a:cubicBezTo>
                  <a:cubicBezTo>
                    <a:pt x="157" y="10"/>
                    <a:pt x="157" y="10"/>
                    <a:pt x="157" y="10"/>
                  </a:cubicBezTo>
                  <a:cubicBezTo>
                    <a:pt x="157" y="8"/>
                    <a:pt x="157" y="8"/>
                    <a:pt x="157" y="8"/>
                  </a:cubicBezTo>
                  <a:close/>
                  <a:moveTo>
                    <a:pt x="270" y="2"/>
                  </a:moveTo>
                  <a:cubicBezTo>
                    <a:pt x="270" y="2"/>
                    <a:pt x="271" y="3"/>
                    <a:pt x="272" y="3"/>
                  </a:cubicBezTo>
                  <a:cubicBezTo>
                    <a:pt x="274" y="3"/>
                    <a:pt x="276" y="3"/>
                    <a:pt x="277" y="5"/>
                  </a:cubicBezTo>
                  <a:cubicBezTo>
                    <a:pt x="279" y="6"/>
                    <a:pt x="279" y="8"/>
                    <a:pt x="280" y="10"/>
                  </a:cubicBezTo>
                  <a:cubicBezTo>
                    <a:pt x="280" y="18"/>
                    <a:pt x="280" y="18"/>
                    <a:pt x="280" y="18"/>
                  </a:cubicBezTo>
                  <a:cubicBezTo>
                    <a:pt x="280" y="21"/>
                    <a:pt x="280" y="21"/>
                    <a:pt x="280" y="21"/>
                  </a:cubicBezTo>
                  <a:cubicBezTo>
                    <a:pt x="280" y="29"/>
                    <a:pt x="279" y="34"/>
                    <a:pt x="278" y="38"/>
                  </a:cubicBezTo>
                  <a:cubicBezTo>
                    <a:pt x="278" y="42"/>
                    <a:pt x="276" y="45"/>
                    <a:pt x="274" y="47"/>
                  </a:cubicBezTo>
                  <a:cubicBezTo>
                    <a:pt x="271" y="50"/>
                    <a:pt x="267" y="51"/>
                    <a:pt x="262" y="51"/>
                  </a:cubicBezTo>
                  <a:cubicBezTo>
                    <a:pt x="257" y="51"/>
                    <a:pt x="253" y="50"/>
                    <a:pt x="250" y="47"/>
                  </a:cubicBezTo>
                  <a:cubicBezTo>
                    <a:pt x="248" y="45"/>
                    <a:pt x="246" y="43"/>
                    <a:pt x="246" y="40"/>
                  </a:cubicBezTo>
                  <a:cubicBezTo>
                    <a:pt x="245" y="37"/>
                    <a:pt x="245" y="33"/>
                    <a:pt x="245" y="27"/>
                  </a:cubicBezTo>
                  <a:cubicBezTo>
                    <a:pt x="245" y="20"/>
                    <a:pt x="245" y="20"/>
                    <a:pt x="245" y="20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5" y="7"/>
                    <a:pt x="246" y="6"/>
                    <a:pt x="246" y="5"/>
                  </a:cubicBezTo>
                  <a:cubicBezTo>
                    <a:pt x="247" y="4"/>
                    <a:pt x="248" y="3"/>
                    <a:pt x="249" y="3"/>
                  </a:cubicBezTo>
                  <a:cubicBezTo>
                    <a:pt x="250" y="3"/>
                    <a:pt x="251" y="3"/>
                    <a:pt x="251" y="3"/>
                  </a:cubicBezTo>
                  <a:cubicBezTo>
                    <a:pt x="251" y="2"/>
                    <a:pt x="251" y="2"/>
                    <a:pt x="251" y="2"/>
                  </a:cubicBezTo>
                  <a:cubicBezTo>
                    <a:pt x="251" y="1"/>
                    <a:pt x="251" y="1"/>
                    <a:pt x="249" y="1"/>
                  </a:cubicBezTo>
                  <a:cubicBezTo>
                    <a:pt x="249" y="1"/>
                    <a:pt x="248" y="1"/>
                    <a:pt x="247" y="1"/>
                  </a:cubicBezTo>
                  <a:cubicBezTo>
                    <a:pt x="244" y="1"/>
                    <a:pt x="241" y="1"/>
                    <a:pt x="238" y="1"/>
                  </a:cubicBezTo>
                  <a:cubicBezTo>
                    <a:pt x="236" y="1"/>
                    <a:pt x="234" y="1"/>
                    <a:pt x="231" y="1"/>
                  </a:cubicBezTo>
                  <a:cubicBezTo>
                    <a:pt x="230" y="1"/>
                    <a:pt x="229" y="1"/>
                    <a:pt x="229" y="1"/>
                  </a:cubicBezTo>
                  <a:cubicBezTo>
                    <a:pt x="228" y="1"/>
                    <a:pt x="228" y="1"/>
                    <a:pt x="228" y="2"/>
                  </a:cubicBezTo>
                  <a:cubicBezTo>
                    <a:pt x="228" y="2"/>
                    <a:pt x="228" y="3"/>
                    <a:pt x="229" y="3"/>
                  </a:cubicBezTo>
                  <a:cubicBezTo>
                    <a:pt x="231" y="3"/>
                    <a:pt x="232" y="3"/>
                    <a:pt x="233" y="4"/>
                  </a:cubicBezTo>
                  <a:cubicBezTo>
                    <a:pt x="235" y="5"/>
                    <a:pt x="235" y="5"/>
                    <a:pt x="236" y="6"/>
                  </a:cubicBezTo>
                  <a:cubicBezTo>
                    <a:pt x="236" y="7"/>
                    <a:pt x="236" y="8"/>
                    <a:pt x="236" y="10"/>
                  </a:cubicBezTo>
                  <a:cubicBezTo>
                    <a:pt x="236" y="17"/>
                    <a:pt x="236" y="17"/>
                    <a:pt x="236" y="17"/>
                  </a:cubicBezTo>
                  <a:cubicBezTo>
                    <a:pt x="236" y="32"/>
                    <a:pt x="236" y="32"/>
                    <a:pt x="236" y="32"/>
                  </a:cubicBezTo>
                  <a:cubicBezTo>
                    <a:pt x="236" y="41"/>
                    <a:pt x="238" y="48"/>
                    <a:pt x="243" y="51"/>
                  </a:cubicBezTo>
                  <a:cubicBezTo>
                    <a:pt x="247" y="54"/>
                    <a:pt x="252" y="55"/>
                    <a:pt x="259" y="55"/>
                  </a:cubicBezTo>
                  <a:cubicBezTo>
                    <a:pt x="268" y="55"/>
                    <a:pt x="275" y="52"/>
                    <a:pt x="279" y="46"/>
                  </a:cubicBezTo>
                  <a:cubicBezTo>
                    <a:pt x="280" y="44"/>
                    <a:pt x="281" y="40"/>
                    <a:pt x="282" y="36"/>
                  </a:cubicBezTo>
                  <a:cubicBezTo>
                    <a:pt x="283" y="31"/>
                    <a:pt x="283" y="25"/>
                    <a:pt x="283" y="17"/>
                  </a:cubicBezTo>
                  <a:cubicBezTo>
                    <a:pt x="283" y="13"/>
                    <a:pt x="283" y="13"/>
                    <a:pt x="283" y="13"/>
                  </a:cubicBezTo>
                  <a:cubicBezTo>
                    <a:pt x="283" y="9"/>
                    <a:pt x="283" y="9"/>
                    <a:pt x="283" y="9"/>
                  </a:cubicBezTo>
                  <a:cubicBezTo>
                    <a:pt x="283" y="5"/>
                    <a:pt x="284" y="3"/>
                    <a:pt x="286" y="3"/>
                  </a:cubicBezTo>
                  <a:cubicBezTo>
                    <a:pt x="288" y="3"/>
                    <a:pt x="288" y="3"/>
                    <a:pt x="288" y="3"/>
                  </a:cubicBezTo>
                  <a:cubicBezTo>
                    <a:pt x="288" y="2"/>
                    <a:pt x="289" y="2"/>
                    <a:pt x="289" y="2"/>
                  </a:cubicBezTo>
                  <a:cubicBezTo>
                    <a:pt x="289" y="1"/>
                    <a:pt x="288" y="1"/>
                    <a:pt x="288" y="1"/>
                  </a:cubicBezTo>
                  <a:cubicBezTo>
                    <a:pt x="287" y="1"/>
                    <a:pt x="287" y="1"/>
                    <a:pt x="286" y="1"/>
                  </a:cubicBezTo>
                  <a:cubicBezTo>
                    <a:pt x="285" y="1"/>
                    <a:pt x="284" y="1"/>
                    <a:pt x="283" y="1"/>
                  </a:cubicBezTo>
                  <a:cubicBezTo>
                    <a:pt x="279" y="1"/>
                    <a:pt x="279" y="1"/>
                    <a:pt x="279" y="1"/>
                  </a:cubicBezTo>
                  <a:cubicBezTo>
                    <a:pt x="275" y="1"/>
                    <a:pt x="275" y="1"/>
                    <a:pt x="275" y="1"/>
                  </a:cubicBezTo>
                  <a:cubicBezTo>
                    <a:pt x="273" y="1"/>
                    <a:pt x="272" y="1"/>
                    <a:pt x="272" y="1"/>
                  </a:cubicBezTo>
                  <a:cubicBezTo>
                    <a:pt x="272" y="1"/>
                    <a:pt x="271" y="1"/>
                    <a:pt x="271" y="1"/>
                  </a:cubicBezTo>
                  <a:cubicBezTo>
                    <a:pt x="271" y="1"/>
                    <a:pt x="270" y="1"/>
                    <a:pt x="270" y="2"/>
                  </a:cubicBezTo>
                  <a:cubicBezTo>
                    <a:pt x="270" y="2"/>
                    <a:pt x="270" y="2"/>
                    <a:pt x="270" y="2"/>
                  </a:cubicBezTo>
                  <a:close/>
                  <a:moveTo>
                    <a:pt x="325" y="8"/>
                  </a:moveTo>
                  <a:cubicBezTo>
                    <a:pt x="322" y="4"/>
                    <a:pt x="322" y="4"/>
                    <a:pt x="322" y="4"/>
                  </a:cubicBezTo>
                  <a:cubicBezTo>
                    <a:pt x="321" y="3"/>
                    <a:pt x="320" y="2"/>
                    <a:pt x="320" y="1"/>
                  </a:cubicBezTo>
                  <a:cubicBezTo>
                    <a:pt x="319" y="1"/>
                    <a:pt x="318" y="1"/>
                    <a:pt x="318" y="1"/>
                  </a:cubicBezTo>
                  <a:cubicBezTo>
                    <a:pt x="317" y="1"/>
                    <a:pt x="316" y="1"/>
                    <a:pt x="315" y="1"/>
                  </a:cubicBezTo>
                  <a:cubicBezTo>
                    <a:pt x="313" y="1"/>
                    <a:pt x="311" y="1"/>
                    <a:pt x="309" y="1"/>
                  </a:cubicBezTo>
                  <a:cubicBezTo>
                    <a:pt x="307" y="1"/>
                    <a:pt x="307" y="1"/>
                    <a:pt x="307" y="1"/>
                  </a:cubicBezTo>
                  <a:cubicBezTo>
                    <a:pt x="305" y="1"/>
                    <a:pt x="305" y="1"/>
                    <a:pt x="305" y="1"/>
                  </a:cubicBezTo>
                  <a:cubicBezTo>
                    <a:pt x="304" y="1"/>
                    <a:pt x="303" y="1"/>
                    <a:pt x="303" y="2"/>
                  </a:cubicBezTo>
                  <a:cubicBezTo>
                    <a:pt x="303" y="3"/>
                    <a:pt x="304" y="3"/>
                    <a:pt x="305" y="3"/>
                  </a:cubicBezTo>
                  <a:cubicBezTo>
                    <a:pt x="310" y="4"/>
                    <a:pt x="313" y="8"/>
                    <a:pt x="313" y="16"/>
                  </a:cubicBezTo>
                  <a:cubicBezTo>
                    <a:pt x="313" y="33"/>
                    <a:pt x="313" y="33"/>
                    <a:pt x="313" y="33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3" y="45"/>
                    <a:pt x="313" y="47"/>
                    <a:pt x="312" y="49"/>
                  </a:cubicBezTo>
                  <a:cubicBezTo>
                    <a:pt x="311" y="51"/>
                    <a:pt x="310" y="52"/>
                    <a:pt x="308" y="52"/>
                  </a:cubicBezTo>
                  <a:cubicBezTo>
                    <a:pt x="307" y="53"/>
                    <a:pt x="307" y="53"/>
                    <a:pt x="307" y="54"/>
                  </a:cubicBezTo>
                  <a:cubicBezTo>
                    <a:pt x="307" y="54"/>
                    <a:pt x="307" y="55"/>
                    <a:pt x="308" y="55"/>
                  </a:cubicBezTo>
                  <a:cubicBezTo>
                    <a:pt x="308" y="55"/>
                    <a:pt x="309" y="54"/>
                    <a:pt x="310" y="54"/>
                  </a:cubicBezTo>
                  <a:cubicBezTo>
                    <a:pt x="312" y="54"/>
                    <a:pt x="314" y="54"/>
                    <a:pt x="317" y="54"/>
                  </a:cubicBezTo>
                  <a:cubicBezTo>
                    <a:pt x="319" y="54"/>
                    <a:pt x="322" y="54"/>
                    <a:pt x="324" y="54"/>
                  </a:cubicBezTo>
                  <a:cubicBezTo>
                    <a:pt x="325" y="54"/>
                    <a:pt x="325" y="54"/>
                    <a:pt x="325" y="54"/>
                  </a:cubicBezTo>
                  <a:cubicBezTo>
                    <a:pt x="326" y="54"/>
                    <a:pt x="327" y="54"/>
                    <a:pt x="327" y="53"/>
                  </a:cubicBezTo>
                  <a:cubicBezTo>
                    <a:pt x="327" y="53"/>
                    <a:pt x="326" y="52"/>
                    <a:pt x="325" y="52"/>
                  </a:cubicBezTo>
                  <a:cubicBezTo>
                    <a:pt x="321" y="52"/>
                    <a:pt x="319" y="50"/>
                    <a:pt x="318" y="47"/>
                  </a:cubicBezTo>
                  <a:cubicBezTo>
                    <a:pt x="317" y="45"/>
                    <a:pt x="317" y="39"/>
                    <a:pt x="317" y="31"/>
                  </a:cubicBezTo>
                  <a:cubicBezTo>
                    <a:pt x="317" y="16"/>
                    <a:pt x="317" y="16"/>
                    <a:pt x="317" y="16"/>
                  </a:cubicBezTo>
                  <a:cubicBezTo>
                    <a:pt x="317" y="15"/>
                    <a:pt x="317" y="15"/>
                    <a:pt x="317" y="15"/>
                  </a:cubicBezTo>
                  <a:cubicBezTo>
                    <a:pt x="317" y="14"/>
                    <a:pt x="317" y="13"/>
                    <a:pt x="318" y="13"/>
                  </a:cubicBezTo>
                  <a:cubicBezTo>
                    <a:pt x="318" y="13"/>
                    <a:pt x="318" y="14"/>
                    <a:pt x="319" y="14"/>
                  </a:cubicBezTo>
                  <a:cubicBezTo>
                    <a:pt x="354" y="54"/>
                    <a:pt x="354" y="54"/>
                    <a:pt x="354" y="54"/>
                  </a:cubicBezTo>
                  <a:cubicBezTo>
                    <a:pt x="355" y="54"/>
                    <a:pt x="355" y="54"/>
                    <a:pt x="356" y="54"/>
                  </a:cubicBezTo>
                  <a:cubicBezTo>
                    <a:pt x="356" y="54"/>
                    <a:pt x="356" y="54"/>
                    <a:pt x="356" y="53"/>
                  </a:cubicBezTo>
                  <a:cubicBezTo>
                    <a:pt x="356" y="49"/>
                    <a:pt x="356" y="49"/>
                    <a:pt x="356" y="49"/>
                  </a:cubicBezTo>
                  <a:cubicBezTo>
                    <a:pt x="356" y="46"/>
                    <a:pt x="356" y="46"/>
                    <a:pt x="356" y="46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56" y="38"/>
                    <a:pt x="356" y="38"/>
                    <a:pt x="356" y="38"/>
                  </a:cubicBezTo>
                  <a:cubicBezTo>
                    <a:pt x="357" y="14"/>
                    <a:pt x="357" y="14"/>
                    <a:pt x="357" y="14"/>
                  </a:cubicBezTo>
                  <a:cubicBezTo>
                    <a:pt x="357" y="12"/>
                    <a:pt x="357" y="12"/>
                    <a:pt x="357" y="12"/>
                  </a:cubicBezTo>
                  <a:cubicBezTo>
                    <a:pt x="357" y="6"/>
                    <a:pt x="359" y="3"/>
                    <a:pt x="362" y="3"/>
                  </a:cubicBezTo>
                  <a:cubicBezTo>
                    <a:pt x="363" y="3"/>
                    <a:pt x="363" y="2"/>
                    <a:pt x="363" y="2"/>
                  </a:cubicBezTo>
                  <a:cubicBezTo>
                    <a:pt x="363" y="1"/>
                    <a:pt x="363" y="1"/>
                    <a:pt x="362" y="1"/>
                  </a:cubicBezTo>
                  <a:cubicBezTo>
                    <a:pt x="362" y="1"/>
                    <a:pt x="361" y="1"/>
                    <a:pt x="361" y="1"/>
                  </a:cubicBezTo>
                  <a:cubicBezTo>
                    <a:pt x="357" y="1"/>
                    <a:pt x="354" y="1"/>
                    <a:pt x="352" y="1"/>
                  </a:cubicBezTo>
                  <a:cubicBezTo>
                    <a:pt x="351" y="1"/>
                    <a:pt x="350" y="1"/>
                    <a:pt x="349" y="1"/>
                  </a:cubicBezTo>
                  <a:cubicBezTo>
                    <a:pt x="347" y="1"/>
                    <a:pt x="345" y="1"/>
                    <a:pt x="344" y="1"/>
                  </a:cubicBezTo>
                  <a:cubicBezTo>
                    <a:pt x="344" y="1"/>
                    <a:pt x="343" y="1"/>
                    <a:pt x="343" y="2"/>
                  </a:cubicBezTo>
                  <a:cubicBezTo>
                    <a:pt x="343" y="2"/>
                    <a:pt x="344" y="3"/>
                    <a:pt x="345" y="3"/>
                  </a:cubicBezTo>
                  <a:cubicBezTo>
                    <a:pt x="348" y="3"/>
                    <a:pt x="351" y="4"/>
                    <a:pt x="352" y="6"/>
                  </a:cubicBezTo>
                  <a:cubicBezTo>
                    <a:pt x="353" y="8"/>
                    <a:pt x="354" y="13"/>
                    <a:pt x="354" y="19"/>
                  </a:cubicBezTo>
                  <a:cubicBezTo>
                    <a:pt x="354" y="24"/>
                    <a:pt x="354" y="29"/>
                    <a:pt x="353" y="35"/>
                  </a:cubicBezTo>
                  <a:cubicBezTo>
                    <a:pt x="353" y="37"/>
                    <a:pt x="353" y="37"/>
                    <a:pt x="352" y="37"/>
                  </a:cubicBezTo>
                  <a:cubicBezTo>
                    <a:pt x="352" y="37"/>
                    <a:pt x="351" y="36"/>
                    <a:pt x="349" y="34"/>
                  </a:cubicBezTo>
                  <a:cubicBezTo>
                    <a:pt x="348" y="33"/>
                    <a:pt x="348" y="33"/>
                    <a:pt x="348" y="33"/>
                  </a:cubicBezTo>
                  <a:cubicBezTo>
                    <a:pt x="327" y="10"/>
                    <a:pt x="327" y="10"/>
                    <a:pt x="327" y="10"/>
                  </a:cubicBezTo>
                  <a:cubicBezTo>
                    <a:pt x="327" y="10"/>
                    <a:pt x="326" y="9"/>
                    <a:pt x="325" y="8"/>
                  </a:cubicBezTo>
                  <a:cubicBezTo>
                    <a:pt x="325" y="8"/>
                    <a:pt x="325" y="8"/>
                    <a:pt x="325" y="8"/>
                  </a:cubicBezTo>
                  <a:close/>
                  <a:moveTo>
                    <a:pt x="396" y="9"/>
                  </a:moveTo>
                  <a:cubicBezTo>
                    <a:pt x="396" y="7"/>
                    <a:pt x="396" y="5"/>
                    <a:pt x="397" y="5"/>
                  </a:cubicBezTo>
                  <a:cubicBezTo>
                    <a:pt x="397" y="4"/>
                    <a:pt x="398" y="3"/>
                    <a:pt x="400" y="3"/>
                  </a:cubicBezTo>
                  <a:cubicBezTo>
                    <a:pt x="401" y="3"/>
                    <a:pt x="401" y="3"/>
                    <a:pt x="401" y="3"/>
                  </a:cubicBezTo>
                  <a:cubicBezTo>
                    <a:pt x="401" y="3"/>
                    <a:pt x="401" y="2"/>
                    <a:pt x="401" y="2"/>
                  </a:cubicBezTo>
                  <a:cubicBezTo>
                    <a:pt x="401" y="1"/>
                    <a:pt x="401" y="1"/>
                    <a:pt x="400" y="1"/>
                  </a:cubicBezTo>
                  <a:cubicBezTo>
                    <a:pt x="399" y="1"/>
                    <a:pt x="397" y="1"/>
                    <a:pt x="394" y="1"/>
                  </a:cubicBezTo>
                  <a:cubicBezTo>
                    <a:pt x="391" y="1"/>
                    <a:pt x="391" y="1"/>
                    <a:pt x="391" y="1"/>
                  </a:cubicBezTo>
                  <a:cubicBezTo>
                    <a:pt x="389" y="1"/>
                    <a:pt x="387" y="2"/>
                    <a:pt x="386" y="2"/>
                  </a:cubicBezTo>
                  <a:cubicBezTo>
                    <a:pt x="383" y="2"/>
                    <a:pt x="382" y="1"/>
                    <a:pt x="381" y="1"/>
                  </a:cubicBezTo>
                  <a:cubicBezTo>
                    <a:pt x="380" y="1"/>
                    <a:pt x="379" y="1"/>
                    <a:pt x="379" y="1"/>
                  </a:cubicBezTo>
                  <a:cubicBezTo>
                    <a:pt x="378" y="1"/>
                    <a:pt x="378" y="1"/>
                    <a:pt x="378" y="2"/>
                  </a:cubicBezTo>
                  <a:cubicBezTo>
                    <a:pt x="378" y="2"/>
                    <a:pt x="378" y="3"/>
                    <a:pt x="378" y="3"/>
                  </a:cubicBezTo>
                  <a:cubicBezTo>
                    <a:pt x="379" y="3"/>
                    <a:pt x="380" y="3"/>
                    <a:pt x="381" y="4"/>
                  </a:cubicBezTo>
                  <a:cubicBezTo>
                    <a:pt x="383" y="4"/>
                    <a:pt x="385" y="5"/>
                    <a:pt x="386" y="6"/>
                  </a:cubicBezTo>
                  <a:cubicBezTo>
                    <a:pt x="386" y="7"/>
                    <a:pt x="387" y="8"/>
                    <a:pt x="387" y="11"/>
                  </a:cubicBezTo>
                  <a:cubicBezTo>
                    <a:pt x="387" y="42"/>
                    <a:pt x="387" y="42"/>
                    <a:pt x="387" y="42"/>
                  </a:cubicBezTo>
                  <a:cubicBezTo>
                    <a:pt x="387" y="45"/>
                    <a:pt x="387" y="45"/>
                    <a:pt x="387" y="45"/>
                  </a:cubicBezTo>
                  <a:cubicBezTo>
                    <a:pt x="387" y="47"/>
                    <a:pt x="386" y="49"/>
                    <a:pt x="386" y="50"/>
                  </a:cubicBezTo>
                  <a:cubicBezTo>
                    <a:pt x="385" y="51"/>
                    <a:pt x="384" y="52"/>
                    <a:pt x="382" y="52"/>
                  </a:cubicBezTo>
                  <a:cubicBezTo>
                    <a:pt x="381" y="53"/>
                    <a:pt x="381" y="53"/>
                    <a:pt x="381" y="53"/>
                  </a:cubicBezTo>
                  <a:cubicBezTo>
                    <a:pt x="381" y="54"/>
                    <a:pt x="381" y="54"/>
                    <a:pt x="381" y="54"/>
                  </a:cubicBezTo>
                  <a:cubicBezTo>
                    <a:pt x="381" y="54"/>
                    <a:pt x="382" y="54"/>
                    <a:pt x="382" y="54"/>
                  </a:cubicBezTo>
                  <a:cubicBezTo>
                    <a:pt x="383" y="54"/>
                    <a:pt x="384" y="54"/>
                    <a:pt x="385" y="54"/>
                  </a:cubicBezTo>
                  <a:cubicBezTo>
                    <a:pt x="386" y="54"/>
                    <a:pt x="389" y="54"/>
                    <a:pt x="391" y="54"/>
                  </a:cubicBezTo>
                  <a:cubicBezTo>
                    <a:pt x="393" y="54"/>
                    <a:pt x="396" y="54"/>
                    <a:pt x="399" y="54"/>
                  </a:cubicBezTo>
                  <a:cubicBezTo>
                    <a:pt x="401" y="54"/>
                    <a:pt x="402" y="54"/>
                    <a:pt x="402" y="54"/>
                  </a:cubicBezTo>
                  <a:cubicBezTo>
                    <a:pt x="404" y="54"/>
                    <a:pt x="405" y="54"/>
                    <a:pt x="405" y="53"/>
                  </a:cubicBezTo>
                  <a:cubicBezTo>
                    <a:pt x="405" y="53"/>
                    <a:pt x="404" y="52"/>
                    <a:pt x="403" y="52"/>
                  </a:cubicBezTo>
                  <a:cubicBezTo>
                    <a:pt x="401" y="52"/>
                    <a:pt x="400" y="52"/>
                    <a:pt x="398" y="51"/>
                  </a:cubicBezTo>
                  <a:cubicBezTo>
                    <a:pt x="397" y="49"/>
                    <a:pt x="396" y="48"/>
                    <a:pt x="396" y="46"/>
                  </a:cubicBezTo>
                  <a:cubicBezTo>
                    <a:pt x="396" y="42"/>
                    <a:pt x="396" y="42"/>
                    <a:pt x="396" y="42"/>
                  </a:cubicBezTo>
                  <a:cubicBezTo>
                    <a:pt x="396" y="9"/>
                    <a:pt x="396" y="9"/>
                    <a:pt x="396" y="9"/>
                  </a:cubicBezTo>
                  <a:close/>
                  <a:moveTo>
                    <a:pt x="434" y="6"/>
                  </a:moveTo>
                  <a:cubicBezTo>
                    <a:pt x="434" y="4"/>
                    <a:pt x="435" y="3"/>
                    <a:pt x="437" y="3"/>
                  </a:cubicBezTo>
                  <a:cubicBezTo>
                    <a:pt x="438" y="3"/>
                    <a:pt x="438" y="2"/>
                    <a:pt x="438" y="2"/>
                  </a:cubicBezTo>
                  <a:cubicBezTo>
                    <a:pt x="438" y="1"/>
                    <a:pt x="438" y="1"/>
                    <a:pt x="437" y="1"/>
                  </a:cubicBezTo>
                  <a:cubicBezTo>
                    <a:pt x="437" y="1"/>
                    <a:pt x="436" y="1"/>
                    <a:pt x="434" y="1"/>
                  </a:cubicBezTo>
                  <a:cubicBezTo>
                    <a:pt x="430" y="1"/>
                    <a:pt x="430" y="1"/>
                    <a:pt x="430" y="1"/>
                  </a:cubicBezTo>
                  <a:cubicBezTo>
                    <a:pt x="423" y="1"/>
                    <a:pt x="423" y="1"/>
                    <a:pt x="423" y="1"/>
                  </a:cubicBezTo>
                  <a:cubicBezTo>
                    <a:pt x="422" y="1"/>
                    <a:pt x="420" y="1"/>
                    <a:pt x="419" y="1"/>
                  </a:cubicBezTo>
                  <a:cubicBezTo>
                    <a:pt x="418" y="1"/>
                    <a:pt x="418" y="1"/>
                    <a:pt x="418" y="1"/>
                  </a:cubicBezTo>
                  <a:cubicBezTo>
                    <a:pt x="417" y="1"/>
                    <a:pt x="417" y="1"/>
                    <a:pt x="417" y="2"/>
                  </a:cubicBezTo>
                  <a:cubicBezTo>
                    <a:pt x="417" y="2"/>
                    <a:pt x="417" y="3"/>
                    <a:pt x="418" y="3"/>
                  </a:cubicBezTo>
                  <a:cubicBezTo>
                    <a:pt x="420" y="3"/>
                    <a:pt x="421" y="4"/>
                    <a:pt x="422" y="6"/>
                  </a:cubicBezTo>
                  <a:cubicBezTo>
                    <a:pt x="423" y="7"/>
                    <a:pt x="425" y="10"/>
                    <a:pt x="427" y="15"/>
                  </a:cubicBezTo>
                  <a:cubicBezTo>
                    <a:pt x="428" y="19"/>
                    <a:pt x="430" y="24"/>
                    <a:pt x="432" y="29"/>
                  </a:cubicBezTo>
                  <a:cubicBezTo>
                    <a:pt x="442" y="50"/>
                    <a:pt x="442" y="50"/>
                    <a:pt x="442" y="50"/>
                  </a:cubicBezTo>
                  <a:cubicBezTo>
                    <a:pt x="442" y="52"/>
                    <a:pt x="442" y="52"/>
                    <a:pt x="442" y="52"/>
                  </a:cubicBezTo>
                  <a:cubicBezTo>
                    <a:pt x="443" y="54"/>
                    <a:pt x="443" y="54"/>
                    <a:pt x="443" y="54"/>
                  </a:cubicBezTo>
                  <a:cubicBezTo>
                    <a:pt x="444" y="55"/>
                    <a:pt x="444" y="55"/>
                    <a:pt x="445" y="55"/>
                  </a:cubicBezTo>
                  <a:cubicBezTo>
                    <a:pt x="445" y="55"/>
                    <a:pt x="446" y="55"/>
                    <a:pt x="446" y="53"/>
                  </a:cubicBezTo>
                  <a:cubicBezTo>
                    <a:pt x="447" y="53"/>
                    <a:pt x="447" y="51"/>
                    <a:pt x="449" y="48"/>
                  </a:cubicBezTo>
                  <a:cubicBezTo>
                    <a:pt x="449" y="48"/>
                    <a:pt x="450" y="46"/>
                    <a:pt x="452" y="41"/>
                  </a:cubicBezTo>
                  <a:cubicBezTo>
                    <a:pt x="459" y="26"/>
                    <a:pt x="459" y="26"/>
                    <a:pt x="459" y="26"/>
                  </a:cubicBezTo>
                  <a:cubicBezTo>
                    <a:pt x="465" y="13"/>
                    <a:pt x="465" y="13"/>
                    <a:pt x="465" y="13"/>
                  </a:cubicBezTo>
                  <a:cubicBezTo>
                    <a:pt x="466" y="9"/>
                    <a:pt x="468" y="6"/>
                    <a:pt x="469" y="5"/>
                  </a:cubicBezTo>
                  <a:cubicBezTo>
                    <a:pt x="470" y="4"/>
                    <a:pt x="471" y="3"/>
                    <a:pt x="472" y="3"/>
                  </a:cubicBezTo>
                  <a:cubicBezTo>
                    <a:pt x="473" y="2"/>
                    <a:pt x="474" y="2"/>
                    <a:pt x="474" y="1"/>
                  </a:cubicBezTo>
                  <a:cubicBezTo>
                    <a:pt x="474" y="1"/>
                    <a:pt x="473" y="0"/>
                    <a:pt x="473" y="0"/>
                  </a:cubicBezTo>
                  <a:cubicBezTo>
                    <a:pt x="473" y="0"/>
                    <a:pt x="472" y="1"/>
                    <a:pt x="471" y="1"/>
                  </a:cubicBezTo>
                  <a:cubicBezTo>
                    <a:pt x="470" y="1"/>
                    <a:pt x="468" y="1"/>
                    <a:pt x="465" y="1"/>
                  </a:cubicBezTo>
                  <a:cubicBezTo>
                    <a:pt x="464" y="1"/>
                    <a:pt x="463" y="1"/>
                    <a:pt x="461" y="1"/>
                  </a:cubicBezTo>
                  <a:cubicBezTo>
                    <a:pt x="457" y="1"/>
                    <a:pt x="457" y="1"/>
                    <a:pt x="457" y="1"/>
                  </a:cubicBezTo>
                  <a:cubicBezTo>
                    <a:pt x="456" y="1"/>
                    <a:pt x="455" y="1"/>
                    <a:pt x="455" y="1"/>
                  </a:cubicBezTo>
                  <a:cubicBezTo>
                    <a:pt x="454" y="1"/>
                    <a:pt x="454" y="1"/>
                    <a:pt x="454" y="2"/>
                  </a:cubicBezTo>
                  <a:cubicBezTo>
                    <a:pt x="454" y="2"/>
                    <a:pt x="455" y="2"/>
                    <a:pt x="455" y="3"/>
                  </a:cubicBezTo>
                  <a:cubicBezTo>
                    <a:pt x="458" y="3"/>
                    <a:pt x="459" y="4"/>
                    <a:pt x="460" y="5"/>
                  </a:cubicBezTo>
                  <a:cubicBezTo>
                    <a:pt x="461" y="6"/>
                    <a:pt x="462" y="7"/>
                    <a:pt x="462" y="9"/>
                  </a:cubicBezTo>
                  <a:cubicBezTo>
                    <a:pt x="462" y="11"/>
                    <a:pt x="461" y="16"/>
                    <a:pt x="458" y="22"/>
                  </a:cubicBezTo>
                  <a:cubicBezTo>
                    <a:pt x="449" y="42"/>
                    <a:pt x="449" y="42"/>
                    <a:pt x="449" y="42"/>
                  </a:cubicBezTo>
                  <a:cubicBezTo>
                    <a:pt x="449" y="42"/>
                    <a:pt x="448" y="43"/>
                    <a:pt x="448" y="43"/>
                  </a:cubicBezTo>
                  <a:cubicBezTo>
                    <a:pt x="448" y="43"/>
                    <a:pt x="447" y="42"/>
                    <a:pt x="447" y="41"/>
                  </a:cubicBezTo>
                  <a:cubicBezTo>
                    <a:pt x="438" y="20"/>
                    <a:pt x="438" y="20"/>
                    <a:pt x="438" y="20"/>
                  </a:cubicBezTo>
                  <a:cubicBezTo>
                    <a:pt x="435" y="13"/>
                    <a:pt x="434" y="9"/>
                    <a:pt x="434" y="6"/>
                  </a:cubicBezTo>
                  <a:cubicBezTo>
                    <a:pt x="434" y="6"/>
                    <a:pt x="434" y="6"/>
                    <a:pt x="434" y="6"/>
                  </a:cubicBezTo>
                  <a:close/>
                  <a:moveTo>
                    <a:pt x="505" y="8"/>
                  </a:moveTo>
                  <a:cubicBezTo>
                    <a:pt x="505" y="6"/>
                    <a:pt x="505" y="5"/>
                    <a:pt x="507" y="4"/>
                  </a:cubicBezTo>
                  <a:cubicBezTo>
                    <a:pt x="509" y="4"/>
                    <a:pt x="509" y="4"/>
                    <a:pt x="509" y="4"/>
                  </a:cubicBezTo>
                  <a:cubicBezTo>
                    <a:pt x="514" y="4"/>
                    <a:pt x="514" y="4"/>
                    <a:pt x="514" y="4"/>
                  </a:cubicBezTo>
                  <a:cubicBezTo>
                    <a:pt x="518" y="4"/>
                    <a:pt x="521" y="5"/>
                    <a:pt x="523" y="6"/>
                  </a:cubicBezTo>
                  <a:cubicBezTo>
                    <a:pt x="525" y="7"/>
                    <a:pt x="526" y="9"/>
                    <a:pt x="526" y="11"/>
                  </a:cubicBezTo>
                  <a:cubicBezTo>
                    <a:pt x="526" y="13"/>
                    <a:pt x="526" y="13"/>
                    <a:pt x="527" y="13"/>
                  </a:cubicBezTo>
                  <a:cubicBezTo>
                    <a:pt x="528" y="13"/>
                    <a:pt x="528" y="12"/>
                    <a:pt x="528" y="10"/>
                  </a:cubicBezTo>
                  <a:cubicBezTo>
                    <a:pt x="528" y="9"/>
                    <a:pt x="528" y="8"/>
                    <a:pt x="528" y="5"/>
                  </a:cubicBezTo>
                  <a:cubicBezTo>
                    <a:pt x="528" y="4"/>
                    <a:pt x="528" y="3"/>
                    <a:pt x="528" y="2"/>
                  </a:cubicBezTo>
                  <a:cubicBezTo>
                    <a:pt x="528" y="1"/>
                    <a:pt x="527" y="1"/>
                    <a:pt x="527" y="1"/>
                  </a:cubicBezTo>
                  <a:cubicBezTo>
                    <a:pt x="527" y="1"/>
                    <a:pt x="526" y="1"/>
                    <a:pt x="526" y="1"/>
                  </a:cubicBezTo>
                  <a:cubicBezTo>
                    <a:pt x="524" y="1"/>
                    <a:pt x="519" y="1"/>
                    <a:pt x="510" y="1"/>
                  </a:cubicBezTo>
                  <a:cubicBezTo>
                    <a:pt x="496" y="1"/>
                    <a:pt x="496" y="1"/>
                    <a:pt x="496" y="1"/>
                  </a:cubicBezTo>
                  <a:cubicBezTo>
                    <a:pt x="492" y="1"/>
                    <a:pt x="492" y="1"/>
                    <a:pt x="492" y="1"/>
                  </a:cubicBezTo>
                  <a:cubicBezTo>
                    <a:pt x="491" y="1"/>
                    <a:pt x="490" y="1"/>
                    <a:pt x="490" y="1"/>
                  </a:cubicBezTo>
                  <a:cubicBezTo>
                    <a:pt x="489" y="1"/>
                    <a:pt x="489" y="1"/>
                    <a:pt x="489" y="1"/>
                  </a:cubicBezTo>
                  <a:cubicBezTo>
                    <a:pt x="488" y="1"/>
                    <a:pt x="487" y="1"/>
                    <a:pt x="487" y="2"/>
                  </a:cubicBezTo>
                  <a:cubicBezTo>
                    <a:pt x="487" y="2"/>
                    <a:pt x="488" y="3"/>
                    <a:pt x="489" y="3"/>
                  </a:cubicBezTo>
                  <a:cubicBezTo>
                    <a:pt x="491" y="3"/>
                    <a:pt x="493" y="4"/>
                    <a:pt x="494" y="5"/>
                  </a:cubicBezTo>
                  <a:cubicBezTo>
                    <a:pt x="495" y="6"/>
                    <a:pt x="496" y="8"/>
                    <a:pt x="496" y="11"/>
                  </a:cubicBezTo>
                  <a:cubicBezTo>
                    <a:pt x="496" y="42"/>
                    <a:pt x="496" y="42"/>
                    <a:pt x="496" y="42"/>
                  </a:cubicBezTo>
                  <a:cubicBezTo>
                    <a:pt x="496" y="44"/>
                    <a:pt x="496" y="46"/>
                    <a:pt x="495" y="47"/>
                  </a:cubicBezTo>
                  <a:cubicBezTo>
                    <a:pt x="495" y="49"/>
                    <a:pt x="495" y="50"/>
                    <a:pt x="494" y="51"/>
                  </a:cubicBezTo>
                  <a:cubicBezTo>
                    <a:pt x="494" y="51"/>
                    <a:pt x="493" y="52"/>
                    <a:pt x="491" y="52"/>
                  </a:cubicBezTo>
                  <a:cubicBezTo>
                    <a:pt x="491" y="53"/>
                    <a:pt x="490" y="53"/>
                    <a:pt x="490" y="54"/>
                  </a:cubicBezTo>
                  <a:cubicBezTo>
                    <a:pt x="490" y="54"/>
                    <a:pt x="491" y="54"/>
                    <a:pt x="491" y="54"/>
                  </a:cubicBezTo>
                  <a:cubicBezTo>
                    <a:pt x="492" y="54"/>
                    <a:pt x="493" y="54"/>
                    <a:pt x="494" y="54"/>
                  </a:cubicBezTo>
                  <a:cubicBezTo>
                    <a:pt x="497" y="54"/>
                    <a:pt x="500" y="54"/>
                    <a:pt x="502" y="54"/>
                  </a:cubicBezTo>
                  <a:cubicBezTo>
                    <a:pt x="505" y="54"/>
                    <a:pt x="507" y="54"/>
                    <a:pt x="509" y="54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15" y="55"/>
                    <a:pt x="517" y="55"/>
                    <a:pt x="519" y="55"/>
                  </a:cubicBezTo>
                  <a:cubicBezTo>
                    <a:pt x="522" y="55"/>
                    <a:pt x="524" y="54"/>
                    <a:pt x="526" y="54"/>
                  </a:cubicBezTo>
                  <a:cubicBezTo>
                    <a:pt x="527" y="53"/>
                    <a:pt x="529" y="51"/>
                    <a:pt x="530" y="49"/>
                  </a:cubicBezTo>
                  <a:cubicBezTo>
                    <a:pt x="531" y="47"/>
                    <a:pt x="532" y="44"/>
                    <a:pt x="532" y="42"/>
                  </a:cubicBezTo>
                  <a:cubicBezTo>
                    <a:pt x="532" y="42"/>
                    <a:pt x="532" y="41"/>
                    <a:pt x="532" y="41"/>
                  </a:cubicBezTo>
                  <a:cubicBezTo>
                    <a:pt x="532" y="41"/>
                    <a:pt x="531" y="41"/>
                    <a:pt x="531" y="41"/>
                  </a:cubicBezTo>
                  <a:cubicBezTo>
                    <a:pt x="531" y="41"/>
                    <a:pt x="531" y="41"/>
                    <a:pt x="531" y="41"/>
                  </a:cubicBezTo>
                  <a:cubicBezTo>
                    <a:pt x="527" y="48"/>
                    <a:pt x="520" y="51"/>
                    <a:pt x="510" y="51"/>
                  </a:cubicBezTo>
                  <a:cubicBezTo>
                    <a:pt x="509" y="51"/>
                    <a:pt x="508" y="51"/>
                    <a:pt x="507" y="50"/>
                  </a:cubicBezTo>
                  <a:cubicBezTo>
                    <a:pt x="507" y="50"/>
                    <a:pt x="506" y="49"/>
                    <a:pt x="506" y="48"/>
                  </a:cubicBezTo>
                  <a:cubicBezTo>
                    <a:pt x="505" y="46"/>
                    <a:pt x="505" y="44"/>
                    <a:pt x="505" y="40"/>
                  </a:cubicBezTo>
                  <a:cubicBezTo>
                    <a:pt x="505" y="37"/>
                    <a:pt x="505" y="37"/>
                    <a:pt x="505" y="37"/>
                  </a:cubicBezTo>
                  <a:cubicBezTo>
                    <a:pt x="505" y="34"/>
                    <a:pt x="505" y="32"/>
                    <a:pt x="505" y="30"/>
                  </a:cubicBezTo>
                  <a:cubicBezTo>
                    <a:pt x="505" y="29"/>
                    <a:pt x="505" y="28"/>
                    <a:pt x="506" y="28"/>
                  </a:cubicBezTo>
                  <a:cubicBezTo>
                    <a:pt x="506" y="28"/>
                    <a:pt x="507" y="28"/>
                    <a:pt x="508" y="28"/>
                  </a:cubicBezTo>
                  <a:cubicBezTo>
                    <a:pt x="511" y="28"/>
                    <a:pt x="511" y="28"/>
                    <a:pt x="511" y="28"/>
                  </a:cubicBezTo>
                  <a:cubicBezTo>
                    <a:pt x="514" y="28"/>
                    <a:pt x="516" y="28"/>
                    <a:pt x="517" y="28"/>
                  </a:cubicBezTo>
                  <a:cubicBezTo>
                    <a:pt x="518" y="28"/>
                    <a:pt x="518" y="28"/>
                    <a:pt x="519" y="29"/>
                  </a:cubicBezTo>
                  <a:cubicBezTo>
                    <a:pt x="520" y="30"/>
                    <a:pt x="521" y="32"/>
                    <a:pt x="521" y="34"/>
                  </a:cubicBezTo>
                  <a:cubicBezTo>
                    <a:pt x="522" y="35"/>
                    <a:pt x="522" y="36"/>
                    <a:pt x="523" y="36"/>
                  </a:cubicBezTo>
                  <a:cubicBezTo>
                    <a:pt x="523" y="35"/>
                    <a:pt x="523" y="35"/>
                    <a:pt x="523" y="35"/>
                  </a:cubicBezTo>
                  <a:cubicBezTo>
                    <a:pt x="523" y="35"/>
                    <a:pt x="523" y="35"/>
                    <a:pt x="523" y="35"/>
                  </a:cubicBezTo>
                  <a:cubicBezTo>
                    <a:pt x="523" y="33"/>
                    <a:pt x="523" y="33"/>
                    <a:pt x="523" y="33"/>
                  </a:cubicBezTo>
                  <a:cubicBezTo>
                    <a:pt x="523" y="31"/>
                    <a:pt x="523" y="29"/>
                    <a:pt x="523" y="27"/>
                  </a:cubicBezTo>
                  <a:cubicBezTo>
                    <a:pt x="523" y="24"/>
                    <a:pt x="523" y="22"/>
                    <a:pt x="523" y="21"/>
                  </a:cubicBezTo>
                  <a:cubicBezTo>
                    <a:pt x="523" y="21"/>
                    <a:pt x="523" y="20"/>
                    <a:pt x="523" y="20"/>
                  </a:cubicBezTo>
                  <a:cubicBezTo>
                    <a:pt x="523" y="19"/>
                    <a:pt x="523" y="18"/>
                    <a:pt x="523" y="18"/>
                  </a:cubicBezTo>
                  <a:cubicBezTo>
                    <a:pt x="523" y="17"/>
                    <a:pt x="523" y="17"/>
                    <a:pt x="522" y="17"/>
                  </a:cubicBezTo>
                  <a:cubicBezTo>
                    <a:pt x="521" y="17"/>
                    <a:pt x="521" y="17"/>
                    <a:pt x="521" y="18"/>
                  </a:cubicBezTo>
                  <a:cubicBezTo>
                    <a:pt x="520" y="20"/>
                    <a:pt x="520" y="20"/>
                    <a:pt x="520" y="20"/>
                  </a:cubicBezTo>
                  <a:cubicBezTo>
                    <a:pt x="519" y="22"/>
                    <a:pt x="517" y="24"/>
                    <a:pt x="514" y="24"/>
                  </a:cubicBezTo>
                  <a:cubicBezTo>
                    <a:pt x="511" y="24"/>
                    <a:pt x="511" y="24"/>
                    <a:pt x="511" y="24"/>
                  </a:cubicBezTo>
                  <a:cubicBezTo>
                    <a:pt x="509" y="24"/>
                    <a:pt x="509" y="24"/>
                    <a:pt x="509" y="24"/>
                  </a:cubicBezTo>
                  <a:cubicBezTo>
                    <a:pt x="508" y="24"/>
                    <a:pt x="508" y="24"/>
                    <a:pt x="508" y="24"/>
                  </a:cubicBezTo>
                  <a:cubicBezTo>
                    <a:pt x="506" y="24"/>
                    <a:pt x="506" y="24"/>
                    <a:pt x="505" y="23"/>
                  </a:cubicBezTo>
                  <a:cubicBezTo>
                    <a:pt x="505" y="22"/>
                    <a:pt x="505" y="21"/>
                    <a:pt x="505" y="18"/>
                  </a:cubicBezTo>
                  <a:cubicBezTo>
                    <a:pt x="505" y="10"/>
                    <a:pt x="505" y="10"/>
                    <a:pt x="505" y="10"/>
                  </a:cubicBezTo>
                  <a:cubicBezTo>
                    <a:pt x="505" y="8"/>
                    <a:pt x="505" y="8"/>
                    <a:pt x="505" y="8"/>
                  </a:cubicBezTo>
                  <a:close/>
                  <a:moveTo>
                    <a:pt x="563" y="31"/>
                  </a:moveTo>
                  <a:cubicBezTo>
                    <a:pt x="563" y="30"/>
                    <a:pt x="563" y="29"/>
                    <a:pt x="563" y="29"/>
                  </a:cubicBezTo>
                  <a:cubicBezTo>
                    <a:pt x="565" y="29"/>
                    <a:pt x="565" y="29"/>
                    <a:pt x="565" y="29"/>
                  </a:cubicBezTo>
                  <a:cubicBezTo>
                    <a:pt x="567" y="29"/>
                    <a:pt x="567" y="29"/>
                    <a:pt x="567" y="29"/>
                  </a:cubicBezTo>
                  <a:cubicBezTo>
                    <a:pt x="569" y="29"/>
                    <a:pt x="571" y="29"/>
                    <a:pt x="572" y="30"/>
                  </a:cubicBezTo>
                  <a:cubicBezTo>
                    <a:pt x="573" y="31"/>
                    <a:pt x="574" y="33"/>
                    <a:pt x="575" y="36"/>
                  </a:cubicBezTo>
                  <a:cubicBezTo>
                    <a:pt x="579" y="43"/>
                    <a:pt x="582" y="48"/>
                    <a:pt x="584" y="50"/>
                  </a:cubicBezTo>
                  <a:cubicBezTo>
                    <a:pt x="586" y="53"/>
                    <a:pt x="589" y="54"/>
                    <a:pt x="591" y="54"/>
                  </a:cubicBezTo>
                  <a:cubicBezTo>
                    <a:pt x="593" y="54"/>
                    <a:pt x="595" y="54"/>
                    <a:pt x="597" y="53"/>
                  </a:cubicBezTo>
                  <a:cubicBezTo>
                    <a:pt x="599" y="52"/>
                    <a:pt x="600" y="51"/>
                    <a:pt x="600" y="50"/>
                  </a:cubicBezTo>
                  <a:cubicBezTo>
                    <a:pt x="600" y="50"/>
                    <a:pt x="600" y="49"/>
                    <a:pt x="599" y="49"/>
                  </a:cubicBezTo>
                  <a:cubicBezTo>
                    <a:pt x="599" y="49"/>
                    <a:pt x="599" y="49"/>
                    <a:pt x="599" y="50"/>
                  </a:cubicBezTo>
                  <a:cubicBezTo>
                    <a:pt x="598" y="50"/>
                    <a:pt x="597" y="50"/>
                    <a:pt x="597" y="50"/>
                  </a:cubicBezTo>
                  <a:cubicBezTo>
                    <a:pt x="595" y="50"/>
                    <a:pt x="594" y="49"/>
                    <a:pt x="593" y="48"/>
                  </a:cubicBezTo>
                  <a:cubicBezTo>
                    <a:pt x="592" y="47"/>
                    <a:pt x="591" y="46"/>
                    <a:pt x="589" y="43"/>
                  </a:cubicBezTo>
                  <a:cubicBezTo>
                    <a:pt x="585" y="36"/>
                    <a:pt x="585" y="36"/>
                    <a:pt x="585" y="36"/>
                  </a:cubicBezTo>
                  <a:cubicBezTo>
                    <a:pt x="582" y="30"/>
                    <a:pt x="582" y="30"/>
                    <a:pt x="582" y="30"/>
                  </a:cubicBezTo>
                  <a:cubicBezTo>
                    <a:pt x="581" y="29"/>
                    <a:pt x="581" y="29"/>
                    <a:pt x="581" y="28"/>
                  </a:cubicBezTo>
                  <a:cubicBezTo>
                    <a:pt x="581" y="28"/>
                    <a:pt x="581" y="28"/>
                    <a:pt x="581" y="27"/>
                  </a:cubicBezTo>
                  <a:cubicBezTo>
                    <a:pt x="580" y="27"/>
                    <a:pt x="581" y="27"/>
                    <a:pt x="581" y="27"/>
                  </a:cubicBezTo>
                  <a:cubicBezTo>
                    <a:pt x="584" y="25"/>
                    <a:pt x="586" y="24"/>
                    <a:pt x="587" y="22"/>
                  </a:cubicBezTo>
                  <a:cubicBezTo>
                    <a:pt x="589" y="20"/>
                    <a:pt x="589" y="17"/>
                    <a:pt x="589" y="15"/>
                  </a:cubicBezTo>
                  <a:cubicBezTo>
                    <a:pt x="589" y="11"/>
                    <a:pt x="588" y="7"/>
                    <a:pt x="584" y="5"/>
                  </a:cubicBezTo>
                  <a:cubicBezTo>
                    <a:pt x="581" y="2"/>
                    <a:pt x="577" y="1"/>
                    <a:pt x="572" y="1"/>
                  </a:cubicBezTo>
                  <a:cubicBezTo>
                    <a:pt x="571" y="1"/>
                    <a:pt x="568" y="1"/>
                    <a:pt x="563" y="1"/>
                  </a:cubicBezTo>
                  <a:cubicBezTo>
                    <a:pt x="559" y="1"/>
                    <a:pt x="556" y="2"/>
                    <a:pt x="554" y="2"/>
                  </a:cubicBezTo>
                  <a:cubicBezTo>
                    <a:pt x="551" y="2"/>
                    <a:pt x="549" y="1"/>
                    <a:pt x="547" y="1"/>
                  </a:cubicBezTo>
                  <a:cubicBezTo>
                    <a:pt x="546" y="1"/>
                    <a:pt x="546" y="1"/>
                    <a:pt x="546" y="1"/>
                  </a:cubicBezTo>
                  <a:cubicBezTo>
                    <a:pt x="545" y="1"/>
                    <a:pt x="545" y="1"/>
                    <a:pt x="545" y="2"/>
                  </a:cubicBezTo>
                  <a:cubicBezTo>
                    <a:pt x="545" y="3"/>
                    <a:pt x="545" y="3"/>
                    <a:pt x="546" y="4"/>
                  </a:cubicBezTo>
                  <a:cubicBezTo>
                    <a:pt x="549" y="4"/>
                    <a:pt x="551" y="5"/>
                    <a:pt x="552" y="7"/>
                  </a:cubicBezTo>
                  <a:cubicBezTo>
                    <a:pt x="553" y="8"/>
                    <a:pt x="554" y="10"/>
                    <a:pt x="554" y="13"/>
                  </a:cubicBezTo>
                  <a:cubicBezTo>
                    <a:pt x="554" y="41"/>
                    <a:pt x="554" y="41"/>
                    <a:pt x="554" y="41"/>
                  </a:cubicBezTo>
                  <a:cubicBezTo>
                    <a:pt x="554" y="43"/>
                    <a:pt x="554" y="43"/>
                    <a:pt x="554" y="43"/>
                  </a:cubicBezTo>
                  <a:cubicBezTo>
                    <a:pt x="554" y="46"/>
                    <a:pt x="554" y="46"/>
                    <a:pt x="554" y="46"/>
                  </a:cubicBezTo>
                  <a:cubicBezTo>
                    <a:pt x="554" y="48"/>
                    <a:pt x="553" y="49"/>
                    <a:pt x="553" y="50"/>
                  </a:cubicBezTo>
                  <a:cubicBezTo>
                    <a:pt x="552" y="51"/>
                    <a:pt x="551" y="52"/>
                    <a:pt x="549" y="53"/>
                  </a:cubicBezTo>
                  <a:cubicBezTo>
                    <a:pt x="548" y="53"/>
                    <a:pt x="548" y="53"/>
                    <a:pt x="548" y="54"/>
                  </a:cubicBezTo>
                  <a:cubicBezTo>
                    <a:pt x="548" y="54"/>
                    <a:pt x="549" y="55"/>
                    <a:pt x="550" y="55"/>
                  </a:cubicBezTo>
                  <a:cubicBezTo>
                    <a:pt x="550" y="55"/>
                    <a:pt x="550" y="55"/>
                    <a:pt x="551" y="55"/>
                  </a:cubicBezTo>
                  <a:cubicBezTo>
                    <a:pt x="554" y="54"/>
                    <a:pt x="554" y="54"/>
                    <a:pt x="554" y="54"/>
                  </a:cubicBezTo>
                  <a:cubicBezTo>
                    <a:pt x="557" y="54"/>
                    <a:pt x="557" y="54"/>
                    <a:pt x="557" y="54"/>
                  </a:cubicBezTo>
                  <a:cubicBezTo>
                    <a:pt x="558" y="54"/>
                    <a:pt x="560" y="54"/>
                    <a:pt x="562" y="54"/>
                  </a:cubicBezTo>
                  <a:cubicBezTo>
                    <a:pt x="564" y="54"/>
                    <a:pt x="566" y="54"/>
                    <a:pt x="568" y="54"/>
                  </a:cubicBezTo>
                  <a:cubicBezTo>
                    <a:pt x="569" y="54"/>
                    <a:pt x="569" y="54"/>
                    <a:pt x="570" y="54"/>
                  </a:cubicBezTo>
                  <a:cubicBezTo>
                    <a:pt x="570" y="54"/>
                    <a:pt x="571" y="54"/>
                    <a:pt x="571" y="53"/>
                  </a:cubicBezTo>
                  <a:cubicBezTo>
                    <a:pt x="571" y="53"/>
                    <a:pt x="570" y="52"/>
                    <a:pt x="569" y="52"/>
                  </a:cubicBezTo>
                  <a:cubicBezTo>
                    <a:pt x="567" y="52"/>
                    <a:pt x="565" y="51"/>
                    <a:pt x="564" y="49"/>
                  </a:cubicBezTo>
                  <a:cubicBezTo>
                    <a:pt x="563" y="47"/>
                    <a:pt x="563" y="44"/>
                    <a:pt x="563" y="39"/>
                  </a:cubicBezTo>
                  <a:cubicBezTo>
                    <a:pt x="563" y="31"/>
                    <a:pt x="563" y="31"/>
                    <a:pt x="563" y="31"/>
                  </a:cubicBezTo>
                  <a:close/>
                  <a:moveTo>
                    <a:pt x="564" y="5"/>
                  </a:moveTo>
                  <a:cubicBezTo>
                    <a:pt x="564" y="4"/>
                    <a:pt x="565" y="3"/>
                    <a:pt x="567" y="3"/>
                  </a:cubicBezTo>
                  <a:cubicBezTo>
                    <a:pt x="571" y="3"/>
                    <a:pt x="574" y="5"/>
                    <a:pt x="577" y="7"/>
                  </a:cubicBezTo>
                  <a:cubicBezTo>
                    <a:pt x="579" y="10"/>
                    <a:pt x="581" y="13"/>
                    <a:pt x="581" y="17"/>
                  </a:cubicBezTo>
                  <a:cubicBezTo>
                    <a:pt x="581" y="20"/>
                    <a:pt x="580" y="22"/>
                    <a:pt x="578" y="24"/>
                  </a:cubicBezTo>
                  <a:cubicBezTo>
                    <a:pt x="577" y="25"/>
                    <a:pt x="576" y="26"/>
                    <a:pt x="575" y="26"/>
                  </a:cubicBezTo>
                  <a:cubicBezTo>
                    <a:pt x="574" y="26"/>
                    <a:pt x="571" y="26"/>
                    <a:pt x="566" y="26"/>
                  </a:cubicBezTo>
                  <a:cubicBezTo>
                    <a:pt x="565" y="26"/>
                    <a:pt x="564" y="26"/>
                    <a:pt x="563" y="25"/>
                  </a:cubicBezTo>
                  <a:cubicBezTo>
                    <a:pt x="563" y="25"/>
                    <a:pt x="563" y="24"/>
                    <a:pt x="563" y="22"/>
                  </a:cubicBezTo>
                  <a:cubicBezTo>
                    <a:pt x="563" y="9"/>
                    <a:pt x="563" y="9"/>
                    <a:pt x="563" y="9"/>
                  </a:cubicBezTo>
                  <a:cubicBezTo>
                    <a:pt x="563" y="7"/>
                    <a:pt x="563" y="5"/>
                    <a:pt x="564" y="5"/>
                  </a:cubicBezTo>
                  <a:close/>
                  <a:moveTo>
                    <a:pt x="618" y="4"/>
                  </a:moveTo>
                  <a:cubicBezTo>
                    <a:pt x="616" y="7"/>
                    <a:pt x="614" y="11"/>
                    <a:pt x="614" y="15"/>
                  </a:cubicBezTo>
                  <a:cubicBezTo>
                    <a:pt x="614" y="19"/>
                    <a:pt x="615" y="22"/>
                    <a:pt x="617" y="24"/>
                  </a:cubicBezTo>
                  <a:cubicBezTo>
                    <a:pt x="619" y="26"/>
                    <a:pt x="623" y="29"/>
                    <a:pt x="629" y="31"/>
                  </a:cubicBezTo>
                  <a:cubicBezTo>
                    <a:pt x="634" y="34"/>
                    <a:pt x="634" y="34"/>
                    <a:pt x="634" y="34"/>
                  </a:cubicBezTo>
                  <a:cubicBezTo>
                    <a:pt x="637" y="35"/>
                    <a:pt x="639" y="36"/>
                    <a:pt x="640" y="37"/>
                  </a:cubicBezTo>
                  <a:cubicBezTo>
                    <a:pt x="641" y="39"/>
                    <a:pt x="642" y="40"/>
                    <a:pt x="642" y="42"/>
                  </a:cubicBezTo>
                  <a:cubicBezTo>
                    <a:pt x="642" y="45"/>
                    <a:pt x="641" y="47"/>
                    <a:pt x="639" y="49"/>
                  </a:cubicBezTo>
                  <a:cubicBezTo>
                    <a:pt x="637" y="51"/>
                    <a:pt x="634" y="52"/>
                    <a:pt x="632" y="52"/>
                  </a:cubicBezTo>
                  <a:cubicBezTo>
                    <a:pt x="628" y="52"/>
                    <a:pt x="625" y="51"/>
                    <a:pt x="622" y="48"/>
                  </a:cubicBezTo>
                  <a:cubicBezTo>
                    <a:pt x="619" y="45"/>
                    <a:pt x="616" y="41"/>
                    <a:pt x="615" y="37"/>
                  </a:cubicBezTo>
                  <a:cubicBezTo>
                    <a:pt x="615" y="36"/>
                    <a:pt x="615" y="36"/>
                    <a:pt x="614" y="36"/>
                  </a:cubicBezTo>
                  <a:cubicBezTo>
                    <a:pt x="614" y="36"/>
                    <a:pt x="613" y="36"/>
                    <a:pt x="613" y="37"/>
                  </a:cubicBezTo>
                  <a:cubicBezTo>
                    <a:pt x="613" y="38"/>
                    <a:pt x="614" y="41"/>
                    <a:pt x="615" y="44"/>
                  </a:cubicBezTo>
                  <a:cubicBezTo>
                    <a:pt x="615" y="47"/>
                    <a:pt x="616" y="48"/>
                    <a:pt x="616" y="50"/>
                  </a:cubicBezTo>
                  <a:cubicBezTo>
                    <a:pt x="616" y="51"/>
                    <a:pt x="616" y="51"/>
                    <a:pt x="616" y="52"/>
                  </a:cubicBezTo>
                  <a:cubicBezTo>
                    <a:pt x="616" y="52"/>
                    <a:pt x="617" y="52"/>
                    <a:pt x="618" y="52"/>
                  </a:cubicBezTo>
                  <a:cubicBezTo>
                    <a:pt x="619" y="52"/>
                    <a:pt x="621" y="53"/>
                    <a:pt x="622" y="53"/>
                  </a:cubicBezTo>
                  <a:cubicBezTo>
                    <a:pt x="626" y="55"/>
                    <a:pt x="629" y="55"/>
                    <a:pt x="631" y="55"/>
                  </a:cubicBezTo>
                  <a:cubicBezTo>
                    <a:pt x="635" y="55"/>
                    <a:pt x="639" y="54"/>
                    <a:pt x="642" y="50"/>
                  </a:cubicBezTo>
                  <a:cubicBezTo>
                    <a:pt x="646" y="47"/>
                    <a:pt x="647" y="43"/>
                    <a:pt x="647" y="38"/>
                  </a:cubicBezTo>
                  <a:cubicBezTo>
                    <a:pt x="647" y="34"/>
                    <a:pt x="646" y="31"/>
                    <a:pt x="644" y="28"/>
                  </a:cubicBezTo>
                  <a:cubicBezTo>
                    <a:pt x="642" y="25"/>
                    <a:pt x="638" y="23"/>
                    <a:pt x="631" y="21"/>
                  </a:cubicBezTo>
                  <a:cubicBezTo>
                    <a:pt x="626" y="18"/>
                    <a:pt x="623" y="17"/>
                    <a:pt x="622" y="16"/>
                  </a:cubicBezTo>
                  <a:cubicBezTo>
                    <a:pt x="621" y="15"/>
                    <a:pt x="620" y="13"/>
                    <a:pt x="620" y="11"/>
                  </a:cubicBezTo>
                  <a:cubicBezTo>
                    <a:pt x="620" y="9"/>
                    <a:pt x="621" y="7"/>
                    <a:pt x="623" y="5"/>
                  </a:cubicBezTo>
                  <a:cubicBezTo>
                    <a:pt x="624" y="4"/>
                    <a:pt x="626" y="3"/>
                    <a:pt x="629" y="3"/>
                  </a:cubicBezTo>
                  <a:cubicBezTo>
                    <a:pt x="632" y="3"/>
                    <a:pt x="635" y="4"/>
                    <a:pt x="638" y="7"/>
                  </a:cubicBezTo>
                  <a:cubicBezTo>
                    <a:pt x="641" y="9"/>
                    <a:pt x="643" y="13"/>
                    <a:pt x="644" y="16"/>
                  </a:cubicBezTo>
                  <a:cubicBezTo>
                    <a:pt x="644" y="17"/>
                    <a:pt x="645" y="18"/>
                    <a:pt x="645" y="18"/>
                  </a:cubicBezTo>
                  <a:cubicBezTo>
                    <a:pt x="646" y="18"/>
                    <a:pt x="646" y="17"/>
                    <a:pt x="646" y="16"/>
                  </a:cubicBezTo>
                  <a:cubicBezTo>
                    <a:pt x="646" y="16"/>
                    <a:pt x="646" y="16"/>
                    <a:pt x="646" y="15"/>
                  </a:cubicBezTo>
                  <a:cubicBezTo>
                    <a:pt x="646" y="12"/>
                    <a:pt x="646" y="12"/>
                    <a:pt x="646" y="12"/>
                  </a:cubicBezTo>
                  <a:cubicBezTo>
                    <a:pt x="645" y="8"/>
                    <a:pt x="645" y="8"/>
                    <a:pt x="645" y="8"/>
                  </a:cubicBezTo>
                  <a:cubicBezTo>
                    <a:pt x="645" y="7"/>
                    <a:pt x="645" y="7"/>
                    <a:pt x="645" y="6"/>
                  </a:cubicBezTo>
                  <a:cubicBezTo>
                    <a:pt x="645" y="3"/>
                    <a:pt x="645" y="3"/>
                    <a:pt x="645" y="3"/>
                  </a:cubicBezTo>
                  <a:cubicBezTo>
                    <a:pt x="645" y="2"/>
                    <a:pt x="645" y="2"/>
                    <a:pt x="644" y="2"/>
                  </a:cubicBezTo>
                  <a:cubicBezTo>
                    <a:pt x="644" y="2"/>
                    <a:pt x="644" y="2"/>
                    <a:pt x="644" y="2"/>
                  </a:cubicBezTo>
                  <a:cubicBezTo>
                    <a:pt x="642" y="3"/>
                    <a:pt x="642" y="3"/>
                    <a:pt x="642" y="3"/>
                  </a:cubicBezTo>
                  <a:cubicBezTo>
                    <a:pt x="642" y="3"/>
                    <a:pt x="641" y="3"/>
                    <a:pt x="641" y="3"/>
                  </a:cubicBezTo>
                  <a:cubicBezTo>
                    <a:pt x="641" y="3"/>
                    <a:pt x="640" y="3"/>
                    <a:pt x="639" y="3"/>
                  </a:cubicBezTo>
                  <a:cubicBezTo>
                    <a:pt x="636" y="1"/>
                    <a:pt x="636" y="1"/>
                    <a:pt x="636" y="1"/>
                  </a:cubicBezTo>
                  <a:cubicBezTo>
                    <a:pt x="634" y="1"/>
                    <a:pt x="631" y="0"/>
                    <a:pt x="629" y="0"/>
                  </a:cubicBezTo>
                  <a:cubicBezTo>
                    <a:pt x="625" y="0"/>
                    <a:pt x="621" y="1"/>
                    <a:pt x="618" y="4"/>
                  </a:cubicBezTo>
                  <a:close/>
                  <a:moveTo>
                    <a:pt x="680" y="9"/>
                  </a:moveTo>
                  <a:cubicBezTo>
                    <a:pt x="680" y="7"/>
                    <a:pt x="680" y="5"/>
                    <a:pt x="680" y="5"/>
                  </a:cubicBezTo>
                  <a:cubicBezTo>
                    <a:pt x="681" y="4"/>
                    <a:pt x="682" y="3"/>
                    <a:pt x="684" y="3"/>
                  </a:cubicBezTo>
                  <a:cubicBezTo>
                    <a:pt x="684" y="3"/>
                    <a:pt x="685" y="3"/>
                    <a:pt x="685" y="3"/>
                  </a:cubicBezTo>
                  <a:cubicBezTo>
                    <a:pt x="685" y="3"/>
                    <a:pt x="685" y="2"/>
                    <a:pt x="685" y="2"/>
                  </a:cubicBezTo>
                  <a:cubicBezTo>
                    <a:pt x="685" y="1"/>
                    <a:pt x="685" y="1"/>
                    <a:pt x="684" y="1"/>
                  </a:cubicBezTo>
                  <a:cubicBezTo>
                    <a:pt x="682" y="1"/>
                    <a:pt x="680" y="1"/>
                    <a:pt x="678" y="1"/>
                  </a:cubicBezTo>
                  <a:cubicBezTo>
                    <a:pt x="675" y="1"/>
                    <a:pt x="675" y="1"/>
                    <a:pt x="675" y="1"/>
                  </a:cubicBezTo>
                  <a:cubicBezTo>
                    <a:pt x="673" y="1"/>
                    <a:pt x="671" y="2"/>
                    <a:pt x="669" y="2"/>
                  </a:cubicBezTo>
                  <a:cubicBezTo>
                    <a:pt x="667" y="2"/>
                    <a:pt x="666" y="1"/>
                    <a:pt x="665" y="1"/>
                  </a:cubicBezTo>
                  <a:cubicBezTo>
                    <a:pt x="664" y="1"/>
                    <a:pt x="663" y="1"/>
                    <a:pt x="663" y="1"/>
                  </a:cubicBezTo>
                  <a:cubicBezTo>
                    <a:pt x="662" y="1"/>
                    <a:pt x="662" y="1"/>
                    <a:pt x="662" y="2"/>
                  </a:cubicBezTo>
                  <a:cubicBezTo>
                    <a:pt x="662" y="2"/>
                    <a:pt x="662" y="3"/>
                    <a:pt x="662" y="3"/>
                  </a:cubicBezTo>
                  <a:cubicBezTo>
                    <a:pt x="663" y="3"/>
                    <a:pt x="663" y="3"/>
                    <a:pt x="665" y="4"/>
                  </a:cubicBezTo>
                  <a:cubicBezTo>
                    <a:pt x="667" y="4"/>
                    <a:pt x="669" y="5"/>
                    <a:pt x="669" y="6"/>
                  </a:cubicBezTo>
                  <a:cubicBezTo>
                    <a:pt x="670" y="7"/>
                    <a:pt x="671" y="8"/>
                    <a:pt x="671" y="11"/>
                  </a:cubicBezTo>
                  <a:cubicBezTo>
                    <a:pt x="671" y="42"/>
                    <a:pt x="671" y="42"/>
                    <a:pt x="671" y="42"/>
                  </a:cubicBezTo>
                  <a:cubicBezTo>
                    <a:pt x="671" y="45"/>
                    <a:pt x="671" y="45"/>
                    <a:pt x="671" y="45"/>
                  </a:cubicBezTo>
                  <a:cubicBezTo>
                    <a:pt x="671" y="47"/>
                    <a:pt x="670" y="49"/>
                    <a:pt x="670" y="50"/>
                  </a:cubicBezTo>
                  <a:cubicBezTo>
                    <a:pt x="669" y="51"/>
                    <a:pt x="668" y="52"/>
                    <a:pt x="666" y="52"/>
                  </a:cubicBezTo>
                  <a:cubicBezTo>
                    <a:pt x="665" y="53"/>
                    <a:pt x="665" y="53"/>
                    <a:pt x="665" y="53"/>
                  </a:cubicBezTo>
                  <a:cubicBezTo>
                    <a:pt x="665" y="54"/>
                    <a:pt x="665" y="54"/>
                    <a:pt x="665" y="54"/>
                  </a:cubicBezTo>
                  <a:cubicBezTo>
                    <a:pt x="665" y="54"/>
                    <a:pt x="665" y="54"/>
                    <a:pt x="666" y="54"/>
                  </a:cubicBezTo>
                  <a:cubicBezTo>
                    <a:pt x="667" y="54"/>
                    <a:pt x="667" y="54"/>
                    <a:pt x="669" y="54"/>
                  </a:cubicBezTo>
                  <a:cubicBezTo>
                    <a:pt x="670" y="54"/>
                    <a:pt x="672" y="54"/>
                    <a:pt x="675" y="54"/>
                  </a:cubicBezTo>
                  <a:cubicBezTo>
                    <a:pt x="677" y="54"/>
                    <a:pt x="680" y="54"/>
                    <a:pt x="683" y="54"/>
                  </a:cubicBezTo>
                  <a:cubicBezTo>
                    <a:pt x="684" y="54"/>
                    <a:pt x="686" y="54"/>
                    <a:pt x="686" y="54"/>
                  </a:cubicBezTo>
                  <a:cubicBezTo>
                    <a:pt x="688" y="54"/>
                    <a:pt x="689" y="54"/>
                    <a:pt x="689" y="53"/>
                  </a:cubicBezTo>
                  <a:cubicBezTo>
                    <a:pt x="689" y="53"/>
                    <a:pt x="688" y="52"/>
                    <a:pt x="687" y="52"/>
                  </a:cubicBezTo>
                  <a:cubicBezTo>
                    <a:pt x="685" y="52"/>
                    <a:pt x="683" y="52"/>
                    <a:pt x="682" y="51"/>
                  </a:cubicBezTo>
                  <a:cubicBezTo>
                    <a:pt x="681" y="49"/>
                    <a:pt x="680" y="48"/>
                    <a:pt x="680" y="46"/>
                  </a:cubicBezTo>
                  <a:cubicBezTo>
                    <a:pt x="680" y="42"/>
                    <a:pt x="680" y="42"/>
                    <a:pt x="680" y="42"/>
                  </a:cubicBezTo>
                  <a:cubicBezTo>
                    <a:pt x="680" y="9"/>
                    <a:pt x="680" y="9"/>
                    <a:pt x="680" y="9"/>
                  </a:cubicBezTo>
                  <a:close/>
                  <a:moveTo>
                    <a:pt x="732" y="6"/>
                  </a:moveTo>
                  <a:cubicBezTo>
                    <a:pt x="733" y="5"/>
                    <a:pt x="735" y="5"/>
                    <a:pt x="739" y="5"/>
                  </a:cubicBezTo>
                  <a:cubicBezTo>
                    <a:pt x="742" y="5"/>
                    <a:pt x="744" y="5"/>
                    <a:pt x="746" y="7"/>
                  </a:cubicBezTo>
                  <a:cubicBezTo>
                    <a:pt x="748" y="8"/>
                    <a:pt x="749" y="9"/>
                    <a:pt x="749" y="12"/>
                  </a:cubicBezTo>
                  <a:cubicBezTo>
                    <a:pt x="749" y="13"/>
                    <a:pt x="750" y="13"/>
                    <a:pt x="750" y="13"/>
                  </a:cubicBezTo>
                  <a:cubicBezTo>
                    <a:pt x="751" y="13"/>
                    <a:pt x="751" y="13"/>
                    <a:pt x="751" y="12"/>
                  </a:cubicBezTo>
                  <a:cubicBezTo>
                    <a:pt x="751" y="11"/>
                    <a:pt x="751" y="10"/>
                    <a:pt x="751" y="9"/>
                  </a:cubicBezTo>
                  <a:cubicBezTo>
                    <a:pt x="751" y="7"/>
                    <a:pt x="751" y="6"/>
                    <a:pt x="751" y="6"/>
                  </a:cubicBezTo>
                  <a:cubicBezTo>
                    <a:pt x="751" y="3"/>
                    <a:pt x="751" y="3"/>
                    <a:pt x="751" y="3"/>
                  </a:cubicBezTo>
                  <a:cubicBezTo>
                    <a:pt x="750" y="2"/>
                    <a:pt x="750" y="1"/>
                    <a:pt x="748" y="1"/>
                  </a:cubicBezTo>
                  <a:cubicBezTo>
                    <a:pt x="748" y="1"/>
                    <a:pt x="747" y="1"/>
                    <a:pt x="746" y="1"/>
                  </a:cubicBezTo>
                  <a:cubicBezTo>
                    <a:pt x="739" y="1"/>
                    <a:pt x="732" y="2"/>
                    <a:pt x="726" y="2"/>
                  </a:cubicBezTo>
                  <a:cubicBezTo>
                    <a:pt x="717" y="1"/>
                    <a:pt x="717" y="1"/>
                    <a:pt x="717" y="1"/>
                  </a:cubicBezTo>
                  <a:cubicBezTo>
                    <a:pt x="709" y="1"/>
                    <a:pt x="709" y="1"/>
                    <a:pt x="709" y="1"/>
                  </a:cubicBezTo>
                  <a:cubicBezTo>
                    <a:pt x="707" y="1"/>
                    <a:pt x="706" y="1"/>
                    <a:pt x="705" y="1"/>
                  </a:cubicBezTo>
                  <a:cubicBezTo>
                    <a:pt x="704" y="1"/>
                    <a:pt x="704" y="1"/>
                    <a:pt x="703" y="1"/>
                  </a:cubicBezTo>
                  <a:cubicBezTo>
                    <a:pt x="702" y="1"/>
                    <a:pt x="702" y="2"/>
                    <a:pt x="702" y="3"/>
                  </a:cubicBezTo>
                  <a:cubicBezTo>
                    <a:pt x="701" y="5"/>
                    <a:pt x="701" y="5"/>
                    <a:pt x="701" y="5"/>
                  </a:cubicBezTo>
                  <a:cubicBezTo>
                    <a:pt x="701" y="8"/>
                    <a:pt x="701" y="8"/>
                    <a:pt x="701" y="8"/>
                  </a:cubicBezTo>
                  <a:cubicBezTo>
                    <a:pt x="701" y="12"/>
                    <a:pt x="701" y="12"/>
                    <a:pt x="701" y="12"/>
                  </a:cubicBezTo>
                  <a:cubicBezTo>
                    <a:pt x="700" y="13"/>
                    <a:pt x="700" y="14"/>
                    <a:pt x="700" y="15"/>
                  </a:cubicBezTo>
                  <a:cubicBezTo>
                    <a:pt x="700" y="16"/>
                    <a:pt x="701" y="16"/>
                    <a:pt x="701" y="16"/>
                  </a:cubicBezTo>
                  <a:cubicBezTo>
                    <a:pt x="702" y="16"/>
                    <a:pt x="702" y="16"/>
                    <a:pt x="703" y="14"/>
                  </a:cubicBezTo>
                  <a:cubicBezTo>
                    <a:pt x="703" y="13"/>
                    <a:pt x="703" y="13"/>
                    <a:pt x="703" y="13"/>
                  </a:cubicBezTo>
                  <a:cubicBezTo>
                    <a:pt x="704" y="11"/>
                    <a:pt x="704" y="9"/>
                    <a:pt x="705" y="8"/>
                  </a:cubicBezTo>
                  <a:cubicBezTo>
                    <a:pt x="705" y="7"/>
                    <a:pt x="706" y="7"/>
                    <a:pt x="708" y="6"/>
                  </a:cubicBezTo>
                  <a:cubicBezTo>
                    <a:pt x="710" y="5"/>
                    <a:pt x="713" y="5"/>
                    <a:pt x="718" y="5"/>
                  </a:cubicBezTo>
                  <a:cubicBezTo>
                    <a:pt x="720" y="5"/>
                    <a:pt x="722" y="6"/>
                    <a:pt x="722" y="8"/>
                  </a:cubicBezTo>
                  <a:cubicBezTo>
                    <a:pt x="722" y="43"/>
                    <a:pt x="722" y="43"/>
                    <a:pt x="722" y="43"/>
                  </a:cubicBezTo>
                  <a:cubicBezTo>
                    <a:pt x="722" y="44"/>
                    <a:pt x="722" y="44"/>
                    <a:pt x="722" y="44"/>
                  </a:cubicBezTo>
                  <a:cubicBezTo>
                    <a:pt x="722" y="47"/>
                    <a:pt x="721" y="49"/>
                    <a:pt x="720" y="50"/>
                  </a:cubicBezTo>
                  <a:cubicBezTo>
                    <a:pt x="719" y="51"/>
                    <a:pt x="717" y="52"/>
                    <a:pt x="715" y="52"/>
                  </a:cubicBezTo>
                  <a:cubicBezTo>
                    <a:pt x="714" y="52"/>
                    <a:pt x="714" y="52"/>
                    <a:pt x="714" y="52"/>
                  </a:cubicBezTo>
                  <a:cubicBezTo>
                    <a:pt x="713" y="53"/>
                    <a:pt x="713" y="53"/>
                    <a:pt x="713" y="54"/>
                  </a:cubicBezTo>
                  <a:cubicBezTo>
                    <a:pt x="713" y="54"/>
                    <a:pt x="714" y="55"/>
                    <a:pt x="714" y="55"/>
                  </a:cubicBezTo>
                  <a:cubicBezTo>
                    <a:pt x="715" y="55"/>
                    <a:pt x="715" y="55"/>
                    <a:pt x="716" y="54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6" y="54"/>
                    <a:pt x="727" y="54"/>
                    <a:pt x="729" y="54"/>
                  </a:cubicBezTo>
                  <a:cubicBezTo>
                    <a:pt x="730" y="54"/>
                    <a:pt x="730" y="54"/>
                    <a:pt x="731" y="54"/>
                  </a:cubicBezTo>
                  <a:cubicBezTo>
                    <a:pt x="735" y="54"/>
                    <a:pt x="735" y="54"/>
                    <a:pt x="735" y="54"/>
                  </a:cubicBezTo>
                  <a:cubicBezTo>
                    <a:pt x="738" y="54"/>
                    <a:pt x="738" y="54"/>
                    <a:pt x="738" y="54"/>
                  </a:cubicBezTo>
                  <a:cubicBezTo>
                    <a:pt x="739" y="54"/>
                    <a:pt x="739" y="54"/>
                    <a:pt x="739" y="54"/>
                  </a:cubicBezTo>
                  <a:cubicBezTo>
                    <a:pt x="740" y="54"/>
                    <a:pt x="740" y="54"/>
                    <a:pt x="740" y="53"/>
                  </a:cubicBezTo>
                  <a:cubicBezTo>
                    <a:pt x="740" y="53"/>
                    <a:pt x="740" y="52"/>
                    <a:pt x="739" y="52"/>
                  </a:cubicBezTo>
                  <a:cubicBezTo>
                    <a:pt x="736" y="52"/>
                    <a:pt x="734" y="51"/>
                    <a:pt x="732" y="49"/>
                  </a:cubicBezTo>
                  <a:cubicBezTo>
                    <a:pt x="731" y="47"/>
                    <a:pt x="730" y="44"/>
                    <a:pt x="730" y="40"/>
                  </a:cubicBezTo>
                  <a:cubicBezTo>
                    <a:pt x="730" y="10"/>
                    <a:pt x="730" y="10"/>
                    <a:pt x="730" y="10"/>
                  </a:cubicBezTo>
                  <a:cubicBezTo>
                    <a:pt x="730" y="8"/>
                    <a:pt x="731" y="6"/>
                    <a:pt x="732" y="6"/>
                  </a:cubicBezTo>
                  <a:close/>
                  <a:moveTo>
                    <a:pt x="795" y="31"/>
                  </a:moveTo>
                  <a:cubicBezTo>
                    <a:pt x="795" y="30"/>
                    <a:pt x="795" y="30"/>
                    <a:pt x="796" y="29"/>
                  </a:cubicBezTo>
                  <a:cubicBezTo>
                    <a:pt x="799" y="24"/>
                    <a:pt x="802" y="19"/>
                    <a:pt x="805" y="13"/>
                  </a:cubicBezTo>
                  <a:cubicBezTo>
                    <a:pt x="807" y="9"/>
                    <a:pt x="808" y="7"/>
                    <a:pt x="809" y="6"/>
                  </a:cubicBezTo>
                  <a:cubicBezTo>
                    <a:pt x="811" y="4"/>
                    <a:pt x="812" y="3"/>
                    <a:pt x="814" y="3"/>
                  </a:cubicBezTo>
                  <a:cubicBezTo>
                    <a:pt x="815" y="3"/>
                    <a:pt x="815" y="2"/>
                    <a:pt x="815" y="2"/>
                  </a:cubicBezTo>
                  <a:cubicBezTo>
                    <a:pt x="815" y="1"/>
                    <a:pt x="815" y="1"/>
                    <a:pt x="814" y="1"/>
                  </a:cubicBezTo>
                  <a:cubicBezTo>
                    <a:pt x="813" y="1"/>
                    <a:pt x="812" y="1"/>
                    <a:pt x="811" y="1"/>
                  </a:cubicBezTo>
                  <a:cubicBezTo>
                    <a:pt x="808" y="1"/>
                    <a:pt x="808" y="1"/>
                    <a:pt x="808" y="1"/>
                  </a:cubicBezTo>
                  <a:cubicBezTo>
                    <a:pt x="807" y="1"/>
                    <a:pt x="806" y="1"/>
                    <a:pt x="805" y="1"/>
                  </a:cubicBezTo>
                  <a:cubicBezTo>
                    <a:pt x="804" y="1"/>
                    <a:pt x="802" y="1"/>
                    <a:pt x="801" y="1"/>
                  </a:cubicBezTo>
                  <a:cubicBezTo>
                    <a:pt x="799" y="1"/>
                    <a:pt x="799" y="1"/>
                    <a:pt x="799" y="1"/>
                  </a:cubicBezTo>
                  <a:cubicBezTo>
                    <a:pt x="798" y="1"/>
                    <a:pt x="798" y="1"/>
                    <a:pt x="797" y="1"/>
                  </a:cubicBezTo>
                  <a:cubicBezTo>
                    <a:pt x="796" y="1"/>
                    <a:pt x="796" y="1"/>
                    <a:pt x="796" y="2"/>
                  </a:cubicBezTo>
                  <a:cubicBezTo>
                    <a:pt x="796" y="2"/>
                    <a:pt x="796" y="3"/>
                    <a:pt x="797" y="3"/>
                  </a:cubicBezTo>
                  <a:cubicBezTo>
                    <a:pt x="799" y="3"/>
                    <a:pt x="800" y="3"/>
                    <a:pt x="801" y="4"/>
                  </a:cubicBezTo>
                  <a:cubicBezTo>
                    <a:pt x="803" y="5"/>
                    <a:pt x="803" y="6"/>
                    <a:pt x="803" y="7"/>
                  </a:cubicBezTo>
                  <a:cubicBezTo>
                    <a:pt x="803" y="9"/>
                    <a:pt x="802" y="12"/>
                    <a:pt x="799" y="17"/>
                  </a:cubicBezTo>
                  <a:cubicBezTo>
                    <a:pt x="798" y="20"/>
                    <a:pt x="797" y="21"/>
                    <a:pt x="796" y="22"/>
                  </a:cubicBezTo>
                  <a:cubicBezTo>
                    <a:pt x="795" y="24"/>
                    <a:pt x="794" y="26"/>
                    <a:pt x="793" y="26"/>
                  </a:cubicBezTo>
                  <a:cubicBezTo>
                    <a:pt x="792" y="26"/>
                    <a:pt x="792" y="25"/>
                    <a:pt x="791" y="23"/>
                  </a:cubicBezTo>
                  <a:cubicBezTo>
                    <a:pt x="790" y="22"/>
                    <a:pt x="790" y="21"/>
                    <a:pt x="788" y="19"/>
                  </a:cubicBezTo>
                  <a:cubicBezTo>
                    <a:pt x="785" y="13"/>
                    <a:pt x="785" y="13"/>
                    <a:pt x="785" y="13"/>
                  </a:cubicBezTo>
                  <a:cubicBezTo>
                    <a:pt x="783" y="9"/>
                    <a:pt x="782" y="7"/>
                    <a:pt x="782" y="6"/>
                  </a:cubicBezTo>
                  <a:cubicBezTo>
                    <a:pt x="782" y="4"/>
                    <a:pt x="783" y="3"/>
                    <a:pt x="785" y="3"/>
                  </a:cubicBezTo>
                  <a:cubicBezTo>
                    <a:pt x="786" y="3"/>
                    <a:pt x="787" y="2"/>
                    <a:pt x="787" y="2"/>
                  </a:cubicBezTo>
                  <a:cubicBezTo>
                    <a:pt x="787" y="1"/>
                    <a:pt x="786" y="1"/>
                    <a:pt x="785" y="1"/>
                  </a:cubicBezTo>
                  <a:cubicBezTo>
                    <a:pt x="785" y="1"/>
                    <a:pt x="784" y="1"/>
                    <a:pt x="782" y="1"/>
                  </a:cubicBezTo>
                  <a:cubicBezTo>
                    <a:pt x="780" y="1"/>
                    <a:pt x="778" y="1"/>
                    <a:pt x="776" y="1"/>
                  </a:cubicBezTo>
                  <a:cubicBezTo>
                    <a:pt x="773" y="1"/>
                    <a:pt x="771" y="1"/>
                    <a:pt x="768" y="1"/>
                  </a:cubicBezTo>
                  <a:cubicBezTo>
                    <a:pt x="767" y="1"/>
                    <a:pt x="766" y="1"/>
                    <a:pt x="765" y="1"/>
                  </a:cubicBezTo>
                  <a:cubicBezTo>
                    <a:pt x="764" y="1"/>
                    <a:pt x="764" y="1"/>
                    <a:pt x="764" y="2"/>
                  </a:cubicBezTo>
                  <a:cubicBezTo>
                    <a:pt x="764" y="3"/>
                    <a:pt x="764" y="3"/>
                    <a:pt x="765" y="3"/>
                  </a:cubicBezTo>
                  <a:cubicBezTo>
                    <a:pt x="768" y="3"/>
                    <a:pt x="771" y="6"/>
                    <a:pt x="774" y="10"/>
                  </a:cubicBezTo>
                  <a:cubicBezTo>
                    <a:pt x="779" y="21"/>
                    <a:pt x="779" y="21"/>
                    <a:pt x="779" y="21"/>
                  </a:cubicBezTo>
                  <a:cubicBezTo>
                    <a:pt x="781" y="24"/>
                    <a:pt x="783" y="27"/>
                    <a:pt x="784" y="29"/>
                  </a:cubicBezTo>
                  <a:cubicBezTo>
                    <a:pt x="785" y="31"/>
                    <a:pt x="786" y="33"/>
                    <a:pt x="786" y="35"/>
                  </a:cubicBezTo>
                  <a:cubicBezTo>
                    <a:pt x="786" y="42"/>
                    <a:pt x="786" y="42"/>
                    <a:pt x="786" y="42"/>
                  </a:cubicBezTo>
                  <a:cubicBezTo>
                    <a:pt x="786" y="46"/>
                    <a:pt x="785" y="48"/>
                    <a:pt x="784" y="49"/>
                  </a:cubicBezTo>
                  <a:cubicBezTo>
                    <a:pt x="783" y="51"/>
                    <a:pt x="781" y="52"/>
                    <a:pt x="778" y="52"/>
                  </a:cubicBezTo>
                  <a:cubicBezTo>
                    <a:pt x="777" y="52"/>
                    <a:pt x="777" y="53"/>
                    <a:pt x="777" y="53"/>
                  </a:cubicBezTo>
                  <a:cubicBezTo>
                    <a:pt x="777" y="54"/>
                    <a:pt x="777" y="54"/>
                    <a:pt x="778" y="54"/>
                  </a:cubicBezTo>
                  <a:cubicBezTo>
                    <a:pt x="778" y="54"/>
                    <a:pt x="779" y="54"/>
                    <a:pt x="780" y="54"/>
                  </a:cubicBezTo>
                  <a:cubicBezTo>
                    <a:pt x="782" y="54"/>
                    <a:pt x="785" y="54"/>
                    <a:pt x="790" y="54"/>
                  </a:cubicBezTo>
                  <a:cubicBezTo>
                    <a:pt x="792" y="54"/>
                    <a:pt x="794" y="54"/>
                    <a:pt x="795" y="54"/>
                  </a:cubicBezTo>
                  <a:cubicBezTo>
                    <a:pt x="800" y="54"/>
                    <a:pt x="800" y="54"/>
                    <a:pt x="800" y="54"/>
                  </a:cubicBezTo>
                  <a:cubicBezTo>
                    <a:pt x="801" y="54"/>
                    <a:pt x="801" y="54"/>
                    <a:pt x="802" y="54"/>
                  </a:cubicBezTo>
                  <a:cubicBezTo>
                    <a:pt x="803" y="54"/>
                    <a:pt x="804" y="54"/>
                    <a:pt x="804" y="53"/>
                  </a:cubicBezTo>
                  <a:cubicBezTo>
                    <a:pt x="804" y="53"/>
                    <a:pt x="803" y="52"/>
                    <a:pt x="803" y="52"/>
                  </a:cubicBezTo>
                  <a:cubicBezTo>
                    <a:pt x="798" y="52"/>
                    <a:pt x="795" y="50"/>
                    <a:pt x="795" y="47"/>
                  </a:cubicBezTo>
                  <a:cubicBezTo>
                    <a:pt x="795" y="45"/>
                    <a:pt x="795" y="45"/>
                    <a:pt x="795" y="45"/>
                  </a:cubicBezTo>
                  <a:cubicBezTo>
                    <a:pt x="795" y="33"/>
                    <a:pt x="795" y="33"/>
                    <a:pt x="795" y="33"/>
                  </a:cubicBezTo>
                  <a:cubicBezTo>
                    <a:pt x="795" y="32"/>
                    <a:pt x="795" y="31"/>
                    <a:pt x="795" y="31"/>
                  </a:cubicBezTo>
                  <a:close/>
                  <a:moveTo>
                    <a:pt x="876" y="2"/>
                  </a:moveTo>
                  <a:cubicBezTo>
                    <a:pt x="872" y="4"/>
                    <a:pt x="869" y="6"/>
                    <a:pt x="866" y="9"/>
                  </a:cubicBezTo>
                  <a:cubicBezTo>
                    <a:pt x="864" y="11"/>
                    <a:pt x="863" y="14"/>
                    <a:pt x="861" y="18"/>
                  </a:cubicBezTo>
                  <a:cubicBezTo>
                    <a:pt x="860" y="21"/>
                    <a:pt x="859" y="25"/>
                    <a:pt x="859" y="28"/>
                  </a:cubicBezTo>
                  <a:cubicBezTo>
                    <a:pt x="859" y="36"/>
                    <a:pt x="862" y="43"/>
                    <a:pt x="867" y="48"/>
                  </a:cubicBezTo>
                  <a:cubicBezTo>
                    <a:pt x="872" y="53"/>
                    <a:pt x="879" y="55"/>
                    <a:pt x="887" y="55"/>
                  </a:cubicBezTo>
                  <a:cubicBezTo>
                    <a:pt x="896" y="55"/>
                    <a:pt x="903" y="52"/>
                    <a:pt x="908" y="47"/>
                  </a:cubicBezTo>
                  <a:cubicBezTo>
                    <a:pt x="913" y="41"/>
                    <a:pt x="915" y="34"/>
                    <a:pt x="915" y="26"/>
                  </a:cubicBezTo>
                  <a:cubicBezTo>
                    <a:pt x="915" y="18"/>
                    <a:pt x="913" y="12"/>
                    <a:pt x="908" y="7"/>
                  </a:cubicBezTo>
                  <a:cubicBezTo>
                    <a:pt x="903" y="2"/>
                    <a:pt x="896" y="0"/>
                    <a:pt x="888" y="0"/>
                  </a:cubicBezTo>
                  <a:cubicBezTo>
                    <a:pt x="884" y="0"/>
                    <a:pt x="880" y="1"/>
                    <a:pt x="876" y="2"/>
                  </a:cubicBezTo>
                  <a:close/>
                  <a:moveTo>
                    <a:pt x="898" y="8"/>
                  </a:moveTo>
                  <a:cubicBezTo>
                    <a:pt x="901" y="10"/>
                    <a:pt x="903" y="13"/>
                    <a:pt x="904" y="17"/>
                  </a:cubicBezTo>
                  <a:cubicBezTo>
                    <a:pt x="906" y="21"/>
                    <a:pt x="906" y="25"/>
                    <a:pt x="906" y="29"/>
                  </a:cubicBezTo>
                  <a:cubicBezTo>
                    <a:pt x="906" y="36"/>
                    <a:pt x="905" y="42"/>
                    <a:pt x="902" y="46"/>
                  </a:cubicBezTo>
                  <a:cubicBezTo>
                    <a:pt x="898" y="50"/>
                    <a:pt x="894" y="52"/>
                    <a:pt x="889" y="52"/>
                  </a:cubicBezTo>
                  <a:cubicBezTo>
                    <a:pt x="883" y="52"/>
                    <a:pt x="878" y="50"/>
                    <a:pt x="875" y="45"/>
                  </a:cubicBezTo>
                  <a:cubicBezTo>
                    <a:pt x="871" y="40"/>
                    <a:pt x="869" y="33"/>
                    <a:pt x="869" y="25"/>
                  </a:cubicBezTo>
                  <a:cubicBezTo>
                    <a:pt x="869" y="18"/>
                    <a:pt x="870" y="13"/>
                    <a:pt x="873" y="9"/>
                  </a:cubicBezTo>
                  <a:cubicBezTo>
                    <a:pt x="876" y="5"/>
                    <a:pt x="880" y="3"/>
                    <a:pt x="886" y="3"/>
                  </a:cubicBezTo>
                  <a:cubicBezTo>
                    <a:pt x="890" y="3"/>
                    <a:pt x="895" y="5"/>
                    <a:pt x="898" y="8"/>
                  </a:cubicBezTo>
                  <a:cubicBezTo>
                    <a:pt x="898" y="8"/>
                    <a:pt x="898" y="8"/>
                    <a:pt x="898" y="8"/>
                  </a:cubicBezTo>
                  <a:close/>
                  <a:moveTo>
                    <a:pt x="946" y="8"/>
                  </a:moveTo>
                  <a:cubicBezTo>
                    <a:pt x="946" y="7"/>
                    <a:pt x="946" y="6"/>
                    <a:pt x="947" y="5"/>
                  </a:cubicBezTo>
                  <a:cubicBezTo>
                    <a:pt x="947" y="5"/>
                    <a:pt x="948" y="4"/>
                    <a:pt x="950" y="4"/>
                  </a:cubicBezTo>
                  <a:cubicBezTo>
                    <a:pt x="951" y="4"/>
                    <a:pt x="951" y="4"/>
                    <a:pt x="951" y="4"/>
                  </a:cubicBezTo>
                  <a:cubicBezTo>
                    <a:pt x="957" y="4"/>
                    <a:pt x="957" y="4"/>
                    <a:pt x="957" y="4"/>
                  </a:cubicBezTo>
                  <a:cubicBezTo>
                    <a:pt x="962" y="4"/>
                    <a:pt x="966" y="6"/>
                    <a:pt x="967" y="9"/>
                  </a:cubicBezTo>
                  <a:cubicBezTo>
                    <a:pt x="967" y="10"/>
                    <a:pt x="967" y="10"/>
                    <a:pt x="967" y="11"/>
                  </a:cubicBezTo>
                  <a:cubicBezTo>
                    <a:pt x="967" y="12"/>
                    <a:pt x="967" y="12"/>
                    <a:pt x="967" y="12"/>
                  </a:cubicBezTo>
                  <a:cubicBezTo>
                    <a:pt x="967" y="13"/>
                    <a:pt x="967" y="13"/>
                    <a:pt x="968" y="13"/>
                  </a:cubicBezTo>
                  <a:cubicBezTo>
                    <a:pt x="969" y="13"/>
                    <a:pt x="969" y="12"/>
                    <a:pt x="969" y="10"/>
                  </a:cubicBezTo>
                  <a:cubicBezTo>
                    <a:pt x="969" y="10"/>
                    <a:pt x="969" y="9"/>
                    <a:pt x="969" y="8"/>
                  </a:cubicBezTo>
                  <a:cubicBezTo>
                    <a:pt x="969" y="5"/>
                    <a:pt x="969" y="5"/>
                    <a:pt x="969" y="5"/>
                  </a:cubicBezTo>
                  <a:cubicBezTo>
                    <a:pt x="969" y="5"/>
                    <a:pt x="969" y="4"/>
                    <a:pt x="969" y="3"/>
                  </a:cubicBezTo>
                  <a:cubicBezTo>
                    <a:pt x="968" y="1"/>
                    <a:pt x="968" y="1"/>
                    <a:pt x="967" y="1"/>
                  </a:cubicBezTo>
                  <a:cubicBezTo>
                    <a:pt x="967" y="1"/>
                    <a:pt x="966" y="1"/>
                    <a:pt x="964" y="1"/>
                  </a:cubicBezTo>
                  <a:cubicBezTo>
                    <a:pt x="961" y="1"/>
                    <a:pt x="957" y="1"/>
                    <a:pt x="954" y="1"/>
                  </a:cubicBezTo>
                  <a:cubicBezTo>
                    <a:pt x="944" y="1"/>
                    <a:pt x="944" y="1"/>
                    <a:pt x="944" y="1"/>
                  </a:cubicBezTo>
                  <a:cubicBezTo>
                    <a:pt x="937" y="1"/>
                    <a:pt x="937" y="1"/>
                    <a:pt x="937" y="1"/>
                  </a:cubicBezTo>
                  <a:cubicBezTo>
                    <a:pt x="935" y="1"/>
                    <a:pt x="933" y="1"/>
                    <a:pt x="932" y="1"/>
                  </a:cubicBezTo>
                  <a:cubicBezTo>
                    <a:pt x="931" y="1"/>
                    <a:pt x="930" y="1"/>
                    <a:pt x="930" y="1"/>
                  </a:cubicBezTo>
                  <a:cubicBezTo>
                    <a:pt x="929" y="1"/>
                    <a:pt x="929" y="1"/>
                    <a:pt x="929" y="2"/>
                  </a:cubicBezTo>
                  <a:cubicBezTo>
                    <a:pt x="929" y="3"/>
                    <a:pt x="929" y="3"/>
                    <a:pt x="930" y="3"/>
                  </a:cubicBezTo>
                  <a:cubicBezTo>
                    <a:pt x="932" y="3"/>
                    <a:pt x="934" y="4"/>
                    <a:pt x="935" y="5"/>
                  </a:cubicBezTo>
                  <a:cubicBezTo>
                    <a:pt x="936" y="6"/>
                    <a:pt x="937" y="8"/>
                    <a:pt x="937" y="11"/>
                  </a:cubicBezTo>
                  <a:cubicBezTo>
                    <a:pt x="937" y="43"/>
                    <a:pt x="937" y="43"/>
                    <a:pt x="937" y="43"/>
                  </a:cubicBezTo>
                  <a:cubicBezTo>
                    <a:pt x="937" y="46"/>
                    <a:pt x="937" y="49"/>
                    <a:pt x="936" y="50"/>
                  </a:cubicBezTo>
                  <a:cubicBezTo>
                    <a:pt x="936" y="51"/>
                    <a:pt x="935" y="52"/>
                    <a:pt x="933" y="53"/>
                  </a:cubicBezTo>
                  <a:cubicBezTo>
                    <a:pt x="932" y="53"/>
                    <a:pt x="932" y="53"/>
                    <a:pt x="932" y="54"/>
                  </a:cubicBezTo>
                  <a:cubicBezTo>
                    <a:pt x="932" y="54"/>
                    <a:pt x="932" y="55"/>
                    <a:pt x="933" y="55"/>
                  </a:cubicBezTo>
                  <a:cubicBezTo>
                    <a:pt x="934" y="55"/>
                    <a:pt x="935" y="55"/>
                    <a:pt x="937" y="54"/>
                  </a:cubicBezTo>
                  <a:cubicBezTo>
                    <a:pt x="938" y="54"/>
                    <a:pt x="940" y="54"/>
                    <a:pt x="942" y="54"/>
                  </a:cubicBezTo>
                  <a:cubicBezTo>
                    <a:pt x="946" y="54"/>
                    <a:pt x="946" y="54"/>
                    <a:pt x="946" y="54"/>
                  </a:cubicBezTo>
                  <a:cubicBezTo>
                    <a:pt x="949" y="54"/>
                    <a:pt x="951" y="54"/>
                    <a:pt x="952" y="54"/>
                  </a:cubicBezTo>
                  <a:cubicBezTo>
                    <a:pt x="953" y="54"/>
                    <a:pt x="954" y="54"/>
                    <a:pt x="954" y="54"/>
                  </a:cubicBezTo>
                  <a:cubicBezTo>
                    <a:pt x="955" y="54"/>
                    <a:pt x="955" y="54"/>
                    <a:pt x="955" y="53"/>
                  </a:cubicBezTo>
                  <a:cubicBezTo>
                    <a:pt x="955" y="53"/>
                    <a:pt x="955" y="52"/>
                    <a:pt x="954" y="52"/>
                  </a:cubicBezTo>
                  <a:cubicBezTo>
                    <a:pt x="951" y="52"/>
                    <a:pt x="949" y="51"/>
                    <a:pt x="948" y="50"/>
                  </a:cubicBezTo>
                  <a:cubicBezTo>
                    <a:pt x="947" y="48"/>
                    <a:pt x="946" y="45"/>
                    <a:pt x="946" y="42"/>
                  </a:cubicBezTo>
                  <a:cubicBezTo>
                    <a:pt x="946" y="37"/>
                    <a:pt x="946" y="37"/>
                    <a:pt x="946" y="37"/>
                  </a:cubicBezTo>
                  <a:cubicBezTo>
                    <a:pt x="946" y="34"/>
                    <a:pt x="946" y="34"/>
                    <a:pt x="946" y="34"/>
                  </a:cubicBezTo>
                  <a:cubicBezTo>
                    <a:pt x="946" y="31"/>
                    <a:pt x="946" y="29"/>
                    <a:pt x="947" y="28"/>
                  </a:cubicBezTo>
                  <a:cubicBezTo>
                    <a:pt x="947" y="28"/>
                    <a:pt x="950" y="28"/>
                    <a:pt x="953" y="28"/>
                  </a:cubicBezTo>
                  <a:cubicBezTo>
                    <a:pt x="957" y="28"/>
                    <a:pt x="959" y="28"/>
                    <a:pt x="960" y="29"/>
                  </a:cubicBezTo>
                  <a:cubicBezTo>
                    <a:pt x="961" y="30"/>
                    <a:pt x="962" y="32"/>
                    <a:pt x="962" y="34"/>
                  </a:cubicBezTo>
                  <a:cubicBezTo>
                    <a:pt x="963" y="35"/>
                    <a:pt x="963" y="35"/>
                    <a:pt x="963" y="35"/>
                  </a:cubicBezTo>
                  <a:cubicBezTo>
                    <a:pt x="964" y="35"/>
                    <a:pt x="964" y="35"/>
                    <a:pt x="964" y="35"/>
                  </a:cubicBezTo>
                  <a:cubicBezTo>
                    <a:pt x="964" y="34"/>
                    <a:pt x="964" y="34"/>
                    <a:pt x="964" y="33"/>
                  </a:cubicBezTo>
                  <a:cubicBezTo>
                    <a:pt x="964" y="26"/>
                    <a:pt x="964" y="26"/>
                    <a:pt x="964" y="26"/>
                  </a:cubicBezTo>
                  <a:cubicBezTo>
                    <a:pt x="964" y="24"/>
                    <a:pt x="964" y="22"/>
                    <a:pt x="964" y="20"/>
                  </a:cubicBezTo>
                  <a:cubicBezTo>
                    <a:pt x="964" y="20"/>
                    <a:pt x="964" y="19"/>
                    <a:pt x="964" y="19"/>
                  </a:cubicBezTo>
                  <a:cubicBezTo>
                    <a:pt x="964" y="19"/>
                    <a:pt x="964" y="18"/>
                    <a:pt x="964" y="18"/>
                  </a:cubicBezTo>
                  <a:cubicBezTo>
                    <a:pt x="964" y="17"/>
                    <a:pt x="963" y="17"/>
                    <a:pt x="962" y="17"/>
                  </a:cubicBezTo>
                  <a:cubicBezTo>
                    <a:pt x="962" y="17"/>
                    <a:pt x="962" y="17"/>
                    <a:pt x="962" y="18"/>
                  </a:cubicBezTo>
                  <a:cubicBezTo>
                    <a:pt x="961" y="20"/>
                    <a:pt x="960" y="22"/>
                    <a:pt x="959" y="23"/>
                  </a:cubicBezTo>
                  <a:cubicBezTo>
                    <a:pt x="958" y="24"/>
                    <a:pt x="956" y="24"/>
                    <a:pt x="954" y="24"/>
                  </a:cubicBezTo>
                  <a:cubicBezTo>
                    <a:pt x="950" y="24"/>
                    <a:pt x="950" y="24"/>
                    <a:pt x="950" y="24"/>
                  </a:cubicBezTo>
                  <a:cubicBezTo>
                    <a:pt x="949" y="24"/>
                    <a:pt x="949" y="24"/>
                    <a:pt x="949" y="24"/>
                  </a:cubicBezTo>
                  <a:cubicBezTo>
                    <a:pt x="948" y="24"/>
                    <a:pt x="947" y="24"/>
                    <a:pt x="946" y="23"/>
                  </a:cubicBezTo>
                  <a:cubicBezTo>
                    <a:pt x="946" y="23"/>
                    <a:pt x="946" y="22"/>
                    <a:pt x="946" y="20"/>
                  </a:cubicBezTo>
                  <a:cubicBezTo>
                    <a:pt x="946" y="8"/>
                    <a:pt x="946" y="8"/>
                    <a:pt x="946" y="8"/>
                  </a:cubicBezTo>
                  <a:close/>
                  <a:moveTo>
                    <a:pt x="259" y="242"/>
                  </a:moveTo>
                  <a:cubicBezTo>
                    <a:pt x="259" y="239"/>
                    <a:pt x="259" y="237"/>
                    <a:pt x="260" y="236"/>
                  </a:cubicBezTo>
                  <a:cubicBezTo>
                    <a:pt x="261" y="235"/>
                    <a:pt x="262" y="235"/>
                    <a:pt x="264" y="234"/>
                  </a:cubicBezTo>
                  <a:cubicBezTo>
                    <a:pt x="265" y="234"/>
                    <a:pt x="265" y="233"/>
                    <a:pt x="265" y="233"/>
                  </a:cubicBezTo>
                  <a:cubicBezTo>
                    <a:pt x="265" y="232"/>
                    <a:pt x="265" y="232"/>
                    <a:pt x="264" y="232"/>
                  </a:cubicBezTo>
                  <a:cubicBezTo>
                    <a:pt x="264" y="232"/>
                    <a:pt x="263" y="232"/>
                    <a:pt x="262" y="232"/>
                  </a:cubicBezTo>
                  <a:cubicBezTo>
                    <a:pt x="260" y="232"/>
                    <a:pt x="257" y="233"/>
                    <a:pt x="254" y="233"/>
                  </a:cubicBezTo>
                  <a:cubicBezTo>
                    <a:pt x="251" y="233"/>
                    <a:pt x="248" y="232"/>
                    <a:pt x="245" y="232"/>
                  </a:cubicBezTo>
                  <a:cubicBezTo>
                    <a:pt x="244" y="232"/>
                    <a:pt x="244" y="232"/>
                    <a:pt x="243" y="232"/>
                  </a:cubicBezTo>
                  <a:cubicBezTo>
                    <a:pt x="242" y="232"/>
                    <a:pt x="242" y="232"/>
                    <a:pt x="242" y="233"/>
                  </a:cubicBezTo>
                  <a:cubicBezTo>
                    <a:pt x="242" y="233"/>
                    <a:pt x="242" y="234"/>
                    <a:pt x="242" y="234"/>
                  </a:cubicBezTo>
                  <a:cubicBezTo>
                    <a:pt x="242" y="234"/>
                    <a:pt x="243" y="234"/>
                    <a:pt x="243" y="234"/>
                  </a:cubicBezTo>
                  <a:cubicBezTo>
                    <a:pt x="245" y="235"/>
                    <a:pt x="247" y="235"/>
                    <a:pt x="248" y="236"/>
                  </a:cubicBezTo>
                  <a:cubicBezTo>
                    <a:pt x="249" y="236"/>
                    <a:pt x="250" y="238"/>
                    <a:pt x="250" y="239"/>
                  </a:cubicBezTo>
                  <a:cubicBezTo>
                    <a:pt x="250" y="241"/>
                    <a:pt x="250" y="241"/>
                    <a:pt x="250" y="241"/>
                  </a:cubicBezTo>
                  <a:cubicBezTo>
                    <a:pt x="250" y="243"/>
                    <a:pt x="250" y="243"/>
                    <a:pt x="250" y="243"/>
                  </a:cubicBezTo>
                  <a:cubicBezTo>
                    <a:pt x="250" y="274"/>
                    <a:pt x="250" y="274"/>
                    <a:pt x="250" y="274"/>
                  </a:cubicBezTo>
                  <a:cubicBezTo>
                    <a:pt x="250" y="277"/>
                    <a:pt x="250" y="279"/>
                    <a:pt x="249" y="281"/>
                  </a:cubicBezTo>
                  <a:cubicBezTo>
                    <a:pt x="249" y="282"/>
                    <a:pt x="247" y="283"/>
                    <a:pt x="245" y="283"/>
                  </a:cubicBezTo>
                  <a:cubicBezTo>
                    <a:pt x="245" y="283"/>
                    <a:pt x="244" y="284"/>
                    <a:pt x="244" y="284"/>
                  </a:cubicBezTo>
                  <a:cubicBezTo>
                    <a:pt x="244" y="285"/>
                    <a:pt x="245" y="285"/>
                    <a:pt x="246" y="285"/>
                  </a:cubicBezTo>
                  <a:cubicBezTo>
                    <a:pt x="247" y="285"/>
                    <a:pt x="248" y="285"/>
                    <a:pt x="250" y="285"/>
                  </a:cubicBezTo>
                  <a:cubicBezTo>
                    <a:pt x="252" y="285"/>
                    <a:pt x="255" y="285"/>
                    <a:pt x="258" y="285"/>
                  </a:cubicBezTo>
                  <a:cubicBezTo>
                    <a:pt x="260" y="285"/>
                    <a:pt x="262" y="285"/>
                    <a:pt x="263" y="285"/>
                  </a:cubicBezTo>
                  <a:cubicBezTo>
                    <a:pt x="265" y="285"/>
                    <a:pt x="265" y="285"/>
                    <a:pt x="266" y="285"/>
                  </a:cubicBezTo>
                  <a:cubicBezTo>
                    <a:pt x="267" y="285"/>
                    <a:pt x="267" y="285"/>
                    <a:pt x="267" y="284"/>
                  </a:cubicBezTo>
                  <a:cubicBezTo>
                    <a:pt x="267" y="283"/>
                    <a:pt x="266" y="283"/>
                    <a:pt x="265" y="283"/>
                  </a:cubicBezTo>
                  <a:cubicBezTo>
                    <a:pt x="263" y="283"/>
                    <a:pt x="261" y="282"/>
                    <a:pt x="260" y="280"/>
                  </a:cubicBezTo>
                  <a:cubicBezTo>
                    <a:pt x="260" y="278"/>
                    <a:pt x="259" y="275"/>
                    <a:pt x="259" y="271"/>
                  </a:cubicBezTo>
                  <a:cubicBezTo>
                    <a:pt x="259" y="269"/>
                    <a:pt x="259" y="269"/>
                    <a:pt x="259" y="269"/>
                  </a:cubicBezTo>
                  <a:cubicBezTo>
                    <a:pt x="259" y="267"/>
                    <a:pt x="259" y="266"/>
                    <a:pt x="259" y="265"/>
                  </a:cubicBezTo>
                  <a:cubicBezTo>
                    <a:pt x="260" y="264"/>
                    <a:pt x="260" y="264"/>
                    <a:pt x="261" y="263"/>
                  </a:cubicBezTo>
                  <a:cubicBezTo>
                    <a:pt x="262" y="261"/>
                    <a:pt x="262" y="261"/>
                    <a:pt x="262" y="261"/>
                  </a:cubicBezTo>
                  <a:cubicBezTo>
                    <a:pt x="264" y="260"/>
                    <a:pt x="264" y="260"/>
                    <a:pt x="264" y="260"/>
                  </a:cubicBezTo>
                  <a:cubicBezTo>
                    <a:pt x="264" y="260"/>
                    <a:pt x="264" y="259"/>
                    <a:pt x="265" y="259"/>
                  </a:cubicBezTo>
                  <a:cubicBezTo>
                    <a:pt x="265" y="259"/>
                    <a:pt x="266" y="260"/>
                    <a:pt x="266" y="261"/>
                  </a:cubicBezTo>
                  <a:cubicBezTo>
                    <a:pt x="267" y="263"/>
                    <a:pt x="269" y="266"/>
                    <a:pt x="273" y="270"/>
                  </a:cubicBezTo>
                  <a:cubicBezTo>
                    <a:pt x="276" y="275"/>
                    <a:pt x="279" y="279"/>
                    <a:pt x="282" y="281"/>
                  </a:cubicBezTo>
                  <a:cubicBezTo>
                    <a:pt x="282" y="282"/>
                    <a:pt x="283" y="283"/>
                    <a:pt x="283" y="283"/>
                  </a:cubicBezTo>
                  <a:cubicBezTo>
                    <a:pt x="284" y="284"/>
                    <a:pt x="285" y="285"/>
                    <a:pt x="287" y="285"/>
                  </a:cubicBezTo>
                  <a:cubicBezTo>
                    <a:pt x="287" y="285"/>
                    <a:pt x="288" y="285"/>
                    <a:pt x="290" y="285"/>
                  </a:cubicBezTo>
                  <a:cubicBezTo>
                    <a:pt x="291" y="285"/>
                    <a:pt x="291" y="285"/>
                    <a:pt x="292" y="285"/>
                  </a:cubicBezTo>
                  <a:cubicBezTo>
                    <a:pt x="294" y="285"/>
                    <a:pt x="296" y="285"/>
                    <a:pt x="299" y="285"/>
                  </a:cubicBezTo>
                  <a:cubicBezTo>
                    <a:pt x="299" y="285"/>
                    <a:pt x="300" y="285"/>
                    <a:pt x="300" y="285"/>
                  </a:cubicBezTo>
                  <a:cubicBezTo>
                    <a:pt x="301" y="285"/>
                    <a:pt x="301" y="285"/>
                    <a:pt x="301" y="284"/>
                  </a:cubicBezTo>
                  <a:cubicBezTo>
                    <a:pt x="301" y="284"/>
                    <a:pt x="301" y="283"/>
                    <a:pt x="300" y="283"/>
                  </a:cubicBezTo>
                  <a:cubicBezTo>
                    <a:pt x="299" y="283"/>
                    <a:pt x="299" y="283"/>
                    <a:pt x="299" y="283"/>
                  </a:cubicBezTo>
                  <a:cubicBezTo>
                    <a:pt x="296" y="282"/>
                    <a:pt x="293" y="280"/>
                    <a:pt x="291" y="278"/>
                  </a:cubicBezTo>
                  <a:cubicBezTo>
                    <a:pt x="288" y="275"/>
                    <a:pt x="283" y="269"/>
                    <a:pt x="277" y="260"/>
                  </a:cubicBezTo>
                  <a:cubicBezTo>
                    <a:pt x="274" y="257"/>
                    <a:pt x="274" y="257"/>
                    <a:pt x="274" y="257"/>
                  </a:cubicBezTo>
                  <a:cubicBezTo>
                    <a:pt x="273" y="255"/>
                    <a:pt x="272" y="254"/>
                    <a:pt x="272" y="253"/>
                  </a:cubicBezTo>
                  <a:cubicBezTo>
                    <a:pt x="272" y="252"/>
                    <a:pt x="273" y="251"/>
                    <a:pt x="275" y="249"/>
                  </a:cubicBezTo>
                  <a:cubicBezTo>
                    <a:pt x="276" y="249"/>
                    <a:pt x="277" y="247"/>
                    <a:pt x="279" y="245"/>
                  </a:cubicBezTo>
                  <a:cubicBezTo>
                    <a:pt x="284" y="241"/>
                    <a:pt x="287" y="239"/>
                    <a:pt x="289" y="237"/>
                  </a:cubicBezTo>
                  <a:cubicBezTo>
                    <a:pt x="292" y="235"/>
                    <a:pt x="294" y="234"/>
                    <a:pt x="295" y="234"/>
                  </a:cubicBezTo>
                  <a:cubicBezTo>
                    <a:pt x="296" y="234"/>
                    <a:pt x="297" y="234"/>
                    <a:pt x="297" y="233"/>
                  </a:cubicBezTo>
                  <a:cubicBezTo>
                    <a:pt x="297" y="232"/>
                    <a:pt x="297" y="232"/>
                    <a:pt x="296" y="232"/>
                  </a:cubicBezTo>
                  <a:cubicBezTo>
                    <a:pt x="295" y="232"/>
                    <a:pt x="293" y="232"/>
                    <a:pt x="290" y="232"/>
                  </a:cubicBezTo>
                  <a:cubicBezTo>
                    <a:pt x="289" y="232"/>
                    <a:pt x="288" y="233"/>
                    <a:pt x="287" y="233"/>
                  </a:cubicBezTo>
                  <a:cubicBezTo>
                    <a:pt x="286" y="233"/>
                    <a:pt x="284" y="232"/>
                    <a:pt x="281" y="232"/>
                  </a:cubicBezTo>
                  <a:cubicBezTo>
                    <a:pt x="280" y="232"/>
                    <a:pt x="279" y="232"/>
                    <a:pt x="278" y="232"/>
                  </a:cubicBezTo>
                  <a:cubicBezTo>
                    <a:pt x="277" y="232"/>
                    <a:pt x="277" y="232"/>
                    <a:pt x="277" y="233"/>
                  </a:cubicBezTo>
                  <a:cubicBezTo>
                    <a:pt x="277" y="234"/>
                    <a:pt x="277" y="234"/>
                    <a:pt x="278" y="234"/>
                  </a:cubicBezTo>
                  <a:cubicBezTo>
                    <a:pt x="279" y="234"/>
                    <a:pt x="280" y="234"/>
                    <a:pt x="281" y="235"/>
                  </a:cubicBezTo>
                  <a:cubicBezTo>
                    <a:pt x="281" y="235"/>
                    <a:pt x="282" y="236"/>
                    <a:pt x="282" y="237"/>
                  </a:cubicBezTo>
                  <a:cubicBezTo>
                    <a:pt x="282" y="239"/>
                    <a:pt x="278" y="243"/>
                    <a:pt x="271" y="250"/>
                  </a:cubicBezTo>
                  <a:cubicBezTo>
                    <a:pt x="265" y="254"/>
                    <a:pt x="265" y="254"/>
                    <a:pt x="265" y="254"/>
                  </a:cubicBezTo>
                  <a:cubicBezTo>
                    <a:pt x="262" y="258"/>
                    <a:pt x="262" y="258"/>
                    <a:pt x="262" y="258"/>
                  </a:cubicBezTo>
                  <a:cubicBezTo>
                    <a:pt x="261" y="259"/>
                    <a:pt x="260" y="259"/>
                    <a:pt x="260" y="259"/>
                  </a:cubicBezTo>
                  <a:cubicBezTo>
                    <a:pt x="259" y="259"/>
                    <a:pt x="259" y="258"/>
                    <a:pt x="259" y="257"/>
                  </a:cubicBezTo>
                  <a:cubicBezTo>
                    <a:pt x="259" y="243"/>
                    <a:pt x="259" y="243"/>
                    <a:pt x="259" y="243"/>
                  </a:cubicBezTo>
                  <a:cubicBezTo>
                    <a:pt x="259" y="242"/>
                    <a:pt x="259" y="242"/>
                    <a:pt x="259" y="242"/>
                  </a:cubicBezTo>
                  <a:close/>
                  <a:moveTo>
                    <a:pt x="328" y="239"/>
                  </a:moveTo>
                  <a:cubicBezTo>
                    <a:pt x="325" y="235"/>
                    <a:pt x="325" y="235"/>
                    <a:pt x="325" y="235"/>
                  </a:cubicBezTo>
                  <a:cubicBezTo>
                    <a:pt x="324" y="234"/>
                    <a:pt x="323" y="233"/>
                    <a:pt x="322" y="232"/>
                  </a:cubicBezTo>
                  <a:cubicBezTo>
                    <a:pt x="322" y="232"/>
                    <a:pt x="321" y="232"/>
                    <a:pt x="321" y="232"/>
                  </a:cubicBezTo>
                  <a:cubicBezTo>
                    <a:pt x="320" y="232"/>
                    <a:pt x="319" y="232"/>
                    <a:pt x="318" y="232"/>
                  </a:cubicBezTo>
                  <a:cubicBezTo>
                    <a:pt x="316" y="232"/>
                    <a:pt x="314" y="232"/>
                    <a:pt x="312" y="232"/>
                  </a:cubicBezTo>
                  <a:cubicBezTo>
                    <a:pt x="310" y="232"/>
                    <a:pt x="310" y="232"/>
                    <a:pt x="310" y="232"/>
                  </a:cubicBezTo>
                  <a:cubicBezTo>
                    <a:pt x="308" y="232"/>
                    <a:pt x="308" y="232"/>
                    <a:pt x="308" y="232"/>
                  </a:cubicBezTo>
                  <a:cubicBezTo>
                    <a:pt x="307" y="232"/>
                    <a:pt x="306" y="233"/>
                    <a:pt x="306" y="233"/>
                  </a:cubicBezTo>
                  <a:cubicBezTo>
                    <a:pt x="306" y="234"/>
                    <a:pt x="307" y="234"/>
                    <a:pt x="308" y="234"/>
                  </a:cubicBezTo>
                  <a:cubicBezTo>
                    <a:pt x="313" y="235"/>
                    <a:pt x="316" y="239"/>
                    <a:pt x="316" y="247"/>
                  </a:cubicBezTo>
                  <a:cubicBezTo>
                    <a:pt x="316" y="263"/>
                    <a:pt x="316" y="263"/>
                    <a:pt x="316" y="263"/>
                  </a:cubicBezTo>
                  <a:cubicBezTo>
                    <a:pt x="316" y="273"/>
                    <a:pt x="316" y="273"/>
                    <a:pt x="316" y="273"/>
                  </a:cubicBezTo>
                  <a:cubicBezTo>
                    <a:pt x="316" y="276"/>
                    <a:pt x="316" y="278"/>
                    <a:pt x="315" y="280"/>
                  </a:cubicBezTo>
                  <a:cubicBezTo>
                    <a:pt x="314" y="282"/>
                    <a:pt x="313" y="283"/>
                    <a:pt x="311" y="283"/>
                  </a:cubicBezTo>
                  <a:cubicBezTo>
                    <a:pt x="310" y="284"/>
                    <a:pt x="310" y="284"/>
                    <a:pt x="310" y="284"/>
                  </a:cubicBezTo>
                  <a:cubicBezTo>
                    <a:pt x="310" y="285"/>
                    <a:pt x="310" y="285"/>
                    <a:pt x="311" y="285"/>
                  </a:cubicBezTo>
                  <a:cubicBezTo>
                    <a:pt x="311" y="285"/>
                    <a:pt x="312" y="285"/>
                    <a:pt x="313" y="285"/>
                  </a:cubicBezTo>
                  <a:cubicBezTo>
                    <a:pt x="315" y="285"/>
                    <a:pt x="317" y="285"/>
                    <a:pt x="320" y="285"/>
                  </a:cubicBezTo>
                  <a:cubicBezTo>
                    <a:pt x="322" y="285"/>
                    <a:pt x="325" y="285"/>
                    <a:pt x="327" y="285"/>
                  </a:cubicBezTo>
                  <a:cubicBezTo>
                    <a:pt x="327" y="285"/>
                    <a:pt x="328" y="285"/>
                    <a:pt x="328" y="285"/>
                  </a:cubicBezTo>
                  <a:cubicBezTo>
                    <a:pt x="329" y="285"/>
                    <a:pt x="329" y="285"/>
                    <a:pt x="329" y="284"/>
                  </a:cubicBezTo>
                  <a:cubicBezTo>
                    <a:pt x="329" y="284"/>
                    <a:pt x="329" y="283"/>
                    <a:pt x="328" y="283"/>
                  </a:cubicBezTo>
                  <a:cubicBezTo>
                    <a:pt x="324" y="283"/>
                    <a:pt x="322" y="281"/>
                    <a:pt x="321" y="278"/>
                  </a:cubicBezTo>
                  <a:cubicBezTo>
                    <a:pt x="320" y="275"/>
                    <a:pt x="320" y="270"/>
                    <a:pt x="320" y="262"/>
                  </a:cubicBezTo>
                  <a:cubicBezTo>
                    <a:pt x="320" y="247"/>
                    <a:pt x="320" y="247"/>
                    <a:pt x="320" y="247"/>
                  </a:cubicBezTo>
                  <a:cubicBezTo>
                    <a:pt x="320" y="246"/>
                    <a:pt x="320" y="246"/>
                    <a:pt x="320" y="246"/>
                  </a:cubicBezTo>
                  <a:cubicBezTo>
                    <a:pt x="320" y="245"/>
                    <a:pt x="320" y="244"/>
                    <a:pt x="320" y="244"/>
                  </a:cubicBezTo>
                  <a:cubicBezTo>
                    <a:pt x="321" y="244"/>
                    <a:pt x="321" y="245"/>
                    <a:pt x="322" y="245"/>
                  </a:cubicBezTo>
                  <a:cubicBezTo>
                    <a:pt x="357" y="284"/>
                    <a:pt x="357" y="284"/>
                    <a:pt x="357" y="284"/>
                  </a:cubicBezTo>
                  <a:cubicBezTo>
                    <a:pt x="357" y="285"/>
                    <a:pt x="358" y="285"/>
                    <a:pt x="358" y="285"/>
                  </a:cubicBezTo>
                  <a:cubicBezTo>
                    <a:pt x="359" y="285"/>
                    <a:pt x="359" y="285"/>
                    <a:pt x="359" y="284"/>
                  </a:cubicBezTo>
                  <a:cubicBezTo>
                    <a:pt x="359" y="279"/>
                    <a:pt x="359" y="279"/>
                    <a:pt x="359" y="279"/>
                  </a:cubicBezTo>
                  <a:cubicBezTo>
                    <a:pt x="359" y="276"/>
                    <a:pt x="359" y="276"/>
                    <a:pt x="359" y="276"/>
                  </a:cubicBezTo>
                  <a:cubicBezTo>
                    <a:pt x="359" y="272"/>
                    <a:pt x="359" y="272"/>
                    <a:pt x="359" y="272"/>
                  </a:cubicBezTo>
                  <a:cubicBezTo>
                    <a:pt x="359" y="269"/>
                    <a:pt x="359" y="269"/>
                    <a:pt x="359" y="269"/>
                  </a:cubicBezTo>
                  <a:cubicBezTo>
                    <a:pt x="360" y="245"/>
                    <a:pt x="360" y="245"/>
                    <a:pt x="360" y="245"/>
                  </a:cubicBezTo>
                  <a:cubicBezTo>
                    <a:pt x="360" y="243"/>
                    <a:pt x="360" y="243"/>
                    <a:pt x="360" y="243"/>
                  </a:cubicBezTo>
                  <a:cubicBezTo>
                    <a:pt x="360" y="237"/>
                    <a:pt x="361" y="234"/>
                    <a:pt x="365" y="234"/>
                  </a:cubicBezTo>
                  <a:cubicBezTo>
                    <a:pt x="366" y="234"/>
                    <a:pt x="366" y="233"/>
                    <a:pt x="366" y="233"/>
                  </a:cubicBezTo>
                  <a:cubicBezTo>
                    <a:pt x="366" y="232"/>
                    <a:pt x="366" y="232"/>
                    <a:pt x="365" y="232"/>
                  </a:cubicBezTo>
                  <a:cubicBezTo>
                    <a:pt x="364" y="232"/>
                    <a:pt x="364" y="232"/>
                    <a:pt x="364" y="232"/>
                  </a:cubicBezTo>
                  <a:cubicBezTo>
                    <a:pt x="360" y="232"/>
                    <a:pt x="357" y="232"/>
                    <a:pt x="355" y="232"/>
                  </a:cubicBezTo>
                  <a:cubicBezTo>
                    <a:pt x="354" y="232"/>
                    <a:pt x="353" y="232"/>
                    <a:pt x="352" y="232"/>
                  </a:cubicBezTo>
                  <a:cubicBezTo>
                    <a:pt x="350" y="232"/>
                    <a:pt x="348" y="232"/>
                    <a:pt x="347" y="232"/>
                  </a:cubicBezTo>
                  <a:cubicBezTo>
                    <a:pt x="347" y="232"/>
                    <a:pt x="346" y="232"/>
                    <a:pt x="346" y="233"/>
                  </a:cubicBezTo>
                  <a:cubicBezTo>
                    <a:pt x="346" y="233"/>
                    <a:pt x="347" y="234"/>
                    <a:pt x="347" y="234"/>
                  </a:cubicBezTo>
                  <a:cubicBezTo>
                    <a:pt x="351" y="234"/>
                    <a:pt x="353" y="235"/>
                    <a:pt x="355" y="237"/>
                  </a:cubicBezTo>
                  <a:cubicBezTo>
                    <a:pt x="356" y="239"/>
                    <a:pt x="356" y="244"/>
                    <a:pt x="356" y="250"/>
                  </a:cubicBezTo>
                  <a:cubicBezTo>
                    <a:pt x="356" y="255"/>
                    <a:pt x="356" y="260"/>
                    <a:pt x="356" y="266"/>
                  </a:cubicBezTo>
                  <a:cubicBezTo>
                    <a:pt x="356" y="267"/>
                    <a:pt x="356" y="268"/>
                    <a:pt x="355" y="268"/>
                  </a:cubicBezTo>
                  <a:cubicBezTo>
                    <a:pt x="355" y="268"/>
                    <a:pt x="353" y="267"/>
                    <a:pt x="352" y="265"/>
                  </a:cubicBezTo>
                  <a:cubicBezTo>
                    <a:pt x="350" y="264"/>
                    <a:pt x="350" y="264"/>
                    <a:pt x="350" y="264"/>
                  </a:cubicBezTo>
                  <a:cubicBezTo>
                    <a:pt x="330" y="241"/>
                    <a:pt x="330" y="241"/>
                    <a:pt x="330" y="241"/>
                  </a:cubicBezTo>
                  <a:cubicBezTo>
                    <a:pt x="330" y="241"/>
                    <a:pt x="329" y="240"/>
                    <a:pt x="328" y="239"/>
                  </a:cubicBezTo>
                  <a:cubicBezTo>
                    <a:pt x="328" y="239"/>
                    <a:pt x="328" y="239"/>
                    <a:pt x="328" y="239"/>
                  </a:cubicBezTo>
                  <a:close/>
                  <a:moveTo>
                    <a:pt x="391" y="233"/>
                  </a:moveTo>
                  <a:cubicBezTo>
                    <a:pt x="387" y="235"/>
                    <a:pt x="384" y="237"/>
                    <a:pt x="381" y="240"/>
                  </a:cubicBezTo>
                  <a:cubicBezTo>
                    <a:pt x="379" y="242"/>
                    <a:pt x="378" y="245"/>
                    <a:pt x="376" y="249"/>
                  </a:cubicBezTo>
                  <a:cubicBezTo>
                    <a:pt x="375" y="252"/>
                    <a:pt x="374" y="256"/>
                    <a:pt x="374" y="259"/>
                  </a:cubicBezTo>
                  <a:cubicBezTo>
                    <a:pt x="374" y="267"/>
                    <a:pt x="377" y="274"/>
                    <a:pt x="382" y="279"/>
                  </a:cubicBezTo>
                  <a:cubicBezTo>
                    <a:pt x="387" y="284"/>
                    <a:pt x="394" y="286"/>
                    <a:pt x="402" y="286"/>
                  </a:cubicBezTo>
                  <a:cubicBezTo>
                    <a:pt x="411" y="286"/>
                    <a:pt x="418" y="283"/>
                    <a:pt x="423" y="278"/>
                  </a:cubicBezTo>
                  <a:cubicBezTo>
                    <a:pt x="428" y="272"/>
                    <a:pt x="430" y="265"/>
                    <a:pt x="430" y="256"/>
                  </a:cubicBezTo>
                  <a:cubicBezTo>
                    <a:pt x="430" y="249"/>
                    <a:pt x="428" y="243"/>
                    <a:pt x="423" y="238"/>
                  </a:cubicBezTo>
                  <a:cubicBezTo>
                    <a:pt x="418" y="233"/>
                    <a:pt x="411" y="231"/>
                    <a:pt x="403" y="231"/>
                  </a:cubicBezTo>
                  <a:cubicBezTo>
                    <a:pt x="399" y="231"/>
                    <a:pt x="395" y="232"/>
                    <a:pt x="391" y="233"/>
                  </a:cubicBezTo>
                  <a:close/>
                  <a:moveTo>
                    <a:pt x="413" y="239"/>
                  </a:moveTo>
                  <a:cubicBezTo>
                    <a:pt x="416" y="241"/>
                    <a:pt x="418" y="244"/>
                    <a:pt x="419" y="248"/>
                  </a:cubicBezTo>
                  <a:cubicBezTo>
                    <a:pt x="420" y="252"/>
                    <a:pt x="421" y="256"/>
                    <a:pt x="421" y="260"/>
                  </a:cubicBezTo>
                  <a:cubicBezTo>
                    <a:pt x="421" y="267"/>
                    <a:pt x="420" y="273"/>
                    <a:pt x="416" y="277"/>
                  </a:cubicBezTo>
                  <a:cubicBezTo>
                    <a:pt x="413" y="281"/>
                    <a:pt x="409" y="283"/>
                    <a:pt x="404" y="283"/>
                  </a:cubicBezTo>
                  <a:cubicBezTo>
                    <a:pt x="398" y="283"/>
                    <a:pt x="393" y="281"/>
                    <a:pt x="389" y="275"/>
                  </a:cubicBezTo>
                  <a:cubicBezTo>
                    <a:pt x="386" y="270"/>
                    <a:pt x="384" y="264"/>
                    <a:pt x="384" y="256"/>
                  </a:cubicBezTo>
                  <a:cubicBezTo>
                    <a:pt x="384" y="249"/>
                    <a:pt x="385" y="244"/>
                    <a:pt x="388" y="240"/>
                  </a:cubicBezTo>
                  <a:cubicBezTo>
                    <a:pt x="391" y="236"/>
                    <a:pt x="395" y="234"/>
                    <a:pt x="400" y="234"/>
                  </a:cubicBezTo>
                  <a:cubicBezTo>
                    <a:pt x="405" y="234"/>
                    <a:pt x="410" y="236"/>
                    <a:pt x="413" y="239"/>
                  </a:cubicBezTo>
                  <a:cubicBezTo>
                    <a:pt x="413" y="239"/>
                    <a:pt x="413" y="239"/>
                    <a:pt x="413" y="239"/>
                  </a:cubicBezTo>
                  <a:close/>
                  <a:moveTo>
                    <a:pt x="470" y="233"/>
                  </a:moveTo>
                  <a:cubicBezTo>
                    <a:pt x="470" y="234"/>
                    <a:pt x="471" y="234"/>
                    <a:pt x="472" y="234"/>
                  </a:cubicBezTo>
                  <a:cubicBezTo>
                    <a:pt x="473" y="234"/>
                    <a:pt x="473" y="234"/>
                    <a:pt x="473" y="234"/>
                  </a:cubicBezTo>
                  <a:cubicBezTo>
                    <a:pt x="476" y="235"/>
                    <a:pt x="477" y="236"/>
                    <a:pt x="477" y="237"/>
                  </a:cubicBezTo>
                  <a:cubicBezTo>
                    <a:pt x="477" y="238"/>
                    <a:pt x="476" y="239"/>
                    <a:pt x="476" y="240"/>
                  </a:cubicBezTo>
                  <a:cubicBezTo>
                    <a:pt x="475" y="241"/>
                    <a:pt x="474" y="243"/>
                    <a:pt x="472" y="245"/>
                  </a:cubicBezTo>
                  <a:cubicBezTo>
                    <a:pt x="468" y="250"/>
                    <a:pt x="468" y="250"/>
                    <a:pt x="468" y="250"/>
                  </a:cubicBezTo>
                  <a:cubicBezTo>
                    <a:pt x="466" y="252"/>
                    <a:pt x="466" y="252"/>
                    <a:pt x="466" y="252"/>
                  </a:cubicBezTo>
                  <a:cubicBezTo>
                    <a:pt x="466" y="252"/>
                    <a:pt x="465" y="253"/>
                    <a:pt x="465" y="253"/>
                  </a:cubicBezTo>
                  <a:cubicBezTo>
                    <a:pt x="465" y="253"/>
                    <a:pt x="464" y="252"/>
                    <a:pt x="463" y="251"/>
                  </a:cubicBezTo>
                  <a:cubicBezTo>
                    <a:pt x="460" y="247"/>
                    <a:pt x="460" y="247"/>
                    <a:pt x="460" y="247"/>
                  </a:cubicBezTo>
                  <a:cubicBezTo>
                    <a:pt x="458" y="243"/>
                    <a:pt x="458" y="243"/>
                    <a:pt x="458" y="243"/>
                  </a:cubicBezTo>
                  <a:cubicBezTo>
                    <a:pt x="456" y="240"/>
                    <a:pt x="455" y="238"/>
                    <a:pt x="455" y="237"/>
                  </a:cubicBezTo>
                  <a:cubicBezTo>
                    <a:pt x="455" y="236"/>
                    <a:pt x="455" y="235"/>
                    <a:pt x="456" y="235"/>
                  </a:cubicBezTo>
                  <a:cubicBezTo>
                    <a:pt x="456" y="234"/>
                    <a:pt x="457" y="234"/>
                    <a:pt x="458" y="234"/>
                  </a:cubicBezTo>
                  <a:cubicBezTo>
                    <a:pt x="459" y="234"/>
                    <a:pt x="459" y="233"/>
                    <a:pt x="459" y="233"/>
                  </a:cubicBezTo>
                  <a:cubicBezTo>
                    <a:pt x="459" y="232"/>
                    <a:pt x="459" y="232"/>
                    <a:pt x="458" y="232"/>
                  </a:cubicBezTo>
                  <a:cubicBezTo>
                    <a:pt x="458" y="232"/>
                    <a:pt x="457" y="232"/>
                    <a:pt x="456" y="232"/>
                  </a:cubicBezTo>
                  <a:cubicBezTo>
                    <a:pt x="452" y="232"/>
                    <a:pt x="452" y="232"/>
                    <a:pt x="452" y="232"/>
                  </a:cubicBezTo>
                  <a:cubicBezTo>
                    <a:pt x="451" y="232"/>
                    <a:pt x="449" y="232"/>
                    <a:pt x="447" y="232"/>
                  </a:cubicBezTo>
                  <a:cubicBezTo>
                    <a:pt x="445" y="232"/>
                    <a:pt x="442" y="232"/>
                    <a:pt x="438" y="232"/>
                  </a:cubicBezTo>
                  <a:cubicBezTo>
                    <a:pt x="437" y="232"/>
                    <a:pt x="436" y="232"/>
                    <a:pt x="436" y="232"/>
                  </a:cubicBezTo>
                  <a:cubicBezTo>
                    <a:pt x="435" y="232"/>
                    <a:pt x="434" y="232"/>
                    <a:pt x="434" y="233"/>
                  </a:cubicBezTo>
                  <a:cubicBezTo>
                    <a:pt x="434" y="234"/>
                    <a:pt x="435" y="234"/>
                    <a:pt x="436" y="234"/>
                  </a:cubicBezTo>
                  <a:cubicBezTo>
                    <a:pt x="438" y="235"/>
                    <a:pt x="440" y="236"/>
                    <a:pt x="442" y="237"/>
                  </a:cubicBezTo>
                  <a:cubicBezTo>
                    <a:pt x="443" y="239"/>
                    <a:pt x="446" y="243"/>
                    <a:pt x="451" y="249"/>
                  </a:cubicBezTo>
                  <a:cubicBezTo>
                    <a:pt x="453" y="252"/>
                    <a:pt x="454" y="254"/>
                    <a:pt x="456" y="256"/>
                  </a:cubicBezTo>
                  <a:cubicBezTo>
                    <a:pt x="458" y="258"/>
                    <a:pt x="458" y="260"/>
                    <a:pt x="458" y="260"/>
                  </a:cubicBezTo>
                  <a:cubicBezTo>
                    <a:pt x="458" y="261"/>
                    <a:pt x="458" y="262"/>
                    <a:pt x="456" y="264"/>
                  </a:cubicBezTo>
                  <a:cubicBezTo>
                    <a:pt x="454" y="265"/>
                    <a:pt x="452" y="268"/>
                    <a:pt x="449" y="271"/>
                  </a:cubicBezTo>
                  <a:cubicBezTo>
                    <a:pt x="446" y="275"/>
                    <a:pt x="443" y="278"/>
                    <a:pt x="441" y="280"/>
                  </a:cubicBezTo>
                  <a:cubicBezTo>
                    <a:pt x="439" y="282"/>
                    <a:pt x="437" y="283"/>
                    <a:pt x="435" y="283"/>
                  </a:cubicBezTo>
                  <a:cubicBezTo>
                    <a:pt x="435" y="283"/>
                    <a:pt x="434" y="284"/>
                    <a:pt x="434" y="284"/>
                  </a:cubicBezTo>
                  <a:cubicBezTo>
                    <a:pt x="434" y="284"/>
                    <a:pt x="434" y="285"/>
                    <a:pt x="435" y="285"/>
                  </a:cubicBezTo>
                  <a:cubicBezTo>
                    <a:pt x="436" y="285"/>
                    <a:pt x="436" y="285"/>
                    <a:pt x="436" y="285"/>
                  </a:cubicBezTo>
                  <a:cubicBezTo>
                    <a:pt x="437" y="285"/>
                    <a:pt x="437" y="285"/>
                    <a:pt x="437" y="285"/>
                  </a:cubicBezTo>
                  <a:cubicBezTo>
                    <a:pt x="441" y="285"/>
                    <a:pt x="441" y="285"/>
                    <a:pt x="441" y="285"/>
                  </a:cubicBezTo>
                  <a:cubicBezTo>
                    <a:pt x="442" y="285"/>
                    <a:pt x="443" y="285"/>
                    <a:pt x="444" y="285"/>
                  </a:cubicBezTo>
                  <a:cubicBezTo>
                    <a:pt x="447" y="285"/>
                    <a:pt x="451" y="285"/>
                    <a:pt x="454" y="285"/>
                  </a:cubicBezTo>
                  <a:cubicBezTo>
                    <a:pt x="454" y="285"/>
                    <a:pt x="455" y="285"/>
                    <a:pt x="455" y="285"/>
                  </a:cubicBezTo>
                  <a:cubicBezTo>
                    <a:pt x="456" y="285"/>
                    <a:pt x="456" y="285"/>
                    <a:pt x="456" y="284"/>
                  </a:cubicBezTo>
                  <a:cubicBezTo>
                    <a:pt x="456" y="284"/>
                    <a:pt x="456" y="283"/>
                    <a:pt x="455" y="283"/>
                  </a:cubicBezTo>
                  <a:cubicBezTo>
                    <a:pt x="451" y="283"/>
                    <a:pt x="449" y="282"/>
                    <a:pt x="449" y="280"/>
                  </a:cubicBezTo>
                  <a:cubicBezTo>
                    <a:pt x="449" y="278"/>
                    <a:pt x="452" y="273"/>
                    <a:pt x="458" y="267"/>
                  </a:cubicBezTo>
                  <a:cubicBezTo>
                    <a:pt x="458" y="266"/>
                    <a:pt x="459" y="265"/>
                    <a:pt x="460" y="264"/>
                  </a:cubicBezTo>
                  <a:cubicBezTo>
                    <a:pt x="460" y="263"/>
                    <a:pt x="461" y="263"/>
                    <a:pt x="461" y="263"/>
                  </a:cubicBezTo>
                  <a:cubicBezTo>
                    <a:pt x="461" y="263"/>
                    <a:pt x="461" y="263"/>
                    <a:pt x="462" y="264"/>
                  </a:cubicBezTo>
                  <a:cubicBezTo>
                    <a:pt x="464" y="266"/>
                    <a:pt x="464" y="266"/>
                    <a:pt x="464" y="266"/>
                  </a:cubicBezTo>
                  <a:cubicBezTo>
                    <a:pt x="467" y="271"/>
                    <a:pt x="469" y="274"/>
                    <a:pt x="470" y="276"/>
                  </a:cubicBezTo>
                  <a:cubicBezTo>
                    <a:pt x="472" y="278"/>
                    <a:pt x="472" y="279"/>
                    <a:pt x="472" y="280"/>
                  </a:cubicBezTo>
                  <a:cubicBezTo>
                    <a:pt x="472" y="282"/>
                    <a:pt x="471" y="283"/>
                    <a:pt x="469" y="283"/>
                  </a:cubicBezTo>
                  <a:cubicBezTo>
                    <a:pt x="468" y="283"/>
                    <a:pt x="468" y="283"/>
                    <a:pt x="468" y="284"/>
                  </a:cubicBezTo>
                  <a:cubicBezTo>
                    <a:pt x="468" y="285"/>
                    <a:pt x="468" y="285"/>
                    <a:pt x="469" y="285"/>
                  </a:cubicBezTo>
                  <a:cubicBezTo>
                    <a:pt x="470" y="285"/>
                    <a:pt x="471" y="285"/>
                    <a:pt x="472" y="285"/>
                  </a:cubicBezTo>
                  <a:cubicBezTo>
                    <a:pt x="476" y="285"/>
                    <a:pt x="476" y="285"/>
                    <a:pt x="476" y="285"/>
                  </a:cubicBezTo>
                  <a:cubicBezTo>
                    <a:pt x="478" y="285"/>
                    <a:pt x="479" y="285"/>
                    <a:pt x="480" y="285"/>
                  </a:cubicBezTo>
                  <a:cubicBezTo>
                    <a:pt x="482" y="285"/>
                    <a:pt x="484" y="285"/>
                    <a:pt x="486" y="285"/>
                  </a:cubicBezTo>
                  <a:cubicBezTo>
                    <a:pt x="491" y="285"/>
                    <a:pt x="491" y="285"/>
                    <a:pt x="491" y="285"/>
                  </a:cubicBezTo>
                  <a:cubicBezTo>
                    <a:pt x="492" y="285"/>
                    <a:pt x="492" y="285"/>
                    <a:pt x="493" y="285"/>
                  </a:cubicBezTo>
                  <a:cubicBezTo>
                    <a:pt x="493" y="285"/>
                    <a:pt x="494" y="285"/>
                    <a:pt x="494" y="284"/>
                  </a:cubicBezTo>
                  <a:cubicBezTo>
                    <a:pt x="494" y="284"/>
                    <a:pt x="493" y="283"/>
                    <a:pt x="493" y="283"/>
                  </a:cubicBezTo>
                  <a:cubicBezTo>
                    <a:pt x="490" y="283"/>
                    <a:pt x="487" y="282"/>
                    <a:pt x="485" y="280"/>
                  </a:cubicBezTo>
                  <a:cubicBezTo>
                    <a:pt x="483" y="277"/>
                    <a:pt x="479" y="272"/>
                    <a:pt x="475" y="266"/>
                  </a:cubicBezTo>
                  <a:cubicBezTo>
                    <a:pt x="472" y="263"/>
                    <a:pt x="470" y="260"/>
                    <a:pt x="470" y="259"/>
                  </a:cubicBezTo>
                  <a:cubicBezTo>
                    <a:pt x="468" y="257"/>
                    <a:pt x="467" y="256"/>
                    <a:pt x="467" y="256"/>
                  </a:cubicBezTo>
                  <a:cubicBezTo>
                    <a:pt x="467" y="255"/>
                    <a:pt x="468" y="254"/>
                    <a:pt x="469" y="253"/>
                  </a:cubicBezTo>
                  <a:cubicBezTo>
                    <a:pt x="469" y="253"/>
                    <a:pt x="471" y="251"/>
                    <a:pt x="474" y="247"/>
                  </a:cubicBezTo>
                  <a:cubicBezTo>
                    <a:pt x="478" y="242"/>
                    <a:pt x="482" y="238"/>
                    <a:pt x="485" y="236"/>
                  </a:cubicBezTo>
                  <a:cubicBezTo>
                    <a:pt x="486" y="235"/>
                    <a:pt x="488" y="234"/>
                    <a:pt x="490" y="234"/>
                  </a:cubicBezTo>
                  <a:cubicBezTo>
                    <a:pt x="491" y="234"/>
                    <a:pt x="492" y="233"/>
                    <a:pt x="492" y="233"/>
                  </a:cubicBezTo>
                  <a:cubicBezTo>
                    <a:pt x="492" y="232"/>
                    <a:pt x="491" y="232"/>
                    <a:pt x="491" y="232"/>
                  </a:cubicBezTo>
                  <a:cubicBezTo>
                    <a:pt x="490" y="232"/>
                    <a:pt x="489" y="232"/>
                    <a:pt x="488" y="232"/>
                  </a:cubicBezTo>
                  <a:cubicBezTo>
                    <a:pt x="483" y="232"/>
                    <a:pt x="483" y="232"/>
                    <a:pt x="483" y="232"/>
                  </a:cubicBezTo>
                  <a:cubicBezTo>
                    <a:pt x="482" y="232"/>
                    <a:pt x="481" y="232"/>
                    <a:pt x="480" y="232"/>
                  </a:cubicBezTo>
                  <a:cubicBezTo>
                    <a:pt x="478" y="232"/>
                    <a:pt x="476" y="232"/>
                    <a:pt x="473" y="232"/>
                  </a:cubicBezTo>
                  <a:cubicBezTo>
                    <a:pt x="472" y="232"/>
                    <a:pt x="472" y="232"/>
                    <a:pt x="472" y="232"/>
                  </a:cubicBezTo>
                  <a:cubicBezTo>
                    <a:pt x="471" y="232"/>
                    <a:pt x="470" y="232"/>
                    <a:pt x="470" y="233"/>
                  </a:cubicBezTo>
                  <a:cubicBezTo>
                    <a:pt x="470" y="233"/>
                    <a:pt x="470" y="233"/>
                    <a:pt x="470" y="233"/>
                  </a:cubicBezTo>
                  <a:close/>
                  <a:moveTo>
                    <a:pt x="517" y="237"/>
                  </a:moveTo>
                  <a:cubicBezTo>
                    <a:pt x="517" y="235"/>
                    <a:pt x="518" y="234"/>
                    <a:pt x="520" y="234"/>
                  </a:cubicBezTo>
                  <a:cubicBezTo>
                    <a:pt x="521" y="234"/>
                    <a:pt x="522" y="233"/>
                    <a:pt x="522" y="233"/>
                  </a:cubicBezTo>
                  <a:cubicBezTo>
                    <a:pt x="522" y="232"/>
                    <a:pt x="521" y="232"/>
                    <a:pt x="521" y="232"/>
                  </a:cubicBezTo>
                  <a:cubicBezTo>
                    <a:pt x="520" y="232"/>
                    <a:pt x="519" y="232"/>
                    <a:pt x="517" y="232"/>
                  </a:cubicBezTo>
                  <a:cubicBezTo>
                    <a:pt x="513" y="232"/>
                    <a:pt x="513" y="232"/>
                    <a:pt x="513" y="232"/>
                  </a:cubicBezTo>
                  <a:cubicBezTo>
                    <a:pt x="507" y="232"/>
                    <a:pt x="507" y="232"/>
                    <a:pt x="507" y="232"/>
                  </a:cubicBezTo>
                  <a:cubicBezTo>
                    <a:pt x="505" y="232"/>
                    <a:pt x="503" y="232"/>
                    <a:pt x="502" y="232"/>
                  </a:cubicBezTo>
                  <a:cubicBezTo>
                    <a:pt x="502" y="232"/>
                    <a:pt x="501" y="232"/>
                    <a:pt x="501" y="232"/>
                  </a:cubicBezTo>
                  <a:cubicBezTo>
                    <a:pt x="500" y="232"/>
                    <a:pt x="500" y="232"/>
                    <a:pt x="500" y="233"/>
                  </a:cubicBezTo>
                  <a:cubicBezTo>
                    <a:pt x="500" y="233"/>
                    <a:pt x="500" y="234"/>
                    <a:pt x="501" y="234"/>
                  </a:cubicBezTo>
                  <a:cubicBezTo>
                    <a:pt x="503" y="234"/>
                    <a:pt x="505" y="235"/>
                    <a:pt x="506" y="237"/>
                  </a:cubicBezTo>
                  <a:cubicBezTo>
                    <a:pt x="507" y="238"/>
                    <a:pt x="508" y="241"/>
                    <a:pt x="510" y="246"/>
                  </a:cubicBezTo>
                  <a:cubicBezTo>
                    <a:pt x="511" y="250"/>
                    <a:pt x="513" y="255"/>
                    <a:pt x="516" y="260"/>
                  </a:cubicBezTo>
                  <a:cubicBezTo>
                    <a:pt x="525" y="281"/>
                    <a:pt x="525" y="281"/>
                    <a:pt x="525" y="281"/>
                  </a:cubicBezTo>
                  <a:cubicBezTo>
                    <a:pt x="526" y="283"/>
                    <a:pt x="526" y="283"/>
                    <a:pt x="526" y="283"/>
                  </a:cubicBezTo>
                  <a:cubicBezTo>
                    <a:pt x="527" y="285"/>
                    <a:pt x="527" y="285"/>
                    <a:pt x="527" y="285"/>
                  </a:cubicBezTo>
                  <a:cubicBezTo>
                    <a:pt x="527" y="286"/>
                    <a:pt x="527" y="286"/>
                    <a:pt x="528" y="286"/>
                  </a:cubicBezTo>
                  <a:cubicBezTo>
                    <a:pt x="529" y="286"/>
                    <a:pt x="529" y="285"/>
                    <a:pt x="530" y="284"/>
                  </a:cubicBezTo>
                  <a:cubicBezTo>
                    <a:pt x="530" y="284"/>
                    <a:pt x="531" y="282"/>
                    <a:pt x="532" y="279"/>
                  </a:cubicBezTo>
                  <a:cubicBezTo>
                    <a:pt x="532" y="279"/>
                    <a:pt x="533" y="276"/>
                    <a:pt x="536" y="272"/>
                  </a:cubicBezTo>
                  <a:cubicBezTo>
                    <a:pt x="542" y="257"/>
                    <a:pt x="542" y="257"/>
                    <a:pt x="542" y="257"/>
                  </a:cubicBezTo>
                  <a:cubicBezTo>
                    <a:pt x="548" y="244"/>
                    <a:pt x="548" y="244"/>
                    <a:pt x="548" y="244"/>
                  </a:cubicBezTo>
                  <a:cubicBezTo>
                    <a:pt x="550" y="240"/>
                    <a:pt x="551" y="237"/>
                    <a:pt x="552" y="236"/>
                  </a:cubicBezTo>
                  <a:cubicBezTo>
                    <a:pt x="553" y="235"/>
                    <a:pt x="554" y="234"/>
                    <a:pt x="556" y="234"/>
                  </a:cubicBezTo>
                  <a:cubicBezTo>
                    <a:pt x="556" y="233"/>
                    <a:pt x="557" y="233"/>
                    <a:pt x="557" y="233"/>
                  </a:cubicBezTo>
                  <a:cubicBezTo>
                    <a:pt x="557" y="232"/>
                    <a:pt x="557" y="232"/>
                    <a:pt x="556" y="232"/>
                  </a:cubicBezTo>
                  <a:cubicBezTo>
                    <a:pt x="556" y="232"/>
                    <a:pt x="555" y="232"/>
                    <a:pt x="555" y="232"/>
                  </a:cubicBezTo>
                  <a:cubicBezTo>
                    <a:pt x="553" y="232"/>
                    <a:pt x="551" y="232"/>
                    <a:pt x="548" y="232"/>
                  </a:cubicBezTo>
                  <a:cubicBezTo>
                    <a:pt x="548" y="232"/>
                    <a:pt x="546" y="232"/>
                    <a:pt x="545" y="232"/>
                  </a:cubicBezTo>
                  <a:cubicBezTo>
                    <a:pt x="540" y="232"/>
                    <a:pt x="540" y="232"/>
                    <a:pt x="540" y="232"/>
                  </a:cubicBezTo>
                  <a:cubicBezTo>
                    <a:pt x="539" y="232"/>
                    <a:pt x="539" y="232"/>
                    <a:pt x="538" y="232"/>
                  </a:cubicBezTo>
                  <a:cubicBezTo>
                    <a:pt x="538" y="232"/>
                    <a:pt x="537" y="232"/>
                    <a:pt x="537" y="233"/>
                  </a:cubicBezTo>
                  <a:cubicBezTo>
                    <a:pt x="537" y="233"/>
                    <a:pt x="538" y="234"/>
                    <a:pt x="539" y="234"/>
                  </a:cubicBezTo>
                  <a:cubicBezTo>
                    <a:pt x="541" y="234"/>
                    <a:pt x="542" y="235"/>
                    <a:pt x="543" y="236"/>
                  </a:cubicBezTo>
                  <a:cubicBezTo>
                    <a:pt x="545" y="237"/>
                    <a:pt x="545" y="238"/>
                    <a:pt x="545" y="240"/>
                  </a:cubicBezTo>
                  <a:cubicBezTo>
                    <a:pt x="545" y="242"/>
                    <a:pt x="544" y="247"/>
                    <a:pt x="541" y="253"/>
                  </a:cubicBezTo>
                  <a:cubicBezTo>
                    <a:pt x="532" y="273"/>
                    <a:pt x="532" y="273"/>
                    <a:pt x="532" y="273"/>
                  </a:cubicBezTo>
                  <a:cubicBezTo>
                    <a:pt x="532" y="273"/>
                    <a:pt x="531" y="274"/>
                    <a:pt x="531" y="274"/>
                  </a:cubicBezTo>
                  <a:cubicBezTo>
                    <a:pt x="531" y="274"/>
                    <a:pt x="531" y="273"/>
                    <a:pt x="530" y="272"/>
                  </a:cubicBezTo>
                  <a:cubicBezTo>
                    <a:pt x="522" y="251"/>
                    <a:pt x="522" y="251"/>
                    <a:pt x="522" y="251"/>
                  </a:cubicBezTo>
                  <a:cubicBezTo>
                    <a:pt x="519" y="244"/>
                    <a:pt x="517" y="240"/>
                    <a:pt x="517" y="237"/>
                  </a:cubicBezTo>
                  <a:cubicBezTo>
                    <a:pt x="517" y="237"/>
                    <a:pt x="517" y="237"/>
                    <a:pt x="517" y="237"/>
                  </a:cubicBezTo>
                  <a:close/>
                  <a:moveTo>
                    <a:pt x="583" y="240"/>
                  </a:moveTo>
                  <a:cubicBezTo>
                    <a:pt x="583" y="238"/>
                    <a:pt x="583" y="236"/>
                    <a:pt x="583" y="236"/>
                  </a:cubicBezTo>
                  <a:cubicBezTo>
                    <a:pt x="584" y="235"/>
                    <a:pt x="585" y="234"/>
                    <a:pt x="587" y="234"/>
                  </a:cubicBezTo>
                  <a:cubicBezTo>
                    <a:pt x="587" y="234"/>
                    <a:pt x="588" y="234"/>
                    <a:pt x="588" y="234"/>
                  </a:cubicBezTo>
                  <a:cubicBezTo>
                    <a:pt x="588" y="234"/>
                    <a:pt x="588" y="233"/>
                    <a:pt x="588" y="233"/>
                  </a:cubicBezTo>
                  <a:cubicBezTo>
                    <a:pt x="588" y="232"/>
                    <a:pt x="588" y="232"/>
                    <a:pt x="587" y="232"/>
                  </a:cubicBezTo>
                  <a:cubicBezTo>
                    <a:pt x="585" y="232"/>
                    <a:pt x="583" y="232"/>
                    <a:pt x="581" y="232"/>
                  </a:cubicBezTo>
                  <a:cubicBezTo>
                    <a:pt x="578" y="232"/>
                    <a:pt x="578" y="232"/>
                    <a:pt x="578" y="232"/>
                  </a:cubicBezTo>
                  <a:cubicBezTo>
                    <a:pt x="576" y="233"/>
                    <a:pt x="574" y="233"/>
                    <a:pt x="572" y="233"/>
                  </a:cubicBezTo>
                  <a:cubicBezTo>
                    <a:pt x="570" y="233"/>
                    <a:pt x="569" y="232"/>
                    <a:pt x="568" y="232"/>
                  </a:cubicBezTo>
                  <a:cubicBezTo>
                    <a:pt x="567" y="232"/>
                    <a:pt x="566" y="232"/>
                    <a:pt x="566" y="232"/>
                  </a:cubicBezTo>
                  <a:cubicBezTo>
                    <a:pt x="565" y="232"/>
                    <a:pt x="565" y="232"/>
                    <a:pt x="565" y="233"/>
                  </a:cubicBezTo>
                  <a:cubicBezTo>
                    <a:pt x="565" y="234"/>
                    <a:pt x="565" y="234"/>
                    <a:pt x="565" y="234"/>
                  </a:cubicBezTo>
                  <a:cubicBezTo>
                    <a:pt x="566" y="234"/>
                    <a:pt x="567" y="234"/>
                    <a:pt x="568" y="235"/>
                  </a:cubicBezTo>
                  <a:cubicBezTo>
                    <a:pt x="570" y="235"/>
                    <a:pt x="572" y="236"/>
                    <a:pt x="572" y="237"/>
                  </a:cubicBezTo>
                  <a:cubicBezTo>
                    <a:pt x="573" y="238"/>
                    <a:pt x="574" y="239"/>
                    <a:pt x="574" y="242"/>
                  </a:cubicBezTo>
                  <a:cubicBezTo>
                    <a:pt x="574" y="273"/>
                    <a:pt x="574" y="273"/>
                    <a:pt x="574" y="273"/>
                  </a:cubicBezTo>
                  <a:cubicBezTo>
                    <a:pt x="574" y="276"/>
                    <a:pt x="574" y="276"/>
                    <a:pt x="574" y="276"/>
                  </a:cubicBezTo>
                  <a:cubicBezTo>
                    <a:pt x="574" y="278"/>
                    <a:pt x="573" y="280"/>
                    <a:pt x="573" y="281"/>
                  </a:cubicBezTo>
                  <a:cubicBezTo>
                    <a:pt x="572" y="282"/>
                    <a:pt x="571" y="283"/>
                    <a:pt x="569" y="283"/>
                  </a:cubicBezTo>
                  <a:cubicBezTo>
                    <a:pt x="568" y="284"/>
                    <a:pt x="568" y="284"/>
                    <a:pt x="568" y="284"/>
                  </a:cubicBezTo>
                  <a:cubicBezTo>
                    <a:pt x="568" y="284"/>
                    <a:pt x="568" y="284"/>
                    <a:pt x="568" y="284"/>
                  </a:cubicBezTo>
                  <a:cubicBezTo>
                    <a:pt x="568" y="285"/>
                    <a:pt x="568" y="285"/>
                    <a:pt x="569" y="285"/>
                  </a:cubicBezTo>
                  <a:cubicBezTo>
                    <a:pt x="570" y="285"/>
                    <a:pt x="571" y="285"/>
                    <a:pt x="572" y="285"/>
                  </a:cubicBezTo>
                  <a:cubicBezTo>
                    <a:pt x="573" y="285"/>
                    <a:pt x="575" y="284"/>
                    <a:pt x="578" y="284"/>
                  </a:cubicBezTo>
                  <a:cubicBezTo>
                    <a:pt x="580" y="284"/>
                    <a:pt x="583" y="285"/>
                    <a:pt x="586" y="285"/>
                  </a:cubicBezTo>
                  <a:cubicBezTo>
                    <a:pt x="587" y="285"/>
                    <a:pt x="588" y="285"/>
                    <a:pt x="589" y="285"/>
                  </a:cubicBezTo>
                  <a:cubicBezTo>
                    <a:pt x="591" y="285"/>
                    <a:pt x="592" y="285"/>
                    <a:pt x="592" y="284"/>
                  </a:cubicBezTo>
                  <a:cubicBezTo>
                    <a:pt x="592" y="283"/>
                    <a:pt x="591" y="283"/>
                    <a:pt x="590" y="283"/>
                  </a:cubicBezTo>
                  <a:cubicBezTo>
                    <a:pt x="588" y="283"/>
                    <a:pt x="586" y="282"/>
                    <a:pt x="585" y="281"/>
                  </a:cubicBezTo>
                  <a:cubicBezTo>
                    <a:pt x="584" y="280"/>
                    <a:pt x="583" y="279"/>
                    <a:pt x="583" y="277"/>
                  </a:cubicBezTo>
                  <a:cubicBezTo>
                    <a:pt x="583" y="273"/>
                    <a:pt x="583" y="273"/>
                    <a:pt x="583" y="273"/>
                  </a:cubicBezTo>
                  <a:cubicBezTo>
                    <a:pt x="583" y="240"/>
                    <a:pt x="583" y="240"/>
                    <a:pt x="583" y="240"/>
                  </a:cubicBezTo>
                  <a:close/>
                  <a:moveTo>
                    <a:pt x="616" y="239"/>
                  </a:moveTo>
                  <a:cubicBezTo>
                    <a:pt x="616" y="236"/>
                    <a:pt x="618" y="234"/>
                    <a:pt x="620" y="234"/>
                  </a:cubicBezTo>
                  <a:cubicBezTo>
                    <a:pt x="621" y="234"/>
                    <a:pt x="622" y="234"/>
                    <a:pt x="622" y="233"/>
                  </a:cubicBezTo>
                  <a:cubicBezTo>
                    <a:pt x="622" y="232"/>
                    <a:pt x="621" y="232"/>
                    <a:pt x="620" y="232"/>
                  </a:cubicBezTo>
                  <a:cubicBezTo>
                    <a:pt x="618" y="232"/>
                    <a:pt x="616" y="232"/>
                    <a:pt x="614" y="232"/>
                  </a:cubicBezTo>
                  <a:cubicBezTo>
                    <a:pt x="611" y="232"/>
                    <a:pt x="609" y="233"/>
                    <a:pt x="608" y="233"/>
                  </a:cubicBezTo>
                  <a:cubicBezTo>
                    <a:pt x="607" y="233"/>
                    <a:pt x="606" y="233"/>
                    <a:pt x="604" y="232"/>
                  </a:cubicBezTo>
                  <a:cubicBezTo>
                    <a:pt x="602" y="232"/>
                    <a:pt x="602" y="232"/>
                    <a:pt x="602" y="232"/>
                  </a:cubicBezTo>
                  <a:cubicBezTo>
                    <a:pt x="602" y="232"/>
                    <a:pt x="601" y="232"/>
                    <a:pt x="601" y="232"/>
                  </a:cubicBezTo>
                  <a:cubicBezTo>
                    <a:pt x="600" y="232"/>
                    <a:pt x="600" y="232"/>
                    <a:pt x="600" y="232"/>
                  </a:cubicBezTo>
                  <a:cubicBezTo>
                    <a:pt x="599" y="232"/>
                    <a:pt x="599" y="232"/>
                    <a:pt x="599" y="233"/>
                  </a:cubicBezTo>
                  <a:cubicBezTo>
                    <a:pt x="599" y="234"/>
                    <a:pt x="599" y="234"/>
                    <a:pt x="600" y="234"/>
                  </a:cubicBezTo>
                  <a:cubicBezTo>
                    <a:pt x="602" y="235"/>
                    <a:pt x="602" y="235"/>
                    <a:pt x="602" y="235"/>
                  </a:cubicBezTo>
                  <a:cubicBezTo>
                    <a:pt x="606" y="235"/>
                    <a:pt x="608" y="238"/>
                    <a:pt x="608" y="242"/>
                  </a:cubicBezTo>
                  <a:cubicBezTo>
                    <a:pt x="608" y="274"/>
                    <a:pt x="608" y="274"/>
                    <a:pt x="608" y="274"/>
                  </a:cubicBezTo>
                  <a:cubicBezTo>
                    <a:pt x="608" y="277"/>
                    <a:pt x="607" y="279"/>
                    <a:pt x="607" y="280"/>
                  </a:cubicBezTo>
                  <a:cubicBezTo>
                    <a:pt x="606" y="282"/>
                    <a:pt x="605" y="283"/>
                    <a:pt x="603" y="283"/>
                  </a:cubicBezTo>
                  <a:cubicBezTo>
                    <a:pt x="603" y="283"/>
                    <a:pt x="602" y="284"/>
                    <a:pt x="602" y="284"/>
                  </a:cubicBezTo>
                  <a:cubicBezTo>
                    <a:pt x="602" y="285"/>
                    <a:pt x="603" y="285"/>
                    <a:pt x="603" y="285"/>
                  </a:cubicBezTo>
                  <a:cubicBezTo>
                    <a:pt x="604" y="285"/>
                    <a:pt x="604" y="285"/>
                    <a:pt x="605" y="285"/>
                  </a:cubicBezTo>
                  <a:cubicBezTo>
                    <a:pt x="609" y="285"/>
                    <a:pt x="612" y="284"/>
                    <a:pt x="615" y="284"/>
                  </a:cubicBezTo>
                  <a:cubicBezTo>
                    <a:pt x="617" y="284"/>
                    <a:pt x="619" y="284"/>
                    <a:pt x="620" y="285"/>
                  </a:cubicBezTo>
                  <a:cubicBezTo>
                    <a:pt x="624" y="285"/>
                    <a:pt x="624" y="285"/>
                    <a:pt x="624" y="285"/>
                  </a:cubicBezTo>
                  <a:cubicBezTo>
                    <a:pt x="627" y="285"/>
                    <a:pt x="628" y="285"/>
                    <a:pt x="629" y="285"/>
                  </a:cubicBezTo>
                  <a:cubicBezTo>
                    <a:pt x="631" y="285"/>
                    <a:pt x="632" y="285"/>
                    <a:pt x="633" y="285"/>
                  </a:cubicBezTo>
                  <a:cubicBezTo>
                    <a:pt x="636" y="285"/>
                    <a:pt x="638" y="284"/>
                    <a:pt x="640" y="282"/>
                  </a:cubicBezTo>
                  <a:cubicBezTo>
                    <a:pt x="642" y="279"/>
                    <a:pt x="643" y="276"/>
                    <a:pt x="643" y="273"/>
                  </a:cubicBezTo>
                  <a:cubicBezTo>
                    <a:pt x="643" y="272"/>
                    <a:pt x="643" y="271"/>
                    <a:pt x="643" y="271"/>
                  </a:cubicBezTo>
                  <a:cubicBezTo>
                    <a:pt x="642" y="271"/>
                    <a:pt x="642" y="272"/>
                    <a:pt x="641" y="274"/>
                  </a:cubicBezTo>
                  <a:cubicBezTo>
                    <a:pt x="637" y="279"/>
                    <a:pt x="631" y="281"/>
                    <a:pt x="622" y="281"/>
                  </a:cubicBezTo>
                  <a:cubicBezTo>
                    <a:pt x="620" y="281"/>
                    <a:pt x="619" y="281"/>
                    <a:pt x="618" y="281"/>
                  </a:cubicBezTo>
                  <a:cubicBezTo>
                    <a:pt x="617" y="280"/>
                    <a:pt x="616" y="278"/>
                    <a:pt x="616" y="273"/>
                  </a:cubicBezTo>
                  <a:cubicBezTo>
                    <a:pt x="616" y="239"/>
                    <a:pt x="616" y="239"/>
                    <a:pt x="616" y="239"/>
                  </a:cubicBezTo>
                  <a:close/>
                  <a:moveTo>
                    <a:pt x="666" y="239"/>
                  </a:moveTo>
                  <a:cubicBezTo>
                    <a:pt x="666" y="236"/>
                    <a:pt x="667" y="234"/>
                    <a:pt x="670" y="234"/>
                  </a:cubicBezTo>
                  <a:cubicBezTo>
                    <a:pt x="671" y="234"/>
                    <a:pt x="671" y="234"/>
                    <a:pt x="671" y="233"/>
                  </a:cubicBezTo>
                  <a:cubicBezTo>
                    <a:pt x="671" y="232"/>
                    <a:pt x="671" y="232"/>
                    <a:pt x="669" y="232"/>
                  </a:cubicBezTo>
                  <a:cubicBezTo>
                    <a:pt x="667" y="232"/>
                    <a:pt x="665" y="232"/>
                    <a:pt x="663" y="232"/>
                  </a:cubicBezTo>
                  <a:cubicBezTo>
                    <a:pt x="660" y="232"/>
                    <a:pt x="658" y="233"/>
                    <a:pt x="657" y="233"/>
                  </a:cubicBezTo>
                  <a:cubicBezTo>
                    <a:pt x="656" y="233"/>
                    <a:pt x="655" y="233"/>
                    <a:pt x="653" y="232"/>
                  </a:cubicBezTo>
                  <a:cubicBezTo>
                    <a:pt x="652" y="232"/>
                    <a:pt x="652" y="232"/>
                    <a:pt x="652" y="232"/>
                  </a:cubicBezTo>
                  <a:cubicBezTo>
                    <a:pt x="651" y="232"/>
                    <a:pt x="651" y="232"/>
                    <a:pt x="650" y="232"/>
                  </a:cubicBezTo>
                  <a:cubicBezTo>
                    <a:pt x="650" y="232"/>
                    <a:pt x="649" y="232"/>
                    <a:pt x="649" y="232"/>
                  </a:cubicBezTo>
                  <a:cubicBezTo>
                    <a:pt x="648" y="232"/>
                    <a:pt x="648" y="232"/>
                    <a:pt x="648" y="233"/>
                  </a:cubicBezTo>
                  <a:cubicBezTo>
                    <a:pt x="648" y="234"/>
                    <a:pt x="649" y="234"/>
                    <a:pt x="649" y="234"/>
                  </a:cubicBezTo>
                  <a:cubicBezTo>
                    <a:pt x="652" y="235"/>
                    <a:pt x="652" y="235"/>
                    <a:pt x="652" y="235"/>
                  </a:cubicBezTo>
                  <a:cubicBezTo>
                    <a:pt x="655" y="235"/>
                    <a:pt x="657" y="238"/>
                    <a:pt x="657" y="242"/>
                  </a:cubicBezTo>
                  <a:cubicBezTo>
                    <a:pt x="657" y="274"/>
                    <a:pt x="657" y="274"/>
                    <a:pt x="657" y="274"/>
                  </a:cubicBezTo>
                  <a:cubicBezTo>
                    <a:pt x="657" y="277"/>
                    <a:pt x="657" y="279"/>
                    <a:pt x="656" y="280"/>
                  </a:cubicBezTo>
                  <a:cubicBezTo>
                    <a:pt x="655" y="282"/>
                    <a:pt x="654" y="283"/>
                    <a:pt x="653" y="283"/>
                  </a:cubicBezTo>
                  <a:cubicBezTo>
                    <a:pt x="652" y="283"/>
                    <a:pt x="652" y="284"/>
                    <a:pt x="652" y="284"/>
                  </a:cubicBezTo>
                  <a:cubicBezTo>
                    <a:pt x="652" y="285"/>
                    <a:pt x="652" y="285"/>
                    <a:pt x="653" y="285"/>
                  </a:cubicBezTo>
                  <a:cubicBezTo>
                    <a:pt x="653" y="285"/>
                    <a:pt x="654" y="285"/>
                    <a:pt x="655" y="285"/>
                  </a:cubicBezTo>
                  <a:cubicBezTo>
                    <a:pt x="658" y="285"/>
                    <a:pt x="662" y="284"/>
                    <a:pt x="664" y="284"/>
                  </a:cubicBezTo>
                  <a:cubicBezTo>
                    <a:pt x="666" y="284"/>
                    <a:pt x="668" y="284"/>
                    <a:pt x="669" y="285"/>
                  </a:cubicBezTo>
                  <a:cubicBezTo>
                    <a:pt x="674" y="285"/>
                    <a:pt x="674" y="285"/>
                    <a:pt x="674" y="285"/>
                  </a:cubicBezTo>
                  <a:cubicBezTo>
                    <a:pt x="676" y="285"/>
                    <a:pt x="678" y="285"/>
                    <a:pt x="678" y="285"/>
                  </a:cubicBezTo>
                  <a:cubicBezTo>
                    <a:pt x="680" y="285"/>
                    <a:pt x="681" y="285"/>
                    <a:pt x="682" y="285"/>
                  </a:cubicBezTo>
                  <a:cubicBezTo>
                    <a:pt x="685" y="285"/>
                    <a:pt x="688" y="284"/>
                    <a:pt x="690" y="282"/>
                  </a:cubicBezTo>
                  <a:cubicBezTo>
                    <a:pt x="692" y="279"/>
                    <a:pt x="693" y="276"/>
                    <a:pt x="693" y="273"/>
                  </a:cubicBezTo>
                  <a:cubicBezTo>
                    <a:pt x="693" y="272"/>
                    <a:pt x="693" y="271"/>
                    <a:pt x="692" y="271"/>
                  </a:cubicBezTo>
                  <a:cubicBezTo>
                    <a:pt x="692" y="271"/>
                    <a:pt x="691" y="272"/>
                    <a:pt x="690" y="274"/>
                  </a:cubicBezTo>
                  <a:cubicBezTo>
                    <a:pt x="686" y="279"/>
                    <a:pt x="680" y="281"/>
                    <a:pt x="671" y="281"/>
                  </a:cubicBezTo>
                  <a:cubicBezTo>
                    <a:pt x="669" y="281"/>
                    <a:pt x="668" y="281"/>
                    <a:pt x="668" y="281"/>
                  </a:cubicBezTo>
                  <a:cubicBezTo>
                    <a:pt x="666" y="280"/>
                    <a:pt x="666" y="278"/>
                    <a:pt x="666" y="273"/>
                  </a:cubicBezTo>
                  <a:cubicBezTo>
                    <a:pt x="666" y="239"/>
                    <a:pt x="666" y="239"/>
                    <a:pt x="666" y="239"/>
                  </a:cubicBezTo>
                  <a:close/>
                  <a:moveTo>
                    <a:pt x="715" y="239"/>
                  </a:moveTo>
                  <a:cubicBezTo>
                    <a:pt x="715" y="237"/>
                    <a:pt x="716" y="236"/>
                    <a:pt x="717" y="235"/>
                  </a:cubicBezTo>
                  <a:cubicBezTo>
                    <a:pt x="720" y="235"/>
                    <a:pt x="720" y="235"/>
                    <a:pt x="720" y="235"/>
                  </a:cubicBezTo>
                  <a:cubicBezTo>
                    <a:pt x="725" y="235"/>
                    <a:pt x="725" y="235"/>
                    <a:pt x="725" y="235"/>
                  </a:cubicBezTo>
                  <a:cubicBezTo>
                    <a:pt x="729" y="235"/>
                    <a:pt x="732" y="236"/>
                    <a:pt x="734" y="237"/>
                  </a:cubicBezTo>
                  <a:cubicBezTo>
                    <a:pt x="735" y="238"/>
                    <a:pt x="736" y="240"/>
                    <a:pt x="736" y="242"/>
                  </a:cubicBezTo>
                  <a:cubicBezTo>
                    <a:pt x="736" y="244"/>
                    <a:pt x="737" y="244"/>
                    <a:pt x="737" y="244"/>
                  </a:cubicBezTo>
                  <a:cubicBezTo>
                    <a:pt x="738" y="244"/>
                    <a:pt x="739" y="243"/>
                    <a:pt x="739" y="241"/>
                  </a:cubicBezTo>
                  <a:cubicBezTo>
                    <a:pt x="739" y="240"/>
                    <a:pt x="739" y="239"/>
                    <a:pt x="738" y="236"/>
                  </a:cubicBezTo>
                  <a:cubicBezTo>
                    <a:pt x="738" y="235"/>
                    <a:pt x="738" y="234"/>
                    <a:pt x="738" y="233"/>
                  </a:cubicBezTo>
                  <a:cubicBezTo>
                    <a:pt x="738" y="232"/>
                    <a:pt x="738" y="232"/>
                    <a:pt x="737" y="232"/>
                  </a:cubicBezTo>
                  <a:cubicBezTo>
                    <a:pt x="737" y="232"/>
                    <a:pt x="737" y="232"/>
                    <a:pt x="736" y="232"/>
                  </a:cubicBezTo>
                  <a:cubicBezTo>
                    <a:pt x="735" y="232"/>
                    <a:pt x="729" y="232"/>
                    <a:pt x="721" y="232"/>
                  </a:cubicBezTo>
                  <a:cubicBezTo>
                    <a:pt x="706" y="232"/>
                    <a:pt x="706" y="232"/>
                    <a:pt x="706" y="232"/>
                  </a:cubicBezTo>
                  <a:cubicBezTo>
                    <a:pt x="702" y="232"/>
                    <a:pt x="702" y="232"/>
                    <a:pt x="702" y="232"/>
                  </a:cubicBezTo>
                  <a:cubicBezTo>
                    <a:pt x="701" y="232"/>
                    <a:pt x="701" y="232"/>
                    <a:pt x="700" y="232"/>
                  </a:cubicBezTo>
                  <a:cubicBezTo>
                    <a:pt x="700" y="232"/>
                    <a:pt x="699" y="232"/>
                    <a:pt x="699" y="232"/>
                  </a:cubicBezTo>
                  <a:cubicBezTo>
                    <a:pt x="698" y="232"/>
                    <a:pt x="698" y="232"/>
                    <a:pt x="698" y="233"/>
                  </a:cubicBezTo>
                  <a:cubicBezTo>
                    <a:pt x="698" y="233"/>
                    <a:pt x="698" y="234"/>
                    <a:pt x="699" y="234"/>
                  </a:cubicBezTo>
                  <a:cubicBezTo>
                    <a:pt x="702" y="234"/>
                    <a:pt x="704" y="235"/>
                    <a:pt x="705" y="236"/>
                  </a:cubicBezTo>
                  <a:cubicBezTo>
                    <a:pt x="706" y="237"/>
                    <a:pt x="706" y="239"/>
                    <a:pt x="706" y="242"/>
                  </a:cubicBezTo>
                  <a:cubicBezTo>
                    <a:pt x="706" y="273"/>
                    <a:pt x="706" y="273"/>
                    <a:pt x="706" y="273"/>
                  </a:cubicBezTo>
                  <a:cubicBezTo>
                    <a:pt x="706" y="275"/>
                    <a:pt x="706" y="277"/>
                    <a:pt x="706" y="278"/>
                  </a:cubicBezTo>
                  <a:cubicBezTo>
                    <a:pt x="706" y="280"/>
                    <a:pt x="705" y="281"/>
                    <a:pt x="705" y="282"/>
                  </a:cubicBezTo>
                  <a:cubicBezTo>
                    <a:pt x="704" y="282"/>
                    <a:pt x="703" y="283"/>
                    <a:pt x="702" y="283"/>
                  </a:cubicBezTo>
                  <a:cubicBezTo>
                    <a:pt x="701" y="284"/>
                    <a:pt x="701" y="284"/>
                    <a:pt x="701" y="284"/>
                  </a:cubicBezTo>
                  <a:cubicBezTo>
                    <a:pt x="701" y="285"/>
                    <a:pt x="701" y="285"/>
                    <a:pt x="702" y="285"/>
                  </a:cubicBezTo>
                  <a:cubicBezTo>
                    <a:pt x="702" y="285"/>
                    <a:pt x="703" y="285"/>
                    <a:pt x="704" y="285"/>
                  </a:cubicBezTo>
                  <a:cubicBezTo>
                    <a:pt x="708" y="285"/>
                    <a:pt x="711" y="285"/>
                    <a:pt x="713" y="285"/>
                  </a:cubicBezTo>
                  <a:cubicBezTo>
                    <a:pt x="715" y="285"/>
                    <a:pt x="718" y="285"/>
                    <a:pt x="719" y="285"/>
                  </a:cubicBezTo>
                  <a:cubicBezTo>
                    <a:pt x="724" y="285"/>
                    <a:pt x="724" y="285"/>
                    <a:pt x="724" y="285"/>
                  </a:cubicBezTo>
                  <a:cubicBezTo>
                    <a:pt x="726" y="286"/>
                    <a:pt x="728" y="286"/>
                    <a:pt x="729" y="286"/>
                  </a:cubicBezTo>
                  <a:cubicBezTo>
                    <a:pt x="732" y="286"/>
                    <a:pt x="734" y="285"/>
                    <a:pt x="736" y="284"/>
                  </a:cubicBezTo>
                  <a:cubicBezTo>
                    <a:pt x="738" y="284"/>
                    <a:pt x="739" y="282"/>
                    <a:pt x="740" y="280"/>
                  </a:cubicBezTo>
                  <a:cubicBezTo>
                    <a:pt x="742" y="278"/>
                    <a:pt x="742" y="275"/>
                    <a:pt x="742" y="273"/>
                  </a:cubicBezTo>
                  <a:cubicBezTo>
                    <a:pt x="742" y="272"/>
                    <a:pt x="742" y="272"/>
                    <a:pt x="742" y="272"/>
                  </a:cubicBezTo>
                  <a:cubicBezTo>
                    <a:pt x="742" y="272"/>
                    <a:pt x="742" y="272"/>
                    <a:pt x="741" y="272"/>
                  </a:cubicBezTo>
                  <a:cubicBezTo>
                    <a:pt x="741" y="272"/>
                    <a:pt x="741" y="272"/>
                    <a:pt x="741" y="272"/>
                  </a:cubicBezTo>
                  <a:cubicBezTo>
                    <a:pt x="738" y="279"/>
                    <a:pt x="731" y="282"/>
                    <a:pt x="720" y="282"/>
                  </a:cubicBezTo>
                  <a:cubicBezTo>
                    <a:pt x="719" y="282"/>
                    <a:pt x="718" y="282"/>
                    <a:pt x="718" y="281"/>
                  </a:cubicBezTo>
                  <a:cubicBezTo>
                    <a:pt x="717" y="281"/>
                    <a:pt x="716" y="280"/>
                    <a:pt x="716" y="279"/>
                  </a:cubicBezTo>
                  <a:cubicBezTo>
                    <a:pt x="715" y="277"/>
                    <a:pt x="715" y="275"/>
                    <a:pt x="715" y="271"/>
                  </a:cubicBezTo>
                  <a:cubicBezTo>
                    <a:pt x="715" y="267"/>
                    <a:pt x="715" y="267"/>
                    <a:pt x="715" y="267"/>
                  </a:cubicBezTo>
                  <a:cubicBezTo>
                    <a:pt x="715" y="265"/>
                    <a:pt x="715" y="263"/>
                    <a:pt x="715" y="261"/>
                  </a:cubicBezTo>
                  <a:cubicBezTo>
                    <a:pt x="716" y="260"/>
                    <a:pt x="716" y="259"/>
                    <a:pt x="716" y="259"/>
                  </a:cubicBezTo>
                  <a:cubicBezTo>
                    <a:pt x="717" y="259"/>
                    <a:pt x="718" y="258"/>
                    <a:pt x="719" y="258"/>
                  </a:cubicBezTo>
                  <a:cubicBezTo>
                    <a:pt x="721" y="258"/>
                    <a:pt x="721" y="258"/>
                    <a:pt x="721" y="258"/>
                  </a:cubicBezTo>
                  <a:cubicBezTo>
                    <a:pt x="724" y="258"/>
                    <a:pt x="726" y="259"/>
                    <a:pt x="727" y="259"/>
                  </a:cubicBezTo>
                  <a:cubicBezTo>
                    <a:pt x="728" y="259"/>
                    <a:pt x="729" y="259"/>
                    <a:pt x="729" y="260"/>
                  </a:cubicBezTo>
                  <a:cubicBezTo>
                    <a:pt x="731" y="261"/>
                    <a:pt x="731" y="263"/>
                    <a:pt x="732" y="265"/>
                  </a:cubicBezTo>
                  <a:cubicBezTo>
                    <a:pt x="732" y="266"/>
                    <a:pt x="732" y="266"/>
                    <a:pt x="733" y="266"/>
                  </a:cubicBezTo>
                  <a:cubicBezTo>
                    <a:pt x="733" y="266"/>
                    <a:pt x="733" y="266"/>
                    <a:pt x="734" y="266"/>
                  </a:cubicBezTo>
                  <a:cubicBezTo>
                    <a:pt x="734" y="266"/>
                    <a:pt x="734" y="266"/>
                    <a:pt x="734" y="265"/>
                  </a:cubicBezTo>
                  <a:cubicBezTo>
                    <a:pt x="734" y="263"/>
                    <a:pt x="734" y="263"/>
                    <a:pt x="734" y="263"/>
                  </a:cubicBezTo>
                  <a:cubicBezTo>
                    <a:pt x="734" y="262"/>
                    <a:pt x="734" y="260"/>
                    <a:pt x="733" y="258"/>
                  </a:cubicBezTo>
                  <a:cubicBezTo>
                    <a:pt x="733" y="255"/>
                    <a:pt x="733" y="253"/>
                    <a:pt x="733" y="252"/>
                  </a:cubicBezTo>
                  <a:cubicBezTo>
                    <a:pt x="733" y="252"/>
                    <a:pt x="733" y="251"/>
                    <a:pt x="733" y="251"/>
                  </a:cubicBezTo>
                  <a:cubicBezTo>
                    <a:pt x="733" y="250"/>
                    <a:pt x="733" y="249"/>
                    <a:pt x="733" y="249"/>
                  </a:cubicBezTo>
                  <a:cubicBezTo>
                    <a:pt x="733" y="248"/>
                    <a:pt x="733" y="248"/>
                    <a:pt x="732" y="248"/>
                  </a:cubicBezTo>
                  <a:cubicBezTo>
                    <a:pt x="732" y="248"/>
                    <a:pt x="731" y="248"/>
                    <a:pt x="731" y="249"/>
                  </a:cubicBezTo>
                  <a:cubicBezTo>
                    <a:pt x="730" y="251"/>
                    <a:pt x="730" y="251"/>
                    <a:pt x="730" y="251"/>
                  </a:cubicBezTo>
                  <a:cubicBezTo>
                    <a:pt x="729" y="253"/>
                    <a:pt x="727" y="255"/>
                    <a:pt x="724" y="255"/>
                  </a:cubicBezTo>
                  <a:cubicBezTo>
                    <a:pt x="721" y="255"/>
                    <a:pt x="721" y="255"/>
                    <a:pt x="721" y="255"/>
                  </a:cubicBezTo>
                  <a:cubicBezTo>
                    <a:pt x="719" y="255"/>
                    <a:pt x="719" y="255"/>
                    <a:pt x="719" y="255"/>
                  </a:cubicBezTo>
                  <a:cubicBezTo>
                    <a:pt x="718" y="255"/>
                    <a:pt x="718" y="255"/>
                    <a:pt x="718" y="255"/>
                  </a:cubicBezTo>
                  <a:cubicBezTo>
                    <a:pt x="717" y="255"/>
                    <a:pt x="716" y="255"/>
                    <a:pt x="716" y="254"/>
                  </a:cubicBezTo>
                  <a:cubicBezTo>
                    <a:pt x="715" y="253"/>
                    <a:pt x="715" y="252"/>
                    <a:pt x="715" y="249"/>
                  </a:cubicBezTo>
                  <a:cubicBezTo>
                    <a:pt x="715" y="241"/>
                    <a:pt x="715" y="241"/>
                    <a:pt x="715" y="241"/>
                  </a:cubicBezTo>
                  <a:cubicBezTo>
                    <a:pt x="715" y="239"/>
                    <a:pt x="715" y="239"/>
                    <a:pt x="715" y="2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25"/>
            <p:cNvSpPr/>
            <p:nvPr/>
          </p:nvSpPr>
          <p:spPr>
            <a:xfrm>
              <a:off x="3111" y="-4852"/>
              <a:ext cx="5020" cy="5066"/>
            </a:xfrm>
            <a:custGeom>
              <a:avLst/>
              <a:gdLst/>
              <a:ahLst/>
              <a:cxnLst/>
              <a:rect l="l" t="t" r="r" b="b"/>
              <a:pathLst>
                <a:path w="285" h="285" extrusionOk="0">
                  <a:moveTo>
                    <a:pt x="0" y="0"/>
                  </a:moveTo>
                  <a:cubicBezTo>
                    <a:pt x="0" y="285"/>
                    <a:pt x="0" y="285"/>
                    <a:pt x="0" y="285"/>
                  </a:cubicBezTo>
                  <a:cubicBezTo>
                    <a:pt x="285" y="285"/>
                    <a:pt x="285" y="285"/>
                    <a:pt x="285" y="285"/>
                  </a:cubicBezTo>
                  <a:cubicBezTo>
                    <a:pt x="285" y="0"/>
                    <a:pt x="285" y="0"/>
                    <a:pt x="285" y="0"/>
                  </a:cubicBezTo>
                  <a:lnTo>
                    <a:pt x="0" y="0"/>
                  </a:lnTo>
                  <a:close/>
                  <a:moveTo>
                    <a:pt x="249" y="108"/>
                  </a:moveTo>
                  <a:cubicBezTo>
                    <a:pt x="222" y="108"/>
                    <a:pt x="222" y="108"/>
                    <a:pt x="222" y="108"/>
                  </a:cubicBezTo>
                  <a:cubicBezTo>
                    <a:pt x="222" y="95"/>
                    <a:pt x="209" y="84"/>
                    <a:pt x="193" y="84"/>
                  </a:cubicBezTo>
                  <a:cubicBezTo>
                    <a:pt x="181" y="84"/>
                    <a:pt x="171" y="90"/>
                    <a:pt x="167" y="98"/>
                  </a:cubicBezTo>
                  <a:cubicBezTo>
                    <a:pt x="167" y="188"/>
                    <a:pt x="167" y="188"/>
                    <a:pt x="167" y="188"/>
                  </a:cubicBezTo>
                  <a:cubicBezTo>
                    <a:pt x="167" y="207"/>
                    <a:pt x="181" y="222"/>
                    <a:pt x="200" y="222"/>
                  </a:cubicBezTo>
                  <a:cubicBezTo>
                    <a:pt x="200" y="222"/>
                    <a:pt x="200" y="222"/>
                    <a:pt x="200" y="222"/>
                  </a:cubicBezTo>
                  <a:cubicBezTo>
                    <a:pt x="200" y="249"/>
                    <a:pt x="200" y="249"/>
                    <a:pt x="200" y="249"/>
                  </a:cubicBezTo>
                  <a:cubicBezTo>
                    <a:pt x="85" y="249"/>
                    <a:pt x="85" y="249"/>
                    <a:pt x="85" y="249"/>
                  </a:cubicBezTo>
                  <a:cubicBezTo>
                    <a:pt x="85" y="222"/>
                    <a:pt x="85" y="222"/>
                    <a:pt x="85" y="222"/>
                  </a:cubicBezTo>
                  <a:cubicBezTo>
                    <a:pt x="85" y="222"/>
                    <a:pt x="85" y="222"/>
                    <a:pt x="85" y="222"/>
                  </a:cubicBezTo>
                  <a:cubicBezTo>
                    <a:pt x="104" y="222"/>
                    <a:pt x="119" y="207"/>
                    <a:pt x="119" y="18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4" y="90"/>
                    <a:pt x="104" y="84"/>
                    <a:pt x="92" y="84"/>
                  </a:cubicBezTo>
                  <a:cubicBezTo>
                    <a:pt x="76" y="84"/>
                    <a:pt x="63" y="95"/>
                    <a:pt x="63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249" y="36"/>
                    <a:pt x="249" y="36"/>
                    <a:pt x="249" y="36"/>
                  </a:cubicBezTo>
                  <a:lnTo>
                    <a:pt x="249" y="108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+ Reverse">
  <p:cSld name="Section Header + Reverse">
    <p:bg>
      <p:bgPr>
        <a:solidFill>
          <a:schemeClr val="dk1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7"/>
          <p:cNvSpPr txBox="1">
            <a:spLocks noGrp="1"/>
          </p:cNvSpPr>
          <p:nvPr>
            <p:ph type="body" idx="1"/>
          </p:nvPr>
        </p:nvSpPr>
        <p:spPr>
          <a:xfrm>
            <a:off x="457200" y="3348968"/>
            <a:ext cx="11277600" cy="1316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F4F4F4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4F4F4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F4F4F4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F4F4F4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F4F4F4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4F4F4"/>
              </a:buClr>
              <a:buSzPts val="1600"/>
              <a:buNone/>
              <a:defRPr sz="1600">
                <a:solidFill>
                  <a:srgbClr val="F4F4F4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4F4F4"/>
              </a:buClr>
              <a:buSzPts val="1600"/>
              <a:buNone/>
              <a:defRPr sz="1600">
                <a:solidFill>
                  <a:srgbClr val="F4F4F4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4F4F4"/>
              </a:buClr>
              <a:buSzPts val="1600"/>
              <a:buNone/>
              <a:defRPr sz="1600">
                <a:solidFill>
                  <a:srgbClr val="F4F4F4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4F4F4"/>
              </a:buClr>
              <a:buSzPts val="1600"/>
              <a:buNone/>
              <a:defRPr sz="1600">
                <a:solidFill>
                  <a:srgbClr val="F4F4F4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37"/>
          <p:cNvSpPr txBox="1">
            <a:spLocks noGrp="1"/>
          </p:cNvSpPr>
          <p:nvPr>
            <p:ph type="title"/>
          </p:nvPr>
        </p:nvSpPr>
        <p:spPr>
          <a:xfrm>
            <a:off x="457200" y="2016299"/>
            <a:ext cx="11277600" cy="1123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37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8"/>
          <p:cNvSpPr txBox="1">
            <a:spLocks noGrp="1"/>
          </p:cNvSpPr>
          <p:nvPr>
            <p:ph type="body" idx="1"/>
          </p:nvPr>
        </p:nvSpPr>
        <p:spPr>
          <a:xfrm>
            <a:off x="457200" y="3348968"/>
            <a:ext cx="11277600" cy="1316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949494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949494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949494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949494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949494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600"/>
              <a:buNone/>
              <a:defRPr sz="1600">
                <a:solidFill>
                  <a:srgbClr val="949494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600"/>
              <a:buNone/>
              <a:defRPr sz="1600">
                <a:solidFill>
                  <a:srgbClr val="949494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600"/>
              <a:buNone/>
              <a:defRPr sz="1600">
                <a:solidFill>
                  <a:srgbClr val="949494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600"/>
              <a:buNone/>
              <a:defRPr sz="1600">
                <a:solidFill>
                  <a:srgbClr val="949494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38"/>
          <p:cNvSpPr txBox="1">
            <a:spLocks noGrp="1"/>
          </p:cNvSpPr>
          <p:nvPr>
            <p:ph type="title"/>
          </p:nvPr>
        </p:nvSpPr>
        <p:spPr>
          <a:xfrm>
            <a:off x="457200" y="2016299"/>
            <a:ext cx="11277600" cy="1123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38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, Photo L">
  <p:cSld name="Title, Content, Photo L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9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39"/>
          <p:cNvSpPr txBox="1">
            <a:spLocks noGrp="1"/>
          </p:cNvSpPr>
          <p:nvPr>
            <p:ph type="title"/>
          </p:nvPr>
        </p:nvSpPr>
        <p:spPr>
          <a:xfrm>
            <a:off x="6304547" y="228601"/>
            <a:ext cx="5430253" cy="1123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27" name="Google Shape;127;p39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128" name="Google Shape;128;p39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39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39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1" name="Google Shape;131;p39"/>
          <p:cNvSpPr txBox="1">
            <a:spLocks noGrp="1"/>
          </p:cNvSpPr>
          <p:nvPr>
            <p:ph type="body" idx="1"/>
          </p:nvPr>
        </p:nvSpPr>
        <p:spPr>
          <a:xfrm>
            <a:off x="6304547" y="1825625"/>
            <a:ext cx="5430253" cy="4057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  <a:defRPr sz="2400"/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—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2" name="Google Shape;132;p39"/>
          <p:cNvSpPr>
            <a:spLocks noGrp="1"/>
          </p:cNvSpPr>
          <p:nvPr>
            <p:ph type="pic" idx="2"/>
          </p:nvPr>
        </p:nvSpPr>
        <p:spPr>
          <a:xfrm>
            <a:off x="0" y="0"/>
            <a:ext cx="6096000" cy="6111689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133" name="Google Shape;133;p39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39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39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Photo">
  <p:cSld name="Large Photo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0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8" name="Google Shape;138;p40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139" name="Google Shape;139;p40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40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40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2" name="Google Shape;142;p40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12775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43" name="Google Shape;143;p40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40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40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1x_R">
  <p:cSld name="Content 1x_R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1"/>
          <p:cNvSpPr txBox="1">
            <a:spLocks noGrp="1"/>
          </p:cNvSpPr>
          <p:nvPr>
            <p:ph type="title"/>
          </p:nvPr>
        </p:nvSpPr>
        <p:spPr>
          <a:xfrm>
            <a:off x="457200" y="228601"/>
            <a:ext cx="6835140" cy="1123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41"/>
          <p:cNvSpPr txBox="1">
            <a:spLocks noGrp="1"/>
          </p:cNvSpPr>
          <p:nvPr>
            <p:ph type="body" idx="1"/>
          </p:nvPr>
        </p:nvSpPr>
        <p:spPr>
          <a:xfrm>
            <a:off x="457200" y="1825625"/>
            <a:ext cx="6835140" cy="4057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>
                <a:solidFill>
                  <a:schemeClr val="dk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9" name="Google Shape;149;p41"/>
          <p:cNvSpPr>
            <a:spLocks noGrp="1"/>
          </p:cNvSpPr>
          <p:nvPr>
            <p:ph type="pic" idx="2"/>
          </p:nvPr>
        </p:nvSpPr>
        <p:spPr>
          <a:xfrm>
            <a:off x="7540292" y="0"/>
            <a:ext cx="4651708" cy="6111689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150" name="Google Shape;150;p41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1" name="Google Shape;151;p41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152" name="Google Shape;152;p41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41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41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5" name="Google Shape;155;p41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41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41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3X_R">
  <p:cSld name="Content 3X_R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43"/>
          <p:cNvSpPr txBox="1">
            <a:spLocks noGrp="1"/>
          </p:cNvSpPr>
          <p:nvPr>
            <p:ph type="title"/>
          </p:nvPr>
        </p:nvSpPr>
        <p:spPr>
          <a:xfrm>
            <a:off x="457199" y="228601"/>
            <a:ext cx="6835140" cy="1123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43"/>
          <p:cNvSpPr txBox="1">
            <a:spLocks noGrp="1"/>
          </p:cNvSpPr>
          <p:nvPr>
            <p:ph type="body" idx="1"/>
          </p:nvPr>
        </p:nvSpPr>
        <p:spPr>
          <a:xfrm>
            <a:off x="457199" y="1825625"/>
            <a:ext cx="6835140" cy="4057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>
                <a:solidFill>
                  <a:schemeClr val="dk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4" name="Google Shape;174;p43"/>
          <p:cNvSpPr>
            <a:spLocks noGrp="1"/>
          </p:cNvSpPr>
          <p:nvPr>
            <p:ph type="pic" idx="2"/>
          </p:nvPr>
        </p:nvSpPr>
        <p:spPr>
          <a:xfrm>
            <a:off x="7540292" y="0"/>
            <a:ext cx="4651708" cy="1953771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175" name="Google Shape;175;p43"/>
          <p:cNvSpPr>
            <a:spLocks noGrp="1"/>
          </p:cNvSpPr>
          <p:nvPr>
            <p:ph type="pic" idx="3"/>
          </p:nvPr>
        </p:nvSpPr>
        <p:spPr>
          <a:xfrm>
            <a:off x="7540292" y="2072644"/>
            <a:ext cx="4651708" cy="1953771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176" name="Google Shape;176;p43"/>
          <p:cNvSpPr>
            <a:spLocks noGrp="1"/>
          </p:cNvSpPr>
          <p:nvPr>
            <p:ph type="pic" idx="4"/>
          </p:nvPr>
        </p:nvSpPr>
        <p:spPr>
          <a:xfrm>
            <a:off x="7540292" y="4145288"/>
            <a:ext cx="4651708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177" name="Google Shape;177;p43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8" name="Google Shape;178;p43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179" name="Google Shape;179;p43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43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43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2" name="Google Shape;182;p43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43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43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4X_R">
  <p:cSld name="Content 4X_R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4"/>
          <p:cNvSpPr txBox="1">
            <a:spLocks noGrp="1"/>
          </p:cNvSpPr>
          <p:nvPr>
            <p:ph type="title"/>
          </p:nvPr>
        </p:nvSpPr>
        <p:spPr>
          <a:xfrm>
            <a:off x="457199" y="228601"/>
            <a:ext cx="6835140" cy="1123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44"/>
          <p:cNvSpPr txBox="1">
            <a:spLocks noGrp="1"/>
          </p:cNvSpPr>
          <p:nvPr>
            <p:ph type="body" idx="1"/>
          </p:nvPr>
        </p:nvSpPr>
        <p:spPr>
          <a:xfrm>
            <a:off x="457199" y="1825625"/>
            <a:ext cx="6835140" cy="4057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>
                <a:solidFill>
                  <a:schemeClr val="dk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8" name="Google Shape;188;p44"/>
          <p:cNvSpPr>
            <a:spLocks noGrp="1"/>
          </p:cNvSpPr>
          <p:nvPr>
            <p:ph type="pic" idx="2"/>
          </p:nvPr>
        </p:nvSpPr>
        <p:spPr>
          <a:xfrm>
            <a:off x="7540292" y="0"/>
            <a:ext cx="4651708" cy="1953770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189" name="Google Shape;189;p44"/>
          <p:cNvSpPr>
            <a:spLocks noGrp="1"/>
          </p:cNvSpPr>
          <p:nvPr>
            <p:ph type="pic" idx="3"/>
          </p:nvPr>
        </p:nvSpPr>
        <p:spPr>
          <a:xfrm>
            <a:off x="7540292" y="2072644"/>
            <a:ext cx="2263242" cy="1953770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190" name="Google Shape;190;p44"/>
          <p:cNvSpPr>
            <a:spLocks noGrp="1"/>
          </p:cNvSpPr>
          <p:nvPr>
            <p:ph type="pic" idx="4"/>
          </p:nvPr>
        </p:nvSpPr>
        <p:spPr>
          <a:xfrm>
            <a:off x="7540290" y="4145288"/>
            <a:ext cx="4651709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191" name="Google Shape;191;p44"/>
          <p:cNvSpPr>
            <a:spLocks noGrp="1"/>
          </p:cNvSpPr>
          <p:nvPr>
            <p:ph type="pic" idx="5"/>
          </p:nvPr>
        </p:nvSpPr>
        <p:spPr>
          <a:xfrm>
            <a:off x="9928758" y="2072644"/>
            <a:ext cx="2263242" cy="1953770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192" name="Google Shape;192;p44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3" name="Google Shape;193;p44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194" name="Google Shape;194;p44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44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44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7" name="Google Shape;197;p44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44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44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5X_R">
  <p:cSld name="Content 5X_R"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45"/>
          <p:cNvSpPr txBox="1">
            <a:spLocks noGrp="1"/>
          </p:cNvSpPr>
          <p:nvPr>
            <p:ph type="title"/>
          </p:nvPr>
        </p:nvSpPr>
        <p:spPr>
          <a:xfrm>
            <a:off x="457199" y="228601"/>
            <a:ext cx="6835140" cy="1123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45"/>
          <p:cNvSpPr txBox="1">
            <a:spLocks noGrp="1"/>
          </p:cNvSpPr>
          <p:nvPr>
            <p:ph type="body" idx="1"/>
          </p:nvPr>
        </p:nvSpPr>
        <p:spPr>
          <a:xfrm>
            <a:off x="457199" y="1825625"/>
            <a:ext cx="6835140" cy="4057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>
                <a:solidFill>
                  <a:schemeClr val="dk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3" name="Google Shape;203;p45"/>
          <p:cNvSpPr>
            <a:spLocks noGrp="1"/>
          </p:cNvSpPr>
          <p:nvPr>
            <p:ph type="pic" idx="2"/>
          </p:nvPr>
        </p:nvSpPr>
        <p:spPr>
          <a:xfrm>
            <a:off x="7540292" y="0"/>
            <a:ext cx="2263242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04" name="Google Shape;204;p45"/>
          <p:cNvSpPr>
            <a:spLocks noGrp="1"/>
          </p:cNvSpPr>
          <p:nvPr>
            <p:ph type="pic" idx="3"/>
          </p:nvPr>
        </p:nvSpPr>
        <p:spPr>
          <a:xfrm>
            <a:off x="7540292" y="2072644"/>
            <a:ext cx="4651708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05" name="Google Shape;205;p45"/>
          <p:cNvSpPr>
            <a:spLocks noGrp="1"/>
          </p:cNvSpPr>
          <p:nvPr>
            <p:ph type="pic" idx="4"/>
          </p:nvPr>
        </p:nvSpPr>
        <p:spPr>
          <a:xfrm>
            <a:off x="7540292" y="4145288"/>
            <a:ext cx="2263242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06" name="Google Shape;206;p45"/>
          <p:cNvSpPr/>
          <p:nvPr/>
        </p:nvSpPr>
        <p:spPr>
          <a:xfrm>
            <a:off x="11429306" y="6248400"/>
            <a:ext cx="216508" cy="228600"/>
          </a:xfrm>
          <a:custGeom>
            <a:avLst/>
            <a:gdLst/>
            <a:ahLst/>
            <a:cxnLst/>
            <a:rect l="l" t="t" r="r" b="b"/>
            <a:pathLst>
              <a:path w="9430552" h="9955931" extrusionOk="0">
                <a:moveTo>
                  <a:pt x="9420044" y="4103210"/>
                </a:moveTo>
                <a:cubicBezTo>
                  <a:pt x="9420044" y="4097956"/>
                  <a:pt x="9420044" y="4090075"/>
                  <a:pt x="9417418" y="4084821"/>
                </a:cubicBezTo>
                <a:lnTo>
                  <a:pt x="9370133" y="3706549"/>
                </a:lnTo>
                <a:cubicBezTo>
                  <a:pt x="9370133" y="3701295"/>
                  <a:pt x="9367506" y="3693414"/>
                  <a:pt x="9367506" y="3688160"/>
                </a:cubicBezTo>
                <a:lnTo>
                  <a:pt x="9286073" y="3320395"/>
                </a:lnTo>
                <a:cubicBezTo>
                  <a:pt x="9286073" y="3315141"/>
                  <a:pt x="9283446" y="3307261"/>
                  <a:pt x="9280819" y="3302007"/>
                </a:cubicBezTo>
                <a:lnTo>
                  <a:pt x="9167863" y="2944749"/>
                </a:lnTo>
                <a:cubicBezTo>
                  <a:pt x="9165236" y="2939495"/>
                  <a:pt x="9165236" y="2934241"/>
                  <a:pt x="9162609" y="2928988"/>
                </a:cubicBezTo>
                <a:lnTo>
                  <a:pt x="9018130" y="2584865"/>
                </a:lnTo>
                <a:cubicBezTo>
                  <a:pt x="9015503" y="2579611"/>
                  <a:pt x="9012876" y="2574357"/>
                  <a:pt x="9010249" y="2569103"/>
                </a:cubicBezTo>
                <a:lnTo>
                  <a:pt x="8836874" y="2240741"/>
                </a:lnTo>
                <a:cubicBezTo>
                  <a:pt x="8834247" y="2235488"/>
                  <a:pt x="8831620" y="2230234"/>
                  <a:pt x="8828993" y="2224980"/>
                </a:cubicBezTo>
                <a:lnTo>
                  <a:pt x="8631976" y="1917633"/>
                </a:lnTo>
                <a:cubicBezTo>
                  <a:pt x="8629350" y="1912380"/>
                  <a:pt x="8624095" y="1907126"/>
                  <a:pt x="8621468" y="1904499"/>
                </a:cubicBezTo>
                <a:lnTo>
                  <a:pt x="8395555" y="1615540"/>
                </a:lnTo>
                <a:cubicBezTo>
                  <a:pt x="8392929" y="1610287"/>
                  <a:pt x="8387675" y="1607660"/>
                  <a:pt x="8385048" y="1602406"/>
                </a:cubicBezTo>
                <a:lnTo>
                  <a:pt x="8135493" y="1334463"/>
                </a:lnTo>
                <a:cubicBezTo>
                  <a:pt x="8130240" y="1329209"/>
                  <a:pt x="8127613" y="1326582"/>
                  <a:pt x="8122359" y="1321328"/>
                </a:cubicBezTo>
                <a:lnTo>
                  <a:pt x="7851789" y="1077027"/>
                </a:lnTo>
                <a:cubicBezTo>
                  <a:pt x="7846535" y="1071773"/>
                  <a:pt x="7843908" y="1069146"/>
                  <a:pt x="7838654" y="1066519"/>
                </a:cubicBezTo>
                <a:lnTo>
                  <a:pt x="7547069" y="848487"/>
                </a:lnTo>
                <a:cubicBezTo>
                  <a:pt x="7541815" y="845860"/>
                  <a:pt x="7536561" y="840606"/>
                  <a:pt x="7531307" y="837979"/>
                </a:cubicBezTo>
                <a:lnTo>
                  <a:pt x="7221334" y="648843"/>
                </a:lnTo>
                <a:cubicBezTo>
                  <a:pt x="7216080" y="646216"/>
                  <a:pt x="7210827" y="643589"/>
                  <a:pt x="7205573" y="640962"/>
                </a:cubicBezTo>
                <a:lnTo>
                  <a:pt x="6879838" y="480722"/>
                </a:lnTo>
                <a:cubicBezTo>
                  <a:pt x="6874584" y="478095"/>
                  <a:pt x="6869330" y="475468"/>
                  <a:pt x="6861449" y="472841"/>
                </a:cubicBezTo>
                <a:lnTo>
                  <a:pt x="6522580" y="341496"/>
                </a:lnTo>
                <a:cubicBezTo>
                  <a:pt x="6517326" y="338869"/>
                  <a:pt x="6509445" y="336243"/>
                  <a:pt x="6504192" y="336243"/>
                </a:cubicBezTo>
                <a:lnTo>
                  <a:pt x="6152188" y="241674"/>
                </a:lnTo>
                <a:cubicBezTo>
                  <a:pt x="6146934" y="239047"/>
                  <a:pt x="6141680" y="239047"/>
                  <a:pt x="6136426" y="239047"/>
                </a:cubicBezTo>
                <a:lnTo>
                  <a:pt x="5894752" y="194390"/>
                </a:lnTo>
                <a:cubicBezTo>
                  <a:pt x="5889498" y="194390"/>
                  <a:pt x="5884244" y="191763"/>
                  <a:pt x="5878991" y="191763"/>
                </a:cubicBezTo>
                <a:lnTo>
                  <a:pt x="5511225" y="157614"/>
                </a:lnTo>
                <a:cubicBezTo>
                  <a:pt x="5508598" y="157614"/>
                  <a:pt x="5503345" y="157614"/>
                  <a:pt x="5500718" y="157614"/>
                </a:cubicBezTo>
                <a:lnTo>
                  <a:pt x="2056859" y="0"/>
                </a:lnTo>
                <a:cubicBezTo>
                  <a:pt x="2056859" y="0"/>
                  <a:pt x="2054232" y="0"/>
                  <a:pt x="2054232" y="0"/>
                </a:cubicBezTo>
                <a:cubicBezTo>
                  <a:pt x="2048978" y="0"/>
                  <a:pt x="2043724" y="0"/>
                  <a:pt x="2041097" y="0"/>
                </a:cubicBezTo>
                <a:cubicBezTo>
                  <a:pt x="2038470" y="0"/>
                  <a:pt x="2038470" y="0"/>
                  <a:pt x="2035843" y="0"/>
                </a:cubicBezTo>
                <a:cubicBezTo>
                  <a:pt x="2030590" y="0"/>
                  <a:pt x="2025336" y="0"/>
                  <a:pt x="2020082" y="2627"/>
                </a:cubicBezTo>
                <a:cubicBezTo>
                  <a:pt x="2017455" y="2627"/>
                  <a:pt x="2017455" y="2627"/>
                  <a:pt x="2014828" y="2627"/>
                </a:cubicBezTo>
                <a:cubicBezTo>
                  <a:pt x="2009574" y="2627"/>
                  <a:pt x="2004321" y="5254"/>
                  <a:pt x="1999067" y="5254"/>
                </a:cubicBezTo>
                <a:cubicBezTo>
                  <a:pt x="1999067" y="5254"/>
                  <a:pt x="1996440" y="5254"/>
                  <a:pt x="1996440" y="5254"/>
                </a:cubicBezTo>
                <a:cubicBezTo>
                  <a:pt x="1991186" y="7881"/>
                  <a:pt x="1985933" y="7881"/>
                  <a:pt x="1980679" y="10508"/>
                </a:cubicBezTo>
                <a:cubicBezTo>
                  <a:pt x="1978052" y="10508"/>
                  <a:pt x="1978052" y="10508"/>
                  <a:pt x="1975425" y="13134"/>
                </a:cubicBezTo>
                <a:cubicBezTo>
                  <a:pt x="1970171" y="15761"/>
                  <a:pt x="1967544" y="15761"/>
                  <a:pt x="1962290" y="18388"/>
                </a:cubicBezTo>
                <a:cubicBezTo>
                  <a:pt x="1959664" y="18388"/>
                  <a:pt x="1957037" y="21015"/>
                  <a:pt x="1954410" y="21015"/>
                </a:cubicBezTo>
                <a:cubicBezTo>
                  <a:pt x="1954410" y="21015"/>
                  <a:pt x="1951783" y="21015"/>
                  <a:pt x="1951783" y="23642"/>
                </a:cubicBezTo>
                <a:lnTo>
                  <a:pt x="99822" y="1019235"/>
                </a:lnTo>
                <a:cubicBezTo>
                  <a:pt x="97195" y="1019235"/>
                  <a:pt x="94568" y="1021862"/>
                  <a:pt x="94568" y="1021862"/>
                </a:cubicBezTo>
                <a:cubicBezTo>
                  <a:pt x="91941" y="1024489"/>
                  <a:pt x="89314" y="1024489"/>
                  <a:pt x="86688" y="1027116"/>
                </a:cubicBezTo>
                <a:cubicBezTo>
                  <a:pt x="84061" y="1029743"/>
                  <a:pt x="81434" y="1032370"/>
                  <a:pt x="76180" y="1034997"/>
                </a:cubicBezTo>
                <a:cubicBezTo>
                  <a:pt x="73553" y="1037623"/>
                  <a:pt x="70926" y="1037623"/>
                  <a:pt x="70926" y="1040250"/>
                </a:cubicBezTo>
                <a:cubicBezTo>
                  <a:pt x="68299" y="1042877"/>
                  <a:pt x="63045" y="1045504"/>
                  <a:pt x="60419" y="1048131"/>
                </a:cubicBezTo>
                <a:cubicBezTo>
                  <a:pt x="60419" y="1048131"/>
                  <a:pt x="57792" y="1050758"/>
                  <a:pt x="57792" y="1050758"/>
                </a:cubicBezTo>
                <a:cubicBezTo>
                  <a:pt x="57792" y="1050758"/>
                  <a:pt x="57792" y="1050758"/>
                  <a:pt x="57792" y="1050758"/>
                </a:cubicBezTo>
                <a:cubicBezTo>
                  <a:pt x="55165" y="1053385"/>
                  <a:pt x="49911" y="1058639"/>
                  <a:pt x="47284" y="1061266"/>
                </a:cubicBezTo>
                <a:cubicBezTo>
                  <a:pt x="47284" y="1063892"/>
                  <a:pt x="44657" y="1063892"/>
                  <a:pt x="44657" y="1066519"/>
                </a:cubicBezTo>
                <a:cubicBezTo>
                  <a:pt x="42030" y="1071773"/>
                  <a:pt x="39403" y="1074400"/>
                  <a:pt x="34150" y="1079654"/>
                </a:cubicBezTo>
                <a:cubicBezTo>
                  <a:pt x="34150" y="1079654"/>
                  <a:pt x="31523" y="1082281"/>
                  <a:pt x="31523" y="1082281"/>
                </a:cubicBezTo>
                <a:cubicBezTo>
                  <a:pt x="28896" y="1087535"/>
                  <a:pt x="26269" y="1092788"/>
                  <a:pt x="23642" y="1095415"/>
                </a:cubicBezTo>
                <a:cubicBezTo>
                  <a:pt x="23642" y="1095415"/>
                  <a:pt x="23642" y="1098042"/>
                  <a:pt x="21015" y="1098042"/>
                </a:cubicBezTo>
                <a:cubicBezTo>
                  <a:pt x="15761" y="1111177"/>
                  <a:pt x="10508" y="1121684"/>
                  <a:pt x="5254" y="1134819"/>
                </a:cubicBezTo>
                <a:cubicBezTo>
                  <a:pt x="5254" y="1137445"/>
                  <a:pt x="5254" y="1137445"/>
                  <a:pt x="5254" y="1140072"/>
                </a:cubicBezTo>
                <a:cubicBezTo>
                  <a:pt x="5254" y="1145326"/>
                  <a:pt x="2627" y="1150580"/>
                  <a:pt x="2627" y="1155834"/>
                </a:cubicBezTo>
                <a:cubicBezTo>
                  <a:pt x="2627" y="1158461"/>
                  <a:pt x="2627" y="1161088"/>
                  <a:pt x="2627" y="1161088"/>
                </a:cubicBezTo>
                <a:cubicBezTo>
                  <a:pt x="2627" y="1166341"/>
                  <a:pt x="0" y="1171595"/>
                  <a:pt x="0" y="1174222"/>
                </a:cubicBezTo>
                <a:cubicBezTo>
                  <a:pt x="0" y="1176849"/>
                  <a:pt x="0" y="1179476"/>
                  <a:pt x="0" y="1179476"/>
                </a:cubicBezTo>
                <a:cubicBezTo>
                  <a:pt x="0" y="1184730"/>
                  <a:pt x="0" y="1189983"/>
                  <a:pt x="0" y="1192610"/>
                </a:cubicBezTo>
                <a:cubicBezTo>
                  <a:pt x="0" y="1192610"/>
                  <a:pt x="0" y="1192610"/>
                  <a:pt x="0" y="1195237"/>
                </a:cubicBezTo>
                <a:lnTo>
                  <a:pt x="173375" y="9456821"/>
                </a:lnTo>
                <a:cubicBezTo>
                  <a:pt x="173375" y="9501479"/>
                  <a:pt x="189136" y="9543508"/>
                  <a:pt x="215405" y="9577658"/>
                </a:cubicBezTo>
                <a:cubicBezTo>
                  <a:pt x="215405" y="9577658"/>
                  <a:pt x="215405" y="9577658"/>
                  <a:pt x="215405" y="9577658"/>
                </a:cubicBezTo>
                <a:cubicBezTo>
                  <a:pt x="215405" y="9577658"/>
                  <a:pt x="215405" y="9577658"/>
                  <a:pt x="215405" y="9577658"/>
                </a:cubicBezTo>
                <a:cubicBezTo>
                  <a:pt x="220659" y="9585539"/>
                  <a:pt x="225913" y="9590793"/>
                  <a:pt x="233794" y="9596046"/>
                </a:cubicBezTo>
                <a:cubicBezTo>
                  <a:pt x="262689" y="9624942"/>
                  <a:pt x="299466" y="9643331"/>
                  <a:pt x="344123" y="9651211"/>
                </a:cubicBezTo>
                <a:cubicBezTo>
                  <a:pt x="349377" y="9651211"/>
                  <a:pt x="354631" y="9653838"/>
                  <a:pt x="359885" y="9653838"/>
                </a:cubicBezTo>
                <a:lnTo>
                  <a:pt x="3977119" y="9961185"/>
                </a:lnTo>
                <a:cubicBezTo>
                  <a:pt x="3979746" y="9961185"/>
                  <a:pt x="3984999" y="9961185"/>
                  <a:pt x="3987626" y="9961185"/>
                </a:cubicBezTo>
                <a:lnTo>
                  <a:pt x="4376407" y="9974320"/>
                </a:lnTo>
                <a:cubicBezTo>
                  <a:pt x="4379034" y="9974320"/>
                  <a:pt x="4381661" y="9974320"/>
                  <a:pt x="4384288" y="9974320"/>
                </a:cubicBezTo>
                <a:cubicBezTo>
                  <a:pt x="4389541" y="9974320"/>
                  <a:pt x="4392168" y="9974320"/>
                  <a:pt x="4397422" y="9974320"/>
                </a:cubicBezTo>
                <a:lnTo>
                  <a:pt x="4775695" y="9950677"/>
                </a:lnTo>
                <a:cubicBezTo>
                  <a:pt x="4783576" y="9950677"/>
                  <a:pt x="4788829" y="9950677"/>
                  <a:pt x="4796710" y="9948051"/>
                </a:cubicBezTo>
                <a:lnTo>
                  <a:pt x="5164475" y="9887632"/>
                </a:lnTo>
                <a:cubicBezTo>
                  <a:pt x="5172356" y="9887632"/>
                  <a:pt x="5177610" y="9885005"/>
                  <a:pt x="5185491" y="9882378"/>
                </a:cubicBezTo>
                <a:lnTo>
                  <a:pt x="5540121" y="9785183"/>
                </a:lnTo>
                <a:cubicBezTo>
                  <a:pt x="5545375" y="9782556"/>
                  <a:pt x="5553256" y="9782556"/>
                  <a:pt x="5558510" y="9779929"/>
                </a:cubicBezTo>
                <a:lnTo>
                  <a:pt x="5900006" y="9648584"/>
                </a:lnTo>
                <a:cubicBezTo>
                  <a:pt x="5905260" y="9645958"/>
                  <a:pt x="5913140" y="9643331"/>
                  <a:pt x="5918394" y="9640704"/>
                </a:cubicBezTo>
                <a:lnTo>
                  <a:pt x="6241502" y="9477836"/>
                </a:lnTo>
                <a:cubicBezTo>
                  <a:pt x="6246756" y="9475210"/>
                  <a:pt x="6252010" y="9472583"/>
                  <a:pt x="6259890" y="9467328"/>
                </a:cubicBezTo>
                <a:lnTo>
                  <a:pt x="6564610" y="9272938"/>
                </a:lnTo>
                <a:cubicBezTo>
                  <a:pt x="6569864" y="9270311"/>
                  <a:pt x="6575118" y="9265058"/>
                  <a:pt x="6580372" y="9262431"/>
                </a:cubicBezTo>
                <a:lnTo>
                  <a:pt x="6866703" y="9039145"/>
                </a:lnTo>
                <a:cubicBezTo>
                  <a:pt x="6871957" y="9033891"/>
                  <a:pt x="6877211" y="9031264"/>
                  <a:pt x="6882465" y="9026010"/>
                </a:cubicBezTo>
                <a:lnTo>
                  <a:pt x="7145154" y="8773828"/>
                </a:lnTo>
                <a:cubicBezTo>
                  <a:pt x="7150408" y="8768574"/>
                  <a:pt x="7155662" y="8763321"/>
                  <a:pt x="7158289" y="8760694"/>
                </a:cubicBezTo>
                <a:lnTo>
                  <a:pt x="7397336" y="8482243"/>
                </a:lnTo>
                <a:cubicBezTo>
                  <a:pt x="7402590" y="8476990"/>
                  <a:pt x="7405217" y="8471736"/>
                  <a:pt x="7410470" y="8466481"/>
                </a:cubicBezTo>
                <a:lnTo>
                  <a:pt x="7623249" y="8161763"/>
                </a:lnTo>
                <a:cubicBezTo>
                  <a:pt x="7625876" y="8156508"/>
                  <a:pt x="7631130" y="8151254"/>
                  <a:pt x="7633756" y="8146001"/>
                </a:cubicBezTo>
                <a:lnTo>
                  <a:pt x="7817639" y="7817639"/>
                </a:lnTo>
                <a:cubicBezTo>
                  <a:pt x="7820266" y="7812385"/>
                  <a:pt x="7822893" y="7807132"/>
                  <a:pt x="7825520" y="7799251"/>
                </a:cubicBezTo>
                <a:lnTo>
                  <a:pt x="7943730" y="7528681"/>
                </a:lnTo>
                <a:lnTo>
                  <a:pt x="8140747" y="7373694"/>
                </a:lnTo>
                <a:cubicBezTo>
                  <a:pt x="8146001" y="7368440"/>
                  <a:pt x="8151255" y="7365813"/>
                  <a:pt x="8156509" y="7360560"/>
                </a:cubicBezTo>
                <a:lnTo>
                  <a:pt x="8398182" y="7126765"/>
                </a:lnTo>
                <a:cubicBezTo>
                  <a:pt x="8403436" y="7121512"/>
                  <a:pt x="8406064" y="7116258"/>
                  <a:pt x="8411317" y="7113631"/>
                </a:cubicBezTo>
                <a:lnTo>
                  <a:pt x="8631976" y="6856196"/>
                </a:lnTo>
                <a:cubicBezTo>
                  <a:pt x="8637230" y="6850941"/>
                  <a:pt x="8639857" y="6845688"/>
                  <a:pt x="8645110" y="6840434"/>
                </a:cubicBezTo>
                <a:lnTo>
                  <a:pt x="8842127" y="6559356"/>
                </a:lnTo>
                <a:cubicBezTo>
                  <a:pt x="8844754" y="6554103"/>
                  <a:pt x="8850009" y="6548849"/>
                  <a:pt x="8852636" y="6543595"/>
                </a:cubicBezTo>
                <a:lnTo>
                  <a:pt x="9023384" y="6241502"/>
                </a:lnTo>
                <a:cubicBezTo>
                  <a:pt x="9026010" y="6236248"/>
                  <a:pt x="9028637" y="6230994"/>
                  <a:pt x="9031264" y="6223114"/>
                </a:cubicBezTo>
                <a:lnTo>
                  <a:pt x="9173116" y="5900006"/>
                </a:lnTo>
                <a:cubicBezTo>
                  <a:pt x="9175743" y="5894752"/>
                  <a:pt x="9178370" y="5886872"/>
                  <a:pt x="9180997" y="5881617"/>
                </a:cubicBezTo>
                <a:lnTo>
                  <a:pt x="9293954" y="5540121"/>
                </a:lnTo>
                <a:cubicBezTo>
                  <a:pt x="9296581" y="5534867"/>
                  <a:pt x="9296581" y="5526987"/>
                  <a:pt x="9299208" y="5521733"/>
                </a:cubicBezTo>
                <a:lnTo>
                  <a:pt x="9380641" y="5164475"/>
                </a:lnTo>
                <a:cubicBezTo>
                  <a:pt x="9380641" y="5159221"/>
                  <a:pt x="9383268" y="5153968"/>
                  <a:pt x="9383268" y="5148714"/>
                </a:cubicBezTo>
                <a:lnTo>
                  <a:pt x="9420044" y="4901786"/>
                </a:lnTo>
                <a:cubicBezTo>
                  <a:pt x="9420044" y="4896532"/>
                  <a:pt x="9422671" y="4891278"/>
                  <a:pt x="9422671" y="4886024"/>
                </a:cubicBezTo>
                <a:lnTo>
                  <a:pt x="9446313" y="4505125"/>
                </a:lnTo>
                <a:cubicBezTo>
                  <a:pt x="9446313" y="4499871"/>
                  <a:pt x="9446313" y="4491990"/>
                  <a:pt x="9446313" y="4486737"/>
                </a:cubicBezTo>
                <a:lnTo>
                  <a:pt x="9420044" y="4103210"/>
                </a:lnTo>
                <a:close/>
                <a:moveTo>
                  <a:pt x="1857215" y="1077027"/>
                </a:moveTo>
                <a:lnTo>
                  <a:pt x="924667" y="1032370"/>
                </a:lnTo>
                <a:lnTo>
                  <a:pt x="1849334" y="535887"/>
                </a:lnTo>
                <a:lnTo>
                  <a:pt x="1857215" y="1077027"/>
                </a:lnTo>
                <a:close/>
                <a:moveTo>
                  <a:pt x="399288" y="1405389"/>
                </a:moveTo>
                <a:lnTo>
                  <a:pt x="1862468" y="1476315"/>
                </a:lnTo>
                <a:lnTo>
                  <a:pt x="1943902" y="7702056"/>
                </a:lnTo>
                <a:lnTo>
                  <a:pt x="559529" y="9002369"/>
                </a:lnTo>
                <a:lnTo>
                  <a:pt x="399288" y="1405389"/>
                </a:lnTo>
                <a:close/>
                <a:moveTo>
                  <a:pt x="7276499" y="7941103"/>
                </a:moveTo>
                <a:lnTo>
                  <a:pt x="7074228" y="8230061"/>
                </a:lnTo>
                <a:lnTo>
                  <a:pt x="6848315" y="8495377"/>
                </a:lnTo>
                <a:lnTo>
                  <a:pt x="6598760" y="8734425"/>
                </a:lnTo>
                <a:lnTo>
                  <a:pt x="6328190" y="8947204"/>
                </a:lnTo>
                <a:lnTo>
                  <a:pt x="6039231" y="9131086"/>
                </a:lnTo>
                <a:lnTo>
                  <a:pt x="5734511" y="9286073"/>
                </a:lnTo>
                <a:lnTo>
                  <a:pt x="5414030" y="9409537"/>
                </a:lnTo>
                <a:lnTo>
                  <a:pt x="5077788" y="9501479"/>
                </a:lnTo>
                <a:lnTo>
                  <a:pt x="4731038" y="9559270"/>
                </a:lnTo>
                <a:lnTo>
                  <a:pt x="4371153" y="9582912"/>
                </a:lnTo>
                <a:lnTo>
                  <a:pt x="3998134" y="9569777"/>
                </a:lnTo>
                <a:lnTo>
                  <a:pt x="832726" y="9296580"/>
                </a:lnTo>
                <a:lnTo>
                  <a:pt x="2217099" y="7996268"/>
                </a:lnTo>
                <a:lnTo>
                  <a:pt x="5461315" y="8248450"/>
                </a:lnTo>
                <a:cubicBezTo>
                  <a:pt x="5463941" y="8248450"/>
                  <a:pt x="5469195" y="8248450"/>
                  <a:pt x="5471822" y="8248450"/>
                </a:cubicBezTo>
                <a:lnTo>
                  <a:pt x="5829080" y="8258957"/>
                </a:lnTo>
                <a:cubicBezTo>
                  <a:pt x="5836960" y="8258957"/>
                  <a:pt x="5842214" y="8258957"/>
                  <a:pt x="5850095" y="8258957"/>
                </a:cubicBezTo>
                <a:lnTo>
                  <a:pt x="6199472" y="8232688"/>
                </a:lnTo>
                <a:cubicBezTo>
                  <a:pt x="6207353" y="8232688"/>
                  <a:pt x="6212606" y="8230061"/>
                  <a:pt x="6220487" y="8230061"/>
                </a:cubicBezTo>
                <a:lnTo>
                  <a:pt x="6559356" y="8169643"/>
                </a:lnTo>
                <a:cubicBezTo>
                  <a:pt x="6567237" y="8169643"/>
                  <a:pt x="6572491" y="8167016"/>
                  <a:pt x="6577745" y="8164389"/>
                </a:cubicBezTo>
                <a:lnTo>
                  <a:pt x="6903480" y="8072447"/>
                </a:lnTo>
                <a:cubicBezTo>
                  <a:pt x="6908734" y="8069821"/>
                  <a:pt x="6916614" y="8069821"/>
                  <a:pt x="6921868" y="8067194"/>
                </a:cubicBezTo>
                <a:lnTo>
                  <a:pt x="7234469" y="7943730"/>
                </a:lnTo>
                <a:cubicBezTo>
                  <a:pt x="7239722" y="7941103"/>
                  <a:pt x="7247603" y="7938476"/>
                  <a:pt x="7252856" y="7935849"/>
                </a:cubicBezTo>
                <a:lnTo>
                  <a:pt x="7287006" y="7917461"/>
                </a:lnTo>
                <a:lnTo>
                  <a:pt x="7276499" y="7941103"/>
                </a:lnTo>
                <a:close/>
                <a:moveTo>
                  <a:pt x="7830773" y="6322936"/>
                </a:moveTo>
                <a:lnTo>
                  <a:pt x="7793997" y="6575118"/>
                </a:lnTo>
                <a:lnTo>
                  <a:pt x="7709937" y="6948137"/>
                </a:lnTo>
                <a:lnTo>
                  <a:pt x="7602234" y="7276499"/>
                </a:lnTo>
                <a:lnTo>
                  <a:pt x="7357932" y="7434112"/>
                </a:lnTo>
                <a:lnTo>
                  <a:pt x="7076855" y="7578592"/>
                </a:lnTo>
                <a:lnTo>
                  <a:pt x="6782642" y="7694175"/>
                </a:lnTo>
                <a:lnTo>
                  <a:pt x="6475296" y="7780863"/>
                </a:lnTo>
                <a:lnTo>
                  <a:pt x="6157442" y="7836027"/>
                </a:lnTo>
                <a:lnTo>
                  <a:pt x="5829080" y="7859670"/>
                </a:lnTo>
                <a:lnTo>
                  <a:pt x="5487584" y="7849161"/>
                </a:lnTo>
                <a:lnTo>
                  <a:pt x="2343190" y="7604861"/>
                </a:lnTo>
                <a:lnTo>
                  <a:pt x="2264383" y="1497330"/>
                </a:lnTo>
                <a:lnTo>
                  <a:pt x="3927208" y="1578764"/>
                </a:lnTo>
                <a:lnTo>
                  <a:pt x="4315988" y="1618167"/>
                </a:lnTo>
                <a:lnTo>
                  <a:pt x="4562916" y="1665451"/>
                </a:lnTo>
                <a:lnTo>
                  <a:pt x="4930682" y="1765273"/>
                </a:lnTo>
                <a:lnTo>
                  <a:pt x="5285312" y="1901872"/>
                </a:lnTo>
                <a:lnTo>
                  <a:pt x="5624182" y="2069993"/>
                </a:lnTo>
                <a:lnTo>
                  <a:pt x="5947290" y="2269637"/>
                </a:lnTo>
                <a:lnTo>
                  <a:pt x="6252010" y="2498177"/>
                </a:lnTo>
                <a:lnTo>
                  <a:pt x="6535714" y="2755613"/>
                </a:lnTo>
                <a:lnTo>
                  <a:pt x="6798404" y="3036690"/>
                </a:lnTo>
                <a:lnTo>
                  <a:pt x="7034824" y="3341410"/>
                </a:lnTo>
                <a:lnTo>
                  <a:pt x="7244976" y="3667145"/>
                </a:lnTo>
                <a:lnTo>
                  <a:pt x="7426232" y="4011268"/>
                </a:lnTo>
                <a:lnTo>
                  <a:pt x="7578592" y="4371153"/>
                </a:lnTo>
                <a:lnTo>
                  <a:pt x="7699428" y="4744172"/>
                </a:lnTo>
                <a:lnTo>
                  <a:pt x="7786116" y="5130326"/>
                </a:lnTo>
                <a:lnTo>
                  <a:pt x="7836027" y="5524360"/>
                </a:lnTo>
                <a:lnTo>
                  <a:pt x="7849162" y="5926275"/>
                </a:lnTo>
                <a:lnTo>
                  <a:pt x="7830773" y="6322936"/>
                </a:lnTo>
                <a:close/>
                <a:moveTo>
                  <a:pt x="9007622" y="4854502"/>
                </a:moveTo>
                <a:lnTo>
                  <a:pt x="8973472" y="5085669"/>
                </a:lnTo>
                <a:lnTo>
                  <a:pt x="8894665" y="5424538"/>
                </a:lnTo>
                <a:lnTo>
                  <a:pt x="8786963" y="5747646"/>
                </a:lnTo>
                <a:lnTo>
                  <a:pt x="8652991" y="6052366"/>
                </a:lnTo>
                <a:lnTo>
                  <a:pt x="8492751" y="6338697"/>
                </a:lnTo>
                <a:lnTo>
                  <a:pt x="8306241" y="6604013"/>
                </a:lnTo>
                <a:lnTo>
                  <a:pt x="8159135" y="6774762"/>
                </a:lnTo>
                <a:lnTo>
                  <a:pt x="8185404" y="6653925"/>
                </a:lnTo>
                <a:cubicBezTo>
                  <a:pt x="8185404" y="6648671"/>
                  <a:pt x="8188031" y="6643417"/>
                  <a:pt x="8188031" y="6638163"/>
                </a:cubicBezTo>
                <a:lnTo>
                  <a:pt x="8224807" y="6370220"/>
                </a:lnTo>
                <a:cubicBezTo>
                  <a:pt x="8224807" y="6364966"/>
                  <a:pt x="8224807" y="6359713"/>
                  <a:pt x="8227434" y="6354458"/>
                </a:cubicBezTo>
                <a:lnTo>
                  <a:pt x="8251076" y="5939409"/>
                </a:lnTo>
                <a:cubicBezTo>
                  <a:pt x="8251076" y="5934155"/>
                  <a:pt x="8251076" y="5926275"/>
                  <a:pt x="8251076" y="5921021"/>
                </a:cubicBezTo>
                <a:lnTo>
                  <a:pt x="8235316" y="5500718"/>
                </a:lnTo>
                <a:cubicBezTo>
                  <a:pt x="8235316" y="5495464"/>
                  <a:pt x="8235316" y="5487583"/>
                  <a:pt x="8232689" y="5482329"/>
                </a:cubicBezTo>
                <a:lnTo>
                  <a:pt x="8180151" y="5069907"/>
                </a:lnTo>
                <a:cubicBezTo>
                  <a:pt x="8180151" y="5064653"/>
                  <a:pt x="8177524" y="5056773"/>
                  <a:pt x="8177524" y="5051519"/>
                </a:cubicBezTo>
                <a:lnTo>
                  <a:pt x="8088209" y="4649604"/>
                </a:lnTo>
                <a:cubicBezTo>
                  <a:pt x="8085582" y="4644350"/>
                  <a:pt x="8085582" y="4639097"/>
                  <a:pt x="8082955" y="4631216"/>
                </a:cubicBezTo>
                <a:lnTo>
                  <a:pt x="7956865" y="4239808"/>
                </a:lnTo>
                <a:cubicBezTo>
                  <a:pt x="7954238" y="4234554"/>
                  <a:pt x="7954238" y="4229301"/>
                  <a:pt x="7951610" y="4224047"/>
                </a:cubicBezTo>
                <a:lnTo>
                  <a:pt x="7791370" y="3848401"/>
                </a:lnTo>
                <a:cubicBezTo>
                  <a:pt x="7788744" y="3843147"/>
                  <a:pt x="7786116" y="3837893"/>
                  <a:pt x="7783489" y="3832639"/>
                </a:cubicBezTo>
                <a:lnTo>
                  <a:pt x="7591726" y="3472755"/>
                </a:lnTo>
                <a:cubicBezTo>
                  <a:pt x="7589099" y="3467501"/>
                  <a:pt x="7586472" y="3462247"/>
                  <a:pt x="7583845" y="3456994"/>
                </a:cubicBezTo>
                <a:lnTo>
                  <a:pt x="7363186" y="3118124"/>
                </a:lnTo>
                <a:cubicBezTo>
                  <a:pt x="7360559" y="3112870"/>
                  <a:pt x="7357932" y="3107617"/>
                  <a:pt x="7352679" y="3104990"/>
                </a:cubicBezTo>
                <a:lnTo>
                  <a:pt x="7105751" y="2787135"/>
                </a:lnTo>
                <a:cubicBezTo>
                  <a:pt x="7103124" y="2781882"/>
                  <a:pt x="7097870" y="2779255"/>
                  <a:pt x="7095243" y="2774001"/>
                </a:cubicBezTo>
                <a:lnTo>
                  <a:pt x="6822046" y="2479789"/>
                </a:lnTo>
                <a:cubicBezTo>
                  <a:pt x="6816792" y="2474535"/>
                  <a:pt x="6814165" y="2471908"/>
                  <a:pt x="6808911" y="2466654"/>
                </a:cubicBezTo>
                <a:lnTo>
                  <a:pt x="6512072" y="2198711"/>
                </a:lnTo>
                <a:cubicBezTo>
                  <a:pt x="6506818" y="2193457"/>
                  <a:pt x="6504192" y="2190830"/>
                  <a:pt x="6498938" y="2188204"/>
                </a:cubicBezTo>
                <a:lnTo>
                  <a:pt x="6183711" y="1943902"/>
                </a:lnTo>
                <a:cubicBezTo>
                  <a:pt x="6178457" y="1941275"/>
                  <a:pt x="6173203" y="1936021"/>
                  <a:pt x="6167949" y="1933395"/>
                </a:cubicBezTo>
                <a:lnTo>
                  <a:pt x="5829080" y="1723243"/>
                </a:lnTo>
                <a:cubicBezTo>
                  <a:pt x="5823826" y="1720616"/>
                  <a:pt x="5818572" y="1717989"/>
                  <a:pt x="5813318" y="1715362"/>
                </a:cubicBezTo>
                <a:lnTo>
                  <a:pt x="5456060" y="1539360"/>
                </a:lnTo>
                <a:cubicBezTo>
                  <a:pt x="5450807" y="1536733"/>
                  <a:pt x="5445553" y="1534107"/>
                  <a:pt x="5437672" y="1531480"/>
                </a:cubicBezTo>
                <a:lnTo>
                  <a:pt x="5064653" y="1389627"/>
                </a:lnTo>
                <a:cubicBezTo>
                  <a:pt x="5059400" y="1387000"/>
                  <a:pt x="5051519" y="1384374"/>
                  <a:pt x="5046265" y="1384374"/>
                </a:cubicBezTo>
                <a:lnTo>
                  <a:pt x="4660112" y="1279298"/>
                </a:lnTo>
                <a:cubicBezTo>
                  <a:pt x="4654858" y="1276671"/>
                  <a:pt x="4649604" y="1276671"/>
                  <a:pt x="4644350" y="1276671"/>
                </a:cubicBezTo>
                <a:lnTo>
                  <a:pt x="4381661" y="1226760"/>
                </a:lnTo>
                <a:cubicBezTo>
                  <a:pt x="4376407" y="1226760"/>
                  <a:pt x="4371153" y="1224133"/>
                  <a:pt x="4365899" y="1224133"/>
                </a:cubicBezTo>
                <a:lnTo>
                  <a:pt x="3963984" y="1184730"/>
                </a:lnTo>
                <a:cubicBezTo>
                  <a:pt x="3961357" y="1184730"/>
                  <a:pt x="3956104" y="1184730"/>
                  <a:pt x="3953477" y="1184730"/>
                </a:cubicBezTo>
                <a:lnTo>
                  <a:pt x="2259130" y="1100669"/>
                </a:lnTo>
                <a:lnTo>
                  <a:pt x="2251249" y="415049"/>
                </a:lnTo>
                <a:lnTo>
                  <a:pt x="5474449" y="559529"/>
                </a:lnTo>
                <a:lnTo>
                  <a:pt x="5829080" y="593678"/>
                </a:lnTo>
                <a:lnTo>
                  <a:pt x="6052366" y="635709"/>
                </a:lnTo>
                <a:lnTo>
                  <a:pt x="6385981" y="725023"/>
                </a:lnTo>
                <a:lnTo>
                  <a:pt x="6709090" y="845860"/>
                </a:lnTo>
                <a:lnTo>
                  <a:pt x="7016436" y="998220"/>
                </a:lnTo>
                <a:lnTo>
                  <a:pt x="7310648" y="1179476"/>
                </a:lnTo>
                <a:lnTo>
                  <a:pt x="7586472" y="1387000"/>
                </a:lnTo>
                <a:lnTo>
                  <a:pt x="7843908" y="1618167"/>
                </a:lnTo>
                <a:lnTo>
                  <a:pt x="8080328" y="1872976"/>
                </a:lnTo>
                <a:lnTo>
                  <a:pt x="8295734" y="2148800"/>
                </a:lnTo>
                <a:lnTo>
                  <a:pt x="8487497" y="2443012"/>
                </a:lnTo>
                <a:lnTo>
                  <a:pt x="8652991" y="2755613"/>
                </a:lnTo>
                <a:lnTo>
                  <a:pt x="8789590" y="3081348"/>
                </a:lnTo>
                <a:lnTo>
                  <a:pt x="8899919" y="3414963"/>
                </a:lnTo>
                <a:lnTo>
                  <a:pt x="8976099" y="3764340"/>
                </a:lnTo>
                <a:lnTo>
                  <a:pt x="9020757" y="4124225"/>
                </a:lnTo>
                <a:lnTo>
                  <a:pt x="9031264" y="4489363"/>
                </a:lnTo>
                <a:lnTo>
                  <a:pt x="9007622" y="4854502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45"/>
          <p:cNvSpPr>
            <a:spLocks noGrp="1"/>
          </p:cNvSpPr>
          <p:nvPr>
            <p:ph type="pic" idx="5"/>
          </p:nvPr>
        </p:nvSpPr>
        <p:spPr>
          <a:xfrm>
            <a:off x="9928758" y="0"/>
            <a:ext cx="2263242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08" name="Google Shape;208;p45"/>
          <p:cNvSpPr>
            <a:spLocks noGrp="1"/>
          </p:cNvSpPr>
          <p:nvPr>
            <p:ph type="pic" idx="6"/>
          </p:nvPr>
        </p:nvSpPr>
        <p:spPr>
          <a:xfrm>
            <a:off x="9928758" y="4145288"/>
            <a:ext cx="2263242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09" name="Google Shape;209;p45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0" name="Google Shape;210;p45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211" name="Google Shape;211;p45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45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45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4" name="Google Shape;214;p45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45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45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6X_R">
  <p:cSld name="Content 6X_R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6"/>
          <p:cNvSpPr txBox="1">
            <a:spLocks noGrp="1"/>
          </p:cNvSpPr>
          <p:nvPr>
            <p:ph type="title"/>
          </p:nvPr>
        </p:nvSpPr>
        <p:spPr>
          <a:xfrm>
            <a:off x="457199" y="228601"/>
            <a:ext cx="6835140" cy="1123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46"/>
          <p:cNvSpPr txBox="1">
            <a:spLocks noGrp="1"/>
          </p:cNvSpPr>
          <p:nvPr>
            <p:ph type="body" idx="1"/>
          </p:nvPr>
        </p:nvSpPr>
        <p:spPr>
          <a:xfrm>
            <a:off x="457199" y="1825625"/>
            <a:ext cx="6835140" cy="4057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>
                <a:solidFill>
                  <a:schemeClr val="dk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0" name="Google Shape;220;p46"/>
          <p:cNvSpPr>
            <a:spLocks noGrp="1"/>
          </p:cNvSpPr>
          <p:nvPr>
            <p:ph type="pic" idx="2"/>
          </p:nvPr>
        </p:nvSpPr>
        <p:spPr>
          <a:xfrm>
            <a:off x="7540292" y="0"/>
            <a:ext cx="2263242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21" name="Google Shape;221;p46"/>
          <p:cNvSpPr>
            <a:spLocks noGrp="1"/>
          </p:cNvSpPr>
          <p:nvPr>
            <p:ph type="pic" idx="3"/>
          </p:nvPr>
        </p:nvSpPr>
        <p:spPr>
          <a:xfrm>
            <a:off x="7540292" y="2072644"/>
            <a:ext cx="2263242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22" name="Google Shape;222;p46"/>
          <p:cNvSpPr>
            <a:spLocks noGrp="1"/>
          </p:cNvSpPr>
          <p:nvPr>
            <p:ph type="pic" idx="4"/>
          </p:nvPr>
        </p:nvSpPr>
        <p:spPr>
          <a:xfrm>
            <a:off x="7540292" y="4145288"/>
            <a:ext cx="2263242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23" name="Google Shape;223;p46"/>
          <p:cNvSpPr>
            <a:spLocks noGrp="1"/>
          </p:cNvSpPr>
          <p:nvPr>
            <p:ph type="pic" idx="5"/>
          </p:nvPr>
        </p:nvSpPr>
        <p:spPr>
          <a:xfrm>
            <a:off x="9928758" y="2072644"/>
            <a:ext cx="2263242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24" name="Google Shape;224;p46"/>
          <p:cNvSpPr/>
          <p:nvPr/>
        </p:nvSpPr>
        <p:spPr>
          <a:xfrm>
            <a:off x="11429306" y="6248400"/>
            <a:ext cx="216508" cy="228600"/>
          </a:xfrm>
          <a:custGeom>
            <a:avLst/>
            <a:gdLst/>
            <a:ahLst/>
            <a:cxnLst/>
            <a:rect l="l" t="t" r="r" b="b"/>
            <a:pathLst>
              <a:path w="9430552" h="9955931" extrusionOk="0">
                <a:moveTo>
                  <a:pt x="9420044" y="4103210"/>
                </a:moveTo>
                <a:cubicBezTo>
                  <a:pt x="9420044" y="4097956"/>
                  <a:pt x="9420044" y="4090075"/>
                  <a:pt x="9417418" y="4084821"/>
                </a:cubicBezTo>
                <a:lnTo>
                  <a:pt x="9370133" y="3706549"/>
                </a:lnTo>
                <a:cubicBezTo>
                  <a:pt x="9370133" y="3701295"/>
                  <a:pt x="9367506" y="3693414"/>
                  <a:pt x="9367506" y="3688160"/>
                </a:cubicBezTo>
                <a:lnTo>
                  <a:pt x="9286073" y="3320395"/>
                </a:lnTo>
                <a:cubicBezTo>
                  <a:pt x="9286073" y="3315141"/>
                  <a:pt x="9283446" y="3307261"/>
                  <a:pt x="9280819" y="3302007"/>
                </a:cubicBezTo>
                <a:lnTo>
                  <a:pt x="9167863" y="2944749"/>
                </a:lnTo>
                <a:cubicBezTo>
                  <a:pt x="9165236" y="2939495"/>
                  <a:pt x="9165236" y="2934241"/>
                  <a:pt x="9162609" y="2928988"/>
                </a:cubicBezTo>
                <a:lnTo>
                  <a:pt x="9018130" y="2584865"/>
                </a:lnTo>
                <a:cubicBezTo>
                  <a:pt x="9015503" y="2579611"/>
                  <a:pt x="9012876" y="2574357"/>
                  <a:pt x="9010249" y="2569103"/>
                </a:cubicBezTo>
                <a:lnTo>
                  <a:pt x="8836874" y="2240741"/>
                </a:lnTo>
                <a:cubicBezTo>
                  <a:pt x="8834247" y="2235488"/>
                  <a:pt x="8831620" y="2230234"/>
                  <a:pt x="8828993" y="2224980"/>
                </a:cubicBezTo>
                <a:lnTo>
                  <a:pt x="8631976" y="1917633"/>
                </a:lnTo>
                <a:cubicBezTo>
                  <a:pt x="8629350" y="1912380"/>
                  <a:pt x="8624095" y="1907126"/>
                  <a:pt x="8621468" y="1904499"/>
                </a:cubicBezTo>
                <a:lnTo>
                  <a:pt x="8395555" y="1615540"/>
                </a:lnTo>
                <a:cubicBezTo>
                  <a:pt x="8392929" y="1610287"/>
                  <a:pt x="8387675" y="1607660"/>
                  <a:pt x="8385048" y="1602406"/>
                </a:cubicBezTo>
                <a:lnTo>
                  <a:pt x="8135493" y="1334463"/>
                </a:lnTo>
                <a:cubicBezTo>
                  <a:pt x="8130240" y="1329209"/>
                  <a:pt x="8127613" y="1326582"/>
                  <a:pt x="8122359" y="1321328"/>
                </a:cubicBezTo>
                <a:lnTo>
                  <a:pt x="7851789" y="1077027"/>
                </a:lnTo>
                <a:cubicBezTo>
                  <a:pt x="7846535" y="1071773"/>
                  <a:pt x="7843908" y="1069146"/>
                  <a:pt x="7838654" y="1066519"/>
                </a:cubicBezTo>
                <a:lnTo>
                  <a:pt x="7547069" y="848487"/>
                </a:lnTo>
                <a:cubicBezTo>
                  <a:pt x="7541815" y="845860"/>
                  <a:pt x="7536561" y="840606"/>
                  <a:pt x="7531307" y="837979"/>
                </a:cubicBezTo>
                <a:lnTo>
                  <a:pt x="7221334" y="648843"/>
                </a:lnTo>
                <a:cubicBezTo>
                  <a:pt x="7216080" y="646216"/>
                  <a:pt x="7210827" y="643589"/>
                  <a:pt x="7205573" y="640962"/>
                </a:cubicBezTo>
                <a:lnTo>
                  <a:pt x="6879838" y="480722"/>
                </a:lnTo>
                <a:cubicBezTo>
                  <a:pt x="6874584" y="478095"/>
                  <a:pt x="6869330" y="475468"/>
                  <a:pt x="6861449" y="472841"/>
                </a:cubicBezTo>
                <a:lnTo>
                  <a:pt x="6522580" y="341496"/>
                </a:lnTo>
                <a:cubicBezTo>
                  <a:pt x="6517326" y="338869"/>
                  <a:pt x="6509445" y="336243"/>
                  <a:pt x="6504192" y="336243"/>
                </a:cubicBezTo>
                <a:lnTo>
                  <a:pt x="6152188" y="241674"/>
                </a:lnTo>
                <a:cubicBezTo>
                  <a:pt x="6146934" y="239047"/>
                  <a:pt x="6141680" y="239047"/>
                  <a:pt x="6136426" y="239047"/>
                </a:cubicBezTo>
                <a:lnTo>
                  <a:pt x="5894752" y="194390"/>
                </a:lnTo>
                <a:cubicBezTo>
                  <a:pt x="5889498" y="194390"/>
                  <a:pt x="5884244" y="191763"/>
                  <a:pt x="5878991" y="191763"/>
                </a:cubicBezTo>
                <a:lnTo>
                  <a:pt x="5511225" y="157614"/>
                </a:lnTo>
                <a:cubicBezTo>
                  <a:pt x="5508598" y="157614"/>
                  <a:pt x="5503345" y="157614"/>
                  <a:pt x="5500718" y="157614"/>
                </a:cubicBezTo>
                <a:lnTo>
                  <a:pt x="2056859" y="0"/>
                </a:lnTo>
                <a:cubicBezTo>
                  <a:pt x="2056859" y="0"/>
                  <a:pt x="2054232" y="0"/>
                  <a:pt x="2054232" y="0"/>
                </a:cubicBezTo>
                <a:cubicBezTo>
                  <a:pt x="2048978" y="0"/>
                  <a:pt x="2043724" y="0"/>
                  <a:pt x="2041097" y="0"/>
                </a:cubicBezTo>
                <a:cubicBezTo>
                  <a:pt x="2038470" y="0"/>
                  <a:pt x="2038470" y="0"/>
                  <a:pt x="2035843" y="0"/>
                </a:cubicBezTo>
                <a:cubicBezTo>
                  <a:pt x="2030590" y="0"/>
                  <a:pt x="2025336" y="0"/>
                  <a:pt x="2020082" y="2627"/>
                </a:cubicBezTo>
                <a:cubicBezTo>
                  <a:pt x="2017455" y="2627"/>
                  <a:pt x="2017455" y="2627"/>
                  <a:pt x="2014828" y="2627"/>
                </a:cubicBezTo>
                <a:cubicBezTo>
                  <a:pt x="2009574" y="2627"/>
                  <a:pt x="2004321" y="5254"/>
                  <a:pt x="1999067" y="5254"/>
                </a:cubicBezTo>
                <a:cubicBezTo>
                  <a:pt x="1999067" y="5254"/>
                  <a:pt x="1996440" y="5254"/>
                  <a:pt x="1996440" y="5254"/>
                </a:cubicBezTo>
                <a:cubicBezTo>
                  <a:pt x="1991186" y="7881"/>
                  <a:pt x="1985933" y="7881"/>
                  <a:pt x="1980679" y="10508"/>
                </a:cubicBezTo>
                <a:cubicBezTo>
                  <a:pt x="1978052" y="10508"/>
                  <a:pt x="1978052" y="10508"/>
                  <a:pt x="1975425" y="13134"/>
                </a:cubicBezTo>
                <a:cubicBezTo>
                  <a:pt x="1970171" y="15761"/>
                  <a:pt x="1967544" y="15761"/>
                  <a:pt x="1962290" y="18388"/>
                </a:cubicBezTo>
                <a:cubicBezTo>
                  <a:pt x="1959664" y="18388"/>
                  <a:pt x="1957037" y="21015"/>
                  <a:pt x="1954410" y="21015"/>
                </a:cubicBezTo>
                <a:cubicBezTo>
                  <a:pt x="1954410" y="21015"/>
                  <a:pt x="1951783" y="21015"/>
                  <a:pt x="1951783" y="23642"/>
                </a:cubicBezTo>
                <a:lnTo>
                  <a:pt x="99822" y="1019235"/>
                </a:lnTo>
                <a:cubicBezTo>
                  <a:pt x="97195" y="1019235"/>
                  <a:pt x="94568" y="1021862"/>
                  <a:pt x="94568" y="1021862"/>
                </a:cubicBezTo>
                <a:cubicBezTo>
                  <a:pt x="91941" y="1024489"/>
                  <a:pt x="89314" y="1024489"/>
                  <a:pt x="86688" y="1027116"/>
                </a:cubicBezTo>
                <a:cubicBezTo>
                  <a:pt x="84061" y="1029743"/>
                  <a:pt x="81434" y="1032370"/>
                  <a:pt x="76180" y="1034997"/>
                </a:cubicBezTo>
                <a:cubicBezTo>
                  <a:pt x="73553" y="1037623"/>
                  <a:pt x="70926" y="1037623"/>
                  <a:pt x="70926" y="1040250"/>
                </a:cubicBezTo>
                <a:cubicBezTo>
                  <a:pt x="68299" y="1042877"/>
                  <a:pt x="63045" y="1045504"/>
                  <a:pt x="60419" y="1048131"/>
                </a:cubicBezTo>
                <a:cubicBezTo>
                  <a:pt x="60419" y="1048131"/>
                  <a:pt x="57792" y="1050758"/>
                  <a:pt x="57792" y="1050758"/>
                </a:cubicBezTo>
                <a:cubicBezTo>
                  <a:pt x="57792" y="1050758"/>
                  <a:pt x="57792" y="1050758"/>
                  <a:pt x="57792" y="1050758"/>
                </a:cubicBezTo>
                <a:cubicBezTo>
                  <a:pt x="55165" y="1053385"/>
                  <a:pt x="49911" y="1058639"/>
                  <a:pt x="47284" y="1061266"/>
                </a:cubicBezTo>
                <a:cubicBezTo>
                  <a:pt x="47284" y="1063892"/>
                  <a:pt x="44657" y="1063892"/>
                  <a:pt x="44657" y="1066519"/>
                </a:cubicBezTo>
                <a:cubicBezTo>
                  <a:pt x="42030" y="1071773"/>
                  <a:pt x="39403" y="1074400"/>
                  <a:pt x="34150" y="1079654"/>
                </a:cubicBezTo>
                <a:cubicBezTo>
                  <a:pt x="34150" y="1079654"/>
                  <a:pt x="31523" y="1082281"/>
                  <a:pt x="31523" y="1082281"/>
                </a:cubicBezTo>
                <a:cubicBezTo>
                  <a:pt x="28896" y="1087535"/>
                  <a:pt x="26269" y="1092788"/>
                  <a:pt x="23642" y="1095415"/>
                </a:cubicBezTo>
                <a:cubicBezTo>
                  <a:pt x="23642" y="1095415"/>
                  <a:pt x="23642" y="1098042"/>
                  <a:pt x="21015" y="1098042"/>
                </a:cubicBezTo>
                <a:cubicBezTo>
                  <a:pt x="15761" y="1111177"/>
                  <a:pt x="10508" y="1121684"/>
                  <a:pt x="5254" y="1134819"/>
                </a:cubicBezTo>
                <a:cubicBezTo>
                  <a:pt x="5254" y="1137445"/>
                  <a:pt x="5254" y="1137445"/>
                  <a:pt x="5254" y="1140072"/>
                </a:cubicBezTo>
                <a:cubicBezTo>
                  <a:pt x="5254" y="1145326"/>
                  <a:pt x="2627" y="1150580"/>
                  <a:pt x="2627" y="1155834"/>
                </a:cubicBezTo>
                <a:cubicBezTo>
                  <a:pt x="2627" y="1158461"/>
                  <a:pt x="2627" y="1161088"/>
                  <a:pt x="2627" y="1161088"/>
                </a:cubicBezTo>
                <a:cubicBezTo>
                  <a:pt x="2627" y="1166341"/>
                  <a:pt x="0" y="1171595"/>
                  <a:pt x="0" y="1174222"/>
                </a:cubicBezTo>
                <a:cubicBezTo>
                  <a:pt x="0" y="1176849"/>
                  <a:pt x="0" y="1179476"/>
                  <a:pt x="0" y="1179476"/>
                </a:cubicBezTo>
                <a:cubicBezTo>
                  <a:pt x="0" y="1184730"/>
                  <a:pt x="0" y="1189983"/>
                  <a:pt x="0" y="1192610"/>
                </a:cubicBezTo>
                <a:cubicBezTo>
                  <a:pt x="0" y="1192610"/>
                  <a:pt x="0" y="1192610"/>
                  <a:pt x="0" y="1195237"/>
                </a:cubicBezTo>
                <a:lnTo>
                  <a:pt x="173375" y="9456821"/>
                </a:lnTo>
                <a:cubicBezTo>
                  <a:pt x="173375" y="9501479"/>
                  <a:pt x="189136" y="9543508"/>
                  <a:pt x="215405" y="9577658"/>
                </a:cubicBezTo>
                <a:cubicBezTo>
                  <a:pt x="215405" y="9577658"/>
                  <a:pt x="215405" y="9577658"/>
                  <a:pt x="215405" y="9577658"/>
                </a:cubicBezTo>
                <a:cubicBezTo>
                  <a:pt x="215405" y="9577658"/>
                  <a:pt x="215405" y="9577658"/>
                  <a:pt x="215405" y="9577658"/>
                </a:cubicBezTo>
                <a:cubicBezTo>
                  <a:pt x="220659" y="9585539"/>
                  <a:pt x="225913" y="9590793"/>
                  <a:pt x="233794" y="9596046"/>
                </a:cubicBezTo>
                <a:cubicBezTo>
                  <a:pt x="262689" y="9624942"/>
                  <a:pt x="299466" y="9643331"/>
                  <a:pt x="344123" y="9651211"/>
                </a:cubicBezTo>
                <a:cubicBezTo>
                  <a:pt x="349377" y="9651211"/>
                  <a:pt x="354631" y="9653838"/>
                  <a:pt x="359885" y="9653838"/>
                </a:cubicBezTo>
                <a:lnTo>
                  <a:pt x="3977119" y="9961185"/>
                </a:lnTo>
                <a:cubicBezTo>
                  <a:pt x="3979746" y="9961185"/>
                  <a:pt x="3984999" y="9961185"/>
                  <a:pt x="3987626" y="9961185"/>
                </a:cubicBezTo>
                <a:lnTo>
                  <a:pt x="4376407" y="9974320"/>
                </a:lnTo>
                <a:cubicBezTo>
                  <a:pt x="4379034" y="9974320"/>
                  <a:pt x="4381661" y="9974320"/>
                  <a:pt x="4384288" y="9974320"/>
                </a:cubicBezTo>
                <a:cubicBezTo>
                  <a:pt x="4389541" y="9974320"/>
                  <a:pt x="4392168" y="9974320"/>
                  <a:pt x="4397422" y="9974320"/>
                </a:cubicBezTo>
                <a:lnTo>
                  <a:pt x="4775695" y="9950677"/>
                </a:lnTo>
                <a:cubicBezTo>
                  <a:pt x="4783576" y="9950677"/>
                  <a:pt x="4788829" y="9950677"/>
                  <a:pt x="4796710" y="9948051"/>
                </a:cubicBezTo>
                <a:lnTo>
                  <a:pt x="5164475" y="9887632"/>
                </a:lnTo>
                <a:cubicBezTo>
                  <a:pt x="5172356" y="9887632"/>
                  <a:pt x="5177610" y="9885005"/>
                  <a:pt x="5185491" y="9882378"/>
                </a:cubicBezTo>
                <a:lnTo>
                  <a:pt x="5540121" y="9785183"/>
                </a:lnTo>
                <a:cubicBezTo>
                  <a:pt x="5545375" y="9782556"/>
                  <a:pt x="5553256" y="9782556"/>
                  <a:pt x="5558510" y="9779929"/>
                </a:cubicBezTo>
                <a:lnTo>
                  <a:pt x="5900006" y="9648584"/>
                </a:lnTo>
                <a:cubicBezTo>
                  <a:pt x="5905260" y="9645958"/>
                  <a:pt x="5913140" y="9643331"/>
                  <a:pt x="5918394" y="9640704"/>
                </a:cubicBezTo>
                <a:lnTo>
                  <a:pt x="6241502" y="9477836"/>
                </a:lnTo>
                <a:cubicBezTo>
                  <a:pt x="6246756" y="9475210"/>
                  <a:pt x="6252010" y="9472583"/>
                  <a:pt x="6259890" y="9467328"/>
                </a:cubicBezTo>
                <a:lnTo>
                  <a:pt x="6564610" y="9272938"/>
                </a:lnTo>
                <a:cubicBezTo>
                  <a:pt x="6569864" y="9270311"/>
                  <a:pt x="6575118" y="9265058"/>
                  <a:pt x="6580372" y="9262431"/>
                </a:cubicBezTo>
                <a:lnTo>
                  <a:pt x="6866703" y="9039145"/>
                </a:lnTo>
                <a:cubicBezTo>
                  <a:pt x="6871957" y="9033891"/>
                  <a:pt x="6877211" y="9031264"/>
                  <a:pt x="6882465" y="9026010"/>
                </a:cubicBezTo>
                <a:lnTo>
                  <a:pt x="7145154" y="8773828"/>
                </a:lnTo>
                <a:cubicBezTo>
                  <a:pt x="7150408" y="8768574"/>
                  <a:pt x="7155662" y="8763321"/>
                  <a:pt x="7158289" y="8760694"/>
                </a:cubicBezTo>
                <a:lnTo>
                  <a:pt x="7397336" y="8482243"/>
                </a:lnTo>
                <a:cubicBezTo>
                  <a:pt x="7402590" y="8476990"/>
                  <a:pt x="7405217" y="8471736"/>
                  <a:pt x="7410470" y="8466481"/>
                </a:cubicBezTo>
                <a:lnTo>
                  <a:pt x="7623249" y="8161763"/>
                </a:lnTo>
                <a:cubicBezTo>
                  <a:pt x="7625876" y="8156508"/>
                  <a:pt x="7631130" y="8151254"/>
                  <a:pt x="7633756" y="8146001"/>
                </a:cubicBezTo>
                <a:lnTo>
                  <a:pt x="7817639" y="7817639"/>
                </a:lnTo>
                <a:cubicBezTo>
                  <a:pt x="7820266" y="7812385"/>
                  <a:pt x="7822893" y="7807132"/>
                  <a:pt x="7825520" y="7799251"/>
                </a:cubicBezTo>
                <a:lnTo>
                  <a:pt x="7943730" y="7528681"/>
                </a:lnTo>
                <a:lnTo>
                  <a:pt x="8140747" y="7373694"/>
                </a:lnTo>
                <a:cubicBezTo>
                  <a:pt x="8146001" y="7368440"/>
                  <a:pt x="8151255" y="7365813"/>
                  <a:pt x="8156509" y="7360560"/>
                </a:cubicBezTo>
                <a:lnTo>
                  <a:pt x="8398182" y="7126765"/>
                </a:lnTo>
                <a:cubicBezTo>
                  <a:pt x="8403436" y="7121512"/>
                  <a:pt x="8406064" y="7116258"/>
                  <a:pt x="8411317" y="7113631"/>
                </a:cubicBezTo>
                <a:lnTo>
                  <a:pt x="8631976" y="6856196"/>
                </a:lnTo>
                <a:cubicBezTo>
                  <a:pt x="8637230" y="6850941"/>
                  <a:pt x="8639857" y="6845688"/>
                  <a:pt x="8645110" y="6840434"/>
                </a:cubicBezTo>
                <a:lnTo>
                  <a:pt x="8842127" y="6559356"/>
                </a:lnTo>
                <a:cubicBezTo>
                  <a:pt x="8844754" y="6554103"/>
                  <a:pt x="8850009" y="6548849"/>
                  <a:pt x="8852636" y="6543595"/>
                </a:cubicBezTo>
                <a:lnTo>
                  <a:pt x="9023384" y="6241502"/>
                </a:lnTo>
                <a:cubicBezTo>
                  <a:pt x="9026010" y="6236248"/>
                  <a:pt x="9028637" y="6230994"/>
                  <a:pt x="9031264" y="6223114"/>
                </a:cubicBezTo>
                <a:lnTo>
                  <a:pt x="9173116" y="5900006"/>
                </a:lnTo>
                <a:cubicBezTo>
                  <a:pt x="9175743" y="5894752"/>
                  <a:pt x="9178370" y="5886872"/>
                  <a:pt x="9180997" y="5881617"/>
                </a:cubicBezTo>
                <a:lnTo>
                  <a:pt x="9293954" y="5540121"/>
                </a:lnTo>
                <a:cubicBezTo>
                  <a:pt x="9296581" y="5534867"/>
                  <a:pt x="9296581" y="5526987"/>
                  <a:pt x="9299208" y="5521733"/>
                </a:cubicBezTo>
                <a:lnTo>
                  <a:pt x="9380641" y="5164475"/>
                </a:lnTo>
                <a:cubicBezTo>
                  <a:pt x="9380641" y="5159221"/>
                  <a:pt x="9383268" y="5153968"/>
                  <a:pt x="9383268" y="5148714"/>
                </a:cubicBezTo>
                <a:lnTo>
                  <a:pt x="9420044" y="4901786"/>
                </a:lnTo>
                <a:cubicBezTo>
                  <a:pt x="9420044" y="4896532"/>
                  <a:pt x="9422671" y="4891278"/>
                  <a:pt x="9422671" y="4886024"/>
                </a:cubicBezTo>
                <a:lnTo>
                  <a:pt x="9446313" y="4505125"/>
                </a:lnTo>
                <a:cubicBezTo>
                  <a:pt x="9446313" y="4499871"/>
                  <a:pt x="9446313" y="4491990"/>
                  <a:pt x="9446313" y="4486737"/>
                </a:cubicBezTo>
                <a:lnTo>
                  <a:pt x="9420044" y="4103210"/>
                </a:lnTo>
                <a:close/>
                <a:moveTo>
                  <a:pt x="1857215" y="1077027"/>
                </a:moveTo>
                <a:lnTo>
                  <a:pt x="924667" y="1032370"/>
                </a:lnTo>
                <a:lnTo>
                  <a:pt x="1849334" y="535887"/>
                </a:lnTo>
                <a:lnTo>
                  <a:pt x="1857215" y="1077027"/>
                </a:lnTo>
                <a:close/>
                <a:moveTo>
                  <a:pt x="399288" y="1405389"/>
                </a:moveTo>
                <a:lnTo>
                  <a:pt x="1862468" y="1476315"/>
                </a:lnTo>
                <a:lnTo>
                  <a:pt x="1943902" y="7702056"/>
                </a:lnTo>
                <a:lnTo>
                  <a:pt x="559529" y="9002369"/>
                </a:lnTo>
                <a:lnTo>
                  <a:pt x="399288" y="1405389"/>
                </a:lnTo>
                <a:close/>
                <a:moveTo>
                  <a:pt x="7276499" y="7941103"/>
                </a:moveTo>
                <a:lnTo>
                  <a:pt x="7074228" y="8230061"/>
                </a:lnTo>
                <a:lnTo>
                  <a:pt x="6848315" y="8495377"/>
                </a:lnTo>
                <a:lnTo>
                  <a:pt x="6598760" y="8734425"/>
                </a:lnTo>
                <a:lnTo>
                  <a:pt x="6328190" y="8947204"/>
                </a:lnTo>
                <a:lnTo>
                  <a:pt x="6039231" y="9131086"/>
                </a:lnTo>
                <a:lnTo>
                  <a:pt x="5734511" y="9286073"/>
                </a:lnTo>
                <a:lnTo>
                  <a:pt x="5414030" y="9409537"/>
                </a:lnTo>
                <a:lnTo>
                  <a:pt x="5077788" y="9501479"/>
                </a:lnTo>
                <a:lnTo>
                  <a:pt x="4731038" y="9559270"/>
                </a:lnTo>
                <a:lnTo>
                  <a:pt x="4371153" y="9582912"/>
                </a:lnTo>
                <a:lnTo>
                  <a:pt x="3998134" y="9569777"/>
                </a:lnTo>
                <a:lnTo>
                  <a:pt x="832726" y="9296580"/>
                </a:lnTo>
                <a:lnTo>
                  <a:pt x="2217099" y="7996268"/>
                </a:lnTo>
                <a:lnTo>
                  <a:pt x="5461315" y="8248450"/>
                </a:lnTo>
                <a:cubicBezTo>
                  <a:pt x="5463941" y="8248450"/>
                  <a:pt x="5469195" y="8248450"/>
                  <a:pt x="5471822" y="8248450"/>
                </a:cubicBezTo>
                <a:lnTo>
                  <a:pt x="5829080" y="8258957"/>
                </a:lnTo>
                <a:cubicBezTo>
                  <a:pt x="5836960" y="8258957"/>
                  <a:pt x="5842214" y="8258957"/>
                  <a:pt x="5850095" y="8258957"/>
                </a:cubicBezTo>
                <a:lnTo>
                  <a:pt x="6199472" y="8232688"/>
                </a:lnTo>
                <a:cubicBezTo>
                  <a:pt x="6207353" y="8232688"/>
                  <a:pt x="6212606" y="8230061"/>
                  <a:pt x="6220487" y="8230061"/>
                </a:cubicBezTo>
                <a:lnTo>
                  <a:pt x="6559356" y="8169643"/>
                </a:lnTo>
                <a:cubicBezTo>
                  <a:pt x="6567237" y="8169643"/>
                  <a:pt x="6572491" y="8167016"/>
                  <a:pt x="6577745" y="8164389"/>
                </a:cubicBezTo>
                <a:lnTo>
                  <a:pt x="6903480" y="8072447"/>
                </a:lnTo>
                <a:cubicBezTo>
                  <a:pt x="6908734" y="8069821"/>
                  <a:pt x="6916614" y="8069821"/>
                  <a:pt x="6921868" y="8067194"/>
                </a:cubicBezTo>
                <a:lnTo>
                  <a:pt x="7234469" y="7943730"/>
                </a:lnTo>
                <a:cubicBezTo>
                  <a:pt x="7239722" y="7941103"/>
                  <a:pt x="7247603" y="7938476"/>
                  <a:pt x="7252856" y="7935849"/>
                </a:cubicBezTo>
                <a:lnTo>
                  <a:pt x="7287006" y="7917461"/>
                </a:lnTo>
                <a:lnTo>
                  <a:pt x="7276499" y="7941103"/>
                </a:lnTo>
                <a:close/>
                <a:moveTo>
                  <a:pt x="7830773" y="6322936"/>
                </a:moveTo>
                <a:lnTo>
                  <a:pt x="7793997" y="6575118"/>
                </a:lnTo>
                <a:lnTo>
                  <a:pt x="7709937" y="6948137"/>
                </a:lnTo>
                <a:lnTo>
                  <a:pt x="7602234" y="7276499"/>
                </a:lnTo>
                <a:lnTo>
                  <a:pt x="7357932" y="7434112"/>
                </a:lnTo>
                <a:lnTo>
                  <a:pt x="7076855" y="7578592"/>
                </a:lnTo>
                <a:lnTo>
                  <a:pt x="6782642" y="7694175"/>
                </a:lnTo>
                <a:lnTo>
                  <a:pt x="6475296" y="7780863"/>
                </a:lnTo>
                <a:lnTo>
                  <a:pt x="6157442" y="7836027"/>
                </a:lnTo>
                <a:lnTo>
                  <a:pt x="5829080" y="7859670"/>
                </a:lnTo>
                <a:lnTo>
                  <a:pt x="5487584" y="7849161"/>
                </a:lnTo>
                <a:lnTo>
                  <a:pt x="2343190" y="7604861"/>
                </a:lnTo>
                <a:lnTo>
                  <a:pt x="2264383" y="1497330"/>
                </a:lnTo>
                <a:lnTo>
                  <a:pt x="3927208" y="1578764"/>
                </a:lnTo>
                <a:lnTo>
                  <a:pt x="4315988" y="1618167"/>
                </a:lnTo>
                <a:lnTo>
                  <a:pt x="4562916" y="1665451"/>
                </a:lnTo>
                <a:lnTo>
                  <a:pt x="4930682" y="1765273"/>
                </a:lnTo>
                <a:lnTo>
                  <a:pt x="5285312" y="1901872"/>
                </a:lnTo>
                <a:lnTo>
                  <a:pt x="5624182" y="2069993"/>
                </a:lnTo>
                <a:lnTo>
                  <a:pt x="5947290" y="2269637"/>
                </a:lnTo>
                <a:lnTo>
                  <a:pt x="6252010" y="2498177"/>
                </a:lnTo>
                <a:lnTo>
                  <a:pt x="6535714" y="2755613"/>
                </a:lnTo>
                <a:lnTo>
                  <a:pt x="6798404" y="3036690"/>
                </a:lnTo>
                <a:lnTo>
                  <a:pt x="7034824" y="3341410"/>
                </a:lnTo>
                <a:lnTo>
                  <a:pt x="7244976" y="3667145"/>
                </a:lnTo>
                <a:lnTo>
                  <a:pt x="7426232" y="4011268"/>
                </a:lnTo>
                <a:lnTo>
                  <a:pt x="7578592" y="4371153"/>
                </a:lnTo>
                <a:lnTo>
                  <a:pt x="7699428" y="4744172"/>
                </a:lnTo>
                <a:lnTo>
                  <a:pt x="7786116" y="5130326"/>
                </a:lnTo>
                <a:lnTo>
                  <a:pt x="7836027" y="5524360"/>
                </a:lnTo>
                <a:lnTo>
                  <a:pt x="7849162" y="5926275"/>
                </a:lnTo>
                <a:lnTo>
                  <a:pt x="7830773" y="6322936"/>
                </a:lnTo>
                <a:close/>
                <a:moveTo>
                  <a:pt x="9007622" y="4854502"/>
                </a:moveTo>
                <a:lnTo>
                  <a:pt x="8973472" y="5085669"/>
                </a:lnTo>
                <a:lnTo>
                  <a:pt x="8894665" y="5424538"/>
                </a:lnTo>
                <a:lnTo>
                  <a:pt x="8786963" y="5747646"/>
                </a:lnTo>
                <a:lnTo>
                  <a:pt x="8652991" y="6052366"/>
                </a:lnTo>
                <a:lnTo>
                  <a:pt x="8492751" y="6338697"/>
                </a:lnTo>
                <a:lnTo>
                  <a:pt x="8306241" y="6604013"/>
                </a:lnTo>
                <a:lnTo>
                  <a:pt x="8159135" y="6774762"/>
                </a:lnTo>
                <a:lnTo>
                  <a:pt x="8185404" y="6653925"/>
                </a:lnTo>
                <a:cubicBezTo>
                  <a:pt x="8185404" y="6648671"/>
                  <a:pt x="8188031" y="6643417"/>
                  <a:pt x="8188031" y="6638163"/>
                </a:cubicBezTo>
                <a:lnTo>
                  <a:pt x="8224807" y="6370220"/>
                </a:lnTo>
                <a:cubicBezTo>
                  <a:pt x="8224807" y="6364966"/>
                  <a:pt x="8224807" y="6359713"/>
                  <a:pt x="8227434" y="6354458"/>
                </a:cubicBezTo>
                <a:lnTo>
                  <a:pt x="8251076" y="5939409"/>
                </a:lnTo>
                <a:cubicBezTo>
                  <a:pt x="8251076" y="5934155"/>
                  <a:pt x="8251076" y="5926275"/>
                  <a:pt x="8251076" y="5921021"/>
                </a:cubicBezTo>
                <a:lnTo>
                  <a:pt x="8235316" y="5500718"/>
                </a:lnTo>
                <a:cubicBezTo>
                  <a:pt x="8235316" y="5495464"/>
                  <a:pt x="8235316" y="5487583"/>
                  <a:pt x="8232689" y="5482329"/>
                </a:cubicBezTo>
                <a:lnTo>
                  <a:pt x="8180151" y="5069907"/>
                </a:lnTo>
                <a:cubicBezTo>
                  <a:pt x="8180151" y="5064653"/>
                  <a:pt x="8177524" y="5056773"/>
                  <a:pt x="8177524" y="5051519"/>
                </a:cubicBezTo>
                <a:lnTo>
                  <a:pt x="8088209" y="4649604"/>
                </a:lnTo>
                <a:cubicBezTo>
                  <a:pt x="8085582" y="4644350"/>
                  <a:pt x="8085582" y="4639097"/>
                  <a:pt x="8082955" y="4631216"/>
                </a:cubicBezTo>
                <a:lnTo>
                  <a:pt x="7956865" y="4239808"/>
                </a:lnTo>
                <a:cubicBezTo>
                  <a:pt x="7954238" y="4234554"/>
                  <a:pt x="7954238" y="4229301"/>
                  <a:pt x="7951610" y="4224047"/>
                </a:cubicBezTo>
                <a:lnTo>
                  <a:pt x="7791370" y="3848401"/>
                </a:lnTo>
                <a:cubicBezTo>
                  <a:pt x="7788744" y="3843147"/>
                  <a:pt x="7786116" y="3837893"/>
                  <a:pt x="7783489" y="3832639"/>
                </a:cubicBezTo>
                <a:lnTo>
                  <a:pt x="7591726" y="3472755"/>
                </a:lnTo>
                <a:cubicBezTo>
                  <a:pt x="7589099" y="3467501"/>
                  <a:pt x="7586472" y="3462247"/>
                  <a:pt x="7583845" y="3456994"/>
                </a:cubicBezTo>
                <a:lnTo>
                  <a:pt x="7363186" y="3118124"/>
                </a:lnTo>
                <a:cubicBezTo>
                  <a:pt x="7360559" y="3112870"/>
                  <a:pt x="7357932" y="3107617"/>
                  <a:pt x="7352679" y="3104990"/>
                </a:cubicBezTo>
                <a:lnTo>
                  <a:pt x="7105751" y="2787135"/>
                </a:lnTo>
                <a:cubicBezTo>
                  <a:pt x="7103124" y="2781882"/>
                  <a:pt x="7097870" y="2779255"/>
                  <a:pt x="7095243" y="2774001"/>
                </a:cubicBezTo>
                <a:lnTo>
                  <a:pt x="6822046" y="2479789"/>
                </a:lnTo>
                <a:cubicBezTo>
                  <a:pt x="6816792" y="2474535"/>
                  <a:pt x="6814165" y="2471908"/>
                  <a:pt x="6808911" y="2466654"/>
                </a:cubicBezTo>
                <a:lnTo>
                  <a:pt x="6512072" y="2198711"/>
                </a:lnTo>
                <a:cubicBezTo>
                  <a:pt x="6506818" y="2193457"/>
                  <a:pt x="6504192" y="2190830"/>
                  <a:pt x="6498938" y="2188204"/>
                </a:cubicBezTo>
                <a:lnTo>
                  <a:pt x="6183711" y="1943902"/>
                </a:lnTo>
                <a:cubicBezTo>
                  <a:pt x="6178457" y="1941275"/>
                  <a:pt x="6173203" y="1936021"/>
                  <a:pt x="6167949" y="1933395"/>
                </a:cubicBezTo>
                <a:lnTo>
                  <a:pt x="5829080" y="1723243"/>
                </a:lnTo>
                <a:cubicBezTo>
                  <a:pt x="5823826" y="1720616"/>
                  <a:pt x="5818572" y="1717989"/>
                  <a:pt x="5813318" y="1715362"/>
                </a:cubicBezTo>
                <a:lnTo>
                  <a:pt x="5456060" y="1539360"/>
                </a:lnTo>
                <a:cubicBezTo>
                  <a:pt x="5450807" y="1536733"/>
                  <a:pt x="5445553" y="1534107"/>
                  <a:pt x="5437672" y="1531480"/>
                </a:cubicBezTo>
                <a:lnTo>
                  <a:pt x="5064653" y="1389627"/>
                </a:lnTo>
                <a:cubicBezTo>
                  <a:pt x="5059400" y="1387000"/>
                  <a:pt x="5051519" y="1384374"/>
                  <a:pt x="5046265" y="1384374"/>
                </a:cubicBezTo>
                <a:lnTo>
                  <a:pt x="4660112" y="1279298"/>
                </a:lnTo>
                <a:cubicBezTo>
                  <a:pt x="4654858" y="1276671"/>
                  <a:pt x="4649604" y="1276671"/>
                  <a:pt x="4644350" y="1276671"/>
                </a:cubicBezTo>
                <a:lnTo>
                  <a:pt x="4381661" y="1226760"/>
                </a:lnTo>
                <a:cubicBezTo>
                  <a:pt x="4376407" y="1226760"/>
                  <a:pt x="4371153" y="1224133"/>
                  <a:pt x="4365899" y="1224133"/>
                </a:cubicBezTo>
                <a:lnTo>
                  <a:pt x="3963984" y="1184730"/>
                </a:lnTo>
                <a:cubicBezTo>
                  <a:pt x="3961357" y="1184730"/>
                  <a:pt x="3956104" y="1184730"/>
                  <a:pt x="3953477" y="1184730"/>
                </a:cubicBezTo>
                <a:lnTo>
                  <a:pt x="2259130" y="1100669"/>
                </a:lnTo>
                <a:lnTo>
                  <a:pt x="2251249" y="415049"/>
                </a:lnTo>
                <a:lnTo>
                  <a:pt x="5474449" y="559529"/>
                </a:lnTo>
                <a:lnTo>
                  <a:pt x="5829080" y="593678"/>
                </a:lnTo>
                <a:lnTo>
                  <a:pt x="6052366" y="635709"/>
                </a:lnTo>
                <a:lnTo>
                  <a:pt x="6385981" y="725023"/>
                </a:lnTo>
                <a:lnTo>
                  <a:pt x="6709090" y="845860"/>
                </a:lnTo>
                <a:lnTo>
                  <a:pt x="7016436" y="998220"/>
                </a:lnTo>
                <a:lnTo>
                  <a:pt x="7310648" y="1179476"/>
                </a:lnTo>
                <a:lnTo>
                  <a:pt x="7586472" y="1387000"/>
                </a:lnTo>
                <a:lnTo>
                  <a:pt x="7843908" y="1618167"/>
                </a:lnTo>
                <a:lnTo>
                  <a:pt x="8080328" y="1872976"/>
                </a:lnTo>
                <a:lnTo>
                  <a:pt x="8295734" y="2148800"/>
                </a:lnTo>
                <a:lnTo>
                  <a:pt x="8487497" y="2443012"/>
                </a:lnTo>
                <a:lnTo>
                  <a:pt x="8652991" y="2755613"/>
                </a:lnTo>
                <a:lnTo>
                  <a:pt x="8789590" y="3081348"/>
                </a:lnTo>
                <a:lnTo>
                  <a:pt x="8899919" y="3414963"/>
                </a:lnTo>
                <a:lnTo>
                  <a:pt x="8976099" y="3764340"/>
                </a:lnTo>
                <a:lnTo>
                  <a:pt x="9020757" y="4124225"/>
                </a:lnTo>
                <a:lnTo>
                  <a:pt x="9031264" y="4489363"/>
                </a:lnTo>
                <a:lnTo>
                  <a:pt x="9007622" y="4854502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46"/>
          <p:cNvSpPr>
            <a:spLocks noGrp="1"/>
          </p:cNvSpPr>
          <p:nvPr>
            <p:ph type="pic" idx="6"/>
          </p:nvPr>
        </p:nvSpPr>
        <p:spPr>
          <a:xfrm>
            <a:off x="9928758" y="0"/>
            <a:ext cx="2263242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26" name="Google Shape;226;p46"/>
          <p:cNvSpPr>
            <a:spLocks noGrp="1"/>
          </p:cNvSpPr>
          <p:nvPr>
            <p:ph type="pic" idx="7"/>
          </p:nvPr>
        </p:nvSpPr>
        <p:spPr>
          <a:xfrm>
            <a:off x="9928758" y="4145288"/>
            <a:ext cx="2263242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27" name="Google Shape;227;p46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8" name="Google Shape;228;p46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229" name="Google Shape;229;p46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46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46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2" name="Google Shape;232;p46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46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46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7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27"/>
          <p:cNvSpPr txBox="1">
            <a:spLocks noGrp="1"/>
          </p:cNvSpPr>
          <p:nvPr>
            <p:ph type="title"/>
          </p:nvPr>
        </p:nvSpPr>
        <p:spPr>
          <a:xfrm>
            <a:off x="457200" y="228601"/>
            <a:ext cx="11277600" cy="1123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34" name="Google Shape;34;p27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35" name="Google Shape;35;p27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6;p27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27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" name="Google Shape;38;p27"/>
          <p:cNvSpPr txBox="1">
            <a:spLocks noGrp="1"/>
          </p:cNvSpPr>
          <p:nvPr>
            <p:ph type="body" idx="1"/>
          </p:nvPr>
        </p:nvSpPr>
        <p:spPr>
          <a:xfrm>
            <a:off x="457200" y="1825625"/>
            <a:ext cx="11277600" cy="4057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27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7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7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1x_L">
  <p:cSld name="Content 1x_L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47"/>
          <p:cNvSpPr txBox="1">
            <a:spLocks noGrp="1"/>
          </p:cNvSpPr>
          <p:nvPr>
            <p:ph type="title"/>
          </p:nvPr>
        </p:nvSpPr>
        <p:spPr>
          <a:xfrm>
            <a:off x="4899660" y="228601"/>
            <a:ext cx="6835140" cy="1123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47"/>
          <p:cNvSpPr txBox="1">
            <a:spLocks noGrp="1"/>
          </p:cNvSpPr>
          <p:nvPr>
            <p:ph type="body" idx="1"/>
          </p:nvPr>
        </p:nvSpPr>
        <p:spPr>
          <a:xfrm>
            <a:off x="4899660" y="1825625"/>
            <a:ext cx="6835140" cy="4057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>
                <a:solidFill>
                  <a:schemeClr val="dk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8" name="Google Shape;238;p47"/>
          <p:cNvSpPr>
            <a:spLocks noGrp="1"/>
          </p:cNvSpPr>
          <p:nvPr>
            <p:ph type="pic" idx="2"/>
          </p:nvPr>
        </p:nvSpPr>
        <p:spPr>
          <a:xfrm>
            <a:off x="0" y="0"/>
            <a:ext cx="4651708" cy="6111689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39" name="Google Shape;239;p47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0" name="Google Shape;240;p47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241" name="Google Shape;241;p47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47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47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4" name="Google Shape;244;p47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47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47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2X_L">
  <p:cSld name="Content 2X_L"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8"/>
          <p:cNvSpPr txBox="1">
            <a:spLocks noGrp="1"/>
          </p:cNvSpPr>
          <p:nvPr>
            <p:ph type="title"/>
          </p:nvPr>
        </p:nvSpPr>
        <p:spPr>
          <a:xfrm>
            <a:off x="4899660" y="228601"/>
            <a:ext cx="6835140" cy="1123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9" name="Google Shape;249;p48"/>
          <p:cNvSpPr txBox="1">
            <a:spLocks noGrp="1"/>
          </p:cNvSpPr>
          <p:nvPr>
            <p:ph type="body" idx="1"/>
          </p:nvPr>
        </p:nvSpPr>
        <p:spPr>
          <a:xfrm>
            <a:off x="4899660" y="1825625"/>
            <a:ext cx="6835140" cy="4057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>
                <a:solidFill>
                  <a:schemeClr val="dk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0" name="Google Shape;250;p48"/>
          <p:cNvSpPr>
            <a:spLocks noGrp="1"/>
          </p:cNvSpPr>
          <p:nvPr>
            <p:ph type="pic" idx="2"/>
          </p:nvPr>
        </p:nvSpPr>
        <p:spPr>
          <a:xfrm>
            <a:off x="0" y="0"/>
            <a:ext cx="4651708" cy="2993250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51" name="Google Shape;251;p48"/>
          <p:cNvSpPr>
            <a:spLocks noGrp="1"/>
          </p:cNvSpPr>
          <p:nvPr>
            <p:ph type="pic" idx="3"/>
          </p:nvPr>
        </p:nvSpPr>
        <p:spPr>
          <a:xfrm>
            <a:off x="0" y="3118440"/>
            <a:ext cx="4651708" cy="2993250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52" name="Google Shape;252;p48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3" name="Google Shape;253;p48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254" name="Google Shape;254;p48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48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48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3X_L">
  <p:cSld name="Content 3X_L"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9"/>
          <p:cNvSpPr txBox="1">
            <a:spLocks noGrp="1"/>
          </p:cNvSpPr>
          <p:nvPr>
            <p:ph type="title"/>
          </p:nvPr>
        </p:nvSpPr>
        <p:spPr>
          <a:xfrm>
            <a:off x="4899660" y="228601"/>
            <a:ext cx="6835140" cy="1123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p49"/>
          <p:cNvSpPr txBox="1">
            <a:spLocks noGrp="1"/>
          </p:cNvSpPr>
          <p:nvPr>
            <p:ph type="body" idx="1"/>
          </p:nvPr>
        </p:nvSpPr>
        <p:spPr>
          <a:xfrm>
            <a:off x="4899660" y="1825625"/>
            <a:ext cx="6835140" cy="4057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>
                <a:solidFill>
                  <a:schemeClr val="dk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0" name="Google Shape;260;p49"/>
          <p:cNvSpPr>
            <a:spLocks noGrp="1"/>
          </p:cNvSpPr>
          <p:nvPr>
            <p:ph type="pic" idx="2"/>
          </p:nvPr>
        </p:nvSpPr>
        <p:spPr>
          <a:xfrm>
            <a:off x="0" y="0"/>
            <a:ext cx="4651708" cy="1953771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61" name="Google Shape;261;p49"/>
          <p:cNvSpPr>
            <a:spLocks noGrp="1"/>
          </p:cNvSpPr>
          <p:nvPr>
            <p:ph type="pic" idx="3"/>
          </p:nvPr>
        </p:nvSpPr>
        <p:spPr>
          <a:xfrm>
            <a:off x="0" y="2072644"/>
            <a:ext cx="4651708" cy="1953771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62" name="Google Shape;262;p49"/>
          <p:cNvSpPr>
            <a:spLocks noGrp="1"/>
          </p:cNvSpPr>
          <p:nvPr>
            <p:ph type="pic" idx="4"/>
          </p:nvPr>
        </p:nvSpPr>
        <p:spPr>
          <a:xfrm>
            <a:off x="0" y="4145288"/>
            <a:ext cx="4651708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63" name="Google Shape;263;p49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4" name="Google Shape;264;p49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265" name="Google Shape;265;p49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49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49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8" name="Google Shape;268;p49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9" name="Google Shape;269;p49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0" name="Google Shape;270;p49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4X_L">
  <p:cSld name="Content 4X_L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50"/>
          <p:cNvSpPr txBox="1">
            <a:spLocks noGrp="1"/>
          </p:cNvSpPr>
          <p:nvPr>
            <p:ph type="title"/>
          </p:nvPr>
        </p:nvSpPr>
        <p:spPr>
          <a:xfrm>
            <a:off x="4899660" y="228601"/>
            <a:ext cx="6835140" cy="1123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3" name="Google Shape;273;p50"/>
          <p:cNvSpPr txBox="1">
            <a:spLocks noGrp="1"/>
          </p:cNvSpPr>
          <p:nvPr>
            <p:ph type="body" idx="1"/>
          </p:nvPr>
        </p:nvSpPr>
        <p:spPr>
          <a:xfrm>
            <a:off x="4899660" y="1825625"/>
            <a:ext cx="6835140" cy="4057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>
                <a:solidFill>
                  <a:schemeClr val="dk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4" name="Google Shape;274;p50"/>
          <p:cNvSpPr>
            <a:spLocks noGrp="1"/>
          </p:cNvSpPr>
          <p:nvPr>
            <p:ph type="pic" idx="2"/>
          </p:nvPr>
        </p:nvSpPr>
        <p:spPr>
          <a:xfrm>
            <a:off x="0" y="0"/>
            <a:ext cx="4651708" cy="1953770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75" name="Google Shape;275;p50"/>
          <p:cNvSpPr>
            <a:spLocks noGrp="1"/>
          </p:cNvSpPr>
          <p:nvPr>
            <p:ph type="pic" idx="3"/>
          </p:nvPr>
        </p:nvSpPr>
        <p:spPr>
          <a:xfrm>
            <a:off x="0" y="2072644"/>
            <a:ext cx="2263242" cy="1953770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76" name="Google Shape;276;p50"/>
          <p:cNvSpPr>
            <a:spLocks noGrp="1"/>
          </p:cNvSpPr>
          <p:nvPr>
            <p:ph type="pic" idx="4"/>
          </p:nvPr>
        </p:nvSpPr>
        <p:spPr>
          <a:xfrm>
            <a:off x="0" y="4145288"/>
            <a:ext cx="4651708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77" name="Google Shape;277;p50"/>
          <p:cNvSpPr>
            <a:spLocks noGrp="1"/>
          </p:cNvSpPr>
          <p:nvPr>
            <p:ph type="pic" idx="5"/>
          </p:nvPr>
        </p:nvSpPr>
        <p:spPr>
          <a:xfrm>
            <a:off x="2388466" y="2072644"/>
            <a:ext cx="2263242" cy="1953770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78" name="Google Shape;278;p50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9" name="Google Shape;279;p50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280" name="Google Shape;280;p50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50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50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3" name="Google Shape;283;p50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4" name="Google Shape;284;p50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5" name="Google Shape;285;p50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5X_L">
  <p:cSld name="Content 5X_L"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51"/>
          <p:cNvSpPr txBox="1">
            <a:spLocks noGrp="1"/>
          </p:cNvSpPr>
          <p:nvPr>
            <p:ph type="title"/>
          </p:nvPr>
        </p:nvSpPr>
        <p:spPr>
          <a:xfrm>
            <a:off x="4899660" y="228601"/>
            <a:ext cx="6835140" cy="1123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51"/>
          <p:cNvSpPr txBox="1">
            <a:spLocks noGrp="1"/>
          </p:cNvSpPr>
          <p:nvPr>
            <p:ph type="body" idx="1"/>
          </p:nvPr>
        </p:nvSpPr>
        <p:spPr>
          <a:xfrm>
            <a:off x="4899660" y="1825625"/>
            <a:ext cx="6835140" cy="4057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>
                <a:solidFill>
                  <a:schemeClr val="dk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9" name="Google Shape;289;p51"/>
          <p:cNvSpPr>
            <a:spLocks noGrp="1"/>
          </p:cNvSpPr>
          <p:nvPr>
            <p:ph type="pic" idx="2"/>
          </p:nvPr>
        </p:nvSpPr>
        <p:spPr>
          <a:xfrm>
            <a:off x="0" y="0"/>
            <a:ext cx="2263242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90" name="Google Shape;290;p51"/>
          <p:cNvSpPr>
            <a:spLocks noGrp="1"/>
          </p:cNvSpPr>
          <p:nvPr>
            <p:ph type="pic" idx="3"/>
          </p:nvPr>
        </p:nvSpPr>
        <p:spPr>
          <a:xfrm>
            <a:off x="0" y="2072644"/>
            <a:ext cx="4651708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91" name="Google Shape;291;p51"/>
          <p:cNvSpPr>
            <a:spLocks noGrp="1"/>
          </p:cNvSpPr>
          <p:nvPr>
            <p:ph type="pic" idx="4"/>
          </p:nvPr>
        </p:nvSpPr>
        <p:spPr>
          <a:xfrm>
            <a:off x="0" y="4145288"/>
            <a:ext cx="2263242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92" name="Google Shape;292;p51"/>
          <p:cNvSpPr/>
          <p:nvPr/>
        </p:nvSpPr>
        <p:spPr>
          <a:xfrm>
            <a:off x="11429306" y="6248400"/>
            <a:ext cx="216508" cy="228600"/>
          </a:xfrm>
          <a:custGeom>
            <a:avLst/>
            <a:gdLst/>
            <a:ahLst/>
            <a:cxnLst/>
            <a:rect l="l" t="t" r="r" b="b"/>
            <a:pathLst>
              <a:path w="9430552" h="9955931" extrusionOk="0">
                <a:moveTo>
                  <a:pt x="9420044" y="4103210"/>
                </a:moveTo>
                <a:cubicBezTo>
                  <a:pt x="9420044" y="4097956"/>
                  <a:pt x="9420044" y="4090075"/>
                  <a:pt x="9417418" y="4084821"/>
                </a:cubicBezTo>
                <a:lnTo>
                  <a:pt x="9370133" y="3706549"/>
                </a:lnTo>
                <a:cubicBezTo>
                  <a:pt x="9370133" y="3701295"/>
                  <a:pt x="9367506" y="3693414"/>
                  <a:pt x="9367506" y="3688160"/>
                </a:cubicBezTo>
                <a:lnTo>
                  <a:pt x="9286073" y="3320395"/>
                </a:lnTo>
                <a:cubicBezTo>
                  <a:pt x="9286073" y="3315141"/>
                  <a:pt x="9283446" y="3307261"/>
                  <a:pt x="9280819" y="3302007"/>
                </a:cubicBezTo>
                <a:lnTo>
                  <a:pt x="9167863" y="2944749"/>
                </a:lnTo>
                <a:cubicBezTo>
                  <a:pt x="9165236" y="2939495"/>
                  <a:pt x="9165236" y="2934241"/>
                  <a:pt x="9162609" y="2928988"/>
                </a:cubicBezTo>
                <a:lnTo>
                  <a:pt x="9018130" y="2584865"/>
                </a:lnTo>
                <a:cubicBezTo>
                  <a:pt x="9015503" y="2579611"/>
                  <a:pt x="9012876" y="2574357"/>
                  <a:pt x="9010249" y="2569103"/>
                </a:cubicBezTo>
                <a:lnTo>
                  <a:pt x="8836874" y="2240741"/>
                </a:lnTo>
                <a:cubicBezTo>
                  <a:pt x="8834247" y="2235488"/>
                  <a:pt x="8831620" y="2230234"/>
                  <a:pt x="8828993" y="2224980"/>
                </a:cubicBezTo>
                <a:lnTo>
                  <a:pt x="8631976" y="1917633"/>
                </a:lnTo>
                <a:cubicBezTo>
                  <a:pt x="8629350" y="1912380"/>
                  <a:pt x="8624095" y="1907126"/>
                  <a:pt x="8621468" y="1904499"/>
                </a:cubicBezTo>
                <a:lnTo>
                  <a:pt x="8395555" y="1615540"/>
                </a:lnTo>
                <a:cubicBezTo>
                  <a:pt x="8392929" y="1610287"/>
                  <a:pt x="8387675" y="1607660"/>
                  <a:pt x="8385048" y="1602406"/>
                </a:cubicBezTo>
                <a:lnTo>
                  <a:pt x="8135493" y="1334463"/>
                </a:lnTo>
                <a:cubicBezTo>
                  <a:pt x="8130240" y="1329209"/>
                  <a:pt x="8127613" y="1326582"/>
                  <a:pt x="8122359" y="1321328"/>
                </a:cubicBezTo>
                <a:lnTo>
                  <a:pt x="7851789" y="1077027"/>
                </a:lnTo>
                <a:cubicBezTo>
                  <a:pt x="7846535" y="1071773"/>
                  <a:pt x="7843908" y="1069146"/>
                  <a:pt x="7838654" y="1066519"/>
                </a:cubicBezTo>
                <a:lnTo>
                  <a:pt x="7547069" y="848487"/>
                </a:lnTo>
                <a:cubicBezTo>
                  <a:pt x="7541815" y="845860"/>
                  <a:pt x="7536561" y="840606"/>
                  <a:pt x="7531307" y="837979"/>
                </a:cubicBezTo>
                <a:lnTo>
                  <a:pt x="7221334" y="648843"/>
                </a:lnTo>
                <a:cubicBezTo>
                  <a:pt x="7216080" y="646216"/>
                  <a:pt x="7210827" y="643589"/>
                  <a:pt x="7205573" y="640962"/>
                </a:cubicBezTo>
                <a:lnTo>
                  <a:pt x="6879838" y="480722"/>
                </a:lnTo>
                <a:cubicBezTo>
                  <a:pt x="6874584" y="478095"/>
                  <a:pt x="6869330" y="475468"/>
                  <a:pt x="6861449" y="472841"/>
                </a:cubicBezTo>
                <a:lnTo>
                  <a:pt x="6522580" y="341496"/>
                </a:lnTo>
                <a:cubicBezTo>
                  <a:pt x="6517326" y="338869"/>
                  <a:pt x="6509445" y="336243"/>
                  <a:pt x="6504192" y="336243"/>
                </a:cubicBezTo>
                <a:lnTo>
                  <a:pt x="6152188" y="241674"/>
                </a:lnTo>
                <a:cubicBezTo>
                  <a:pt x="6146934" y="239047"/>
                  <a:pt x="6141680" y="239047"/>
                  <a:pt x="6136426" y="239047"/>
                </a:cubicBezTo>
                <a:lnTo>
                  <a:pt x="5894752" y="194390"/>
                </a:lnTo>
                <a:cubicBezTo>
                  <a:pt x="5889498" y="194390"/>
                  <a:pt x="5884244" y="191763"/>
                  <a:pt x="5878991" y="191763"/>
                </a:cubicBezTo>
                <a:lnTo>
                  <a:pt x="5511225" y="157614"/>
                </a:lnTo>
                <a:cubicBezTo>
                  <a:pt x="5508598" y="157614"/>
                  <a:pt x="5503345" y="157614"/>
                  <a:pt x="5500718" y="157614"/>
                </a:cubicBezTo>
                <a:lnTo>
                  <a:pt x="2056859" y="0"/>
                </a:lnTo>
                <a:cubicBezTo>
                  <a:pt x="2056859" y="0"/>
                  <a:pt x="2054232" y="0"/>
                  <a:pt x="2054232" y="0"/>
                </a:cubicBezTo>
                <a:cubicBezTo>
                  <a:pt x="2048978" y="0"/>
                  <a:pt x="2043724" y="0"/>
                  <a:pt x="2041097" y="0"/>
                </a:cubicBezTo>
                <a:cubicBezTo>
                  <a:pt x="2038470" y="0"/>
                  <a:pt x="2038470" y="0"/>
                  <a:pt x="2035843" y="0"/>
                </a:cubicBezTo>
                <a:cubicBezTo>
                  <a:pt x="2030590" y="0"/>
                  <a:pt x="2025336" y="0"/>
                  <a:pt x="2020082" y="2627"/>
                </a:cubicBezTo>
                <a:cubicBezTo>
                  <a:pt x="2017455" y="2627"/>
                  <a:pt x="2017455" y="2627"/>
                  <a:pt x="2014828" y="2627"/>
                </a:cubicBezTo>
                <a:cubicBezTo>
                  <a:pt x="2009574" y="2627"/>
                  <a:pt x="2004321" y="5254"/>
                  <a:pt x="1999067" y="5254"/>
                </a:cubicBezTo>
                <a:cubicBezTo>
                  <a:pt x="1999067" y="5254"/>
                  <a:pt x="1996440" y="5254"/>
                  <a:pt x="1996440" y="5254"/>
                </a:cubicBezTo>
                <a:cubicBezTo>
                  <a:pt x="1991186" y="7881"/>
                  <a:pt x="1985933" y="7881"/>
                  <a:pt x="1980679" y="10508"/>
                </a:cubicBezTo>
                <a:cubicBezTo>
                  <a:pt x="1978052" y="10508"/>
                  <a:pt x="1978052" y="10508"/>
                  <a:pt x="1975425" y="13134"/>
                </a:cubicBezTo>
                <a:cubicBezTo>
                  <a:pt x="1970171" y="15761"/>
                  <a:pt x="1967544" y="15761"/>
                  <a:pt x="1962290" y="18388"/>
                </a:cubicBezTo>
                <a:cubicBezTo>
                  <a:pt x="1959664" y="18388"/>
                  <a:pt x="1957037" y="21015"/>
                  <a:pt x="1954410" y="21015"/>
                </a:cubicBezTo>
                <a:cubicBezTo>
                  <a:pt x="1954410" y="21015"/>
                  <a:pt x="1951783" y="21015"/>
                  <a:pt x="1951783" y="23642"/>
                </a:cubicBezTo>
                <a:lnTo>
                  <a:pt x="99822" y="1019235"/>
                </a:lnTo>
                <a:cubicBezTo>
                  <a:pt x="97195" y="1019235"/>
                  <a:pt x="94568" y="1021862"/>
                  <a:pt x="94568" y="1021862"/>
                </a:cubicBezTo>
                <a:cubicBezTo>
                  <a:pt x="91941" y="1024489"/>
                  <a:pt x="89314" y="1024489"/>
                  <a:pt x="86688" y="1027116"/>
                </a:cubicBezTo>
                <a:cubicBezTo>
                  <a:pt x="84061" y="1029743"/>
                  <a:pt x="81434" y="1032370"/>
                  <a:pt x="76180" y="1034997"/>
                </a:cubicBezTo>
                <a:cubicBezTo>
                  <a:pt x="73553" y="1037623"/>
                  <a:pt x="70926" y="1037623"/>
                  <a:pt x="70926" y="1040250"/>
                </a:cubicBezTo>
                <a:cubicBezTo>
                  <a:pt x="68299" y="1042877"/>
                  <a:pt x="63045" y="1045504"/>
                  <a:pt x="60419" y="1048131"/>
                </a:cubicBezTo>
                <a:cubicBezTo>
                  <a:pt x="60419" y="1048131"/>
                  <a:pt x="57792" y="1050758"/>
                  <a:pt x="57792" y="1050758"/>
                </a:cubicBezTo>
                <a:cubicBezTo>
                  <a:pt x="57792" y="1050758"/>
                  <a:pt x="57792" y="1050758"/>
                  <a:pt x="57792" y="1050758"/>
                </a:cubicBezTo>
                <a:cubicBezTo>
                  <a:pt x="55165" y="1053385"/>
                  <a:pt x="49911" y="1058639"/>
                  <a:pt x="47284" y="1061266"/>
                </a:cubicBezTo>
                <a:cubicBezTo>
                  <a:pt x="47284" y="1063892"/>
                  <a:pt x="44657" y="1063892"/>
                  <a:pt x="44657" y="1066519"/>
                </a:cubicBezTo>
                <a:cubicBezTo>
                  <a:pt x="42030" y="1071773"/>
                  <a:pt x="39403" y="1074400"/>
                  <a:pt x="34150" y="1079654"/>
                </a:cubicBezTo>
                <a:cubicBezTo>
                  <a:pt x="34150" y="1079654"/>
                  <a:pt x="31523" y="1082281"/>
                  <a:pt x="31523" y="1082281"/>
                </a:cubicBezTo>
                <a:cubicBezTo>
                  <a:pt x="28896" y="1087535"/>
                  <a:pt x="26269" y="1092788"/>
                  <a:pt x="23642" y="1095415"/>
                </a:cubicBezTo>
                <a:cubicBezTo>
                  <a:pt x="23642" y="1095415"/>
                  <a:pt x="23642" y="1098042"/>
                  <a:pt x="21015" y="1098042"/>
                </a:cubicBezTo>
                <a:cubicBezTo>
                  <a:pt x="15761" y="1111177"/>
                  <a:pt x="10508" y="1121684"/>
                  <a:pt x="5254" y="1134819"/>
                </a:cubicBezTo>
                <a:cubicBezTo>
                  <a:pt x="5254" y="1137445"/>
                  <a:pt x="5254" y="1137445"/>
                  <a:pt x="5254" y="1140072"/>
                </a:cubicBezTo>
                <a:cubicBezTo>
                  <a:pt x="5254" y="1145326"/>
                  <a:pt x="2627" y="1150580"/>
                  <a:pt x="2627" y="1155834"/>
                </a:cubicBezTo>
                <a:cubicBezTo>
                  <a:pt x="2627" y="1158461"/>
                  <a:pt x="2627" y="1161088"/>
                  <a:pt x="2627" y="1161088"/>
                </a:cubicBezTo>
                <a:cubicBezTo>
                  <a:pt x="2627" y="1166341"/>
                  <a:pt x="0" y="1171595"/>
                  <a:pt x="0" y="1174222"/>
                </a:cubicBezTo>
                <a:cubicBezTo>
                  <a:pt x="0" y="1176849"/>
                  <a:pt x="0" y="1179476"/>
                  <a:pt x="0" y="1179476"/>
                </a:cubicBezTo>
                <a:cubicBezTo>
                  <a:pt x="0" y="1184730"/>
                  <a:pt x="0" y="1189983"/>
                  <a:pt x="0" y="1192610"/>
                </a:cubicBezTo>
                <a:cubicBezTo>
                  <a:pt x="0" y="1192610"/>
                  <a:pt x="0" y="1192610"/>
                  <a:pt x="0" y="1195237"/>
                </a:cubicBezTo>
                <a:lnTo>
                  <a:pt x="173375" y="9456821"/>
                </a:lnTo>
                <a:cubicBezTo>
                  <a:pt x="173375" y="9501479"/>
                  <a:pt x="189136" y="9543508"/>
                  <a:pt x="215405" y="9577658"/>
                </a:cubicBezTo>
                <a:cubicBezTo>
                  <a:pt x="215405" y="9577658"/>
                  <a:pt x="215405" y="9577658"/>
                  <a:pt x="215405" y="9577658"/>
                </a:cubicBezTo>
                <a:cubicBezTo>
                  <a:pt x="215405" y="9577658"/>
                  <a:pt x="215405" y="9577658"/>
                  <a:pt x="215405" y="9577658"/>
                </a:cubicBezTo>
                <a:cubicBezTo>
                  <a:pt x="220659" y="9585539"/>
                  <a:pt x="225913" y="9590793"/>
                  <a:pt x="233794" y="9596046"/>
                </a:cubicBezTo>
                <a:cubicBezTo>
                  <a:pt x="262689" y="9624942"/>
                  <a:pt x="299466" y="9643331"/>
                  <a:pt x="344123" y="9651211"/>
                </a:cubicBezTo>
                <a:cubicBezTo>
                  <a:pt x="349377" y="9651211"/>
                  <a:pt x="354631" y="9653838"/>
                  <a:pt x="359885" y="9653838"/>
                </a:cubicBezTo>
                <a:lnTo>
                  <a:pt x="3977119" y="9961185"/>
                </a:lnTo>
                <a:cubicBezTo>
                  <a:pt x="3979746" y="9961185"/>
                  <a:pt x="3984999" y="9961185"/>
                  <a:pt x="3987626" y="9961185"/>
                </a:cubicBezTo>
                <a:lnTo>
                  <a:pt x="4376407" y="9974320"/>
                </a:lnTo>
                <a:cubicBezTo>
                  <a:pt x="4379034" y="9974320"/>
                  <a:pt x="4381661" y="9974320"/>
                  <a:pt x="4384288" y="9974320"/>
                </a:cubicBezTo>
                <a:cubicBezTo>
                  <a:pt x="4389541" y="9974320"/>
                  <a:pt x="4392168" y="9974320"/>
                  <a:pt x="4397422" y="9974320"/>
                </a:cubicBezTo>
                <a:lnTo>
                  <a:pt x="4775695" y="9950677"/>
                </a:lnTo>
                <a:cubicBezTo>
                  <a:pt x="4783576" y="9950677"/>
                  <a:pt x="4788829" y="9950677"/>
                  <a:pt x="4796710" y="9948051"/>
                </a:cubicBezTo>
                <a:lnTo>
                  <a:pt x="5164475" y="9887632"/>
                </a:lnTo>
                <a:cubicBezTo>
                  <a:pt x="5172356" y="9887632"/>
                  <a:pt x="5177610" y="9885005"/>
                  <a:pt x="5185491" y="9882378"/>
                </a:cubicBezTo>
                <a:lnTo>
                  <a:pt x="5540121" y="9785183"/>
                </a:lnTo>
                <a:cubicBezTo>
                  <a:pt x="5545375" y="9782556"/>
                  <a:pt x="5553256" y="9782556"/>
                  <a:pt x="5558510" y="9779929"/>
                </a:cubicBezTo>
                <a:lnTo>
                  <a:pt x="5900006" y="9648584"/>
                </a:lnTo>
                <a:cubicBezTo>
                  <a:pt x="5905260" y="9645958"/>
                  <a:pt x="5913140" y="9643331"/>
                  <a:pt x="5918394" y="9640704"/>
                </a:cubicBezTo>
                <a:lnTo>
                  <a:pt x="6241502" y="9477836"/>
                </a:lnTo>
                <a:cubicBezTo>
                  <a:pt x="6246756" y="9475210"/>
                  <a:pt x="6252010" y="9472583"/>
                  <a:pt x="6259890" y="9467328"/>
                </a:cubicBezTo>
                <a:lnTo>
                  <a:pt x="6564610" y="9272938"/>
                </a:lnTo>
                <a:cubicBezTo>
                  <a:pt x="6569864" y="9270311"/>
                  <a:pt x="6575118" y="9265058"/>
                  <a:pt x="6580372" y="9262431"/>
                </a:cubicBezTo>
                <a:lnTo>
                  <a:pt x="6866703" y="9039145"/>
                </a:lnTo>
                <a:cubicBezTo>
                  <a:pt x="6871957" y="9033891"/>
                  <a:pt x="6877211" y="9031264"/>
                  <a:pt x="6882465" y="9026010"/>
                </a:cubicBezTo>
                <a:lnTo>
                  <a:pt x="7145154" y="8773828"/>
                </a:lnTo>
                <a:cubicBezTo>
                  <a:pt x="7150408" y="8768574"/>
                  <a:pt x="7155662" y="8763321"/>
                  <a:pt x="7158289" y="8760694"/>
                </a:cubicBezTo>
                <a:lnTo>
                  <a:pt x="7397336" y="8482243"/>
                </a:lnTo>
                <a:cubicBezTo>
                  <a:pt x="7402590" y="8476990"/>
                  <a:pt x="7405217" y="8471736"/>
                  <a:pt x="7410470" y="8466481"/>
                </a:cubicBezTo>
                <a:lnTo>
                  <a:pt x="7623249" y="8161763"/>
                </a:lnTo>
                <a:cubicBezTo>
                  <a:pt x="7625876" y="8156508"/>
                  <a:pt x="7631130" y="8151254"/>
                  <a:pt x="7633756" y="8146001"/>
                </a:cubicBezTo>
                <a:lnTo>
                  <a:pt x="7817639" y="7817639"/>
                </a:lnTo>
                <a:cubicBezTo>
                  <a:pt x="7820266" y="7812385"/>
                  <a:pt x="7822893" y="7807132"/>
                  <a:pt x="7825520" y="7799251"/>
                </a:cubicBezTo>
                <a:lnTo>
                  <a:pt x="7943730" y="7528681"/>
                </a:lnTo>
                <a:lnTo>
                  <a:pt x="8140747" y="7373694"/>
                </a:lnTo>
                <a:cubicBezTo>
                  <a:pt x="8146001" y="7368440"/>
                  <a:pt x="8151255" y="7365813"/>
                  <a:pt x="8156509" y="7360560"/>
                </a:cubicBezTo>
                <a:lnTo>
                  <a:pt x="8398182" y="7126765"/>
                </a:lnTo>
                <a:cubicBezTo>
                  <a:pt x="8403436" y="7121512"/>
                  <a:pt x="8406064" y="7116258"/>
                  <a:pt x="8411317" y="7113631"/>
                </a:cubicBezTo>
                <a:lnTo>
                  <a:pt x="8631976" y="6856196"/>
                </a:lnTo>
                <a:cubicBezTo>
                  <a:pt x="8637230" y="6850941"/>
                  <a:pt x="8639857" y="6845688"/>
                  <a:pt x="8645110" y="6840434"/>
                </a:cubicBezTo>
                <a:lnTo>
                  <a:pt x="8842127" y="6559356"/>
                </a:lnTo>
                <a:cubicBezTo>
                  <a:pt x="8844754" y="6554103"/>
                  <a:pt x="8850009" y="6548849"/>
                  <a:pt x="8852636" y="6543595"/>
                </a:cubicBezTo>
                <a:lnTo>
                  <a:pt x="9023384" y="6241502"/>
                </a:lnTo>
                <a:cubicBezTo>
                  <a:pt x="9026010" y="6236248"/>
                  <a:pt x="9028637" y="6230994"/>
                  <a:pt x="9031264" y="6223114"/>
                </a:cubicBezTo>
                <a:lnTo>
                  <a:pt x="9173116" y="5900006"/>
                </a:lnTo>
                <a:cubicBezTo>
                  <a:pt x="9175743" y="5894752"/>
                  <a:pt x="9178370" y="5886872"/>
                  <a:pt x="9180997" y="5881617"/>
                </a:cubicBezTo>
                <a:lnTo>
                  <a:pt x="9293954" y="5540121"/>
                </a:lnTo>
                <a:cubicBezTo>
                  <a:pt x="9296581" y="5534867"/>
                  <a:pt x="9296581" y="5526987"/>
                  <a:pt x="9299208" y="5521733"/>
                </a:cubicBezTo>
                <a:lnTo>
                  <a:pt x="9380641" y="5164475"/>
                </a:lnTo>
                <a:cubicBezTo>
                  <a:pt x="9380641" y="5159221"/>
                  <a:pt x="9383268" y="5153968"/>
                  <a:pt x="9383268" y="5148714"/>
                </a:cubicBezTo>
                <a:lnTo>
                  <a:pt x="9420044" y="4901786"/>
                </a:lnTo>
                <a:cubicBezTo>
                  <a:pt x="9420044" y="4896532"/>
                  <a:pt x="9422671" y="4891278"/>
                  <a:pt x="9422671" y="4886024"/>
                </a:cubicBezTo>
                <a:lnTo>
                  <a:pt x="9446313" y="4505125"/>
                </a:lnTo>
                <a:cubicBezTo>
                  <a:pt x="9446313" y="4499871"/>
                  <a:pt x="9446313" y="4491990"/>
                  <a:pt x="9446313" y="4486737"/>
                </a:cubicBezTo>
                <a:lnTo>
                  <a:pt x="9420044" y="4103210"/>
                </a:lnTo>
                <a:close/>
                <a:moveTo>
                  <a:pt x="1857215" y="1077027"/>
                </a:moveTo>
                <a:lnTo>
                  <a:pt x="924667" y="1032370"/>
                </a:lnTo>
                <a:lnTo>
                  <a:pt x="1849334" y="535887"/>
                </a:lnTo>
                <a:lnTo>
                  <a:pt x="1857215" y="1077027"/>
                </a:lnTo>
                <a:close/>
                <a:moveTo>
                  <a:pt x="399288" y="1405389"/>
                </a:moveTo>
                <a:lnTo>
                  <a:pt x="1862468" y="1476315"/>
                </a:lnTo>
                <a:lnTo>
                  <a:pt x="1943902" y="7702056"/>
                </a:lnTo>
                <a:lnTo>
                  <a:pt x="559529" y="9002369"/>
                </a:lnTo>
                <a:lnTo>
                  <a:pt x="399288" y="1405389"/>
                </a:lnTo>
                <a:close/>
                <a:moveTo>
                  <a:pt x="7276499" y="7941103"/>
                </a:moveTo>
                <a:lnTo>
                  <a:pt x="7074228" y="8230061"/>
                </a:lnTo>
                <a:lnTo>
                  <a:pt x="6848315" y="8495377"/>
                </a:lnTo>
                <a:lnTo>
                  <a:pt x="6598760" y="8734425"/>
                </a:lnTo>
                <a:lnTo>
                  <a:pt x="6328190" y="8947204"/>
                </a:lnTo>
                <a:lnTo>
                  <a:pt x="6039231" y="9131086"/>
                </a:lnTo>
                <a:lnTo>
                  <a:pt x="5734511" y="9286073"/>
                </a:lnTo>
                <a:lnTo>
                  <a:pt x="5414030" y="9409537"/>
                </a:lnTo>
                <a:lnTo>
                  <a:pt x="5077788" y="9501479"/>
                </a:lnTo>
                <a:lnTo>
                  <a:pt x="4731038" y="9559270"/>
                </a:lnTo>
                <a:lnTo>
                  <a:pt x="4371153" y="9582912"/>
                </a:lnTo>
                <a:lnTo>
                  <a:pt x="3998134" y="9569777"/>
                </a:lnTo>
                <a:lnTo>
                  <a:pt x="832726" y="9296580"/>
                </a:lnTo>
                <a:lnTo>
                  <a:pt x="2217099" y="7996268"/>
                </a:lnTo>
                <a:lnTo>
                  <a:pt x="5461315" y="8248450"/>
                </a:lnTo>
                <a:cubicBezTo>
                  <a:pt x="5463941" y="8248450"/>
                  <a:pt x="5469195" y="8248450"/>
                  <a:pt x="5471822" y="8248450"/>
                </a:cubicBezTo>
                <a:lnTo>
                  <a:pt x="5829080" y="8258957"/>
                </a:lnTo>
                <a:cubicBezTo>
                  <a:pt x="5836960" y="8258957"/>
                  <a:pt x="5842214" y="8258957"/>
                  <a:pt x="5850095" y="8258957"/>
                </a:cubicBezTo>
                <a:lnTo>
                  <a:pt x="6199472" y="8232688"/>
                </a:lnTo>
                <a:cubicBezTo>
                  <a:pt x="6207353" y="8232688"/>
                  <a:pt x="6212606" y="8230061"/>
                  <a:pt x="6220487" y="8230061"/>
                </a:cubicBezTo>
                <a:lnTo>
                  <a:pt x="6559356" y="8169643"/>
                </a:lnTo>
                <a:cubicBezTo>
                  <a:pt x="6567237" y="8169643"/>
                  <a:pt x="6572491" y="8167016"/>
                  <a:pt x="6577745" y="8164389"/>
                </a:cubicBezTo>
                <a:lnTo>
                  <a:pt x="6903480" y="8072447"/>
                </a:lnTo>
                <a:cubicBezTo>
                  <a:pt x="6908734" y="8069821"/>
                  <a:pt x="6916614" y="8069821"/>
                  <a:pt x="6921868" y="8067194"/>
                </a:cubicBezTo>
                <a:lnTo>
                  <a:pt x="7234469" y="7943730"/>
                </a:lnTo>
                <a:cubicBezTo>
                  <a:pt x="7239722" y="7941103"/>
                  <a:pt x="7247603" y="7938476"/>
                  <a:pt x="7252856" y="7935849"/>
                </a:cubicBezTo>
                <a:lnTo>
                  <a:pt x="7287006" y="7917461"/>
                </a:lnTo>
                <a:lnTo>
                  <a:pt x="7276499" y="7941103"/>
                </a:lnTo>
                <a:close/>
                <a:moveTo>
                  <a:pt x="7830773" y="6322936"/>
                </a:moveTo>
                <a:lnTo>
                  <a:pt x="7793997" y="6575118"/>
                </a:lnTo>
                <a:lnTo>
                  <a:pt x="7709937" y="6948137"/>
                </a:lnTo>
                <a:lnTo>
                  <a:pt x="7602234" y="7276499"/>
                </a:lnTo>
                <a:lnTo>
                  <a:pt x="7357932" y="7434112"/>
                </a:lnTo>
                <a:lnTo>
                  <a:pt x="7076855" y="7578592"/>
                </a:lnTo>
                <a:lnTo>
                  <a:pt x="6782642" y="7694175"/>
                </a:lnTo>
                <a:lnTo>
                  <a:pt x="6475296" y="7780863"/>
                </a:lnTo>
                <a:lnTo>
                  <a:pt x="6157442" y="7836027"/>
                </a:lnTo>
                <a:lnTo>
                  <a:pt x="5829080" y="7859670"/>
                </a:lnTo>
                <a:lnTo>
                  <a:pt x="5487584" y="7849161"/>
                </a:lnTo>
                <a:lnTo>
                  <a:pt x="2343190" y="7604861"/>
                </a:lnTo>
                <a:lnTo>
                  <a:pt x="2264383" y="1497330"/>
                </a:lnTo>
                <a:lnTo>
                  <a:pt x="3927208" y="1578764"/>
                </a:lnTo>
                <a:lnTo>
                  <a:pt x="4315988" y="1618167"/>
                </a:lnTo>
                <a:lnTo>
                  <a:pt x="4562916" y="1665451"/>
                </a:lnTo>
                <a:lnTo>
                  <a:pt x="4930682" y="1765273"/>
                </a:lnTo>
                <a:lnTo>
                  <a:pt x="5285312" y="1901872"/>
                </a:lnTo>
                <a:lnTo>
                  <a:pt x="5624182" y="2069993"/>
                </a:lnTo>
                <a:lnTo>
                  <a:pt x="5947290" y="2269637"/>
                </a:lnTo>
                <a:lnTo>
                  <a:pt x="6252010" y="2498177"/>
                </a:lnTo>
                <a:lnTo>
                  <a:pt x="6535714" y="2755613"/>
                </a:lnTo>
                <a:lnTo>
                  <a:pt x="6798404" y="3036690"/>
                </a:lnTo>
                <a:lnTo>
                  <a:pt x="7034824" y="3341410"/>
                </a:lnTo>
                <a:lnTo>
                  <a:pt x="7244976" y="3667145"/>
                </a:lnTo>
                <a:lnTo>
                  <a:pt x="7426232" y="4011268"/>
                </a:lnTo>
                <a:lnTo>
                  <a:pt x="7578592" y="4371153"/>
                </a:lnTo>
                <a:lnTo>
                  <a:pt x="7699428" y="4744172"/>
                </a:lnTo>
                <a:lnTo>
                  <a:pt x="7786116" y="5130326"/>
                </a:lnTo>
                <a:lnTo>
                  <a:pt x="7836027" y="5524360"/>
                </a:lnTo>
                <a:lnTo>
                  <a:pt x="7849162" y="5926275"/>
                </a:lnTo>
                <a:lnTo>
                  <a:pt x="7830773" y="6322936"/>
                </a:lnTo>
                <a:close/>
                <a:moveTo>
                  <a:pt x="9007622" y="4854502"/>
                </a:moveTo>
                <a:lnTo>
                  <a:pt x="8973472" y="5085669"/>
                </a:lnTo>
                <a:lnTo>
                  <a:pt x="8894665" y="5424538"/>
                </a:lnTo>
                <a:lnTo>
                  <a:pt x="8786963" y="5747646"/>
                </a:lnTo>
                <a:lnTo>
                  <a:pt x="8652991" y="6052366"/>
                </a:lnTo>
                <a:lnTo>
                  <a:pt x="8492751" y="6338697"/>
                </a:lnTo>
                <a:lnTo>
                  <a:pt x="8306241" y="6604013"/>
                </a:lnTo>
                <a:lnTo>
                  <a:pt x="8159135" y="6774762"/>
                </a:lnTo>
                <a:lnTo>
                  <a:pt x="8185404" y="6653925"/>
                </a:lnTo>
                <a:cubicBezTo>
                  <a:pt x="8185404" y="6648671"/>
                  <a:pt x="8188031" y="6643417"/>
                  <a:pt x="8188031" y="6638163"/>
                </a:cubicBezTo>
                <a:lnTo>
                  <a:pt x="8224807" y="6370220"/>
                </a:lnTo>
                <a:cubicBezTo>
                  <a:pt x="8224807" y="6364966"/>
                  <a:pt x="8224807" y="6359713"/>
                  <a:pt x="8227434" y="6354458"/>
                </a:cubicBezTo>
                <a:lnTo>
                  <a:pt x="8251076" y="5939409"/>
                </a:lnTo>
                <a:cubicBezTo>
                  <a:pt x="8251076" y="5934155"/>
                  <a:pt x="8251076" y="5926275"/>
                  <a:pt x="8251076" y="5921021"/>
                </a:cubicBezTo>
                <a:lnTo>
                  <a:pt x="8235316" y="5500718"/>
                </a:lnTo>
                <a:cubicBezTo>
                  <a:pt x="8235316" y="5495464"/>
                  <a:pt x="8235316" y="5487583"/>
                  <a:pt x="8232689" y="5482329"/>
                </a:cubicBezTo>
                <a:lnTo>
                  <a:pt x="8180151" y="5069907"/>
                </a:lnTo>
                <a:cubicBezTo>
                  <a:pt x="8180151" y="5064653"/>
                  <a:pt x="8177524" y="5056773"/>
                  <a:pt x="8177524" y="5051519"/>
                </a:cubicBezTo>
                <a:lnTo>
                  <a:pt x="8088209" y="4649604"/>
                </a:lnTo>
                <a:cubicBezTo>
                  <a:pt x="8085582" y="4644350"/>
                  <a:pt x="8085582" y="4639097"/>
                  <a:pt x="8082955" y="4631216"/>
                </a:cubicBezTo>
                <a:lnTo>
                  <a:pt x="7956865" y="4239808"/>
                </a:lnTo>
                <a:cubicBezTo>
                  <a:pt x="7954238" y="4234554"/>
                  <a:pt x="7954238" y="4229301"/>
                  <a:pt x="7951610" y="4224047"/>
                </a:cubicBezTo>
                <a:lnTo>
                  <a:pt x="7791370" y="3848401"/>
                </a:lnTo>
                <a:cubicBezTo>
                  <a:pt x="7788744" y="3843147"/>
                  <a:pt x="7786116" y="3837893"/>
                  <a:pt x="7783489" y="3832639"/>
                </a:cubicBezTo>
                <a:lnTo>
                  <a:pt x="7591726" y="3472755"/>
                </a:lnTo>
                <a:cubicBezTo>
                  <a:pt x="7589099" y="3467501"/>
                  <a:pt x="7586472" y="3462247"/>
                  <a:pt x="7583845" y="3456994"/>
                </a:cubicBezTo>
                <a:lnTo>
                  <a:pt x="7363186" y="3118124"/>
                </a:lnTo>
                <a:cubicBezTo>
                  <a:pt x="7360559" y="3112870"/>
                  <a:pt x="7357932" y="3107617"/>
                  <a:pt x="7352679" y="3104990"/>
                </a:cubicBezTo>
                <a:lnTo>
                  <a:pt x="7105751" y="2787135"/>
                </a:lnTo>
                <a:cubicBezTo>
                  <a:pt x="7103124" y="2781882"/>
                  <a:pt x="7097870" y="2779255"/>
                  <a:pt x="7095243" y="2774001"/>
                </a:cubicBezTo>
                <a:lnTo>
                  <a:pt x="6822046" y="2479789"/>
                </a:lnTo>
                <a:cubicBezTo>
                  <a:pt x="6816792" y="2474535"/>
                  <a:pt x="6814165" y="2471908"/>
                  <a:pt x="6808911" y="2466654"/>
                </a:cubicBezTo>
                <a:lnTo>
                  <a:pt x="6512072" y="2198711"/>
                </a:lnTo>
                <a:cubicBezTo>
                  <a:pt x="6506818" y="2193457"/>
                  <a:pt x="6504192" y="2190830"/>
                  <a:pt x="6498938" y="2188204"/>
                </a:cubicBezTo>
                <a:lnTo>
                  <a:pt x="6183711" y="1943902"/>
                </a:lnTo>
                <a:cubicBezTo>
                  <a:pt x="6178457" y="1941275"/>
                  <a:pt x="6173203" y="1936021"/>
                  <a:pt x="6167949" y="1933395"/>
                </a:cubicBezTo>
                <a:lnTo>
                  <a:pt x="5829080" y="1723243"/>
                </a:lnTo>
                <a:cubicBezTo>
                  <a:pt x="5823826" y="1720616"/>
                  <a:pt x="5818572" y="1717989"/>
                  <a:pt x="5813318" y="1715362"/>
                </a:cubicBezTo>
                <a:lnTo>
                  <a:pt x="5456060" y="1539360"/>
                </a:lnTo>
                <a:cubicBezTo>
                  <a:pt x="5450807" y="1536733"/>
                  <a:pt x="5445553" y="1534107"/>
                  <a:pt x="5437672" y="1531480"/>
                </a:cubicBezTo>
                <a:lnTo>
                  <a:pt x="5064653" y="1389627"/>
                </a:lnTo>
                <a:cubicBezTo>
                  <a:pt x="5059400" y="1387000"/>
                  <a:pt x="5051519" y="1384374"/>
                  <a:pt x="5046265" y="1384374"/>
                </a:cubicBezTo>
                <a:lnTo>
                  <a:pt x="4660112" y="1279298"/>
                </a:lnTo>
                <a:cubicBezTo>
                  <a:pt x="4654858" y="1276671"/>
                  <a:pt x="4649604" y="1276671"/>
                  <a:pt x="4644350" y="1276671"/>
                </a:cubicBezTo>
                <a:lnTo>
                  <a:pt x="4381661" y="1226760"/>
                </a:lnTo>
                <a:cubicBezTo>
                  <a:pt x="4376407" y="1226760"/>
                  <a:pt x="4371153" y="1224133"/>
                  <a:pt x="4365899" y="1224133"/>
                </a:cubicBezTo>
                <a:lnTo>
                  <a:pt x="3963984" y="1184730"/>
                </a:lnTo>
                <a:cubicBezTo>
                  <a:pt x="3961357" y="1184730"/>
                  <a:pt x="3956104" y="1184730"/>
                  <a:pt x="3953477" y="1184730"/>
                </a:cubicBezTo>
                <a:lnTo>
                  <a:pt x="2259130" y="1100669"/>
                </a:lnTo>
                <a:lnTo>
                  <a:pt x="2251249" y="415049"/>
                </a:lnTo>
                <a:lnTo>
                  <a:pt x="5474449" y="559529"/>
                </a:lnTo>
                <a:lnTo>
                  <a:pt x="5829080" y="593678"/>
                </a:lnTo>
                <a:lnTo>
                  <a:pt x="6052366" y="635709"/>
                </a:lnTo>
                <a:lnTo>
                  <a:pt x="6385981" y="725023"/>
                </a:lnTo>
                <a:lnTo>
                  <a:pt x="6709090" y="845860"/>
                </a:lnTo>
                <a:lnTo>
                  <a:pt x="7016436" y="998220"/>
                </a:lnTo>
                <a:lnTo>
                  <a:pt x="7310648" y="1179476"/>
                </a:lnTo>
                <a:lnTo>
                  <a:pt x="7586472" y="1387000"/>
                </a:lnTo>
                <a:lnTo>
                  <a:pt x="7843908" y="1618167"/>
                </a:lnTo>
                <a:lnTo>
                  <a:pt x="8080328" y="1872976"/>
                </a:lnTo>
                <a:lnTo>
                  <a:pt x="8295734" y="2148800"/>
                </a:lnTo>
                <a:lnTo>
                  <a:pt x="8487497" y="2443012"/>
                </a:lnTo>
                <a:lnTo>
                  <a:pt x="8652991" y="2755613"/>
                </a:lnTo>
                <a:lnTo>
                  <a:pt x="8789590" y="3081348"/>
                </a:lnTo>
                <a:lnTo>
                  <a:pt x="8899919" y="3414963"/>
                </a:lnTo>
                <a:lnTo>
                  <a:pt x="8976099" y="3764340"/>
                </a:lnTo>
                <a:lnTo>
                  <a:pt x="9020757" y="4124225"/>
                </a:lnTo>
                <a:lnTo>
                  <a:pt x="9031264" y="4489363"/>
                </a:lnTo>
                <a:lnTo>
                  <a:pt x="9007622" y="4854502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51"/>
          <p:cNvSpPr>
            <a:spLocks noGrp="1"/>
          </p:cNvSpPr>
          <p:nvPr>
            <p:ph type="pic" idx="5"/>
          </p:nvPr>
        </p:nvSpPr>
        <p:spPr>
          <a:xfrm>
            <a:off x="2388466" y="0"/>
            <a:ext cx="2263242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94" name="Google Shape;294;p51"/>
          <p:cNvSpPr>
            <a:spLocks noGrp="1"/>
          </p:cNvSpPr>
          <p:nvPr>
            <p:ph type="pic" idx="6"/>
          </p:nvPr>
        </p:nvSpPr>
        <p:spPr>
          <a:xfrm>
            <a:off x="2388466" y="4145288"/>
            <a:ext cx="2263242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295" name="Google Shape;295;p51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6" name="Google Shape;296;p51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297" name="Google Shape;297;p51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51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51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0" name="Google Shape;300;p51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1" name="Google Shape;301;p51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2" name="Google Shape;302;p51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6X_L">
  <p:cSld name="Content 6X_L"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52"/>
          <p:cNvSpPr txBox="1">
            <a:spLocks noGrp="1"/>
          </p:cNvSpPr>
          <p:nvPr>
            <p:ph type="title"/>
          </p:nvPr>
        </p:nvSpPr>
        <p:spPr>
          <a:xfrm>
            <a:off x="4899660" y="228601"/>
            <a:ext cx="6835140" cy="1123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5" name="Google Shape;305;p52"/>
          <p:cNvSpPr txBox="1">
            <a:spLocks noGrp="1"/>
          </p:cNvSpPr>
          <p:nvPr>
            <p:ph type="body" idx="1"/>
          </p:nvPr>
        </p:nvSpPr>
        <p:spPr>
          <a:xfrm>
            <a:off x="4899660" y="1825625"/>
            <a:ext cx="6835140" cy="4057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>
                <a:solidFill>
                  <a:schemeClr val="dk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6" name="Google Shape;306;p52"/>
          <p:cNvSpPr>
            <a:spLocks noGrp="1"/>
          </p:cNvSpPr>
          <p:nvPr>
            <p:ph type="pic" idx="2"/>
          </p:nvPr>
        </p:nvSpPr>
        <p:spPr>
          <a:xfrm>
            <a:off x="0" y="0"/>
            <a:ext cx="2263242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307" name="Google Shape;307;p52"/>
          <p:cNvSpPr>
            <a:spLocks noGrp="1"/>
          </p:cNvSpPr>
          <p:nvPr>
            <p:ph type="pic" idx="3"/>
          </p:nvPr>
        </p:nvSpPr>
        <p:spPr>
          <a:xfrm>
            <a:off x="0" y="2072644"/>
            <a:ext cx="2263242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308" name="Google Shape;308;p52"/>
          <p:cNvSpPr>
            <a:spLocks noGrp="1"/>
          </p:cNvSpPr>
          <p:nvPr>
            <p:ph type="pic" idx="4"/>
          </p:nvPr>
        </p:nvSpPr>
        <p:spPr>
          <a:xfrm>
            <a:off x="0" y="4145288"/>
            <a:ext cx="2263242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309" name="Google Shape;309;p52"/>
          <p:cNvSpPr>
            <a:spLocks noGrp="1"/>
          </p:cNvSpPr>
          <p:nvPr>
            <p:ph type="pic" idx="5"/>
          </p:nvPr>
        </p:nvSpPr>
        <p:spPr>
          <a:xfrm>
            <a:off x="2388466" y="2072644"/>
            <a:ext cx="2263242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310" name="Google Shape;310;p52"/>
          <p:cNvSpPr/>
          <p:nvPr/>
        </p:nvSpPr>
        <p:spPr>
          <a:xfrm>
            <a:off x="11429306" y="6248400"/>
            <a:ext cx="216508" cy="228600"/>
          </a:xfrm>
          <a:custGeom>
            <a:avLst/>
            <a:gdLst/>
            <a:ahLst/>
            <a:cxnLst/>
            <a:rect l="l" t="t" r="r" b="b"/>
            <a:pathLst>
              <a:path w="9430552" h="9955931" extrusionOk="0">
                <a:moveTo>
                  <a:pt x="9420044" y="4103210"/>
                </a:moveTo>
                <a:cubicBezTo>
                  <a:pt x="9420044" y="4097956"/>
                  <a:pt x="9420044" y="4090075"/>
                  <a:pt x="9417418" y="4084821"/>
                </a:cubicBezTo>
                <a:lnTo>
                  <a:pt x="9370133" y="3706549"/>
                </a:lnTo>
                <a:cubicBezTo>
                  <a:pt x="9370133" y="3701295"/>
                  <a:pt x="9367506" y="3693414"/>
                  <a:pt x="9367506" y="3688160"/>
                </a:cubicBezTo>
                <a:lnTo>
                  <a:pt x="9286073" y="3320395"/>
                </a:lnTo>
                <a:cubicBezTo>
                  <a:pt x="9286073" y="3315141"/>
                  <a:pt x="9283446" y="3307261"/>
                  <a:pt x="9280819" y="3302007"/>
                </a:cubicBezTo>
                <a:lnTo>
                  <a:pt x="9167863" y="2944749"/>
                </a:lnTo>
                <a:cubicBezTo>
                  <a:pt x="9165236" y="2939495"/>
                  <a:pt x="9165236" y="2934241"/>
                  <a:pt x="9162609" y="2928988"/>
                </a:cubicBezTo>
                <a:lnTo>
                  <a:pt x="9018130" y="2584865"/>
                </a:lnTo>
                <a:cubicBezTo>
                  <a:pt x="9015503" y="2579611"/>
                  <a:pt x="9012876" y="2574357"/>
                  <a:pt x="9010249" y="2569103"/>
                </a:cubicBezTo>
                <a:lnTo>
                  <a:pt x="8836874" y="2240741"/>
                </a:lnTo>
                <a:cubicBezTo>
                  <a:pt x="8834247" y="2235488"/>
                  <a:pt x="8831620" y="2230234"/>
                  <a:pt x="8828993" y="2224980"/>
                </a:cubicBezTo>
                <a:lnTo>
                  <a:pt x="8631976" y="1917633"/>
                </a:lnTo>
                <a:cubicBezTo>
                  <a:pt x="8629350" y="1912380"/>
                  <a:pt x="8624095" y="1907126"/>
                  <a:pt x="8621468" y="1904499"/>
                </a:cubicBezTo>
                <a:lnTo>
                  <a:pt x="8395555" y="1615540"/>
                </a:lnTo>
                <a:cubicBezTo>
                  <a:pt x="8392929" y="1610287"/>
                  <a:pt x="8387675" y="1607660"/>
                  <a:pt x="8385048" y="1602406"/>
                </a:cubicBezTo>
                <a:lnTo>
                  <a:pt x="8135493" y="1334463"/>
                </a:lnTo>
                <a:cubicBezTo>
                  <a:pt x="8130240" y="1329209"/>
                  <a:pt x="8127613" y="1326582"/>
                  <a:pt x="8122359" y="1321328"/>
                </a:cubicBezTo>
                <a:lnTo>
                  <a:pt x="7851789" y="1077027"/>
                </a:lnTo>
                <a:cubicBezTo>
                  <a:pt x="7846535" y="1071773"/>
                  <a:pt x="7843908" y="1069146"/>
                  <a:pt x="7838654" y="1066519"/>
                </a:cubicBezTo>
                <a:lnTo>
                  <a:pt x="7547069" y="848487"/>
                </a:lnTo>
                <a:cubicBezTo>
                  <a:pt x="7541815" y="845860"/>
                  <a:pt x="7536561" y="840606"/>
                  <a:pt x="7531307" y="837979"/>
                </a:cubicBezTo>
                <a:lnTo>
                  <a:pt x="7221334" y="648843"/>
                </a:lnTo>
                <a:cubicBezTo>
                  <a:pt x="7216080" y="646216"/>
                  <a:pt x="7210827" y="643589"/>
                  <a:pt x="7205573" y="640962"/>
                </a:cubicBezTo>
                <a:lnTo>
                  <a:pt x="6879838" y="480722"/>
                </a:lnTo>
                <a:cubicBezTo>
                  <a:pt x="6874584" y="478095"/>
                  <a:pt x="6869330" y="475468"/>
                  <a:pt x="6861449" y="472841"/>
                </a:cubicBezTo>
                <a:lnTo>
                  <a:pt x="6522580" y="341496"/>
                </a:lnTo>
                <a:cubicBezTo>
                  <a:pt x="6517326" y="338869"/>
                  <a:pt x="6509445" y="336243"/>
                  <a:pt x="6504192" y="336243"/>
                </a:cubicBezTo>
                <a:lnTo>
                  <a:pt x="6152188" y="241674"/>
                </a:lnTo>
                <a:cubicBezTo>
                  <a:pt x="6146934" y="239047"/>
                  <a:pt x="6141680" y="239047"/>
                  <a:pt x="6136426" y="239047"/>
                </a:cubicBezTo>
                <a:lnTo>
                  <a:pt x="5894752" y="194390"/>
                </a:lnTo>
                <a:cubicBezTo>
                  <a:pt x="5889498" y="194390"/>
                  <a:pt x="5884244" y="191763"/>
                  <a:pt x="5878991" y="191763"/>
                </a:cubicBezTo>
                <a:lnTo>
                  <a:pt x="5511225" y="157614"/>
                </a:lnTo>
                <a:cubicBezTo>
                  <a:pt x="5508598" y="157614"/>
                  <a:pt x="5503345" y="157614"/>
                  <a:pt x="5500718" y="157614"/>
                </a:cubicBezTo>
                <a:lnTo>
                  <a:pt x="2056859" y="0"/>
                </a:lnTo>
                <a:cubicBezTo>
                  <a:pt x="2056859" y="0"/>
                  <a:pt x="2054232" y="0"/>
                  <a:pt x="2054232" y="0"/>
                </a:cubicBezTo>
                <a:cubicBezTo>
                  <a:pt x="2048978" y="0"/>
                  <a:pt x="2043724" y="0"/>
                  <a:pt x="2041097" y="0"/>
                </a:cubicBezTo>
                <a:cubicBezTo>
                  <a:pt x="2038470" y="0"/>
                  <a:pt x="2038470" y="0"/>
                  <a:pt x="2035843" y="0"/>
                </a:cubicBezTo>
                <a:cubicBezTo>
                  <a:pt x="2030590" y="0"/>
                  <a:pt x="2025336" y="0"/>
                  <a:pt x="2020082" y="2627"/>
                </a:cubicBezTo>
                <a:cubicBezTo>
                  <a:pt x="2017455" y="2627"/>
                  <a:pt x="2017455" y="2627"/>
                  <a:pt x="2014828" y="2627"/>
                </a:cubicBezTo>
                <a:cubicBezTo>
                  <a:pt x="2009574" y="2627"/>
                  <a:pt x="2004321" y="5254"/>
                  <a:pt x="1999067" y="5254"/>
                </a:cubicBezTo>
                <a:cubicBezTo>
                  <a:pt x="1999067" y="5254"/>
                  <a:pt x="1996440" y="5254"/>
                  <a:pt x="1996440" y="5254"/>
                </a:cubicBezTo>
                <a:cubicBezTo>
                  <a:pt x="1991186" y="7881"/>
                  <a:pt x="1985933" y="7881"/>
                  <a:pt x="1980679" y="10508"/>
                </a:cubicBezTo>
                <a:cubicBezTo>
                  <a:pt x="1978052" y="10508"/>
                  <a:pt x="1978052" y="10508"/>
                  <a:pt x="1975425" y="13134"/>
                </a:cubicBezTo>
                <a:cubicBezTo>
                  <a:pt x="1970171" y="15761"/>
                  <a:pt x="1967544" y="15761"/>
                  <a:pt x="1962290" y="18388"/>
                </a:cubicBezTo>
                <a:cubicBezTo>
                  <a:pt x="1959664" y="18388"/>
                  <a:pt x="1957037" y="21015"/>
                  <a:pt x="1954410" y="21015"/>
                </a:cubicBezTo>
                <a:cubicBezTo>
                  <a:pt x="1954410" y="21015"/>
                  <a:pt x="1951783" y="21015"/>
                  <a:pt x="1951783" y="23642"/>
                </a:cubicBezTo>
                <a:lnTo>
                  <a:pt x="99822" y="1019235"/>
                </a:lnTo>
                <a:cubicBezTo>
                  <a:pt x="97195" y="1019235"/>
                  <a:pt x="94568" y="1021862"/>
                  <a:pt x="94568" y="1021862"/>
                </a:cubicBezTo>
                <a:cubicBezTo>
                  <a:pt x="91941" y="1024489"/>
                  <a:pt x="89314" y="1024489"/>
                  <a:pt x="86688" y="1027116"/>
                </a:cubicBezTo>
                <a:cubicBezTo>
                  <a:pt x="84061" y="1029743"/>
                  <a:pt x="81434" y="1032370"/>
                  <a:pt x="76180" y="1034997"/>
                </a:cubicBezTo>
                <a:cubicBezTo>
                  <a:pt x="73553" y="1037623"/>
                  <a:pt x="70926" y="1037623"/>
                  <a:pt x="70926" y="1040250"/>
                </a:cubicBezTo>
                <a:cubicBezTo>
                  <a:pt x="68299" y="1042877"/>
                  <a:pt x="63045" y="1045504"/>
                  <a:pt x="60419" y="1048131"/>
                </a:cubicBezTo>
                <a:cubicBezTo>
                  <a:pt x="60419" y="1048131"/>
                  <a:pt x="57792" y="1050758"/>
                  <a:pt x="57792" y="1050758"/>
                </a:cubicBezTo>
                <a:cubicBezTo>
                  <a:pt x="57792" y="1050758"/>
                  <a:pt x="57792" y="1050758"/>
                  <a:pt x="57792" y="1050758"/>
                </a:cubicBezTo>
                <a:cubicBezTo>
                  <a:pt x="55165" y="1053385"/>
                  <a:pt x="49911" y="1058639"/>
                  <a:pt x="47284" y="1061266"/>
                </a:cubicBezTo>
                <a:cubicBezTo>
                  <a:pt x="47284" y="1063892"/>
                  <a:pt x="44657" y="1063892"/>
                  <a:pt x="44657" y="1066519"/>
                </a:cubicBezTo>
                <a:cubicBezTo>
                  <a:pt x="42030" y="1071773"/>
                  <a:pt x="39403" y="1074400"/>
                  <a:pt x="34150" y="1079654"/>
                </a:cubicBezTo>
                <a:cubicBezTo>
                  <a:pt x="34150" y="1079654"/>
                  <a:pt x="31523" y="1082281"/>
                  <a:pt x="31523" y="1082281"/>
                </a:cubicBezTo>
                <a:cubicBezTo>
                  <a:pt x="28896" y="1087535"/>
                  <a:pt x="26269" y="1092788"/>
                  <a:pt x="23642" y="1095415"/>
                </a:cubicBezTo>
                <a:cubicBezTo>
                  <a:pt x="23642" y="1095415"/>
                  <a:pt x="23642" y="1098042"/>
                  <a:pt x="21015" y="1098042"/>
                </a:cubicBezTo>
                <a:cubicBezTo>
                  <a:pt x="15761" y="1111177"/>
                  <a:pt x="10508" y="1121684"/>
                  <a:pt x="5254" y="1134819"/>
                </a:cubicBezTo>
                <a:cubicBezTo>
                  <a:pt x="5254" y="1137445"/>
                  <a:pt x="5254" y="1137445"/>
                  <a:pt x="5254" y="1140072"/>
                </a:cubicBezTo>
                <a:cubicBezTo>
                  <a:pt x="5254" y="1145326"/>
                  <a:pt x="2627" y="1150580"/>
                  <a:pt x="2627" y="1155834"/>
                </a:cubicBezTo>
                <a:cubicBezTo>
                  <a:pt x="2627" y="1158461"/>
                  <a:pt x="2627" y="1161088"/>
                  <a:pt x="2627" y="1161088"/>
                </a:cubicBezTo>
                <a:cubicBezTo>
                  <a:pt x="2627" y="1166341"/>
                  <a:pt x="0" y="1171595"/>
                  <a:pt x="0" y="1174222"/>
                </a:cubicBezTo>
                <a:cubicBezTo>
                  <a:pt x="0" y="1176849"/>
                  <a:pt x="0" y="1179476"/>
                  <a:pt x="0" y="1179476"/>
                </a:cubicBezTo>
                <a:cubicBezTo>
                  <a:pt x="0" y="1184730"/>
                  <a:pt x="0" y="1189983"/>
                  <a:pt x="0" y="1192610"/>
                </a:cubicBezTo>
                <a:cubicBezTo>
                  <a:pt x="0" y="1192610"/>
                  <a:pt x="0" y="1192610"/>
                  <a:pt x="0" y="1195237"/>
                </a:cubicBezTo>
                <a:lnTo>
                  <a:pt x="173375" y="9456821"/>
                </a:lnTo>
                <a:cubicBezTo>
                  <a:pt x="173375" y="9501479"/>
                  <a:pt x="189136" y="9543508"/>
                  <a:pt x="215405" y="9577658"/>
                </a:cubicBezTo>
                <a:cubicBezTo>
                  <a:pt x="215405" y="9577658"/>
                  <a:pt x="215405" y="9577658"/>
                  <a:pt x="215405" y="9577658"/>
                </a:cubicBezTo>
                <a:cubicBezTo>
                  <a:pt x="215405" y="9577658"/>
                  <a:pt x="215405" y="9577658"/>
                  <a:pt x="215405" y="9577658"/>
                </a:cubicBezTo>
                <a:cubicBezTo>
                  <a:pt x="220659" y="9585539"/>
                  <a:pt x="225913" y="9590793"/>
                  <a:pt x="233794" y="9596046"/>
                </a:cubicBezTo>
                <a:cubicBezTo>
                  <a:pt x="262689" y="9624942"/>
                  <a:pt x="299466" y="9643331"/>
                  <a:pt x="344123" y="9651211"/>
                </a:cubicBezTo>
                <a:cubicBezTo>
                  <a:pt x="349377" y="9651211"/>
                  <a:pt x="354631" y="9653838"/>
                  <a:pt x="359885" y="9653838"/>
                </a:cubicBezTo>
                <a:lnTo>
                  <a:pt x="3977119" y="9961185"/>
                </a:lnTo>
                <a:cubicBezTo>
                  <a:pt x="3979746" y="9961185"/>
                  <a:pt x="3984999" y="9961185"/>
                  <a:pt x="3987626" y="9961185"/>
                </a:cubicBezTo>
                <a:lnTo>
                  <a:pt x="4376407" y="9974320"/>
                </a:lnTo>
                <a:cubicBezTo>
                  <a:pt x="4379034" y="9974320"/>
                  <a:pt x="4381661" y="9974320"/>
                  <a:pt x="4384288" y="9974320"/>
                </a:cubicBezTo>
                <a:cubicBezTo>
                  <a:pt x="4389541" y="9974320"/>
                  <a:pt x="4392168" y="9974320"/>
                  <a:pt x="4397422" y="9974320"/>
                </a:cubicBezTo>
                <a:lnTo>
                  <a:pt x="4775695" y="9950677"/>
                </a:lnTo>
                <a:cubicBezTo>
                  <a:pt x="4783576" y="9950677"/>
                  <a:pt x="4788829" y="9950677"/>
                  <a:pt x="4796710" y="9948051"/>
                </a:cubicBezTo>
                <a:lnTo>
                  <a:pt x="5164475" y="9887632"/>
                </a:lnTo>
                <a:cubicBezTo>
                  <a:pt x="5172356" y="9887632"/>
                  <a:pt x="5177610" y="9885005"/>
                  <a:pt x="5185491" y="9882378"/>
                </a:cubicBezTo>
                <a:lnTo>
                  <a:pt x="5540121" y="9785183"/>
                </a:lnTo>
                <a:cubicBezTo>
                  <a:pt x="5545375" y="9782556"/>
                  <a:pt x="5553256" y="9782556"/>
                  <a:pt x="5558510" y="9779929"/>
                </a:cubicBezTo>
                <a:lnTo>
                  <a:pt x="5900006" y="9648584"/>
                </a:lnTo>
                <a:cubicBezTo>
                  <a:pt x="5905260" y="9645958"/>
                  <a:pt x="5913140" y="9643331"/>
                  <a:pt x="5918394" y="9640704"/>
                </a:cubicBezTo>
                <a:lnTo>
                  <a:pt x="6241502" y="9477836"/>
                </a:lnTo>
                <a:cubicBezTo>
                  <a:pt x="6246756" y="9475210"/>
                  <a:pt x="6252010" y="9472583"/>
                  <a:pt x="6259890" y="9467328"/>
                </a:cubicBezTo>
                <a:lnTo>
                  <a:pt x="6564610" y="9272938"/>
                </a:lnTo>
                <a:cubicBezTo>
                  <a:pt x="6569864" y="9270311"/>
                  <a:pt x="6575118" y="9265058"/>
                  <a:pt x="6580372" y="9262431"/>
                </a:cubicBezTo>
                <a:lnTo>
                  <a:pt x="6866703" y="9039145"/>
                </a:lnTo>
                <a:cubicBezTo>
                  <a:pt x="6871957" y="9033891"/>
                  <a:pt x="6877211" y="9031264"/>
                  <a:pt x="6882465" y="9026010"/>
                </a:cubicBezTo>
                <a:lnTo>
                  <a:pt x="7145154" y="8773828"/>
                </a:lnTo>
                <a:cubicBezTo>
                  <a:pt x="7150408" y="8768574"/>
                  <a:pt x="7155662" y="8763321"/>
                  <a:pt x="7158289" y="8760694"/>
                </a:cubicBezTo>
                <a:lnTo>
                  <a:pt x="7397336" y="8482243"/>
                </a:lnTo>
                <a:cubicBezTo>
                  <a:pt x="7402590" y="8476990"/>
                  <a:pt x="7405217" y="8471736"/>
                  <a:pt x="7410470" y="8466481"/>
                </a:cubicBezTo>
                <a:lnTo>
                  <a:pt x="7623249" y="8161763"/>
                </a:lnTo>
                <a:cubicBezTo>
                  <a:pt x="7625876" y="8156508"/>
                  <a:pt x="7631130" y="8151254"/>
                  <a:pt x="7633756" y="8146001"/>
                </a:cubicBezTo>
                <a:lnTo>
                  <a:pt x="7817639" y="7817639"/>
                </a:lnTo>
                <a:cubicBezTo>
                  <a:pt x="7820266" y="7812385"/>
                  <a:pt x="7822893" y="7807132"/>
                  <a:pt x="7825520" y="7799251"/>
                </a:cubicBezTo>
                <a:lnTo>
                  <a:pt x="7943730" y="7528681"/>
                </a:lnTo>
                <a:lnTo>
                  <a:pt x="8140747" y="7373694"/>
                </a:lnTo>
                <a:cubicBezTo>
                  <a:pt x="8146001" y="7368440"/>
                  <a:pt x="8151255" y="7365813"/>
                  <a:pt x="8156509" y="7360560"/>
                </a:cubicBezTo>
                <a:lnTo>
                  <a:pt x="8398182" y="7126765"/>
                </a:lnTo>
                <a:cubicBezTo>
                  <a:pt x="8403436" y="7121512"/>
                  <a:pt x="8406064" y="7116258"/>
                  <a:pt x="8411317" y="7113631"/>
                </a:cubicBezTo>
                <a:lnTo>
                  <a:pt x="8631976" y="6856196"/>
                </a:lnTo>
                <a:cubicBezTo>
                  <a:pt x="8637230" y="6850941"/>
                  <a:pt x="8639857" y="6845688"/>
                  <a:pt x="8645110" y="6840434"/>
                </a:cubicBezTo>
                <a:lnTo>
                  <a:pt x="8842127" y="6559356"/>
                </a:lnTo>
                <a:cubicBezTo>
                  <a:pt x="8844754" y="6554103"/>
                  <a:pt x="8850009" y="6548849"/>
                  <a:pt x="8852636" y="6543595"/>
                </a:cubicBezTo>
                <a:lnTo>
                  <a:pt x="9023384" y="6241502"/>
                </a:lnTo>
                <a:cubicBezTo>
                  <a:pt x="9026010" y="6236248"/>
                  <a:pt x="9028637" y="6230994"/>
                  <a:pt x="9031264" y="6223114"/>
                </a:cubicBezTo>
                <a:lnTo>
                  <a:pt x="9173116" y="5900006"/>
                </a:lnTo>
                <a:cubicBezTo>
                  <a:pt x="9175743" y="5894752"/>
                  <a:pt x="9178370" y="5886872"/>
                  <a:pt x="9180997" y="5881617"/>
                </a:cubicBezTo>
                <a:lnTo>
                  <a:pt x="9293954" y="5540121"/>
                </a:lnTo>
                <a:cubicBezTo>
                  <a:pt x="9296581" y="5534867"/>
                  <a:pt x="9296581" y="5526987"/>
                  <a:pt x="9299208" y="5521733"/>
                </a:cubicBezTo>
                <a:lnTo>
                  <a:pt x="9380641" y="5164475"/>
                </a:lnTo>
                <a:cubicBezTo>
                  <a:pt x="9380641" y="5159221"/>
                  <a:pt x="9383268" y="5153968"/>
                  <a:pt x="9383268" y="5148714"/>
                </a:cubicBezTo>
                <a:lnTo>
                  <a:pt x="9420044" y="4901786"/>
                </a:lnTo>
                <a:cubicBezTo>
                  <a:pt x="9420044" y="4896532"/>
                  <a:pt x="9422671" y="4891278"/>
                  <a:pt x="9422671" y="4886024"/>
                </a:cubicBezTo>
                <a:lnTo>
                  <a:pt x="9446313" y="4505125"/>
                </a:lnTo>
                <a:cubicBezTo>
                  <a:pt x="9446313" y="4499871"/>
                  <a:pt x="9446313" y="4491990"/>
                  <a:pt x="9446313" y="4486737"/>
                </a:cubicBezTo>
                <a:lnTo>
                  <a:pt x="9420044" y="4103210"/>
                </a:lnTo>
                <a:close/>
                <a:moveTo>
                  <a:pt x="1857215" y="1077027"/>
                </a:moveTo>
                <a:lnTo>
                  <a:pt x="924667" y="1032370"/>
                </a:lnTo>
                <a:lnTo>
                  <a:pt x="1849334" y="535887"/>
                </a:lnTo>
                <a:lnTo>
                  <a:pt x="1857215" y="1077027"/>
                </a:lnTo>
                <a:close/>
                <a:moveTo>
                  <a:pt x="399288" y="1405389"/>
                </a:moveTo>
                <a:lnTo>
                  <a:pt x="1862468" y="1476315"/>
                </a:lnTo>
                <a:lnTo>
                  <a:pt x="1943902" y="7702056"/>
                </a:lnTo>
                <a:lnTo>
                  <a:pt x="559529" y="9002369"/>
                </a:lnTo>
                <a:lnTo>
                  <a:pt x="399288" y="1405389"/>
                </a:lnTo>
                <a:close/>
                <a:moveTo>
                  <a:pt x="7276499" y="7941103"/>
                </a:moveTo>
                <a:lnTo>
                  <a:pt x="7074228" y="8230061"/>
                </a:lnTo>
                <a:lnTo>
                  <a:pt x="6848315" y="8495377"/>
                </a:lnTo>
                <a:lnTo>
                  <a:pt x="6598760" y="8734425"/>
                </a:lnTo>
                <a:lnTo>
                  <a:pt x="6328190" y="8947204"/>
                </a:lnTo>
                <a:lnTo>
                  <a:pt x="6039231" y="9131086"/>
                </a:lnTo>
                <a:lnTo>
                  <a:pt x="5734511" y="9286073"/>
                </a:lnTo>
                <a:lnTo>
                  <a:pt x="5414030" y="9409537"/>
                </a:lnTo>
                <a:lnTo>
                  <a:pt x="5077788" y="9501479"/>
                </a:lnTo>
                <a:lnTo>
                  <a:pt x="4731038" y="9559270"/>
                </a:lnTo>
                <a:lnTo>
                  <a:pt x="4371153" y="9582912"/>
                </a:lnTo>
                <a:lnTo>
                  <a:pt x="3998134" y="9569777"/>
                </a:lnTo>
                <a:lnTo>
                  <a:pt x="832726" y="9296580"/>
                </a:lnTo>
                <a:lnTo>
                  <a:pt x="2217099" y="7996268"/>
                </a:lnTo>
                <a:lnTo>
                  <a:pt x="5461315" y="8248450"/>
                </a:lnTo>
                <a:cubicBezTo>
                  <a:pt x="5463941" y="8248450"/>
                  <a:pt x="5469195" y="8248450"/>
                  <a:pt x="5471822" y="8248450"/>
                </a:cubicBezTo>
                <a:lnTo>
                  <a:pt x="5829080" y="8258957"/>
                </a:lnTo>
                <a:cubicBezTo>
                  <a:pt x="5836960" y="8258957"/>
                  <a:pt x="5842214" y="8258957"/>
                  <a:pt x="5850095" y="8258957"/>
                </a:cubicBezTo>
                <a:lnTo>
                  <a:pt x="6199472" y="8232688"/>
                </a:lnTo>
                <a:cubicBezTo>
                  <a:pt x="6207353" y="8232688"/>
                  <a:pt x="6212606" y="8230061"/>
                  <a:pt x="6220487" y="8230061"/>
                </a:cubicBezTo>
                <a:lnTo>
                  <a:pt x="6559356" y="8169643"/>
                </a:lnTo>
                <a:cubicBezTo>
                  <a:pt x="6567237" y="8169643"/>
                  <a:pt x="6572491" y="8167016"/>
                  <a:pt x="6577745" y="8164389"/>
                </a:cubicBezTo>
                <a:lnTo>
                  <a:pt x="6903480" y="8072447"/>
                </a:lnTo>
                <a:cubicBezTo>
                  <a:pt x="6908734" y="8069821"/>
                  <a:pt x="6916614" y="8069821"/>
                  <a:pt x="6921868" y="8067194"/>
                </a:cubicBezTo>
                <a:lnTo>
                  <a:pt x="7234469" y="7943730"/>
                </a:lnTo>
                <a:cubicBezTo>
                  <a:pt x="7239722" y="7941103"/>
                  <a:pt x="7247603" y="7938476"/>
                  <a:pt x="7252856" y="7935849"/>
                </a:cubicBezTo>
                <a:lnTo>
                  <a:pt x="7287006" y="7917461"/>
                </a:lnTo>
                <a:lnTo>
                  <a:pt x="7276499" y="7941103"/>
                </a:lnTo>
                <a:close/>
                <a:moveTo>
                  <a:pt x="7830773" y="6322936"/>
                </a:moveTo>
                <a:lnTo>
                  <a:pt x="7793997" y="6575118"/>
                </a:lnTo>
                <a:lnTo>
                  <a:pt x="7709937" y="6948137"/>
                </a:lnTo>
                <a:lnTo>
                  <a:pt x="7602234" y="7276499"/>
                </a:lnTo>
                <a:lnTo>
                  <a:pt x="7357932" y="7434112"/>
                </a:lnTo>
                <a:lnTo>
                  <a:pt x="7076855" y="7578592"/>
                </a:lnTo>
                <a:lnTo>
                  <a:pt x="6782642" y="7694175"/>
                </a:lnTo>
                <a:lnTo>
                  <a:pt x="6475296" y="7780863"/>
                </a:lnTo>
                <a:lnTo>
                  <a:pt x="6157442" y="7836027"/>
                </a:lnTo>
                <a:lnTo>
                  <a:pt x="5829080" y="7859670"/>
                </a:lnTo>
                <a:lnTo>
                  <a:pt x="5487584" y="7849161"/>
                </a:lnTo>
                <a:lnTo>
                  <a:pt x="2343190" y="7604861"/>
                </a:lnTo>
                <a:lnTo>
                  <a:pt x="2264383" y="1497330"/>
                </a:lnTo>
                <a:lnTo>
                  <a:pt x="3927208" y="1578764"/>
                </a:lnTo>
                <a:lnTo>
                  <a:pt x="4315988" y="1618167"/>
                </a:lnTo>
                <a:lnTo>
                  <a:pt x="4562916" y="1665451"/>
                </a:lnTo>
                <a:lnTo>
                  <a:pt x="4930682" y="1765273"/>
                </a:lnTo>
                <a:lnTo>
                  <a:pt x="5285312" y="1901872"/>
                </a:lnTo>
                <a:lnTo>
                  <a:pt x="5624182" y="2069993"/>
                </a:lnTo>
                <a:lnTo>
                  <a:pt x="5947290" y="2269637"/>
                </a:lnTo>
                <a:lnTo>
                  <a:pt x="6252010" y="2498177"/>
                </a:lnTo>
                <a:lnTo>
                  <a:pt x="6535714" y="2755613"/>
                </a:lnTo>
                <a:lnTo>
                  <a:pt x="6798404" y="3036690"/>
                </a:lnTo>
                <a:lnTo>
                  <a:pt x="7034824" y="3341410"/>
                </a:lnTo>
                <a:lnTo>
                  <a:pt x="7244976" y="3667145"/>
                </a:lnTo>
                <a:lnTo>
                  <a:pt x="7426232" y="4011268"/>
                </a:lnTo>
                <a:lnTo>
                  <a:pt x="7578592" y="4371153"/>
                </a:lnTo>
                <a:lnTo>
                  <a:pt x="7699428" y="4744172"/>
                </a:lnTo>
                <a:lnTo>
                  <a:pt x="7786116" y="5130326"/>
                </a:lnTo>
                <a:lnTo>
                  <a:pt x="7836027" y="5524360"/>
                </a:lnTo>
                <a:lnTo>
                  <a:pt x="7849162" y="5926275"/>
                </a:lnTo>
                <a:lnTo>
                  <a:pt x="7830773" y="6322936"/>
                </a:lnTo>
                <a:close/>
                <a:moveTo>
                  <a:pt x="9007622" y="4854502"/>
                </a:moveTo>
                <a:lnTo>
                  <a:pt x="8973472" y="5085669"/>
                </a:lnTo>
                <a:lnTo>
                  <a:pt x="8894665" y="5424538"/>
                </a:lnTo>
                <a:lnTo>
                  <a:pt x="8786963" y="5747646"/>
                </a:lnTo>
                <a:lnTo>
                  <a:pt x="8652991" y="6052366"/>
                </a:lnTo>
                <a:lnTo>
                  <a:pt x="8492751" y="6338697"/>
                </a:lnTo>
                <a:lnTo>
                  <a:pt x="8306241" y="6604013"/>
                </a:lnTo>
                <a:lnTo>
                  <a:pt x="8159135" y="6774762"/>
                </a:lnTo>
                <a:lnTo>
                  <a:pt x="8185404" y="6653925"/>
                </a:lnTo>
                <a:cubicBezTo>
                  <a:pt x="8185404" y="6648671"/>
                  <a:pt x="8188031" y="6643417"/>
                  <a:pt x="8188031" y="6638163"/>
                </a:cubicBezTo>
                <a:lnTo>
                  <a:pt x="8224807" y="6370220"/>
                </a:lnTo>
                <a:cubicBezTo>
                  <a:pt x="8224807" y="6364966"/>
                  <a:pt x="8224807" y="6359713"/>
                  <a:pt x="8227434" y="6354458"/>
                </a:cubicBezTo>
                <a:lnTo>
                  <a:pt x="8251076" y="5939409"/>
                </a:lnTo>
                <a:cubicBezTo>
                  <a:pt x="8251076" y="5934155"/>
                  <a:pt x="8251076" y="5926275"/>
                  <a:pt x="8251076" y="5921021"/>
                </a:cubicBezTo>
                <a:lnTo>
                  <a:pt x="8235316" y="5500718"/>
                </a:lnTo>
                <a:cubicBezTo>
                  <a:pt x="8235316" y="5495464"/>
                  <a:pt x="8235316" y="5487583"/>
                  <a:pt x="8232689" y="5482329"/>
                </a:cubicBezTo>
                <a:lnTo>
                  <a:pt x="8180151" y="5069907"/>
                </a:lnTo>
                <a:cubicBezTo>
                  <a:pt x="8180151" y="5064653"/>
                  <a:pt x="8177524" y="5056773"/>
                  <a:pt x="8177524" y="5051519"/>
                </a:cubicBezTo>
                <a:lnTo>
                  <a:pt x="8088209" y="4649604"/>
                </a:lnTo>
                <a:cubicBezTo>
                  <a:pt x="8085582" y="4644350"/>
                  <a:pt x="8085582" y="4639097"/>
                  <a:pt x="8082955" y="4631216"/>
                </a:cubicBezTo>
                <a:lnTo>
                  <a:pt x="7956865" y="4239808"/>
                </a:lnTo>
                <a:cubicBezTo>
                  <a:pt x="7954238" y="4234554"/>
                  <a:pt x="7954238" y="4229301"/>
                  <a:pt x="7951610" y="4224047"/>
                </a:cubicBezTo>
                <a:lnTo>
                  <a:pt x="7791370" y="3848401"/>
                </a:lnTo>
                <a:cubicBezTo>
                  <a:pt x="7788744" y="3843147"/>
                  <a:pt x="7786116" y="3837893"/>
                  <a:pt x="7783489" y="3832639"/>
                </a:cubicBezTo>
                <a:lnTo>
                  <a:pt x="7591726" y="3472755"/>
                </a:lnTo>
                <a:cubicBezTo>
                  <a:pt x="7589099" y="3467501"/>
                  <a:pt x="7586472" y="3462247"/>
                  <a:pt x="7583845" y="3456994"/>
                </a:cubicBezTo>
                <a:lnTo>
                  <a:pt x="7363186" y="3118124"/>
                </a:lnTo>
                <a:cubicBezTo>
                  <a:pt x="7360559" y="3112870"/>
                  <a:pt x="7357932" y="3107617"/>
                  <a:pt x="7352679" y="3104990"/>
                </a:cubicBezTo>
                <a:lnTo>
                  <a:pt x="7105751" y="2787135"/>
                </a:lnTo>
                <a:cubicBezTo>
                  <a:pt x="7103124" y="2781882"/>
                  <a:pt x="7097870" y="2779255"/>
                  <a:pt x="7095243" y="2774001"/>
                </a:cubicBezTo>
                <a:lnTo>
                  <a:pt x="6822046" y="2479789"/>
                </a:lnTo>
                <a:cubicBezTo>
                  <a:pt x="6816792" y="2474535"/>
                  <a:pt x="6814165" y="2471908"/>
                  <a:pt x="6808911" y="2466654"/>
                </a:cubicBezTo>
                <a:lnTo>
                  <a:pt x="6512072" y="2198711"/>
                </a:lnTo>
                <a:cubicBezTo>
                  <a:pt x="6506818" y="2193457"/>
                  <a:pt x="6504192" y="2190830"/>
                  <a:pt x="6498938" y="2188204"/>
                </a:cubicBezTo>
                <a:lnTo>
                  <a:pt x="6183711" y="1943902"/>
                </a:lnTo>
                <a:cubicBezTo>
                  <a:pt x="6178457" y="1941275"/>
                  <a:pt x="6173203" y="1936021"/>
                  <a:pt x="6167949" y="1933395"/>
                </a:cubicBezTo>
                <a:lnTo>
                  <a:pt x="5829080" y="1723243"/>
                </a:lnTo>
                <a:cubicBezTo>
                  <a:pt x="5823826" y="1720616"/>
                  <a:pt x="5818572" y="1717989"/>
                  <a:pt x="5813318" y="1715362"/>
                </a:cubicBezTo>
                <a:lnTo>
                  <a:pt x="5456060" y="1539360"/>
                </a:lnTo>
                <a:cubicBezTo>
                  <a:pt x="5450807" y="1536733"/>
                  <a:pt x="5445553" y="1534107"/>
                  <a:pt x="5437672" y="1531480"/>
                </a:cubicBezTo>
                <a:lnTo>
                  <a:pt x="5064653" y="1389627"/>
                </a:lnTo>
                <a:cubicBezTo>
                  <a:pt x="5059400" y="1387000"/>
                  <a:pt x="5051519" y="1384374"/>
                  <a:pt x="5046265" y="1384374"/>
                </a:cubicBezTo>
                <a:lnTo>
                  <a:pt x="4660112" y="1279298"/>
                </a:lnTo>
                <a:cubicBezTo>
                  <a:pt x="4654858" y="1276671"/>
                  <a:pt x="4649604" y="1276671"/>
                  <a:pt x="4644350" y="1276671"/>
                </a:cubicBezTo>
                <a:lnTo>
                  <a:pt x="4381661" y="1226760"/>
                </a:lnTo>
                <a:cubicBezTo>
                  <a:pt x="4376407" y="1226760"/>
                  <a:pt x="4371153" y="1224133"/>
                  <a:pt x="4365899" y="1224133"/>
                </a:cubicBezTo>
                <a:lnTo>
                  <a:pt x="3963984" y="1184730"/>
                </a:lnTo>
                <a:cubicBezTo>
                  <a:pt x="3961357" y="1184730"/>
                  <a:pt x="3956104" y="1184730"/>
                  <a:pt x="3953477" y="1184730"/>
                </a:cubicBezTo>
                <a:lnTo>
                  <a:pt x="2259130" y="1100669"/>
                </a:lnTo>
                <a:lnTo>
                  <a:pt x="2251249" y="415049"/>
                </a:lnTo>
                <a:lnTo>
                  <a:pt x="5474449" y="559529"/>
                </a:lnTo>
                <a:lnTo>
                  <a:pt x="5829080" y="593678"/>
                </a:lnTo>
                <a:lnTo>
                  <a:pt x="6052366" y="635709"/>
                </a:lnTo>
                <a:lnTo>
                  <a:pt x="6385981" y="725023"/>
                </a:lnTo>
                <a:lnTo>
                  <a:pt x="6709090" y="845860"/>
                </a:lnTo>
                <a:lnTo>
                  <a:pt x="7016436" y="998220"/>
                </a:lnTo>
                <a:lnTo>
                  <a:pt x="7310648" y="1179476"/>
                </a:lnTo>
                <a:lnTo>
                  <a:pt x="7586472" y="1387000"/>
                </a:lnTo>
                <a:lnTo>
                  <a:pt x="7843908" y="1618167"/>
                </a:lnTo>
                <a:lnTo>
                  <a:pt x="8080328" y="1872976"/>
                </a:lnTo>
                <a:lnTo>
                  <a:pt x="8295734" y="2148800"/>
                </a:lnTo>
                <a:lnTo>
                  <a:pt x="8487497" y="2443012"/>
                </a:lnTo>
                <a:lnTo>
                  <a:pt x="8652991" y="2755613"/>
                </a:lnTo>
                <a:lnTo>
                  <a:pt x="8789590" y="3081348"/>
                </a:lnTo>
                <a:lnTo>
                  <a:pt x="8899919" y="3414963"/>
                </a:lnTo>
                <a:lnTo>
                  <a:pt x="8976099" y="3764340"/>
                </a:lnTo>
                <a:lnTo>
                  <a:pt x="9020757" y="4124225"/>
                </a:lnTo>
                <a:lnTo>
                  <a:pt x="9031264" y="4489363"/>
                </a:lnTo>
                <a:lnTo>
                  <a:pt x="9007622" y="4854502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52"/>
          <p:cNvSpPr>
            <a:spLocks noGrp="1"/>
          </p:cNvSpPr>
          <p:nvPr>
            <p:ph type="pic" idx="6"/>
          </p:nvPr>
        </p:nvSpPr>
        <p:spPr>
          <a:xfrm>
            <a:off x="2388466" y="0"/>
            <a:ext cx="2263242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312" name="Google Shape;312;p52"/>
          <p:cNvSpPr>
            <a:spLocks noGrp="1"/>
          </p:cNvSpPr>
          <p:nvPr>
            <p:ph type="pic" idx="7"/>
          </p:nvPr>
        </p:nvSpPr>
        <p:spPr>
          <a:xfrm>
            <a:off x="2388466" y="4145288"/>
            <a:ext cx="2263242" cy="1966402"/>
          </a:xfrm>
          <a:prstGeom prst="rect">
            <a:avLst/>
          </a:prstGeom>
          <a:solidFill>
            <a:srgbClr val="BFBFBF">
              <a:alpha val="49803"/>
            </a:srgbClr>
          </a:solidFill>
          <a:ln>
            <a:noFill/>
          </a:ln>
        </p:spPr>
      </p:sp>
      <p:sp>
        <p:nvSpPr>
          <p:cNvPr id="313" name="Google Shape;313;p52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4" name="Google Shape;314;p52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315" name="Google Shape;315;p52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52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52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8" name="Google Shape;318;p52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9" name="Google Shape;319;p52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0" name="Google Shape;320;p52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53"/>
          <p:cNvSpPr txBox="1">
            <a:spLocks noGrp="1"/>
          </p:cNvSpPr>
          <p:nvPr>
            <p:ph type="body" idx="1"/>
          </p:nvPr>
        </p:nvSpPr>
        <p:spPr>
          <a:xfrm>
            <a:off x="457199" y="1575772"/>
            <a:ext cx="5400846" cy="549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23" name="Google Shape;323;p53"/>
          <p:cNvSpPr txBox="1">
            <a:spLocks noGrp="1"/>
          </p:cNvSpPr>
          <p:nvPr>
            <p:ph type="body" idx="2"/>
          </p:nvPr>
        </p:nvSpPr>
        <p:spPr>
          <a:xfrm>
            <a:off x="457199" y="2370023"/>
            <a:ext cx="5400846" cy="3513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  <a:defRPr sz="2400"/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—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4" name="Google Shape;324;p53"/>
          <p:cNvSpPr txBox="1">
            <a:spLocks noGrp="1"/>
          </p:cNvSpPr>
          <p:nvPr>
            <p:ph type="body" idx="3"/>
          </p:nvPr>
        </p:nvSpPr>
        <p:spPr>
          <a:xfrm>
            <a:off x="6333954" y="1575772"/>
            <a:ext cx="5400846" cy="549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25" name="Google Shape;325;p53"/>
          <p:cNvSpPr txBox="1">
            <a:spLocks noGrp="1"/>
          </p:cNvSpPr>
          <p:nvPr>
            <p:ph type="body" idx="4"/>
          </p:nvPr>
        </p:nvSpPr>
        <p:spPr>
          <a:xfrm>
            <a:off x="6333954" y="2370023"/>
            <a:ext cx="5400846" cy="3513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  <a:defRPr sz="2400"/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—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6" name="Google Shape;326;p53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7" name="Google Shape;327;p53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53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9" name="Google Shape;329;p53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330" name="Google Shape;330;p53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331" name="Google Shape;331;p53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53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53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4" name="Google Shape;334;p53"/>
          <p:cNvSpPr txBox="1">
            <a:spLocks noGrp="1"/>
          </p:cNvSpPr>
          <p:nvPr>
            <p:ph type="title"/>
          </p:nvPr>
        </p:nvSpPr>
        <p:spPr>
          <a:xfrm>
            <a:off x="457200" y="228601"/>
            <a:ext cx="11277600" cy="1123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+ Bar">
  <p:cSld name="Blank + Bar"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54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54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8" name="Google Shape;338;p54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9" name="Google Shape;339;p54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340" name="Google Shape;340;p54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341" name="Google Shape;341;p54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54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54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con + Callout">
  <p:cSld name="Icon + Callout">
    <p:bg>
      <p:bgPr>
        <a:solidFill>
          <a:schemeClr val="lt2"/>
        </a:solidFill>
        <a:effectLst/>
      </p:bgPr>
    </p:bg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55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55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47" name="Google Shape;347;p55"/>
          <p:cNvCxnSpPr/>
          <p:nvPr/>
        </p:nvCxnSpPr>
        <p:spPr>
          <a:xfrm rot="10800000">
            <a:off x="3754966" y="1777767"/>
            <a:ext cx="0" cy="2640763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miter lim="400000"/>
            <a:headEnd type="none" w="sm" len="sm"/>
            <a:tailEnd type="none" w="sm" len="sm"/>
          </a:ln>
        </p:spPr>
      </p:cxnSp>
      <p:pic>
        <p:nvPicPr>
          <p:cNvPr id="348" name="Google Shape;348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56950" y="2331667"/>
            <a:ext cx="1525614" cy="1525614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55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0" name="Google Shape;350;p55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351" name="Google Shape;351;p55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352" name="Google Shape;352;p55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4B4B4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55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4B4B4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55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4B4B4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 + Bar">
  <p:cSld name="1_Blank + Bar"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56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56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8" name="Google Shape;358;p56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9" name="Google Shape;359;p56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360" name="Google Shape;360;p56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361" name="Google Shape;361;p56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56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56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4" name="Google Shape;364;p56"/>
          <p:cNvSpPr txBox="1">
            <a:spLocks noGrp="1"/>
          </p:cNvSpPr>
          <p:nvPr>
            <p:ph type="body" idx="1"/>
          </p:nvPr>
        </p:nvSpPr>
        <p:spPr>
          <a:xfrm>
            <a:off x="1099053" y="3573152"/>
            <a:ext cx="2434693" cy="351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5" name="Google Shape;365;p56"/>
          <p:cNvSpPr txBox="1">
            <a:spLocks noGrp="1"/>
          </p:cNvSpPr>
          <p:nvPr>
            <p:ph type="body" idx="2"/>
          </p:nvPr>
        </p:nvSpPr>
        <p:spPr>
          <a:xfrm>
            <a:off x="661430" y="4092762"/>
            <a:ext cx="3309938" cy="646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6" name="Google Shape;366;p56"/>
          <p:cNvSpPr txBox="1">
            <a:spLocks noGrp="1"/>
          </p:cNvSpPr>
          <p:nvPr>
            <p:ph type="body" idx="3"/>
          </p:nvPr>
        </p:nvSpPr>
        <p:spPr>
          <a:xfrm>
            <a:off x="4878654" y="3573152"/>
            <a:ext cx="2434693" cy="351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7" name="Google Shape;367;p56"/>
          <p:cNvSpPr txBox="1">
            <a:spLocks noGrp="1"/>
          </p:cNvSpPr>
          <p:nvPr>
            <p:ph type="body" idx="4"/>
          </p:nvPr>
        </p:nvSpPr>
        <p:spPr>
          <a:xfrm>
            <a:off x="4441031" y="4092762"/>
            <a:ext cx="3309938" cy="646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8" name="Google Shape;368;p56"/>
          <p:cNvSpPr txBox="1">
            <a:spLocks noGrp="1"/>
          </p:cNvSpPr>
          <p:nvPr>
            <p:ph type="body" idx="5"/>
          </p:nvPr>
        </p:nvSpPr>
        <p:spPr>
          <a:xfrm>
            <a:off x="8658255" y="3573152"/>
            <a:ext cx="2434693" cy="351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9" name="Google Shape;369;p56"/>
          <p:cNvSpPr txBox="1">
            <a:spLocks noGrp="1"/>
          </p:cNvSpPr>
          <p:nvPr>
            <p:ph type="body" idx="6"/>
          </p:nvPr>
        </p:nvSpPr>
        <p:spPr>
          <a:xfrm>
            <a:off x="8220632" y="4092762"/>
            <a:ext cx="3309938" cy="646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70" name="Google Shape;370;p5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53592" y="1957141"/>
            <a:ext cx="1525614" cy="15256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33193" y="1957141"/>
            <a:ext cx="1525614" cy="15256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5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112794" y="1957141"/>
            <a:ext cx="1525614" cy="15256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8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28"/>
          <p:cNvSpPr txBox="1">
            <a:spLocks noGrp="1"/>
          </p:cNvSpPr>
          <p:nvPr>
            <p:ph type="body" idx="1"/>
          </p:nvPr>
        </p:nvSpPr>
        <p:spPr>
          <a:xfrm>
            <a:off x="457199" y="1825626"/>
            <a:ext cx="5400847" cy="4057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  <a:defRPr sz="2400"/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—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28"/>
          <p:cNvSpPr txBox="1">
            <a:spLocks noGrp="1"/>
          </p:cNvSpPr>
          <p:nvPr>
            <p:ph type="body" idx="2"/>
          </p:nvPr>
        </p:nvSpPr>
        <p:spPr>
          <a:xfrm>
            <a:off x="6333953" y="1825626"/>
            <a:ext cx="5400847" cy="4057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  <a:defRPr sz="2400"/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—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28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8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8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49" name="Google Shape;49;p28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50" name="Google Shape;50;p28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28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28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" name="Google Shape;53;p28"/>
          <p:cNvSpPr txBox="1">
            <a:spLocks noGrp="1"/>
          </p:cNvSpPr>
          <p:nvPr>
            <p:ph type="title"/>
          </p:nvPr>
        </p:nvSpPr>
        <p:spPr>
          <a:xfrm>
            <a:off x="457200" y="228601"/>
            <a:ext cx="11277600" cy="1123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57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5" name="Google Shape;375;p57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6" name="Google Shape;376;p57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 not use  ">
  <p:cSld name="do not use  ">
    <p:bg>
      <p:bgPr>
        <a:solidFill>
          <a:schemeClr val="dk2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58"/>
          <p:cNvSpPr txBox="1"/>
          <p:nvPr/>
        </p:nvSpPr>
        <p:spPr>
          <a:xfrm>
            <a:off x="228600" y="1459230"/>
            <a:ext cx="11734800" cy="3939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Photo</a:t>
            </a:r>
            <a:br>
              <a:rPr lang="en-US" sz="12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2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Grids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2-up">
  <p:cSld name="Photo: 2-up">
    <p:bg>
      <p:bgPr>
        <a:solidFill>
          <a:schemeClr val="lt1"/>
        </a:solidFill>
        <a:effectLst/>
      </p:bgPr>
    </p:bg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59"/>
          <p:cNvSpPr>
            <a:spLocks noGrp="1"/>
          </p:cNvSpPr>
          <p:nvPr>
            <p:ph type="pic" idx="2"/>
          </p:nvPr>
        </p:nvSpPr>
        <p:spPr>
          <a:xfrm>
            <a:off x="6156960" y="0"/>
            <a:ext cx="6035040" cy="685800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381" name="Google Shape;381;p59"/>
          <p:cNvSpPr>
            <a:spLocks noGrp="1"/>
          </p:cNvSpPr>
          <p:nvPr>
            <p:ph type="pic" idx="3"/>
          </p:nvPr>
        </p:nvSpPr>
        <p:spPr>
          <a:xfrm>
            <a:off x="0" y="0"/>
            <a:ext cx="6035040" cy="685800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3-up">
  <p:cSld name="Photo: 3-up">
    <p:bg>
      <p:bgPr>
        <a:solidFill>
          <a:schemeClr val="lt1"/>
        </a:solidFill>
        <a:effectLst/>
      </p:bgPr>
    </p:bg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60"/>
          <p:cNvSpPr>
            <a:spLocks noGrp="1"/>
          </p:cNvSpPr>
          <p:nvPr>
            <p:ph type="pic" idx="2"/>
          </p:nvPr>
        </p:nvSpPr>
        <p:spPr>
          <a:xfrm>
            <a:off x="4107180" y="0"/>
            <a:ext cx="3977640" cy="685800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384" name="Google Shape;384;p60"/>
          <p:cNvSpPr>
            <a:spLocks noGrp="1"/>
          </p:cNvSpPr>
          <p:nvPr>
            <p:ph type="pic" idx="3"/>
          </p:nvPr>
        </p:nvSpPr>
        <p:spPr>
          <a:xfrm>
            <a:off x="0" y="0"/>
            <a:ext cx="3977640" cy="685800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385" name="Google Shape;385;p60"/>
          <p:cNvSpPr>
            <a:spLocks noGrp="1"/>
          </p:cNvSpPr>
          <p:nvPr>
            <p:ph type="pic" idx="4"/>
          </p:nvPr>
        </p:nvSpPr>
        <p:spPr>
          <a:xfrm>
            <a:off x="8214360" y="0"/>
            <a:ext cx="3977640" cy="685800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4-up">
  <p:cSld name="Photo: 4-up">
    <p:bg>
      <p:bgPr>
        <a:solidFill>
          <a:schemeClr val="lt1"/>
        </a:solidFill>
        <a:effectLst/>
      </p:bgPr>
    </p:bg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61"/>
          <p:cNvSpPr>
            <a:spLocks noGrp="1"/>
          </p:cNvSpPr>
          <p:nvPr>
            <p:ph type="pic" idx="2"/>
          </p:nvPr>
        </p:nvSpPr>
        <p:spPr>
          <a:xfrm>
            <a:off x="6156960" y="3483864"/>
            <a:ext cx="60350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388" name="Google Shape;388;p61"/>
          <p:cNvSpPr>
            <a:spLocks noGrp="1"/>
          </p:cNvSpPr>
          <p:nvPr>
            <p:ph type="pic" idx="3"/>
          </p:nvPr>
        </p:nvSpPr>
        <p:spPr>
          <a:xfrm>
            <a:off x="6156960" y="0"/>
            <a:ext cx="60350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389" name="Google Shape;389;p61"/>
          <p:cNvSpPr>
            <a:spLocks noGrp="1"/>
          </p:cNvSpPr>
          <p:nvPr>
            <p:ph type="pic" idx="4"/>
          </p:nvPr>
        </p:nvSpPr>
        <p:spPr>
          <a:xfrm>
            <a:off x="0" y="3483864"/>
            <a:ext cx="60350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390" name="Google Shape;390;p61"/>
          <p:cNvSpPr>
            <a:spLocks noGrp="1"/>
          </p:cNvSpPr>
          <p:nvPr>
            <p:ph type="pic" idx="5"/>
          </p:nvPr>
        </p:nvSpPr>
        <p:spPr>
          <a:xfrm>
            <a:off x="0" y="0"/>
            <a:ext cx="60350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6-up">
  <p:cSld name="Photo: 6-up">
    <p:bg>
      <p:bgPr>
        <a:solidFill>
          <a:schemeClr val="lt1"/>
        </a:solidFill>
        <a:effectLst/>
      </p:bgPr>
    </p:bg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62"/>
          <p:cNvSpPr>
            <a:spLocks noGrp="1"/>
          </p:cNvSpPr>
          <p:nvPr>
            <p:ph type="pic" idx="2"/>
          </p:nvPr>
        </p:nvSpPr>
        <p:spPr>
          <a:xfrm>
            <a:off x="4107180" y="0"/>
            <a:ext cx="39776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393" name="Google Shape;393;p62"/>
          <p:cNvSpPr>
            <a:spLocks noGrp="1"/>
          </p:cNvSpPr>
          <p:nvPr>
            <p:ph type="pic" idx="3"/>
          </p:nvPr>
        </p:nvSpPr>
        <p:spPr>
          <a:xfrm>
            <a:off x="0" y="0"/>
            <a:ext cx="39776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394" name="Google Shape;394;p62"/>
          <p:cNvSpPr>
            <a:spLocks noGrp="1"/>
          </p:cNvSpPr>
          <p:nvPr>
            <p:ph type="pic" idx="4"/>
          </p:nvPr>
        </p:nvSpPr>
        <p:spPr>
          <a:xfrm>
            <a:off x="8214360" y="0"/>
            <a:ext cx="39776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395" name="Google Shape;395;p62"/>
          <p:cNvSpPr>
            <a:spLocks noGrp="1"/>
          </p:cNvSpPr>
          <p:nvPr>
            <p:ph type="pic" idx="5"/>
          </p:nvPr>
        </p:nvSpPr>
        <p:spPr>
          <a:xfrm>
            <a:off x="4107180" y="3483864"/>
            <a:ext cx="39776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396" name="Google Shape;396;p62"/>
          <p:cNvSpPr>
            <a:spLocks noGrp="1"/>
          </p:cNvSpPr>
          <p:nvPr>
            <p:ph type="pic" idx="6"/>
          </p:nvPr>
        </p:nvSpPr>
        <p:spPr>
          <a:xfrm>
            <a:off x="0" y="3483864"/>
            <a:ext cx="39776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397" name="Google Shape;397;p62"/>
          <p:cNvSpPr>
            <a:spLocks noGrp="1"/>
          </p:cNvSpPr>
          <p:nvPr>
            <p:ph type="pic" idx="7"/>
          </p:nvPr>
        </p:nvSpPr>
        <p:spPr>
          <a:xfrm>
            <a:off x="8214360" y="3483864"/>
            <a:ext cx="39776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8-up">
  <p:cSld name="Photo: 8-up">
    <p:bg>
      <p:bgPr>
        <a:solidFill>
          <a:schemeClr val="lt1"/>
        </a:solidFill>
        <a:effectLst/>
      </p:bgPr>
    </p:bg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63"/>
          <p:cNvSpPr>
            <a:spLocks noGrp="1"/>
          </p:cNvSpPr>
          <p:nvPr>
            <p:ph type="pic" idx="2"/>
          </p:nvPr>
        </p:nvSpPr>
        <p:spPr>
          <a:xfrm>
            <a:off x="9247632" y="3483864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00" name="Google Shape;400;p63"/>
          <p:cNvSpPr>
            <a:spLocks noGrp="1"/>
          </p:cNvSpPr>
          <p:nvPr>
            <p:ph type="pic" idx="3"/>
          </p:nvPr>
        </p:nvSpPr>
        <p:spPr>
          <a:xfrm>
            <a:off x="9247632" y="0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01" name="Google Shape;401;p63"/>
          <p:cNvSpPr>
            <a:spLocks noGrp="1"/>
          </p:cNvSpPr>
          <p:nvPr>
            <p:ph type="pic" idx="4"/>
          </p:nvPr>
        </p:nvSpPr>
        <p:spPr>
          <a:xfrm>
            <a:off x="6163056" y="3483864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02" name="Google Shape;402;p63"/>
          <p:cNvSpPr>
            <a:spLocks noGrp="1"/>
          </p:cNvSpPr>
          <p:nvPr>
            <p:ph type="pic" idx="5"/>
          </p:nvPr>
        </p:nvSpPr>
        <p:spPr>
          <a:xfrm>
            <a:off x="6163056" y="0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03" name="Google Shape;403;p63"/>
          <p:cNvSpPr>
            <a:spLocks noGrp="1"/>
          </p:cNvSpPr>
          <p:nvPr>
            <p:ph type="pic" idx="6"/>
          </p:nvPr>
        </p:nvSpPr>
        <p:spPr>
          <a:xfrm>
            <a:off x="3081528" y="3483864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04" name="Google Shape;404;p63"/>
          <p:cNvSpPr>
            <a:spLocks noGrp="1"/>
          </p:cNvSpPr>
          <p:nvPr>
            <p:ph type="pic" idx="7"/>
          </p:nvPr>
        </p:nvSpPr>
        <p:spPr>
          <a:xfrm>
            <a:off x="3081528" y="0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05" name="Google Shape;405;p63"/>
          <p:cNvSpPr>
            <a:spLocks noGrp="1"/>
          </p:cNvSpPr>
          <p:nvPr>
            <p:ph type="pic" idx="8"/>
          </p:nvPr>
        </p:nvSpPr>
        <p:spPr>
          <a:xfrm>
            <a:off x="0" y="3483864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06" name="Google Shape;406;p63"/>
          <p:cNvSpPr>
            <a:spLocks noGrp="1"/>
          </p:cNvSpPr>
          <p:nvPr>
            <p:ph type="pic" idx="9"/>
          </p:nvPr>
        </p:nvSpPr>
        <p:spPr>
          <a:xfrm>
            <a:off x="0" y="0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16-up">
  <p:cSld name="Photo: 16-up">
    <p:bg>
      <p:bgPr>
        <a:solidFill>
          <a:srgbClr val="FFFFFF"/>
        </a:solidFill>
        <a:effectLst/>
      </p:bgPr>
    </p:bg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64"/>
          <p:cNvSpPr>
            <a:spLocks noGrp="1"/>
          </p:cNvSpPr>
          <p:nvPr>
            <p:ph type="pic" idx="2"/>
          </p:nvPr>
        </p:nvSpPr>
        <p:spPr>
          <a:xfrm>
            <a:off x="9247632" y="5230368"/>
            <a:ext cx="2944368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09" name="Google Shape;409;p64"/>
          <p:cNvSpPr>
            <a:spLocks noGrp="1"/>
          </p:cNvSpPr>
          <p:nvPr>
            <p:ph type="pic" idx="3"/>
          </p:nvPr>
        </p:nvSpPr>
        <p:spPr>
          <a:xfrm>
            <a:off x="6165087" y="5230368"/>
            <a:ext cx="2944368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10" name="Google Shape;410;p64"/>
          <p:cNvSpPr>
            <a:spLocks noGrp="1"/>
          </p:cNvSpPr>
          <p:nvPr>
            <p:ph type="pic" idx="4"/>
          </p:nvPr>
        </p:nvSpPr>
        <p:spPr>
          <a:xfrm>
            <a:off x="3082543" y="5230368"/>
            <a:ext cx="2944368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11" name="Google Shape;411;p64"/>
          <p:cNvSpPr>
            <a:spLocks noGrp="1"/>
          </p:cNvSpPr>
          <p:nvPr>
            <p:ph type="pic" idx="5"/>
          </p:nvPr>
        </p:nvSpPr>
        <p:spPr>
          <a:xfrm>
            <a:off x="0" y="5230368"/>
            <a:ext cx="2944368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12" name="Google Shape;412;p64"/>
          <p:cNvSpPr>
            <a:spLocks noGrp="1"/>
          </p:cNvSpPr>
          <p:nvPr>
            <p:ph type="pic" idx="6"/>
          </p:nvPr>
        </p:nvSpPr>
        <p:spPr>
          <a:xfrm>
            <a:off x="9247632" y="3483864"/>
            <a:ext cx="2944368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13" name="Google Shape;413;p64"/>
          <p:cNvSpPr>
            <a:spLocks noGrp="1"/>
          </p:cNvSpPr>
          <p:nvPr>
            <p:ph type="pic" idx="7"/>
          </p:nvPr>
        </p:nvSpPr>
        <p:spPr>
          <a:xfrm>
            <a:off x="6165087" y="3483864"/>
            <a:ext cx="2944368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14" name="Google Shape;414;p64"/>
          <p:cNvSpPr>
            <a:spLocks noGrp="1"/>
          </p:cNvSpPr>
          <p:nvPr>
            <p:ph type="pic" idx="8"/>
          </p:nvPr>
        </p:nvSpPr>
        <p:spPr>
          <a:xfrm>
            <a:off x="3082543" y="3483864"/>
            <a:ext cx="2944368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15" name="Google Shape;415;p64"/>
          <p:cNvSpPr>
            <a:spLocks noGrp="1"/>
          </p:cNvSpPr>
          <p:nvPr>
            <p:ph type="pic" idx="9"/>
          </p:nvPr>
        </p:nvSpPr>
        <p:spPr>
          <a:xfrm>
            <a:off x="0" y="3483864"/>
            <a:ext cx="2944368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16" name="Google Shape;416;p64"/>
          <p:cNvSpPr>
            <a:spLocks noGrp="1"/>
          </p:cNvSpPr>
          <p:nvPr>
            <p:ph type="pic" idx="13"/>
          </p:nvPr>
        </p:nvSpPr>
        <p:spPr>
          <a:xfrm>
            <a:off x="9247632" y="1746504"/>
            <a:ext cx="2944368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17" name="Google Shape;417;p64"/>
          <p:cNvSpPr>
            <a:spLocks noGrp="1"/>
          </p:cNvSpPr>
          <p:nvPr>
            <p:ph type="pic" idx="14"/>
          </p:nvPr>
        </p:nvSpPr>
        <p:spPr>
          <a:xfrm>
            <a:off x="6165087" y="1746504"/>
            <a:ext cx="2944368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18" name="Google Shape;418;p64"/>
          <p:cNvSpPr>
            <a:spLocks noGrp="1"/>
          </p:cNvSpPr>
          <p:nvPr>
            <p:ph type="pic" idx="15"/>
          </p:nvPr>
        </p:nvSpPr>
        <p:spPr>
          <a:xfrm>
            <a:off x="3082543" y="1746504"/>
            <a:ext cx="2944368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19" name="Google Shape;419;p64"/>
          <p:cNvSpPr>
            <a:spLocks noGrp="1"/>
          </p:cNvSpPr>
          <p:nvPr>
            <p:ph type="pic" idx="16"/>
          </p:nvPr>
        </p:nvSpPr>
        <p:spPr>
          <a:xfrm>
            <a:off x="0" y="1746504"/>
            <a:ext cx="2944368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20" name="Google Shape;420;p64"/>
          <p:cNvSpPr>
            <a:spLocks noGrp="1"/>
          </p:cNvSpPr>
          <p:nvPr>
            <p:ph type="pic" idx="17"/>
          </p:nvPr>
        </p:nvSpPr>
        <p:spPr>
          <a:xfrm>
            <a:off x="9247632" y="0"/>
            <a:ext cx="2944368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21" name="Google Shape;421;p64"/>
          <p:cNvSpPr>
            <a:spLocks noGrp="1"/>
          </p:cNvSpPr>
          <p:nvPr>
            <p:ph type="pic" idx="18"/>
          </p:nvPr>
        </p:nvSpPr>
        <p:spPr>
          <a:xfrm>
            <a:off x="6165087" y="0"/>
            <a:ext cx="2944368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22" name="Google Shape;422;p64"/>
          <p:cNvSpPr>
            <a:spLocks noGrp="1"/>
          </p:cNvSpPr>
          <p:nvPr>
            <p:ph type="pic" idx="19"/>
          </p:nvPr>
        </p:nvSpPr>
        <p:spPr>
          <a:xfrm>
            <a:off x="3082543" y="0"/>
            <a:ext cx="2944368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23" name="Google Shape;423;p64"/>
          <p:cNvSpPr>
            <a:spLocks noGrp="1"/>
          </p:cNvSpPr>
          <p:nvPr>
            <p:ph type="pic" idx="20"/>
          </p:nvPr>
        </p:nvSpPr>
        <p:spPr>
          <a:xfrm>
            <a:off x="0" y="0"/>
            <a:ext cx="2944368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12-up">
  <p:cSld name="Photo: 12-up">
    <p:bg>
      <p:bgPr>
        <a:solidFill>
          <a:srgbClr val="FFFFFF"/>
        </a:solidFill>
        <a:effectLst/>
      </p:bgPr>
    </p:bg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65"/>
          <p:cNvSpPr>
            <a:spLocks noGrp="1"/>
          </p:cNvSpPr>
          <p:nvPr>
            <p:ph type="pic" idx="2"/>
          </p:nvPr>
        </p:nvSpPr>
        <p:spPr>
          <a:xfrm>
            <a:off x="9247632" y="4654296"/>
            <a:ext cx="2944368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26" name="Google Shape;426;p65"/>
          <p:cNvSpPr>
            <a:spLocks noGrp="1"/>
          </p:cNvSpPr>
          <p:nvPr>
            <p:ph type="pic" idx="3"/>
          </p:nvPr>
        </p:nvSpPr>
        <p:spPr>
          <a:xfrm>
            <a:off x="6165087" y="4654296"/>
            <a:ext cx="2944368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27" name="Google Shape;427;p65"/>
          <p:cNvSpPr>
            <a:spLocks noGrp="1"/>
          </p:cNvSpPr>
          <p:nvPr>
            <p:ph type="pic" idx="4"/>
          </p:nvPr>
        </p:nvSpPr>
        <p:spPr>
          <a:xfrm>
            <a:off x="3082543" y="4654296"/>
            <a:ext cx="2944368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28" name="Google Shape;428;p65"/>
          <p:cNvSpPr>
            <a:spLocks noGrp="1"/>
          </p:cNvSpPr>
          <p:nvPr>
            <p:ph type="pic" idx="5"/>
          </p:nvPr>
        </p:nvSpPr>
        <p:spPr>
          <a:xfrm>
            <a:off x="0" y="4654296"/>
            <a:ext cx="2944368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29" name="Google Shape;429;p65"/>
          <p:cNvSpPr>
            <a:spLocks noGrp="1"/>
          </p:cNvSpPr>
          <p:nvPr>
            <p:ph type="pic" idx="6"/>
          </p:nvPr>
        </p:nvSpPr>
        <p:spPr>
          <a:xfrm>
            <a:off x="9247632" y="2327148"/>
            <a:ext cx="2944368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30" name="Google Shape;430;p65"/>
          <p:cNvSpPr>
            <a:spLocks noGrp="1"/>
          </p:cNvSpPr>
          <p:nvPr>
            <p:ph type="pic" idx="7"/>
          </p:nvPr>
        </p:nvSpPr>
        <p:spPr>
          <a:xfrm>
            <a:off x="6165087" y="2327148"/>
            <a:ext cx="2944368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31" name="Google Shape;431;p65"/>
          <p:cNvSpPr>
            <a:spLocks noGrp="1"/>
          </p:cNvSpPr>
          <p:nvPr>
            <p:ph type="pic" idx="8"/>
          </p:nvPr>
        </p:nvSpPr>
        <p:spPr>
          <a:xfrm>
            <a:off x="3082543" y="2327148"/>
            <a:ext cx="2944368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32" name="Google Shape;432;p65"/>
          <p:cNvSpPr>
            <a:spLocks noGrp="1"/>
          </p:cNvSpPr>
          <p:nvPr>
            <p:ph type="pic" idx="9"/>
          </p:nvPr>
        </p:nvSpPr>
        <p:spPr>
          <a:xfrm>
            <a:off x="0" y="2327148"/>
            <a:ext cx="2944368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33" name="Google Shape;433;p65"/>
          <p:cNvSpPr>
            <a:spLocks noGrp="1"/>
          </p:cNvSpPr>
          <p:nvPr>
            <p:ph type="pic" idx="13"/>
          </p:nvPr>
        </p:nvSpPr>
        <p:spPr>
          <a:xfrm>
            <a:off x="9247632" y="0"/>
            <a:ext cx="2944368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34" name="Google Shape;434;p65"/>
          <p:cNvSpPr>
            <a:spLocks noGrp="1"/>
          </p:cNvSpPr>
          <p:nvPr>
            <p:ph type="pic" idx="14"/>
          </p:nvPr>
        </p:nvSpPr>
        <p:spPr>
          <a:xfrm>
            <a:off x="6165087" y="0"/>
            <a:ext cx="2944368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35" name="Google Shape;435;p65"/>
          <p:cNvSpPr>
            <a:spLocks noGrp="1"/>
          </p:cNvSpPr>
          <p:nvPr>
            <p:ph type="pic" idx="15"/>
          </p:nvPr>
        </p:nvSpPr>
        <p:spPr>
          <a:xfrm>
            <a:off x="3082543" y="0"/>
            <a:ext cx="2944368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36" name="Google Shape;436;p65"/>
          <p:cNvSpPr>
            <a:spLocks noGrp="1"/>
          </p:cNvSpPr>
          <p:nvPr>
            <p:ph type="pic" idx="16"/>
          </p:nvPr>
        </p:nvSpPr>
        <p:spPr>
          <a:xfrm>
            <a:off x="0" y="0"/>
            <a:ext cx="2944368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20-up">
  <p:cSld name="Photo: 20-up">
    <p:bg>
      <p:bgPr>
        <a:solidFill>
          <a:schemeClr val="lt1"/>
        </a:solidFill>
        <a:effectLst/>
      </p:bgPr>
    </p:bg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66"/>
          <p:cNvSpPr>
            <a:spLocks noGrp="1"/>
          </p:cNvSpPr>
          <p:nvPr>
            <p:ph type="pic" idx="2"/>
          </p:nvPr>
        </p:nvSpPr>
        <p:spPr>
          <a:xfrm>
            <a:off x="9860280" y="5230368"/>
            <a:ext cx="2331720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39" name="Google Shape;439;p66"/>
          <p:cNvSpPr>
            <a:spLocks noGrp="1"/>
          </p:cNvSpPr>
          <p:nvPr>
            <p:ph type="pic" idx="3"/>
          </p:nvPr>
        </p:nvSpPr>
        <p:spPr>
          <a:xfrm>
            <a:off x="9860280" y="3483864"/>
            <a:ext cx="2331720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40" name="Google Shape;440;p66"/>
          <p:cNvSpPr>
            <a:spLocks noGrp="1"/>
          </p:cNvSpPr>
          <p:nvPr>
            <p:ph type="pic" idx="4"/>
          </p:nvPr>
        </p:nvSpPr>
        <p:spPr>
          <a:xfrm>
            <a:off x="9860280" y="1746504"/>
            <a:ext cx="2331720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41" name="Google Shape;441;p66"/>
          <p:cNvSpPr>
            <a:spLocks noGrp="1"/>
          </p:cNvSpPr>
          <p:nvPr>
            <p:ph type="pic" idx="5"/>
          </p:nvPr>
        </p:nvSpPr>
        <p:spPr>
          <a:xfrm>
            <a:off x="9860280" y="0"/>
            <a:ext cx="2331720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42" name="Google Shape;442;p66"/>
          <p:cNvSpPr>
            <a:spLocks noGrp="1"/>
          </p:cNvSpPr>
          <p:nvPr>
            <p:ph type="pic" idx="6"/>
          </p:nvPr>
        </p:nvSpPr>
        <p:spPr>
          <a:xfrm>
            <a:off x="7395209" y="5230368"/>
            <a:ext cx="2331720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43" name="Google Shape;443;p66"/>
          <p:cNvSpPr>
            <a:spLocks noGrp="1"/>
          </p:cNvSpPr>
          <p:nvPr>
            <p:ph type="pic" idx="7"/>
          </p:nvPr>
        </p:nvSpPr>
        <p:spPr>
          <a:xfrm>
            <a:off x="7395209" y="3483864"/>
            <a:ext cx="2331720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44" name="Google Shape;444;p66"/>
          <p:cNvSpPr>
            <a:spLocks noGrp="1"/>
          </p:cNvSpPr>
          <p:nvPr>
            <p:ph type="pic" idx="8"/>
          </p:nvPr>
        </p:nvSpPr>
        <p:spPr>
          <a:xfrm>
            <a:off x="7395209" y="1746504"/>
            <a:ext cx="2331720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45" name="Google Shape;445;p66"/>
          <p:cNvSpPr>
            <a:spLocks noGrp="1"/>
          </p:cNvSpPr>
          <p:nvPr>
            <p:ph type="pic" idx="9"/>
          </p:nvPr>
        </p:nvSpPr>
        <p:spPr>
          <a:xfrm>
            <a:off x="7395209" y="0"/>
            <a:ext cx="2331720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46" name="Google Shape;446;p66"/>
          <p:cNvSpPr>
            <a:spLocks noGrp="1"/>
          </p:cNvSpPr>
          <p:nvPr>
            <p:ph type="pic" idx="13"/>
          </p:nvPr>
        </p:nvSpPr>
        <p:spPr>
          <a:xfrm>
            <a:off x="4930138" y="5230368"/>
            <a:ext cx="2331720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47" name="Google Shape;447;p66"/>
          <p:cNvSpPr>
            <a:spLocks noGrp="1"/>
          </p:cNvSpPr>
          <p:nvPr>
            <p:ph type="pic" idx="14"/>
          </p:nvPr>
        </p:nvSpPr>
        <p:spPr>
          <a:xfrm>
            <a:off x="4930138" y="3483864"/>
            <a:ext cx="2331720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48" name="Google Shape;448;p66"/>
          <p:cNvSpPr>
            <a:spLocks noGrp="1"/>
          </p:cNvSpPr>
          <p:nvPr>
            <p:ph type="pic" idx="15"/>
          </p:nvPr>
        </p:nvSpPr>
        <p:spPr>
          <a:xfrm>
            <a:off x="4930138" y="1746504"/>
            <a:ext cx="2331720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49" name="Google Shape;449;p66"/>
          <p:cNvSpPr>
            <a:spLocks noGrp="1"/>
          </p:cNvSpPr>
          <p:nvPr>
            <p:ph type="pic" idx="16"/>
          </p:nvPr>
        </p:nvSpPr>
        <p:spPr>
          <a:xfrm>
            <a:off x="4930138" y="0"/>
            <a:ext cx="2331720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50" name="Google Shape;450;p66"/>
          <p:cNvSpPr>
            <a:spLocks noGrp="1"/>
          </p:cNvSpPr>
          <p:nvPr>
            <p:ph type="pic" idx="17"/>
          </p:nvPr>
        </p:nvSpPr>
        <p:spPr>
          <a:xfrm>
            <a:off x="2468880" y="5230368"/>
            <a:ext cx="2331720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51" name="Google Shape;451;p66"/>
          <p:cNvSpPr>
            <a:spLocks noGrp="1"/>
          </p:cNvSpPr>
          <p:nvPr>
            <p:ph type="pic" idx="18"/>
          </p:nvPr>
        </p:nvSpPr>
        <p:spPr>
          <a:xfrm>
            <a:off x="2468880" y="3483864"/>
            <a:ext cx="2331720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52" name="Google Shape;452;p66"/>
          <p:cNvSpPr>
            <a:spLocks noGrp="1"/>
          </p:cNvSpPr>
          <p:nvPr>
            <p:ph type="pic" idx="19"/>
          </p:nvPr>
        </p:nvSpPr>
        <p:spPr>
          <a:xfrm>
            <a:off x="2468880" y="1746504"/>
            <a:ext cx="2331720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53" name="Google Shape;453;p66"/>
          <p:cNvSpPr>
            <a:spLocks noGrp="1"/>
          </p:cNvSpPr>
          <p:nvPr>
            <p:ph type="pic" idx="20"/>
          </p:nvPr>
        </p:nvSpPr>
        <p:spPr>
          <a:xfrm>
            <a:off x="2468880" y="0"/>
            <a:ext cx="2331720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54" name="Google Shape;454;p66"/>
          <p:cNvSpPr>
            <a:spLocks noGrp="1"/>
          </p:cNvSpPr>
          <p:nvPr>
            <p:ph type="pic" idx="21"/>
          </p:nvPr>
        </p:nvSpPr>
        <p:spPr>
          <a:xfrm>
            <a:off x="0" y="5230368"/>
            <a:ext cx="2331720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55" name="Google Shape;455;p66"/>
          <p:cNvSpPr>
            <a:spLocks noGrp="1"/>
          </p:cNvSpPr>
          <p:nvPr>
            <p:ph type="pic" idx="22"/>
          </p:nvPr>
        </p:nvSpPr>
        <p:spPr>
          <a:xfrm>
            <a:off x="0" y="3483864"/>
            <a:ext cx="2331720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56" name="Google Shape;456;p66"/>
          <p:cNvSpPr>
            <a:spLocks noGrp="1"/>
          </p:cNvSpPr>
          <p:nvPr>
            <p:ph type="pic" idx="23"/>
          </p:nvPr>
        </p:nvSpPr>
        <p:spPr>
          <a:xfrm>
            <a:off x="0" y="1746504"/>
            <a:ext cx="2331720" cy="162763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57" name="Google Shape;457;p66"/>
          <p:cNvSpPr>
            <a:spLocks noGrp="1"/>
          </p:cNvSpPr>
          <p:nvPr>
            <p:ph type="pic" idx="24"/>
          </p:nvPr>
        </p:nvSpPr>
        <p:spPr>
          <a:xfrm>
            <a:off x="0" y="0"/>
            <a:ext cx="2331720" cy="162534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Full Screen Photo">
  <p:cSld name="Photo: Full Screen Photo">
    <p:bg>
      <p:bgPr>
        <a:solidFill>
          <a:srgbClr val="FFFFFF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1"/>
          <p:cNvSpPr>
            <a:spLocks noGrp="1"/>
          </p:cNvSpPr>
          <p:nvPr>
            <p:ph type="pic" idx="2"/>
          </p:nvPr>
        </p:nvSpPr>
        <p:spPr>
          <a:xfrm>
            <a:off x="-3048" y="0"/>
            <a:ext cx="12198096" cy="685800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1">
  <p:cSld name="Photo: Mosaic 1">
    <p:bg>
      <p:bgPr>
        <a:solidFill>
          <a:schemeClr val="lt1"/>
        </a:solidFill>
        <a:effectLst/>
      </p:bgPr>
    </p:bg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67"/>
          <p:cNvSpPr>
            <a:spLocks noGrp="1"/>
          </p:cNvSpPr>
          <p:nvPr>
            <p:ph type="pic" idx="2"/>
          </p:nvPr>
        </p:nvSpPr>
        <p:spPr>
          <a:xfrm>
            <a:off x="6163056" y="0"/>
            <a:ext cx="6028944" cy="685800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60" name="Google Shape;460;p67"/>
          <p:cNvSpPr>
            <a:spLocks noGrp="1"/>
          </p:cNvSpPr>
          <p:nvPr>
            <p:ph type="pic" idx="3"/>
          </p:nvPr>
        </p:nvSpPr>
        <p:spPr>
          <a:xfrm>
            <a:off x="3081528" y="3483864"/>
            <a:ext cx="2944368" cy="337344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61" name="Google Shape;461;p67"/>
          <p:cNvSpPr>
            <a:spLocks noGrp="1"/>
          </p:cNvSpPr>
          <p:nvPr>
            <p:ph type="pic" idx="4"/>
          </p:nvPr>
        </p:nvSpPr>
        <p:spPr>
          <a:xfrm>
            <a:off x="3081528" y="0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62" name="Google Shape;462;p67"/>
          <p:cNvSpPr>
            <a:spLocks noGrp="1"/>
          </p:cNvSpPr>
          <p:nvPr>
            <p:ph type="pic" idx="5"/>
          </p:nvPr>
        </p:nvSpPr>
        <p:spPr>
          <a:xfrm>
            <a:off x="0" y="3483864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63" name="Google Shape;463;p67"/>
          <p:cNvSpPr>
            <a:spLocks noGrp="1"/>
          </p:cNvSpPr>
          <p:nvPr>
            <p:ph type="pic" idx="6"/>
          </p:nvPr>
        </p:nvSpPr>
        <p:spPr>
          <a:xfrm>
            <a:off x="0" y="0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2">
  <p:cSld name="Photo: Mosaic 2">
    <p:bg>
      <p:bgPr>
        <a:solidFill>
          <a:schemeClr val="lt1"/>
        </a:solidFill>
        <a:effectLst/>
      </p:bgPr>
    </p:bg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68"/>
          <p:cNvSpPr>
            <a:spLocks noGrp="1"/>
          </p:cNvSpPr>
          <p:nvPr>
            <p:ph type="pic" idx="2"/>
          </p:nvPr>
        </p:nvSpPr>
        <p:spPr>
          <a:xfrm>
            <a:off x="9247632" y="3483864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66" name="Google Shape;466;p68"/>
          <p:cNvSpPr>
            <a:spLocks noGrp="1"/>
          </p:cNvSpPr>
          <p:nvPr>
            <p:ph type="pic" idx="3"/>
          </p:nvPr>
        </p:nvSpPr>
        <p:spPr>
          <a:xfrm>
            <a:off x="9247632" y="0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67" name="Google Shape;467;p68"/>
          <p:cNvSpPr>
            <a:spLocks noGrp="1"/>
          </p:cNvSpPr>
          <p:nvPr>
            <p:ph type="pic" idx="4"/>
          </p:nvPr>
        </p:nvSpPr>
        <p:spPr>
          <a:xfrm>
            <a:off x="6160475" y="3483864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68" name="Google Shape;468;p68"/>
          <p:cNvSpPr>
            <a:spLocks noGrp="1"/>
          </p:cNvSpPr>
          <p:nvPr>
            <p:ph type="pic" idx="5"/>
          </p:nvPr>
        </p:nvSpPr>
        <p:spPr>
          <a:xfrm>
            <a:off x="6160475" y="0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69" name="Google Shape;469;p68"/>
          <p:cNvSpPr>
            <a:spLocks noGrp="1"/>
          </p:cNvSpPr>
          <p:nvPr>
            <p:ph type="pic" idx="6"/>
          </p:nvPr>
        </p:nvSpPr>
        <p:spPr>
          <a:xfrm>
            <a:off x="0" y="0"/>
            <a:ext cx="6017685" cy="685800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3">
  <p:cSld name="Photo: Mosaic 3">
    <p:bg>
      <p:bgPr>
        <a:solidFill>
          <a:schemeClr val="lt1"/>
        </a:solidFill>
        <a:effectLst/>
      </p:bgPr>
    </p:bg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69"/>
          <p:cNvSpPr>
            <a:spLocks noGrp="1"/>
          </p:cNvSpPr>
          <p:nvPr>
            <p:ph type="pic" idx="2"/>
          </p:nvPr>
        </p:nvSpPr>
        <p:spPr>
          <a:xfrm>
            <a:off x="6166104" y="0"/>
            <a:ext cx="6025896" cy="685800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72" name="Google Shape;472;p69"/>
          <p:cNvSpPr>
            <a:spLocks noGrp="1"/>
          </p:cNvSpPr>
          <p:nvPr>
            <p:ph type="pic" idx="3"/>
          </p:nvPr>
        </p:nvSpPr>
        <p:spPr>
          <a:xfrm>
            <a:off x="3083052" y="0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73" name="Google Shape;473;p69"/>
          <p:cNvSpPr>
            <a:spLocks noGrp="1"/>
          </p:cNvSpPr>
          <p:nvPr>
            <p:ph type="pic" idx="4"/>
          </p:nvPr>
        </p:nvSpPr>
        <p:spPr>
          <a:xfrm>
            <a:off x="0" y="3483864"/>
            <a:ext cx="602742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74" name="Google Shape;474;p69"/>
          <p:cNvSpPr>
            <a:spLocks noGrp="1"/>
          </p:cNvSpPr>
          <p:nvPr>
            <p:ph type="pic" idx="5"/>
          </p:nvPr>
        </p:nvSpPr>
        <p:spPr>
          <a:xfrm>
            <a:off x="0" y="0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4">
  <p:cSld name="Photo: Mosaic 4">
    <p:bg>
      <p:bgPr>
        <a:solidFill>
          <a:schemeClr val="lt1"/>
        </a:solidFill>
        <a:effectLst/>
      </p:bgPr>
    </p:bg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70"/>
          <p:cNvSpPr>
            <a:spLocks noGrp="1"/>
          </p:cNvSpPr>
          <p:nvPr>
            <p:ph type="pic" idx="2"/>
          </p:nvPr>
        </p:nvSpPr>
        <p:spPr>
          <a:xfrm>
            <a:off x="3081528" y="3483864"/>
            <a:ext cx="9110472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77" name="Google Shape;477;p70"/>
          <p:cNvSpPr>
            <a:spLocks noGrp="1"/>
          </p:cNvSpPr>
          <p:nvPr>
            <p:ph type="pic" idx="3"/>
          </p:nvPr>
        </p:nvSpPr>
        <p:spPr>
          <a:xfrm>
            <a:off x="0" y="3483864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78" name="Google Shape;478;p70"/>
          <p:cNvSpPr>
            <a:spLocks noGrp="1"/>
          </p:cNvSpPr>
          <p:nvPr>
            <p:ph type="pic" idx="4"/>
          </p:nvPr>
        </p:nvSpPr>
        <p:spPr>
          <a:xfrm>
            <a:off x="9247632" y="0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79" name="Google Shape;479;p70"/>
          <p:cNvSpPr>
            <a:spLocks noGrp="1"/>
          </p:cNvSpPr>
          <p:nvPr>
            <p:ph type="pic" idx="5"/>
          </p:nvPr>
        </p:nvSpPr>
        <p:spPr>
          <a:xfrm>
            <a:off x="6164580" y="0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80" name="Google Shape;480;p70"/>
          <p:cNvSpPr>
            <a:spLocks noGrp="1"/>
          </p:cNvSpPr>
          <p:nvPr>
            <p:ph type="pic" idx="6"/>
          </p:nvPr>
        </p:nvSpPr>
        <p:spPr>
          <a:xfrm>
            <a:off x="0" y="0"/>
            <a:ext cx="6025896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5">
  <p:cSld name="Photo: Mosaic 5">
    <p:bg>
      <p:bgPr>
        <a:solidFill>
          <a:schemeClr val="lt1"/>
        </a:solidFill>
        <a:effectLst/>
      </p:bgPr>
    </p:bg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71"/>
          <p:cNvSpPr>
            <a:spLocks noGrp="1"/>
          </p:cNvSpPr>
          <p:nvPr>
            <p:ph type="pic" idx="2"/>
          </p:nvPr>
        </p:nvSpPr>
        <p:spPr>
          <a:xfrm>
            <a:off x="6166104" y="3492500"/>
            <a:ext cx="6025896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83" name="Google Shape;483;p71"/>
          <p:cNvSpPr>
            <a:spLocks noGrp="1"/>
          </p:cNvSpPr>
          <p:nvPr>
            <p:ph type="pic" idx="3"/>
          </p:nvPr>
        </p:nvSpPr>
        <p:spPr>
          <a:xfrm>
            <a:off x="3083052" y="3492500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84" name="Google Shape;484;p71"/>
          <p:cNvSpPr>
            <a:spLocks noGrp="1"/>
          </p:cNvSpPr>
          <p:nvPr>
            <p:ph type="pic" idx="4"/>
          </p:nvPr>
        </p:nvSpPr>
        <p:spPr>
          <a:xfrm>
            <a:off x="0" y="3492500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85" name="Google Shape;485;p71"/>
          <p:cNvSpPr>
            <a:spLocks noGrp="1"/>
          </p:cNvSpPr>
          <p:nvPr>
            <p:ph type="pic" idx="5"/>
          </p:nvPr>
        </p:nvSpPr>
        <p:spPr>
          <a:xfrm>
            <a:off x="9247632" y="0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86" name="Google Shape;486;p71"/>
          <p:cNvSpPr>
            <a:spLocks noGrp="1"/>
          </p:cNvSpPr>
          <p:nvPr>
            <p:ph type="pic" idx="6"/>
          </p:nvPr>
        </p:nvSpPr>
        <p:spPr>
          <a:xfrm>
            <a:off x="0" y="0"/>
            <a:ext cx="9107424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6">
  <p:cSld name="Photo: Mosaic 6">
    <p:bg>
      <p:bgPr>
        <a:solidFill>
          <a:schemeClr val="lt1"/>
        </a:solidFill>
        <a:effectLst/>
      </p:bgPr>
    </p:bg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72"/>
          <p:cNvSpPr>
            <a:spLocks noGrp="1"/>
          </p:cNvSpPr>
          <p:nvPr>
            <p:ph type="pic" idx="2"/>
          </p:nvPr>
        </p:nvSpPr>
        <p:spPr>
          <a:xfrm>
            <a:off x="0" y="0"/>
            <a:ext cx="6035040" cy="685800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89" name="Google Shape;489;p72"/>
          <p:cNvSpPr>
            <a:spLocks noGrp="1"/>
          </p:cNvSpPr>
          <p:nvPr>
            <p:ph type="pic" idx="3"/>
          </p:nvPr>
        </p:nvSpPr>
        <p:spPr>
          <a:xfrm>
            <a:off x="6156960" y="3483864"/>
            <a:ext cx="60350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90" name="Google Shape;490;p72"/>
          <p:cNvSpPr>
            <a:spLocks noGrp="1"/>
          </p:cNvSpPr>
          <p:nvPr>
            <p:ph type="pic" idx="4"/>
          </p:nvPr>
        </p:nvSpPr>
        <p:spPr>
          <a:xfrm>
            <a:off x="6156960" y="0"/>
            <a:ext cx="60350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7">
  <p:cSld name="Photo: Mosaic 7">
    <p:bg>
      <p:bgPr>
        <a:solidFill>
          <a:schemeClr val="lt1"/>
        </a:solidFill>
        <a:effectLst/>
      </p:bgPr>
    </p:bg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73"/>
          <p:cNvSpPr>
            <a:spLocks noGrp="1"/>
          </p:cNvSpPr>
          <p:nvPr>
            <p:ph type="pic" idx="2"/>
          </p:nvPr>
        </p:nvSpPr>
        <p:spPr>
          <a:xfrm>
            <a:off x="6156960" y="0"/>
            <a:ext cx="60350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93" name="Google Shape;493;p73"/>
          <p:cNvSpPr>
            <a:spLocks noGrp="1"/>
          </p:cNvSpPr>
          <p:nvPr>
            <p:ph type="pic" idx="3"/>
          </p:nvPr>
        </p:nvSpPr>
        <p:spPr>
          <a:xfrm>
            <a:off x="0" y="3483864"/>
            <a:ext cx="602284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94" name="Google Shape;494;p73"/>
          <p:cNvSpPr>
            <a:spLocks noGrp="1"/>
          </p:cNvSpPr>
          <p:nvPr>
            <p:ph type="pic" idx="4"/>
          </p:nvPr>
        </p:nvSpPr>
        <p:spPr>
          <a:xfrm>
            <a:off x="0" y="0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95" name="Google Shape;495;p73"/>
          <p:cNvSpPr>
            <a:spLocks noGrp="1"/>
          </p:cNvSpPr>
          <p:nvPr>
            <p:ph type="pic" idx="5"/>
          </p:nvPr>
        </p:nvSpPr>
        <p:spPr>
          <a:xfrm>
            <a:off x="3078480" y="0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96" name="Google Shape;496;p73"/>
          <p:cNvSpPr>
            <a:spLocks noGrp="1"/>
          </p:cNvSpPr>
          <p:nvPr>
            <p:ph type="pic" idx="6"/>
          </p:nvPr>
        </p:nvSpPr>
        <p:spPr>
          <a:xfrm>
            <a:off x="6156960" y="3483864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497" name="Google Shape;497;p73"/>
          <p:cNvSpPr>
            <a:spLocks noGrp="1"/>
          </p:cNvSpPr>
          <p:nvPr>
            <p:ph type="pic" idx="7"/>
          </p:nvPr>
        </p:nvSpPr>
        <p:spPr>
          <a:xfrm>
            <a:off x="9247632" y="3483864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8">
  <p:cSld name="Photo: Mosaic 8">
    <p:bg>
      <p:bgPr>
        <a:solidFill>
          <a:schemeClr val="lt1"/>
        </a:solidFill>
        <a:effectLst/>
      </p:bgPr>
    </p:bg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74"/>
          <p:cNvSpPr>
            <a:spLocks noGrp="1"/>
          </p:cNvSpPr>
          <p:nvPr>
            <p:ph type="pic" idx="2"/>
          </p:nvPr>
        </p:nvSpPr>
        <p:spPr>
          <a:xfrm>
            <a:off x="4107180" y="3483864"/>
            <a:ext cx="39776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00" name="Google Shape;500;p74"/>
          <p:cNvSpPr>
            <a:spLocks noGrp="1"/>
          </p:cNvSpPr>
          <p:nvPr>
            <p:ph type="pic" idx="3"/>
          </p:nvPr>
        </p:nvSpPr>
        <p:spPr>
          <a:xfrm>
            <a:off x="8214360" y="3483864"/>
            <a:ext cx="39776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01" name="Google Shape;501;p74"/>
          <p:cNvSpPr>
            <a:spLocks noGrp="1"/>
          </p:cNvSpPr>
          <p:nvPr>
            <p:ph type="pic" idx="4"/>
          </p:nvPr>
        </p:nvSpPr>
        <p:spPr>
          <a:xfrm>
            <a:off x="0" y="0"/>
            <a:ext cx="39776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02" name="Google Shape;502;p74"/>
          <p:cNvSpPr>
            <a:spLocks noGrp="1"/>
          </p:cNvSpPr>
          <p:nvPr>
            <p:ph type="pic" idx="5"/>
          </p:nvPr>
        </p:nvSpPr>
        <p:spPr>
          <a:xfrm>
            <a:off x="0" y="3483864"/>
            <a:ext cx="39776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03" name="Google Shape;503;p74"/>
          <p:cNvSpPr>
            <a:spLocks noGrp="1"/>
          </p:cNvSpPr>
          <p:nvPr>
            <p:ph type="pic" idx="6"/>
          </p:nvPr>
        </p:nvSpPr>
        <p:spPr>
          <a:xfrm>
            <a:off x="4107180" y="0"/>
            <a:ext cx="808482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9">
  <p:cSld name="Photo: Mosaic 9">
    <p:bg>
      <p:bgPr>
        <a:solidFill>
          <a:schemeClr val="lt1"/>
        </a:solidFill>
        <a:effectLst/>
      </p:bgPr>
    </p:bg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75"/>
          <p:cNvSpPr>
            <a:spLocks noGrp="1"/>
          </p:cNvSpPr>
          <p:nvPr>
            <p:ph type="pic" idx="2"/>
          </p:nvPr>
        </p:nvSpPr>
        <p:spPr>
          <a:xfrm>
            <a:off x="4107180" y="3483864"/>
            <a:ext cx="808482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06" name="Google Shape;506;p75"/>
          <p:cNvSpPr>
            <a:spLocks noGrp="1"/>
          </p:cNvSpPr>
          <p:nvPr>
            <p:ph type="pic" idx="3"/>
          </p:nvPr>
        </p:nvSpPr>
        <p:spPr>
          <a:xfrm>
            <a:off x="4107180" y="0"/>
            <a:ext cx="39776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07" name="Google Shape;507;p75"/>
          <p:cNvSpPr>
            <a:spLocks noGrp="1"/>
          </p:cNvSpPr>
          <p:nvPr>
            <p:ph type="pic" idx="4"/>
          </p:nvPr>
        </p:nvSpPr>
        <p:spPr>
          <a:xfrm>
            <a:off x="8214360" y="0"/>
            <a:ext cx="39776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08" name="Google Shape;508;p75"/>
          <p:cNvSpPr>
            <a:spLocks noGrp="1"/>
          </p:cNvSpPr>
          <p:nvPr>
            <p:ph type="pic" idx="5"/>
          </p:nvPr>
        </p:nvSpPr>
        <p:spPr>
          <a:xfrm>
            <a:off x="0" y="0"/>
            <a:ext cx="39776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09" name="Google Shape;509;p75"/>
          <p:cNvSpPr>
            <a:spLocks noGrp="1"/>
          </p:cNvSpPr>
          <p:nvPr>
            <p:ph type="pic" idx="6"/>
          </p:nvPr>
        </p:nvSpPr>
        <p:spPr>
          <a:xfrm>
            <a:off x="0" y="3483864"/>
            <a:ext cx="39776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hoto: Mosaic 10">
  <p:cSld name="Photo: Mosaic 10">
    <p:bg>
      <p:bgPr>
        <a:solidFill>
          <a:schemeClr val="lt1"/>
        </a:solidFill>
        <a:effectLst/>
      </p:bgPr>
    </p:bg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76"/>
          <p:cNvSpPr>
            <a:spLocks noGrp="1"/>
          </p:cNvSpPr>
          <p:nvPr>
            <p:ph type="pic" idx="2"/>
          </p:nvPr>
        </p:nvSpPr>
        <p:spPr>
          <a:xfrm>
            <a:off x="8214360" y="0"/>
            <a:ext cx="39776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12" name="Google Shape;512;p76"/>
          <p:cNvSpPr>
            <a:spLocks noGrp="1"/>
          </p:cNvSpPr>
          <p:nvPr>
            <p:ph type="pic" idx="3"/>
          </p:nvPr>
        </p:nvSpPr>
        <p:spPr>
          <a:xfrm>
            <a:off x="0" y="0"/>
            <a:ext cx="39776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13" name="Google Shape;513;p76"/>
          <p:cNvSpPr>
            <a:spLocks noGrp="1"/>
          </p:cNvSpPr>
          <p:nvPr>
            <p:ph type="pic" idx="4"/>
          </p:nvPr>
        </p:nvSpPr>
        <p:spPr>
          <a:xfrm>
            <a:off x="4107180" y="0"/>
            <a:ext cx="3977640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14" name="Google Shape;514;p76"/>
          <p:cNvSpPr>
            <a:spLocks noGrp="1"/>
          </p:cNvSpPr>
          <p:nvPr>
            <p:ph type="pic" idx="5"/>
          </p:nvPr>
        </p:nvSpPr>
        <p:spPr>
          <a:xfrm>
            <a:off x="8214360" y="3483864"/>
            <a:ext cx="39776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15" name="Google Shape;515;p76"/>
          <p:cNvSpPr>
            <a:spLocks noGrp="1"/>
          </p:cNvSpPr>
          <p:nvPr>
            <p:ph type="pic" idx="6"/>
          </p:nvPr>
        </p:nvSpPr>
        <p:spPr>
          <a:xfrm>
            <a:off x="0" y="3483864"/>
            <a:ext cx="39776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16" name="Google Shape;516;p76"/>
          <p:cNvSpPr>
            <a:spLocks noGrp="1"/>
          </p:cNvSpPr>
          <p:nvPr>
            <p:ph type="pic" idx="7"/>
          </p:nvPr>
        </p:nvSpPr>
        <p:spPr>
          <a:xfrm>
            <a:off x="4107180" y="2327148"/>
            <a:ext cx="3977640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17" name="Google Shape;517;p76"/>
          <p:cNvSpPr>
            <a:spLocks noGrp="1"/>
          </p:cNvSpPr>
          <p:nvPr>
            <p:ph type="pic" idx="8"/>
          </p:nvPr>
        </p:nvSpPr>
        <p:spPr>
          <a:xfrm>
            <a:off x="4107180" y="4654296"/>
            <a:ext cx="3977640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_The Hill">
  <p:cSld name="Cover_The Hill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32"/>
          <p:cNvPicPr preferRelativeResize="0"/>
          <p:nvPr/>
        </p:nvPicPr>
        <p:blipFill rotWithShape="1">
          <a:blip r:embed="rId2">
            <a:alphaModFix/>
          </a:blip>
          <a:srcRect l="2366" t="21034" r="6963" b="2459"/>
          <a:stretch/>
        </p:blipFill>
        <p:spPr>
          <a:xfrm>
            <a:off x="0" y="2"/>
            <a:ext cx="12198096" cy="6857998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32"/>
          <p:cNvSpPr/>
          <p:nvPr/>
        </p:nvSpPr>
        <p:spPr>
          <a:xfrm>
            <a:off x="457201" y="0"/>
            <a:ext cx="5638800" cy="6858000"/>
          </a:xfrm>
          <a:prstGeom prst="rect">
            <a:avLst/>
          </a:prstGeom>
          <a:solidFill>
            <a:schemeClr val="lt2">
              <a:alpha val="9176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32"/>
          <p:cNvSpPr txBox="1">
            <a:spLocks noGrp="1"/>
          </p:cNvSpPr>
          <p:nvPr>
            <p:ph type="title"/>
          </p:nvPr>
        </p:nvSpPr>
        <p:spPr>
          <a:xfrm>
            <a:off x="998991" y="365125"/>
            <a:ext cx="4602480" cy="3281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82" name="Google Shape;82;p32"/>
          <p:cNvGrpSpPr/>
          <p:nvPr/>
        </p:nvGrpSpPr>
        <p:grpSpPr>
          <a:xfrm>
            <a:off x="1969303" y="4109165"/>
            <a:ext cx="2661855" cy="1797998"/>
            <a:chOff x="-2931" y="-4852"/>
            <a:chExt cx="17157" cy="11589"/>
          </a:xfrm>
        </p:grpSpPr>
        <p:sp>
          <p:nvSpPr>
            <p:cNvPr id="83" name="Google Shape;83;p32"/>
            <p:cNvSpPr/>
            <p:nvPr/>
          </p:nvSpPr>
          <p:spPr>
            <a:xfrm>
              <a:off x="3516" y="-4567"/>
              <a:ext cx="4245" cy="45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32"/>
            <p:cNvSpPr/>
            <p:nvPr/>
          </p:nvSpPr>
          <p:spPr>
            <a:xfrm>
              <a:off x="-2931" y="1653"/>
              <a:ext cx="17157" cy="5084"/>
            </a:xfrm>
            <a:custGeom>
              <a:avLst/>
              <a:gdLst/>
              <a:ahLst/>
              <a:cxnLst/>
              <a:rect l="l" t="t" r="r" b="b"/>
              <a:pathLst>
                <a:path w="974" h="286" extrusionOk="0">
                  <a:moveTo>
                    <a:pt x="104" y="92"/>
                  </a:moveTo>
                  <a:cubicBezTo>
                    <a:pt x="106" y="93"/>
                    <a:pt x="107" y="96"/>
                    <a:pt x="108" y="100"/>
                  </a:cubicBezTo>
                  <a:cubicBezTo>
                    <a:pt x="108" y="102"/>
                    <a:pt x="109" y="103"/>
                    <a:pt x="110" y="103"/>
                  </a:cubicBezTo>
                  <a:cubicBezTo>
                    <a:pt x="111" y="103"/>
                    <a:pt x="112" y="102"/>
                    <a:pt x="112" y="100"/>
                  </a:cubicBezTo>
                  <a:cubicBezTo>
                    <a:pt x="112" y="99"/>
                    <a:pt x="111" y="98"/>
                    <a:pt x="111" y="96"/>
                  </a:cubicBezTo>
                  <a:cubicBezTo>
                    <a:pt x="111" y="94"/>
                    <a:pt x="111" y="91"/>
                    <a:pt x="111" y="88"/>
                  </a:cubicBezTo>
                  <a:cubicBezTo>
                    <a:pt x="111" y="84"/>
                    <a:pt x="110" y="82"/>
                    <a:pt x="110" y="82"/>
                  </a:cubicBezTo>
                  <a:cubicBezTo>
                    <a:pt x="109" y="81"/>
                    <a:pt x="107" y="81"/>
                    <a:pt x="104" y="81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5" y="81"/>
                    <a:pt x="4" y="81"/>
                    <a:pt x="4" y="82"/>
                  </a:cubicBezTo>
                  <a:cubicBezTo>
                    <a:pt x="3" y="83"/>
                    <a:pt x="3" y="85"/>
                    <a:pt x="3" y="87"/>
                  </a:cubicBezTo>
                  <a:cubicBezTo>
                    <a:pt x="3" y="90"/>
                    <a:pt x="2" y="94"/>
                    <a:pt x="1" y="98"/>
                  </a:cubicBezTo>
                  <a:cubicBezTo>
                    <a:pt x="1" y="101"/>
                    <a:pt x="0" y="103"/>
                    <a:pt x="0" y="105"/>
                  </a:cubicBezTo>
                  <a:cubicBezTo>
                    <a:pt x="0" y="106"/>
                    <a:pt x="1" y="107"/>
                    <a:pt x="2" y="107"/>
                  </a:cubicBezTo>
                  <a:cubicBezTo>
                    <a:pt x="3" y="107"/>
                    <a:pt x="4" y="106"/>
                    <a:pt x="4" y="104"/>
                  </a:cubicBezTo>
                  <a:cubicBezTo>
                    <a:pt x="5" y="98"/>
                    <a:pt x="7" y="95"/>
                    <a:pt x="9" y="93"/>
                  </a:cubicBezTo>
                  <a:cubicBezTo>
                    <a:pt x="11" y="91"/>
                    <a:pt x="15" y="90"/>
                    <a:pt x="20" y="90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6" y="90"/>
                    <a:pt x="47" y="90"/>
                    <a:pt x="48" y="91"/>
                  </a:cubicBezTo>
                  <a:cubicBezTo>
                    <a:pt x="48" y="91"/>
                    <a:pt x="49" y="93"/>
                    <a:pt x="49" y="95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186"/>
                    <a:pt x="49" y="186"/>
                    <a:pt x="49" y="186"/>
                  </a:cubicBezTo>
                  <a:cubicBezTo>
                    <a:pt x="49" y="191"/>
                    <a:pt x="48" y="194"/>
                    <a:pt x="46" y="196"/>
                  </a:cubicBezTo>
                  <a:cubicBezTo>
                    <a:pt x="45" y="198"/>
                    <a:pt x="42" y="199"/>
                    <a:pt x="37" y="200"/>
                  </a:cubicBezTo>
                  <a:cubicBezTo>
                    <a:pt x="35" y="200"/>
                    <a:pt x="34" y="201"/>
                    <a:pt x="34" y="202"/>
                  </a:cubicBezTo>
                  <a:cubicBezTo>
                    <a:pt x="34" y="203"/>
                    <a:pt x="35" y="204"/>
                    <a:pt x="37" y="204"/>
                  </a:cubicBezTo>
                  <a:cubicBezTo>
                    <a:pt x="37" y="204"/>
                    <a:pt x="39" y="204"/>
                    <a:pt x="43" y="203"/>
                  </a:cubicBezTo>
                  <a:cubicBezTo>
                    <a:pt x="44" y="203"/>
                    <a:pt x="47" y="203"/>
                    <a:pt x="49" y="203"/>
                  </a:cubicBezTo>
                  <a:cubicBezTo>
                    <a:pt x="56" y="203"/>
                    <a:pt x="56" y="203"/>
                    <a:pt x="56" y="203"/>
                  </a:cubicBezTo>
                  <a:cubicBezTo>
                    <a:pt x="63" y="203"/>
                    <a:pt x="63" y="203"/>
                    <a:pt x="63" y="203"/>
                  </a:cubicBezTo>
                  <a:cubicBezTo>
                    <a:pt x="67" y="203"/>
                    <a:pt x="70" y="203"/>
                    <a:pt x="71" y="203"/>
                  </a:cubicBezTo>
                  <a:cubicBezTo>
                    <a:pt x="73" y="204"/>
                    <a:pt x="74" y="204"/>
                    <a:pt x="75" y="204"/>
                  </a:cubicBezTo>
                  <a:cubicBezTo>
                    <a:pt x="77" y="204"/>
                    <a:pt x="78" y="203"/>
                    <a:pt x="78" y="202"/>
                  </a:cubicBezTo>
                  <a:cubicBezTo>
                    <a:pt x="78" y="201"/>
                    <a:pt x="77" y="200"/>
                    <a:pt x="74" y="200"/>
                  </a:cubicBezTo>
                  <a:cubicBezTo>
                    <a:pt x="67" y="198"/>
                    <a:pt x="63" y="194"/>
                    <a:pt x="63" y="187"/>
                  </a:cubicBezTo>
                  <a:cubicBezTo>
                    <a:pt x="63" y="184"/>
                    <a:pt x="63" y="184"/>
                    <a:pt x="63" y="184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3"/>
                    <a:pt x="63" y="92"/>
                    <a:pt x="64" y="91"/>
                  </a:cubicBezTo>
                  <a:cubicBezTo>
                    <a:pt x="64" y="90"/>
                    <a:pt x="66" y="90"/>
                    <a:pt x="69" y="90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9" y="90"/>
                    <a:pt x="102" y="90"/>
                    <a:pt x="104" y="92"/>
                  </a:cubicBezTo>
                  <a:close/>
                  <a:moveTo>
                    <a:pt x="152" y="88"/>
                  </a:moveTo>
                  <a:cubicBezTo>
                    <a:pt x="153" y="87"/>
                    <a:pt x="156" y="87"/>
                    <a:pt x="159" y="87"/>
                  </a:cubicBezTo>
                  <a:cubicBezTo>
                    <a:pt x="173" y="87"/>
                    <a:pt x="173" y="87"/>
                    <a:pt x="173" y="87"/>
                  </a:cubicBezTo>
                  <a:cubicBezTo>
                    <a:pt x="183" y="87"/>
                    <a:pt x="189" y="87"/>
                    <a:pt x="192" y="88"/>
                  </a:cubicBezTo>
                  <a:cubicBezTo>
                    <a:pt x="196" y="89"/>
                    <a:pt x="198" y="91"/>
                    <a:pt x="199" y="94"/>
                  </a:cubicBezTo>
                  <a:cubicBezTo>
                    <a:pt x="200" y="95"/>
                    <a:pt x="200" y="97"/>
                    <a:pt x="200" y="99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00" y="103"/>
                    <a:pt x="201" y="104"/>
                    <a:pt x="202" y="104"/>
                  </a:cubicBezTo>
                  <a:cubicBezTo>
                    <a:pt x="203" y="104"/>
                    <a:pt x="204" y="104"/>
                    <a:pt x="204" y="103"/>
                  </a:cubicBezTo>
                  <a:cubicBezTo>
                    <a:pt x="204" y="102"/>
                    <a:pt x="205" y="100"/>
                    <a:pt x="205" y="96"/>
                  </a:cubicBezTo>
                  <a:cubicBezTo>
                    <a:pt x="205" y="91"/>
                    <a:pt x="205" y="91"/>
                    <a:pt x="205" y="91"/>
                  </a:cubicBezTo>
                  <a:cubicBezTo>
                    <a:pt x="206" y="87"/>
                    <a:pt x="206" y="85"/>
                    <a:pt x="206" y="84"/>
                  </a:cubicBezTo>
                  <a:cubicBezTo>
                    <a:pt x="206" y="83"/>
                    <a:pt x="206" y="82"/>
                    <a:pt x="206" y="82"/>
                  </a:cubicBezTo>
                  <a:cubicBezTo>
                    <a:pt x="206" y="80"/>
                    <a:pt x="205" y="79"/>
                    <a:pt x="203" y="79"/>
                  </a:cubicBezTo>
                  <a:cubicBezTo>
                    <a:pt x="203" y="79"/>
                    <a:pt x="201" y="79"/>
                    <a:pt x="200" y="80"/>
                  </a:cubicBezTo>
                  <a:cubicBezTo>
                    <a:pt x="199" y="80"/>
                    <a:pt x="197" y="80"/>
                    <a:pt x="193" y="80"/>
                  </a:cubicBezTo>
                  <a:cubicBezTo>
                    <a:pt x="181" y="81"/>
                    <a:pt x="181" y="81"/>
                    <a:pt x="181" y="81"/>
                  </a:cubicBezTo>
                  <a:cubicBezTo>
                    <a:pt x="175" y="81"/>
                    <a:pt x="169" y="81"/>
                    <a:pt x="161" y="81"/>
                  </a:cubicBezTo>
                  <a:cubicBezTo>
                    <a:pt x="149" y="81"/>
                    <a:pt x="139" y="81"/>
                    <a:pt x="131" y="80"/>
                  </a:cubicBezTo>
                  <a:cubicBezTo>
                    <a:pt x="128" y="79"/>
                    <a:pt x="126" y="79"/>
                    <a:pt x="125" y="79"/>
                  </a:cubicBezTo>
                  <a:cubicBezTo>
                    <a:pt x="122" y="79"/>
                    <a:pt x="121" y="80"/>
                    <a:pt x="121" y="82"/>
                  </a:cubicBezTo>
                  <a:cubicBezTo>
                    <a:pt x="121" y="83"/>
                    <a:pt x="121" y="83"/>
                    <a:pt x="123" y="83"/>
                  </a:cubicBezTo>
                  <a:cubicBezTo>
                    <a:pt x="129" y="83"/>
                    <a:pt x="132" y="85"/>
                    <a:pt x="134" y="88"/>
                  </a:cubicBezTo>
                  <a:cubicBezTo>
                    <a:pt x="136" y="91"/>
                    <a:pt x="137" y="96"/>
                    <a:pt x="137" y="105"/>
                  </a:cubicBezTo>
                  <a:cubicBezTo>
                    <a:pt x="137" y="180"/>
                    <a:pt x="137" y="180"/>
                    <a:pt x="137" y="180"/>
                  </a:cubicBezTo>
                  <a:cubicBezTo>
                    <a:pt x="137" y="186"/>
                    <a:pt x="137" y="186"/>
                    <a:pt x="137" y="186"/>
                  </a:cubicBezTo>
                  <a:cubicBezTo>
                    <a:pt x="137" y="193"/>
                    <a:pt x="135" y="198"/>
                    <a:pt x="130" y="199"/>
                  </a:cubicBezTo>
                  <a:cubicBezTo>
                    <a:pt x="127" y="200"/>
                    <a:pt x="127" y="200"/>
                    <a:pt x="127" y="200"/>
                  </a:cubicBezTo>
                  <a:cubicBezTo>
                    <a:pt x="126" y="200"/>
                    <a:pt x="125" y="201"/>
                    <a:pt x="125" y="202"/>
                  </a:cubicBezTo>
                  <a:cubicBezTo>
                    <a:pt x="125" y="203"/>
                    <a:pt x="126" y="204"/>
                    <a:pt x="128" y="204"/>
                  </a:cubicBezTo>
                  <a:cubicBezTo>
                    <a:pt x="128" y="204"/>
                    <a:pt x="130" y="204"/>
                    <a:pt x="132" y="203"/>
                  </a:cubicBezTo>
                  <a:cubicBezTo>
                    <a:pt x="137" y="202"/>
                    <a:pt x="144" y="202"/>
                    <a:pt x="154" y="202"/>
                  </a:cubicBezTo>
                  <a:cubicBezTo>
                    <a:pt x="162" y="202"/>
                    <a:pt x="171" y="203"/>
                    <a:pt x="183" y="204"/>
                  </a:cubicBezTo>
                  <a:cubicBezTo>
                    <a:pt x="185" y="204"/>
                    <a:pt x="188" y="204"/>
                    <a:pt x="189" y="204"/>
                  </a:cubicBezTo>
                  <a:cubicBezTo>
                    <a:pt x="197" y="204"/>
                    <a:pt x="204" y="201"/>
                    <a:pt x="209" y="194"/>
                  </a:cubicBezTo>
                  <a:cubicBezTo>
                    <a:pt x="214" y="189"/>
                    <a:pt x="216" y="185"/>
                    <a:pt x="216" y="181"/>
                  </a:cubicBezTo>
                  <a:cubicBezTo>
                    <a:pt x="216" y="179"/>
                    <a:pt x="215" y="178"/>
                    <a:pt x="214" y="178"/>
                  </a:cubicBezTo>
                  <a:cubicBezTo>
                    <a:pt x="214" y="178"/>
                    <a:pt x="213" y="179"/>
                    <a:pt x="212" y="180"/>
                  </a:cubicBezTo>
                  <a:cubicBezTo>
                    <a:pt x="206" y="190"/>
                    <a:pt x="190" y="196"/>
                    <a:pt x="167" y="196"/>
                  </a:cubicBezTo>
                  <a:cubicBezTo>
                    <a:pt x="160" y="196"/>
                    <a:pt x="155" y="195"/>
                    <a:pt x="153" y="194"/>
                  </a:cubicBezTo>
                  <a:cubicBezTo>
                    <a:pt x="152" y="193"/>
                    <a:pt x="151" y="189"/>
                    <a:pt x="151" y="184"/>
                  </a:cubicBezTo>
                  <a:cubicBezTo>
                    <a:pt x="151" y="151"/>
                    <a:pt x="151" y="151"/>
                    <a:pt x="151" y="151"/>
                  </a:cubicBezTo>
                  <a:cubicBezTo>
                    <a:pt x="151" y="149"/>
                    <a:pt x="151" y="149"/>
                    <a:pt x="151" y="149"/>
                  </a:cubicBezTo>
                  <a:cubicBezTo>
                    <a:pt x="151" y="147"/>
                    <a:pt x="151" y="146"/>
                    <a:pt x="152" y="145"/>
                  </a:cubicBezTo>
                  <a:cubicBezTo>
                    <a:pt x="153" y="144"/>
                    <a:pt x="155" y="144"/>
                    <a:pt x="158" y="144"/>
                  </a:cubicBezTo>
                  <a:cubicBezTo>
                    <a:pt x="178" y="144"/>
                    <a:pt x="178" y="144"/>
                    <a:pt x="178" y="144"/>
                  </a:cubicBezTo>
                  <a:cubicBezTo>
                    <a:pt x="183" y="144"/>
                    <a:pt x="186" y="145"/>
                    <a:pt x="188" y="146"/>
                  </a:cubicBezTo>
                  <a:cubicBezTo>
                    <a:pt x="191" y="148"/>
                    <a:pt x="192" y="150"/>
                    <a:pt x="193" y="154"/>
                  </a:cubicBezTo>
                  <a:cubicBezTo>
                    <a:pt x="193" y="157"/>
                    <a:pt x="193" y="157"/>
                    <a:pt x="193" y="157"/>
                  </a:cubicBezTo>
                  <a:cubicBezTo>
                    <a:pt x="193" y="158"/>
                    <a:pt x="194" y="159"/>
                    <a:pt x="196" y="159"/>
                  </a:cubicBezTo>
                  <a:cubicBezTo>
                    <a:pt x="197" y="159"/>
                    <a:pt x="197" y="158"/>
                    <a:pt x="197" y="157"/>
                  </a:cubicBezTo>
                  <a:cubicBezTo>
                    <a:pt x="197" y="156"/>
                    <a:pt x="197" y="155"/>
                    <a:pt x="197" y="154"/>
                  </a:cubicBezTo>
                  <a:cubicBezTo>
                    <a:pt x="197" y="150"/>
                    <a:pt x="197" y="147"/>
                    <a:pt x="197" y="143"/>
                  </a:cubicBezTo>
                  <a:cubicBezTo>
                    <a:pt x="197" y="138"/>
                    <a:pt x="197" y="133"/>
                    <a:pt x="197" y="127"/>
                  </a:cubicBezTo>
                  <a:cubicBezTo>
                    <a:pt x="197" y="127"/>
                    <a:pt x="197" y="126"/>
                    <a:pt x="197" y="125"/>
                  </a:cubicBezTo>
                  <a:cubicBezTo>
                    <a:pt x="197" y="124"/>
                    <a:pt x="197" y="123"/>
                    <a:pt x="196" y="123"/>
                  </a:cubicBezTo>
                  <a:cubicBezTo>
                    <a:pt x="194" y="123"/>
                    <a:pt x="194" y="124"/>
                    <a:pt x="193" y="125"/>
                  </a:cubicBezTo>
                  <a:cubicBezTo>
                    <a:pt x="193" y="129"/>
                    <a:pt x="192" y="132"/>
                    <a:pt x="191" y="133"/>
                  </a:cubicBezTo>
                  <a:cubicBezTo>
                    <a:pt x="190" y="134"/>
                    <a:pt x="188" y="135"/>
                    <a:pt x="185" y="135"/>
                  </a:cubicBezTo>
                  <a:cubicBezTo>
                    <a:pt x="181" y="136"/>
                    <a:pt x="176" y="136"/>
                    <a:pt x="170" y="136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3" y="136"/>
                    <a:pt x="152" y="136"/>
                    <a:pt x="151" y="136"/>
                  </a:cubicBezTo>
                  <a:cubicBezTo>
                    <a:pt x="151" y="135"/>
                    <a:pt x="151" y="133"/>
                    <a:pt x="151" y="131"/>
                  </a:cubicBezTo>
                  <a:cubicBezTo>
                    <a:pt x="151" y="95"/>
                    <a:pt x="151" y="95"/>
                    <a:pt x="151" y="95"/>
                  </a:cubicBezTo>
                  <a:cubicBezTo>
                    <a:pt x="151" y="91"/>
                    <a:pt x="151" y="89"/>
                    <a:pt x="152" y="88"/>
                  </a:cubicBezTo>
                  <a:close/>
                  <a:moveTo>
                    <a:pt x="333" y="109"/>
                  </a:moveTo>
                  <a:cubicBezTo>
                    <a:pt x="333" y="99"/>
                    <a:pt x="333" y="99"/>
                    <a:pt x="333" y="99"/>
                  </a:cubicBezTo>
                  <a:cubicBezTo>
                    <a:pt x="333" y="94"/>
                    <a:pt x="334" y="90"/>
                    <a:pt x="335" y="88"/>
                  </a:cubicBezTo>
                  <a:cubicBezTo>
                    <a:pt x="336" y="85"/>
                    <a:pt x="339" y="84"/>
                    <a:pt x="342" y="83"/>
                  </a:cubicBezTo>
                  <a:cubicBezTo>
                    <a:pt x="344" y="83"/>
                    <a:pt x="344" y="82"/>
                    <a:pt x="344" y="81"/>
                  </a:cubicBezTo>
                  <a:cubicBezTo>
                    <a:pt x="344" y="80"/>
                    <a:pt x="343" y="80"/>
                    <a:pt x="342" y="80"/>
                  </a:cubicBezTo>
                  <a:cubicBezTo>
                    <a:pt x="341" y="80"/>
                    <a:pt x="339" y="80"/>
                    <a:pt x="337" y="80"/>
                  </a:cubicBezTo>
                  <a:cubicBezTo>
                    <a:pt x="335" y="80"/>
                    <a:pt x="332" y="81"/>
                    <a:pt x="328" y="81"/>
                  </a:cubicBezTo>
                  <a:cubicBezTo>
                    <a:pt x="321" y="81"/>
                    <a:pt x="316" y="80"/>
                    <a:pt x="312" y="80"/>
                  </a:cubicBezTo>
                  <a:cubicBezTo>
                    <a:pt x="310" y="80"/>
                    <a:pt x="309" y="80"/>
                    <a:pt x="308" y="80"/>
                  </a:cubicBezTo>
                  <a:cubicBezTo>
                    <a:pt x="306" y="80"/>
                    <a:pt x="306" y="80"/>
                    <a:pt x="306" y="81"/>
                  </a:cubicBezTo>
                  <a:cubicBezTo>
                    <a:pt x="306" y="83"/>
                    <a:pt x="306" y="83"/>
                    <a:pt x="308" y="84"/>
                  </a:cubicBezTo>
                  <a:cubicBezTo>
                    <a:pt x="314" y="85"/>
                    <a:pt x="318" y="86"/>
                    <a:pt x="321" y="88"/>
                  </a:cubicBezTo>
                  <a:cubicBezTo>
                    <a:pt x="323" y="90"/>
                    <a:pt x="325" y="94"/>
                    <a:pt x="325" y="99"/>
                  </a:cubicBezTo>
                  <a:cubicBezTo>
                    <a:pt x="326" y="120"/>
                    <a:pt x="326" y="120"/>
                    <a:pt x="326" y="120"/>
                  </a:cubicBezTo>
                  <a:cubicBezTo>
                    <a:pt x="326" y="132"/>
                    <a:pt x="326" y="132"/>
                    <a:pt x="326" y="132"/>
                  </a:cubicBezTo>
                  <a:cubicBezTo>
                    <a:pt x="326" y="176"/>
                    <a:pt x="326" y="176"/>
                    <a:pt x="326" y="176"/>
                  </a:cubicBezTo>
                  <a:cubicBezTo>
                    <a:pt x="326" y="177"/>
                    <a:pt x="326" y="177"/>
                    <a:pt x="325" y="177"/>
                  </a:cubicBezTo>
                  <a:cubicBezTo>
                    <a:pt x="325" y="178"/>
                    <a:pt x="324" y="177"/>
                    <a:pt x="323" y="175"/>
                  </a:cubicBezTo>
                  <a:cubicBezTo>
                    <a:pt x="241" y="82"/>
                    <a:pt x="241" y="82"/>
                    <a:pt x="241" y="82"/>
                  </a:cubicBezTo>
                  <a:cubicBezTo>
                    <a:pt x="239" y="81"/>
                    <a:pt x="238" y="80"/>
                    <a:pt x="236" y="80"/>
                  </a:cubicBezTo>
                  <a:cubicBezTo>
                    <a:pt x="235" y="80"/>
                    <a:pt x="234" y="80"/>
                    <a:pt x="233" y="80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25" y="80"/>
                    <a:pt x="225" y="80"/>
                    <a:pt x="225" y="80"/>
                  </a:cubicBezTo>
                  <a:cubicBezTo>
                    <a:pt x="222" y="80"/>
                    <a:pt x="222" y="80"/>
                    <a:pt x="222" y="80"/>
                  </a:cubicBezTo>
                  <a:cubicBezTo>
                    <a:pt x="221" y="80"/>
                    <a:pt x="221" y="80"/>
                    <a:pt x="220" y="80"/>
                  </a:cubicBezTo>
                  <a:cubicBezTo>
                    <a:pt x="219" y="80"/>
                    <a:pt x="218" y="80"/>
                    <a:pt x="218" y="81"/>
                  </a:cubicBezTo>
                  <a:cubicBezTo>
                    <a:pt x="218" y="82"/>
                    <a:pt x="219" y="83"/>
                    <a:pt x="221" y="83"/>
                  </a:cubicBezTo>
                  <a:cubicBezTo>
                    <a:pt x="227" y="84"/>
                    <a:pt x="232" y="87"/>
                    <a:pt x="235" y="93"/>
                  </a:cubicBezTo>
                  <a:cubicBezTo>
                    <a:pt x="238" y="99"/>
                    <a:pt x="240" y="107"/>
                    <a:pt x="240" y="118"/>
                  </a:cubicBezTo>
                  <a:cubicBezTo>
                    <a:pt x="240" y="178"/>
                    <a:pt x="240" y="178"/>
                    <a:pt x="240" y="178"/>
                  </a:cubicBezTo>
                  <a:cubicBezTo>
                    <a:pt x="240" y="185"/>
                    <a:pt x="239" y="190"/>
                    <a:pt x="237" y="192"/>
                  </a:cubicBezTo>
                  <a:cubicBezTo>
                    <a:pt x="236" y="195"/>
                    <a:pt x="232" y="198"/>
                    <a:pt x="227" y="199"/>
                  </a:cubicBezTo>
                  <a:cubicBezTo>
                    <a:pt x="225" y="200"/>
                    <a:pt x="225" y="201"/>
                    <a:pt x="225" y="202"/>
                  </a:cubicBezTo>
                  <a:cubicBezTo>
                    <a:pt x="225" y="203"/>
                    <a:pt x="226" y="203"/>
                    <a:pt x="227" y="203"/>
                  </a:cubicBezTo>
                  <a:cubicBezTo>
                    <a:pt x="228" y="203"/>
                    <a:pt x="229" y="203"/>
                    <a:pt x="230" y="203"/>
                  </a:cubicBezTo>
                  <a:cubicBezTo>
                    <a:pt x="233" y="203"/>
                    <a:pt x="235" y="202"/>
                    <a:pt x="237" y="202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50" y="203"/>
                    <a:pt x="250" y="203"/>
                    <a:pt x="250" y="203"/>
                  </a:cubicBezTo>
                  <a:cubicBezTo>
                    <a:pt x="255" y="203"/>
                    <a:pt x="258" y="203"/>
                    <a:pt x="258" y="203"/>
                  </a:cubicBezTo>
                  <a:cubicBezTo>
                    <a:pt x="259" y="203"/>
                    <a:pt x="260" y="203"/>
                    <a:pt x="261" y="203"/>
                  </a:cubicBezTo>
                  <a:cubicBezTo>
                    <a:pt x="262" y="203"/>
                    <a:pt x="263" y="203"/>
                    <a:pt x="263" y="202"/>
                  </a:cubicBezTo>
                  <a:cubicBezTo>
                    <a:pt x="263" y="200"/>
                    <a:pt x="262" y="200"/>
                    <a:pt x="260" y="199"/>
                  </a:cubicBezTo>
                  <a:cubicBezTo>
                    <a:pt x="255" y="199"/>
                    <a:pt x="252" y="198"/>
                    <a:pt x="250" y="196"/>
                  </a:cubicBezTo>
                  <a:cubicBezTo>
                    <a:pt x="249" y="195"/>
                    <a:pt x="248" y="192"/>
                    <a:pt x="247" y="188"/>
                  </a:cubicBezTo>
                  <a:cubicBezTo>
                    <a:pt x="247" y="182"/>
                    <a:pt x="247" y="182"/>
                    <a:pt x="247" y="182"/>
                  </a:cubicBezTo>
                  <a:cubicBezTo>
                    <a:pt x="247" y="178"/>
                    <a:pt x="247" y="178"/>
                    <a:pt x="247" y="178"/>
                  </a:cubicBezTo>
                  <a:cubicBezTo>
                    <a:pt x="247" y="117"/>
                    <a:pt x="247" y="117"/>
                    <a:pt x="247" y="117"/>
                  </a:cubicBezTo>
                  <a:cubicBezTo>
                    <a:pt x="247" y="115"/>
                    <a:pt x="248" y="113"/>
                    <a:pt x="249" y="113"/>
                  </a:cubicBezTo>
                  <a:cubicBezTo>
                    <a:pt x="249" y="113"/>
                    <a:pt x="250" y="113"/>
                    <a:pt x="250" y="114"/>
                  </a:cubicBezTo>
                  <a:cubicBezTo>
                    <a:pt x="251" y="115"/>
                    <a:pt x="251" y="115"/>
                    <a:pt x="251" y="115"/>
                  </a:cubicBezTo>
                  <a:cubicBezTo>
                    <a:pt x="326" y="201"/>
                    <a:pt x="326" y="201"/>
                    <a:pt x="326" y="201"/>
                  </a:cubicBezTo>
                  <a:cubicBezTo>
                    <a:pt x="328" y="203"/>
                    <a:pt x="328" y="203"/>
                    <a:pt x="328" y="203"/>
                  </a:cubicBezTo>
                  <a:cubicBezTo>
                    <a:pt x="329" y="204"/>
                    <a:pt x="329" y="204"/>
                    <a:pt x="330" y="204"/>
                  </a:cubicBezTo>
                  <a:cubicBezTo>
                    <a:pt x="332" y="204"/>
                    <a:pt x="332" y="203"/>
                    <a:pt x="333" y="202"/>
                  </a:cubicBezTo>
                  <a:cubicBezTo>
                    <a:pt x="333" y="200"/>
                    <a:pt x="333" y="196"/>
                    <a:pt x="333" y="190"/>
                  </a:cubicBezTo>
                  <a:cubicBezTo>
                    <a:pt x="333" y="115"/>
                    <a:pt x="333" y="115"/>
                    <a:pt x="333" y="115"/>
                  </a:cubicBezTo>
                  <a:cubicBezTo>
                    <a:pt x="333" y="109"/>
                    <a:pt x="333" y="109"/>
                    <a:pt x="333" y="109"/>
                  </a:cubicBezTo>
                  <a:close/>
                  <a:moveTo>
                    <a:pt x="463" y="109"/>
                  </a:moveTo>
                  <a:cubicBezTo>
                    <a:pt x="463" y="99"/>
                    <a:pt x="463" y="99"/>
                    <a:pt x="463" y="99"/>
                  </a:cubicBezTo>
                  <a:cubicBezTo>
                    <a:pt x="463" y="94"/>
                    <a:pt x="463" y="90"/>
                    <a:pt x="465" y="88"/>
                  </a:cubicBezTo>
                  <a:cubicBezTo>
                    <a:pt x="466" y="85"/>
                    <a:pt x="468" y="84"/>
                    <a:pt x="472" y="83"/>
                  </a:cubicBezTo>
                  <a:cubicBezTo>
                    <a:pt x="473" y="83"/>
                    <a:pt x="474" y="82"/>
                    <a:pt x="474" y="81"/>
                  </a:cubicBezTo>
                  <a:cubicBezTo>
                    <a:pt x="474" y="80"/>
                    <a:pt x="473" y="80"/>
                    <a:pt x="471" y="80"/>
                  </a:cubicBezTo>
                  <a:cubicBezTo>
                    <a:pt x="470" y="80"/>
                    <a:pt x="469" y="80"/>
                    <a:pt x="467" y="80"/>
                  </a:cubicBezTo>
                  <a:cubicBezTo>
                    <a:pt x="465" y="80"/>
                    <a:pt x="462" y="81"/>
                    <a:pt x="458" y="81"/>
                  </a:cubicBezTo>
                  <a:cubicBezTo>
                    <a:pt x="451" y="81"/>
                    <a:pt x="445" y="80"/>
                    <a:pt x="441" y="80"/>
                  </a:cubicBezTo>
                  <a:cubicBezTo>
                    <a:pt x="440" y="80"/>
                    <a:pt x="438" y="80"/>
                    <a:pt x="438" y="80"/>
                  </a:cubicBezTo>
                  <a:cubicBezTo>
                    <a:pt x="436" y="80"/>
                    <a:pt x="435" y="80"/>
                    <a:pt x="435" y="81"/>
                  </a:cubicBezTo>
                  <a:cubicBezTo>
                    <a:pt x="435" y="83"/>
                    <a:pt x="436" y="83"/>
                    <a:pt x="438" y="84"/>
                  </a:cubicBezTo>
                  <a:cubicBezTo>
                    <a:pt x="444" y="85"/>
                    <a:pt x="448" y="86"/>
                    <a:pt x="450" y="88"/>
                  </a:cubicBezTo>
                  <a:cubicBezTo>
                    <a:pt x="453" y="90"/>
                    <a:pt x="454" y="94"/>
                    <a:pt x="455" y="99"/>
                  </a:cubicBezTo>
                  <a:cubicBezTo>
                    <a:pt x="456" y="120"/>
                    <a:pt x="456" y="120"/>
                    <a:pt x="456" y="120"/>
                  </a:cubicBezTo>
                  <a:cubicBezTo>
                    <a:pt x="456" y="132"/>
                    <a:pt x="456" y="132"/>
                    <a:pt x="456" y="132"/>
                  </a:cubicBezTo>
                  <a:cubicBezTo>
                    <a:pt x="456" y="176"/>
                    <a:pt x="456" y="176"/>
                    <a:pt x="456" y="176"/>
                  </a:cubicBezTo>
                  <a:cubicBezTo>
                    <a:pt x="456" y="177"/>
                    <a:pt x="455" y="177"/>
                    <a:pt x="455" y="177"/>
                  </a:cubicBezTo>
                  <a:cubicBezTo>
                    <a:pt x="454" y="178"/>
                    <a:pt x="454" y="177"/>
                    <a:pt x="452" y="175"/>
                  </a:cubicBezTo>
                  <a:cubicBezTo>
                    <a:pt x="370" y="82"/>
                    <a:pt x="370" y="82"/>
                    <a:pt x="370" y="82"/>
                  </a:cubicBezTo>
                  <a:cubicBezTo>
                    <a:pt x="369" y="81"/>
                    <a:pt x="367" y="80"/>
                    <a:pt x="366" y="80"/>
                  </a:cubicBezTo>
                  <a:cubicBezTo>
                    <a:pt x="365" y="80"/>
                    <a:pt x="364" y="80"/>
                    <a:pt x="362" y="80"/>
                  </a:cubicBezTo>
                  <a:cubicBezTo>
                    <a:pt x="361" y="80"/>
                    <a:pt x="361" y="80"/>
                    <a:pt x="361" y="80"/>
                  </a:cubicBezTo>
                  <a:cubicBezTo>
                    <a:pt x="355" y="80"/>
                    <a:pt x="355" y="80"/>
                    <a:pt x="355" y="80"/>
                  </a:cubicBezTo>
                  <a:cubicBezTo>
                    <a:pt x="351" y="80"/>
                    <a:pt x="351" y="80"/>
                    <a:pt x="351" y="80"/>
                  </a:cubicBezTo>
                  <a:cubicBezTo>
                    <a:pt x="351" y="80"/>
                    <a:pt x="350" y="80"/>
                    <a:pt x="350" y="80"/>
                  </a:cubicBezTo>
                  <a:cubicBezTo>
                    <a:pt x="349" y="80"/>
                    <a:pt x="348" y="80"/>
                    <a:pt x="348" y="81"/>
                  </a:cubicBezTo>
                  <a:cubicBezTo>
                    <a:pt x="348" y="82"/>
                    <a:pt x="349" y="83"/>
                    <a:pt x="350" y="83"/>
                  </a:cubicBezTo>
                  <a:cubicBezTo>
                    <a:pt x="357" y="84"/>
                    <a:pt x="361" y="87"/>
                    <a:pt x="365" y="93"/>
                  </a:cubicBezTo>
                  <a:cubicBezTo>
                    <a:pt x="368" y="99"/>
                    <a:pt x="369" y="107"/>
                    <a:pt x="369" y="118"/>
                  </a:cubicBezTo>
                  <a:cubicBezTo>
                    <a:pt x="369" y="178"/>
                    <a:pt x="369" y="178"/>
                    <a:pt x="369" y="178"/>
                  </a:cubicBezTo>
                  <a:cubicBezTo>
                    <a:pt x="369" y="185"/>
                    <a:pt x="369" y="190"/>
                    <a:pt x="367" y="192"/>
                  </a:cubicBezTo>
                  <a:cubicBezTo>
                    <a:pt x="365" y="195"/>
                    <a:pt x="362" y="198"/>
                    <a:pt x="357" y="199"/>
                  </a:cubicBezTo>
                  <a:cubicBezTo>
                    <a:pt x="355" y="200"/>
                    <a:pt x="354" y="201"/>
                    <a:pt x="354" y="202"/>
                  </a:cubicBezTo>
                  <a:cubicBezTo>
                    <a:pt x="354" y="203"/>
                    <a:pt x="355" y="203"/>
                    <a:pt x="357" y="203"/>
                  </a:cubicBezTo>
                  <a:cubicBezTo>
                    <a:pt x="357" y="203"/>
                    <a:pt x="358" y="203"/>
                    <a:pt x="360" y="203"/>
                  </a:cubicBezTo>
                  <a:cubicBezTo>
                    <a:pt x="362" y="203"/>
                    <a:pt x="364" y="202"/>
                    <a:pt x="367" y="202"/>
                  </a:cubicBezTo>
                  <a:cubicBezTo>
                    <a:pt x="371" y="202"/>
                    <a:pt x="371" y="202"/>
                    <a:pt x="371" y="202"/>
                  </a:cubicBezTo>
                  <a:cubicBezTo>
                    <a:pt x="380" y="203"/>
                    <a:pt x="380" y="203"/>
                    <a:pt x="380" y="203"/>
                  </a:cubicBezTo>
                  <a:cubicBezTo>
                    <a:pt x="384" y="203"/>
                    <a:pt x="387" y="203"/>
                    <a:pt x="388" y="203"/>
                  </a:cubicBezTo>
                  <a:cubicBezTo>
                    <a:pt x="389" y="203"/>
                    <a:pt x="390" y="203"/>
                    <a:pt x="390" y="203"/>
                  </a:cubicBezTo>
                  <a:cubicBezTo>
                    <a:pt x="392" y="203"/>
                    <a:pt x="392" y="203"/>
                    <a:pt x="392" y="202"/>
                  </a:cubicBezTo>
                  <a:cubicBezTo>
                    <a:pt x="392" y="200"/>
                    <a:pt x="391" y="200"/>
                    <a:pt x="389" y="199"/>
                  </a:cubicBezTo>
                  <a:cubicBezTo>
                    <a:pt x="385" y="199"/>
                    <a:pt x="381" y="198"/>
                    <a:pt x="380" y="196"/>
                  </a:cubicBezTo>
                  <a:cubicBezTo>
                    <a:pt x="378" y="195"/>
                    <a:pt x="377" y="192"/>
                    <a:pt x="377" y="188"/>
                  </a:cubicBezTo>
                  <a:cubicBezTo>
                    <a:pt x="377" y="182"/>
                    <a:pt x="377" y="182"/>
                    <a:pt x="377" y="182"/>
                  </a:cubicBezTo>
                  <a:cubicBezTo>
                    <a:pt x="377" y="178"/>
                    <a:pt x="377" y="178"/>
                    <a:pt x="377" y="178"/>
                  </a:cubicBezTo>
                  <a:cubicBezTo>
                    <a:pt x="377" y="117"/>
                    <a:pt x="377" y="117"/>
                    <a:pt x="377" y="117"/>
                  </a:cubicBezTo>
                  <a:cubicBezTo>
                    <a:pt x="377" y="115"/>
                    <a:pt x="377" y="113"/>
                    <a:pt x="378" y="113"/>
                  </a:cubicBezTo>
                  <a:cubicBezTo>
                    <a:pt x="379" y="113"/>
                    <a:pt x="379" y="113"/>
                    <a:pt x="380" y="114"/>
                  </a:cubicBezTo>
                  <a:cubicBezTo>
                    <a:pt x="380" y="115"/>
                    <a:pt x="380" y="115"/>
                    <a:pt x="380" y="115"/>
                  </a:cubicBezTo>
                  <a:cubicBezTo>
                    <a:pt x="456" y="201"/>
                    <a:pt x="456" y="201"/>
                    <a:pt x="456" y="201"/>
                  </a:cubicBezTo>
                  <a:cubicBezTo>
                    <a:pt x="458" y="203"/>
                    <a:pt x="458" y="203"/>
                    <a:pt x="458" y="203"/>
                  </a:cubicBezTo>
                  <a:cubicBezTo>
                    <a:pt x="458" y="204"/>
                    <a:pt x="459" y="204"/>
                    <a:pt x="460" y="204"/>
                  </a:cubicBezTo>
                  <a:cubicBezTo>
                    <a:pt x="461" y="204"/>
                    <a:pt x="462" y="203"/>
                    <a:pt x="462" y="202"/>
                  </a:cubicBezTo>
                  <a:cubicBezTo>
                    <a:pt x="463" y="200"/>
                    <a:pt x="463" y="196"/>
                    <a:pt x="463" y="190"/>
                  </a:cubicBezTo>
                  <a:cubicBezTo>
                    <a:pt x="463" y="115"/>
                    <a:pt x="463" y="115"/>
                    <a:pt x="463" y="115"/>
                  </a:cubicBezTo>
                  <a:cubicBezTo>
                    <a:pt x="463" y="109"/>
                    <a:pt x="463" y="109"/>
                    <a:pt x="463" y="109"/>
                  </a:cubicBezTo>
                  <a:close/>
                  <a:moveTo>
                    <a:pt x="512" y="88"/>
                  </a:moveTo>
                  <a:cubicBezTo>
                    <a:pt x="513" y="87"/>
                    <a:pt x="515" y="87"/>
                    <a:pt x="519" y="87"/>
                  </a:cubicBezTo>
                  <a:cubicBezTo>
                    <a:pt x="533" y="87"/>
                    <a:pt x="533" y="87"/>
                    <a:pt x="533" y="87"/>
                  </a:cubicBezTo>
                  <a:cubicBezTo>
                    <a:pt x="542" y="87"/>
                    <a:pt x="548" y="87"/>
                    <a:pt x="552" y="88"/>
                  </a:cubicBezTo>
                  <a:cubicBezTo>
                    <a:pt x="555" y="89"/>
                    <a:pt x="558" y="91"/>
                    <a:pt x="559" y="94"/>
                  </a:cubicBezTo>
                  <a:cubicBezTo>
                    <a:pt x="559" y="95"/>
                    <a:pt x="560" y="97"/>
                    <a:pt x="560" y="99"/>
                  </a:cubicBezTo>
                  <a:cubicBezTo>
                    <a:pt x="560" y="101"/>
                    <a:pt x="560" y="101"/>
                    <a:pt x="560" y="101"/>
                  </a:cubicBezTo>
                  <a:cubicBezTo>
                    <a:pt x="560" y="103"/>
                    <a:pt x="560" y="104"/>
                    <a:pt x="562" y="104"/>
                  </a:cubicBezTo>
                  <a:cubicBezTo>
                    <a:pt x="563" y="104"/>
                    <a:pt x="563" y="104"/>
                    <a:pt x="564" y="103"/>
                  </a:cubicBezTo>
                  <a:cubicBezTo>
                    <a:pt x="564" y="102"/>
                    <a:pt x="564" y="100"/>
                    <a:pt x="564" y="96"/>
                  </a:cubicBezTo>
                  <a:cubicBezTo>
                    <a:pt x="565" y="91"/>
                    <a:pt x="565" y="91"/>
                    <a:pt x="565" y="91"/>
                  </a:cubicBezTo>
                  <a:cubicBezTo>
                    <a:pt x="565" y="87"/>
                    <a:pt x="565" y="85"/>
                    <a:pt x="566" y="84"/>
                  </a:cubicBezTo>
                  <a:cubicBezTo>
                    <a:pt x="566" y="83"/>
                    <a:pt x="566" y="82"/>
                    <a:pt x="566" y="82"/>
                  </a:cubicBezTo>
                  <a:cubicBezTo>
                    <a:pt x="566" y="80"/>
                    <a:pt x="565" y="79"/>
                    <a:pt x="563" y="79"/>
                  </a:cubicBezTo>
                  <a:cubicBezTo>
                    <a:pt x="562" y="79"/>
                    <a:pt x="561" y="79"/>
                    <a:pt x="559" y="80"/>
                  </a:cubicBezTo>
                  <a:cubicBezTo>
                    <a:pt x="559" y="80"/>
                    <a:pt x="556" y="80"/>
                    <a:pt x="553" y="80"/>
                  </a:cubicBezTo>
                  <a:cubicBezTo>
                    <a:pt x="540" y="81"/>
                    <a:pt x="540" y="81"/>
                    <a:pt x="540" y="81"/>
                  </a:cubicBezTo>
                  <a:cubicBezTo>
                    <a:pt x="535" y="81"/>
                    <a:pt x="528" y="81"/>
                    <a:pt x="521" y="81"/>
                  </a:cubicBezTo>
                  <a:cubicBezTo>
                    <a:pt x="509" y="81"/>
                    <a:pt x="499" y="81"/>
                    <a:pt x="490" y="80"/>
                  </a:cubicBezTo>
                  <a:cubicBezTo>
                    <a:pt x="488" y="79"/>
                    <a:pt x="486" y="79"/>
                    <a:pt x="484" y="79"/>
                  </a:cubicBezTo>
                  <a:cubicBezTo>
                    <a:pt x="482" y="79"/>
                    <a:pt x="480" y="80"/>
                    <a:pt x="480" y="82"/>
                  </a:cubicBezTo>
                  <a:cubicBezTo>
                    <a:pt x="480" y="83"/>
                    <a:pt x="481" y="83"/>
                    <a:pt x="483" y="83"/>
                  </a:cubicBezTo>
                  <a:cubicBezTo>
                    <a:pt x="488" y="83"/>
                    <a:pt x="492" y="85"/>
                    <a:pt x="494" y="88"/>
                  </a:cubicBezTo>
                  <a:cubicBezTo>
                    <a:pt x="496" y="91"/>
                    <a:pt x="497" y="96"/>
                    <a:pt x="497" y="105"/>
                  </a:cubicBezTo>
                  <a:cubicBezTo>
                    <a:pt x="497" y="180"/>
                    <a:pt x="497" y="180"/>
                    <a:pt x="497" y="180"/>
                  </a:cubicBezTo>
                  <a:cubicBezTo>
                    <a:pt x="496" y="186"/>
                    <a:pt x="496" y="186"/>
                    <a:pt x="496" y="186"/>
                  </a:cubicBezTo>
                  <a:cubicBezTo>
                    <a:pt x="496" y="193"/>
                    <a:pt x="494" y="198"/>
                    <a:pt x="490" y="199"/>
                  </a:cubicBezTo>
                  <a:cubicBezTo>
                    <a:pt x="487" y="200"/>
                    <a:pt x="487" y="200"/>
                    <a:pt x="487" y="200"/>
                  </a:cubicBezTo>
                  <a:cubicBezTo>
                    <a:pt x="485" y="200"/>
                    <a:pt x="484" y="201"/>
                    <a:pt x="484" y="202"/>
                  </a:cubicBezTo>
                  <a:cubicBezTo>
                    <a:pt x="484" y="203"/>
                    <a:pt x="485" y="204"/>
                    <a:pt x="487" y="204"/>
                  </a:cubicBezTo>
                  <a:cubicBezTo>
                    <a:pt x="488" y="204"/>
                    <a:pt x="490" y="204"/>
                    <a:pt x="492" y="203"/>
                  </a:cubicBezTo>
                  <a:cubicBezTo>
                    <a:pt x="496" y="202"/>
                    <a:pt x="503" y="202"/>
                    <a:pt x="514" y="202"/>
                  </a:cubicBezTo>
                  <a:cubicBezTo>
                    <a:pt x="521" y="202"/>
                    <a:pt x="531" y="203"/>
                    <a:pt x="542" y="204"/>
                  </a:cubicBezTo>
                  <a:cubicBezTo>
                    <a:pt x="545" y="204"/>
                    <a:pt x="547" y="204"/>
                    <a:pt x="549" y="204"/>
                  </a:cubicBezTo>
                  <a:cubicBezTo>
                    <a:pt x="557" y="204"/>
                    <a:pt x="564" y="201"/>
                    <a:pt x="569" y="194"/>
                  </a:cubicBezTo>
                  <a:cubicBezTo>
                    <a:pt x="573" y="189"/>
                    <a:pt x="575" y="185"/>
                    <a:pt x="575" y="181"/>
                  </a:cubicBezTo>
                  <a:cubicBezTo>
                    <a:pt x="575" y="179"/>
                    <a:pt x="575" y="178"/>
                    <a:pt x="574" y="178"/>
                  </a:cubicBezTo>
                  <a:cubicBezTo>
                    <a:pt x="573" y="178"/>
                    <a:pt x="572" y="179"/>
                    <a:pt x="572" y="180"/>
                  </a:cubicBezTo>
                  <a:cubicBezTo>
                    <a:pt x="565" y="190"/>
                    <a:pt x="550" y="196"/>
                    <a:pt x="527" y="196"/>
                  </a:cubicBezTo>
                  <a:cubicBezTo>
                    <a:pt x="519" y="196"/>
                    <a:pt x="515" y="195"/>
                    <a:pt x="513" y="194"/>
                  </a:cubicBezTo>
                  <a:cubicBezTo>
                    <a:pt x="511" y="193"/>
                    <a:pt x="510" y="189"/>
                    <a:pt x="510" y="184"/>
                  </a:cubicBezTo>
                  <a:cubicBezTo>
                    <a:pt x="510" y="151"/>
                    <a:pt x="510" y="151"/>
                    <a:pt x="510" y="151"/>
                  </a:cubicBezTo>
                  <a:cubicBezTo>
                    <a:pt x="510" y="149"/>
                    <a:pt x="510" y="149"/>
                    <a:pt x="510" y="149"/>
                  </a:cubicBezTo>
                  <a:cubicBezTo>
                    <a:pt x="510" y="147"/>
                    <a:pt x="511" y="146"/>
                    <a:pt x="512" y="145"/>
                  </a:cubicBezTo>
                  <a:cubicBezTo>
                    <a:pt x="513" y="144"/>
                    <a:pt x="514" y="144"/>
                    <a:pt x="517" y="144"/>
                  </a:cubicBezTo>
                  <a:cubicBezTo>
                    <a:pt x="537" y="144"/>
                    <a:pt x="537" y="144"/>
                    <a:pt x="537" y="144"/>
                  </a:cubicBezTo>
                  <a:cubicBezTo>
                    <a:pt x="542" y="144"/>
                    <a:pt x="546" y="145"/>
                    <a:pt x="548" y="146"/>
                  </a:cubicBezTo>
                  <a:cubicBezTo>
                    <a:pt x="550" y="148"/>
                    <a:pt x="552" y="150"/>
                    <a:pt x="552" y="154"/>
                  </a:cubicBezTo>
                  <a:cubicBezTo>
                    <a:pt x="553" y="157"/>
                    <a:pt x="553" y="157"/>
                    <a:pt x="553" y="157"/>
                  </a:cubicBezTo>
                  <a:cubicBezTo>
                    <a:pt x="553" y="158"/>
                    <a:pt x="554" y="159"/>
                    <a:pt x="555" y="159"/>
                  </a:cubicBezTo>
                  <a:cubicBezTo>
                    <a:pt x="556" y="159"/>
                    <a:pt x="557" y="158"/>
                    <a:pt x="557" y="157"/>
                  </a:cubicBezTo>
                  <a:cubicBezTo>
                    <a:pt x="557" y="156"/>
                    <a:pt x="557" y="155"/>
                    <a:pt x="557" y="154"/>
                  </a:cubicBezTo>
                  <a:cubicBezTo>
                    <a:pt x="556" y="150"/>
                    <a:pt x="556" y="147"/>
                    <a:pt x="556" y="143"/>
                  </a:cubicBezTo>
                  <a:cubicBezTo>
                    <a:pt x="556" y="138"/>
                    <a:pt x="556" y="133"/>
                    <a:pt x="557" y="127"/>
                  </a:cubicBezTo>
                  <a:cubicBezTo>
                    <a:pt x="557" y="127"/>
                    <a:pt x="557" y="126"/>
                    <a:pt x="557" y="125"/>
                  </a:cubicBezTo>
                  <a:cubicBezTo>
                    <a:pt x="557" y="124"/>
                    <a:pt x="556" y="123"/>
                    <a:pt x="555" y="123"/>
                  </a:cubicBezTo>
                  <a:cubicBezTo>
                    <a:pt x="554" y="123"/>
                    <a:pt x="553" y="124"/>
                    <a:pt x="553" y="125"/>
                  </a:cubicBezTo>
                  <a:cubicBezTo>
                    <a:pt x="552" y="129"/>
                    <a:pt x="551" y="132"/>
                    <a:pt x="550" y="133"/>
                  </a:cubicBezTo>
                  <a:cubicBezTo>
                    <a:pt x="549" y="134"/>
                    <a:pt x="547" y="135"/>
                    <a:pt x="544" y="135"/>
                  </a:cubicBezTo>
                  <a:cubicBezTo>
                    <a:pt x="540" y="136"/>
                    <a:pt x="536" y="136"/>
                    <a:pt x="529" y="136"/>
                  </a:cubicBezTo>
                  <a:cubicBezTo>
                    <a:pt x="516" y="136"/>
                    <a:pt x="516" y="136"/>
                    <a:pt x="516" y="136"/>
                  </a:cubicBezTo>
                  <a:cubicBezTo>
                    <a:pt x="513" y="136"/>
                    <a:pt x="511" y="136"/>
                    <a:pt x="511" y="136"/>
                  </a:cubicBezTo>
                  <a:cubicBezTo>
                    <a:pt x="510" y="135"/>
                    <a:pt x="510" y="133"/>
                    <a:pt x="510" y="131"/>
                  </a:cubicBezTo>
                  <a:cubicBezTo>
                    <a:pt x="510" y="95"/>
                    <a:pt x="510" y="95"/>
                    <a:pt x="510" y="95"/>
                  </a:cubicBezTo>
                  <a:cubicBezTo>
                    <a:pt x="510" y="91"/>
                    <a:pt x="511" y="89"/>
                    <a:pt x="512" y="88"/>
                  </a:cubicBezTo>
                  <a:close/>
                  <a:moveTo>
                    <a:pt x="603" y="87"/>
                  </a:moveTo>
                  <a:cubicBezTo>
                    <a:pt x="596" y="93"/>
                    <a:pt x="593" y="101"/>
                    <a:pt x="593" y="111"/>
                  </a:cubicBezTo>
                  <a:cubicBezTo>
                    <a:pt x="593" y="119"/>
                    <a:pt x="595" y="126"/>
                    <a:pt x="601" y="132"/>
                  </a:cubicBezTo>
                  <a:cubicBezTo>
                    <a:pt x="606" y="137"/>
                    <a:pt x="616" y="142"/>
                    <a:pt x="629" y="147"/>
                  </a:cubicBezTo>
                  <a:cubicBezTo>
                    <a:pt x="642" y="151"/>
                    <a:pt x="649" y="154"/>
                    <a:pt x="652" y="157"/>
                  </a:cubicBezTo>
                  <a:cubicBezTo>
                    <a:pt x="657" y="161"/>
                    <a:pt x="660" y="167"/>
                    <a:pt x="660" y="173"/>
                  </a:cubicBezTo>
                  <a:cubicBezTo>
                    <a:pt x="660" y="180"/>
                    <a:pt x="657" y="186"/>
                    <a:pt x="651" y="191"/>
                  </a:cubicBezTo>
                  <a:cubicBezTo>
                    <a:pt x="646" y="196"/>
                    <a:pt x="639" y="198"/>
                    <a:pt x="631" y="198"/>
                  </a:cubicBezTo>
                  <a:cubicBezTo>
                    <a:pt x="623" y="198"/>
                    <a:pt x="615" y="196"/>
                    <a:pt x="608" y="191"/>
                  </a:cubicBezTo>
                  <a:cubicBezTo>
                    <a:pt x="601" y="186"/>
                    <a:pt x="597" y="179"/>
                    <a:pt x="595" y="172"/>
                  </a:cubicBezTo>
                  <a:cubicBezTo>
                    <a:pt x="594" y="169"/>
                    <a:pt x="593" y="168"/>
                    <a:pt x="592" y="168"/>
                  </a:cubicBezTo>
                  <a:cubicBezTo>
                    <a:pt x="591" y="168"/>
                    <a:pt x="590" y="168"/>
                    <a:pt x="590" y="170"/>
                  </a:cubicBezTo>
                  <a:cubicBezTo>
                    <a:pt x="590" y="172"/>
                    <a:pt x="591" y="176"/>
                    <a:pt x="592" y="182"/>
                  </a:cubicBezTo>
                  <a:cubicBezTo>
                    <a:pt x="594" y="187"/>
                    <a:pt x="594" y="189"/>
                    <a:pt x="595" y="190"/>
                  </a:cubicBezTo>
                  <a:cubicBezTo>
                    <a:pt x="595" y="193"/>
                    <a:pt x="596" y="195"/>
                    <a:pt x="596" y="196"/>
                  </a:cubicBezTo>
                  <a:cubicBezTo>
                    <a:pt x="596" y="197"/>
                    <a:pt x="597" y="198"/>
                    <a:pt x="598" y="198"/>
                  </a:cubicBezTo>
                  <a:cubicBezTo>
                    <a:pt x="601" y="200"/>
                    <a:pt x="605" y="202"/>
                    <a:pt x="610" y="203"/>
                  </a:cubicBezTo>
                  <a:cubicBezTo>
                    <a:pt x="616" y="204"/>
                    <a:pt x="621" y="205"/>
                    <a:pt x="626" y="205"/>
                  </a:cubicBezTo>
                  <a:cubicBezTo>
                    <a:pt x="638" y="205"/>
                    <a:pt x="649" y="201"/>
                    <a:pt x="657" y="194"/>
                  </a:cubicBezTo>
                  <a:cubicBezTo>
                    <a:pt x="665" y="187"/>
                    <a:pt x="669" y="178"/>
                    <a:pt x="669" y="167"/>
                  </a:cubicBezTo>
                  <a:cubicBezTo>
                    <a:pt x="669" y="150"/>
                    <a:pt x="658" y="139"/>
                    <a:pt x="636" y="131"/>
                  </a:cubicBezTo>
                  <a:cubicBezTo>
                    <a:pt x="625" y="128"/>
                    <a:pt x="617" y="125"/>
                    <a:pt x="615" y="124"/>
                  </a:cubicBezTo>
                  <a:cubicBezTo>
                    <a:pt x="612" y="122"/>
                    <a:pt x="609" y="120"/>
                    <a:pt x="607" y="117"/>
                  </a:cubicBezTo>
                  <a:cubicBezTo>
                    <a:pt x="604" y="113"/>
                    <a:pt x="602" y="109"/>
                    <a:pt x="602" y="104"/>
                  </a:cubicBezTo>
                  <a:cubicBezTo>
                    <a:pt x="602" y="98"/>
                    <a:pt x="605" y="94"/>
                    <a:pt x="609" y="90"/>
                  </a:cubicBezTo>
                  <a:cubicBezTo>
                    <a:pt x="613" y="86"/>
                    <a:pt x="618" y="84"/>
                    <a:pt x="625" y="84"/>
                  </a:cubicBezTo>
                  <a:cubicBezTo>
                    <a:pt x="633" y="84"/>
                    <a:pt x="640" y="86"/>
                    <a:pt x="647" y="90"/>
                  </a:cubicBezTo>
                  <a:cubicBezTo>
                    <a:pt x="653" y="95"/>
                    <a:pt x="658" y="100"/>
                    <a:pt x="660" y="106"/>
                  </a:cubicBezTo>
                  <a:cubicBezTo>
                    <a:pt x="661" y="109"/>
                    <a:pt x="662" y="111"/>
                    <a:pt x="663" y="111"/>
                  </a:cubicBezTo>
                  <a:cubicBezTo>
                    <a:pt x="664" y="111"/>
                    <a:pt x="665" y="110"/>
                    <a:pt x="665" y="108"/>
                  </a:cubicBezTo>
                  <a:cubicBezTo>
                    <a:pt x="665" y="107"/>
                    <a:pt x="665" y="106"/>
                    <a:pt x="664" y="104"/>
                  </a:cubicBezTo>
                  <a:cubicBezTo>
                    <a:pt x="663" y="95"/>
                    <a:pt x="663" y="95"/>
                    <a:pt x="663" y="95"/>
                  </a:cubicBezTo>
                  <a:cubicBezTo>
                    <a:pt x="662" y="90"/>
                    <a:pt x="662" y="87"/>
                    <a:pt x="662" y="86"/>
                  </a:cubicBezTo>
                  <a:cubicBezTo>
                    <a:pt x="662" y="83"/>
                    <a:pt x="661" y="81"/>
                    <a:pt x="659" y="82"/>
                  </a:cubicBezTo>
                  <a:cubicBezTo>
                    <a:pt x="659" y="82"/>
                    <a:pt x="659" y="82"/>
                    <a:pt x="658" y="82"/>
                  </a:cubicBezTo>
                  <a:cubicBezTo>
                    <a:pt x="657" y="83"/>
                    <a:pt x="657" y="83"/>
                    <a:pt x="657" y="83"/>
                  </a:cubicBezTo>
                  <a:cubicBezTo>
                    <a:pt x="656" y="84"/>
                    <a:pt x="656" y="84"/>
                    <a:pt x="655" y="84"/>
                  </a:cubicBezTo>
                  <a:cubicBezTo>
                    <a:pt x="655" y="84"/>
                    <a:pt x="654" y="84"/>
                    <a:pt x="653" y="84"/>
                  </a:cubicBezTo>
                  <a:cubicBezTo>
                    <a:pt x="647" y="81"/>
                    <a:pt x="647" y="81"/>
                    <a:pt x="647" y="81"/>
                  </a:cubicBezTo>
                  <a:cubicBezTo>
                    <a:pt x="643" y="79"/>
                    <a:pt x="638" y="78"/>
                    <a:pt x="631" y="78"/>
                  </a:cubicBezTo>
                  <a:cubicBezTo>
                    <a:pt x="620" y="78"/>
                    <a:pt x="611" y="81"/>
                    <a:pt x="603" y="87"/>
                  </a:cubicBezTo>
                  <a:close/>
                  <a:moveTo>
                    <a:pt x="700" y="87"/>
                  </a:moveTo>
                  <a:cubicBezTo>
                    <a:pt x="692" y="93"/>
                    <a:pt x="689" y="101"/>
                    <a:pt x="689" y="111"/>
                  </a:cubicBezTo>
                  <a:cubicBezTo>
                    <a:pt x="689" y="119"/>
                    <a:pt x="692" y="126"/>
                    <a:pt x="697" y="132"/>
                  </a:cubicBezTo>
                  <a:cubicBezTo>
                    <a:pt x="703" y="137"/>
                    <a:pt x="712" y="142"/>
                    <a:pt x="725" y="147"/>
                  </a:cubicBezTo>
                  <a:cubicBezTo>
                    <a:pt x="738" y="151"/>
                    <a:pt x="746" y="154"/>
                    <a:pt x="748" y="157"/>
                  </a:cubicBezTo>
                  <a:cubicBezTo>
                    <a:pt x="754" y="161"/>
                    <a:pt x="756" y="167"/>
                    <a:pt x="756" y="173"/>
                  </a:cubicBezTo>
                  <a:cubicBezTo>
                    <a:pt x="756" y="180"/>
                    <a:pt x="753" y="186"/>
                    <a:pt x="748" y="191"/>
                  </a:cubicBezTo>
                  <a:cubicBezTo>
                    <a:pt x="742" y="196"/>
                    <a:pt x="735" y="198"/>
                    <a:pt x="727" y="198"/>
                  </a:cubicBezTo>
                  <a:cubicBezTo>
                    <a:pt x="719" y="198"/>
                    <a:pt x="711" y="196"/>
                    <a:pt x="704" y="191"/>
                  </a:cubicBezTo>
                  <a:cubicBezTo>
                    <a:pt x="698" y="186"/>
                    <a:pt x="693" y="179"/>
                    <a:pt x="691" y="172"/>
                  </a:cubicBezTo>
                  <a:cubicBezTo>
                    <a:pt x="690" y="169"/>
                    <a:pt x="689" y="168"/>
                    <a:pt x="688" y="168"/>
                  </a:cubicBezTo>
                  <a:cubicBezTo>
                    <a:pt x="687" y="168"/>
                    <a:pt x="686" y="168"/>
                    <a:pt x="686" y="170"/>
                  </a:cubicBezTo>
                  <a:cubicBezTo>
                    <a:pt x="686" y="172"/>
                    <a:pt x="687" y="176"/>
                    <a:pt x="688" y="182"/>
                  </a:cubicBezTo>
                  <a:cubicBezTo>
                    <a:pt x="690" y="187"/>
                    <a:pt x="691" y="189"/>
                    <a:pt x="691" y="190"/>
                  </a:cubicBezTo>
                  <a:cubicBezTo>
                    <a:pt x="691" y="193"/>
                    <a:pt x="692" y="195"/>
                    <a:pt x="692" y="196"/>
                  </a:cubicBezTo>
                  <a:cubicBezTo>
                    <a:pt x="693" y="197"/>
                    <a:pt x="693" y="198"/>
                    <a:pt x="694" y="198"/>
                  </a:cubicBezTo>
                  <a:cubicBezTo>
                    <a:pt x="697" y="200"/>
                    <a:pt x="701" y="202"/>
                    <a:pt x="707" y="203"/>
                  </a:cubicBezTo>
                  <a:cubicBezTo>
                    <a:pt x="712" y="204"/>
                    <a:pt x="717" y="205"/>
                    <a:pt x="722" y="205"/>
                  </a:cubicBezTo>
                  <a:cubicBezTo>
                    <a:pt x="734" y="205"/>
                    <a:pt x="745" y="201"/>
                    <a:pt x="753" y="194"/>
                  </a:cubicBezTo>
                  <a:cubicBezTo>
                    <a:pt x="761" y="187"/>
                    <a:pt x="765" y="178"/>
                    <a:pt x="765" y="167"/>
                  </a:cubicBezTo>
                  <a:cubicBezTo>
                    <a:pt x="765" y="150"/>
                    <a:pt x="754" y="139"/>
                    <a:pt x="732" y="131"/>
                  </a:cubicBezTo>
                  <a:cubicBezTo>
                    <a:pt x="721" y="128"/>
                    <a:pt x="714" y="125"/>
                    <a:pt x="711" y="124"/>
                  </a:cubicBezTo>
                  <a:cubicBezTo>
                    <a:pt x="708" y="122"/>
                    <a:pt x="705" y="120"/>
                    <a:pt x="703" y="117"/>
                  </a:cubicBezTo>
                  <a:cubicBezTo>
                    <a:pt x="700" y="113"/>
                    <a:pt x="699" y="109"/>
                    <a:pt x="699" y="104"/>
                  </a:cubicBezTo>
                  <a:cubicBezTo>
                    <a:pt x="699" y="98"/>
                    <a:pt x="701" y="94"/>
                    <a:pt x="705" y="90"/>
                  </a:cubicBezTo>
                  <a:cubicBezTo>
                    <a:pt x="709" y="86"/>
                    <a:pt x="715" y="84"/>
                    <a:pt x="721" y="84"/>
                  </a:cubicBezTo>
                  <a:cubicBezTo>
                    <a:pt x="729" y="84"/>
                    <a:pt x="736" y="86"/>
                    <a:pt x="743" y="90"/>
                  </a:cubicBezTo>
                  <a:cubicBezTo>
                    <a:pt x="750" y="95"/>
                    <a:pt x="754" y="100"/>
                    <a:pt x="756" y="106"/>
                  </a:cubicBezTo>
                  <a:cubicBezTo>
                    <a:pt x="757" y="109"/>
                    <a:pt x="758" y="111"/>
                    <a:pt x="759" y="111"/>
                  </a:cubicBezTo>
                  <a:cubicBezTo>
                    <a:pt x="760" y="111"/>
                    <a:pt x="761" y="110"/>
                    <a:pt x="761" y="108"/>
                  </a:cubicBezTo>
                  <a:cubicBezTo>
                    <a:pt x="761" y="107"/>
                    <a:pt x="761" y="106"/>
                    <a:pt x="760" y="104"/>
                  </a:cubicBezTo>
                  <a:cubicBezTo>
                    <a:pt x="759" y="95"/>
                    <a:pt x="759" y="95"/>
                    <a:pt x="759" y="95"/>
                  </a:cubicBezTo>
                  <a:cubicBezTo>
                    <a:pt x="758" y="90"/>
                    <a:pt x="758" y="87"/>
                    <a:pt x="758" y="86"/>
                  </a:cubicBezTo>
                  <a:cubicBezTo>
                    <a:pt x="758" y="83"/>
                    <a:pt x="757" y="81"/>
                    <a:pt x="756" y="82"/>
                  </a:cubicBezTo>
                  <a:cubicBezTo>
                    <a:pt x="755" y="82"/>
                    <a:pt x="755" y="82"/>
                    <a:pt x="755" y="82"/>
                  </a:cubicBezTo>
                  <a:cubicBezTo>
                    <a:pt x="753" y="83"/>
                    <a:pt x="753" y="83"/>
                    <a:pt x="753" y="83"/>
                  </a:cubicBezTo>
                  <a:cubicBezTo>
                    <a:pt x="753" y="84"/>
                    <a:pt x="752" y="84"/>
                    <a:pt x="751" y="84"/>
                  </a:cubicBezTo>
                  <a:cubicBezTo>
                    <a:pt x="751" y="84"/>
                    <a:pt x="750" y="84"/>
                    <a:pt x="750" y="84"/>
                  </a:cubicBezTo>
                  <a:cubicBezTo>
                    <a:pt x="743" y="81"/>
                    <a:pt x="743" y="81"/>
                    <a:pt x="743" y="81"/>
                  </a:cubicBezTo>
                  <a:cubicBezTo>
                    <a:pt x="739" y="79"/>
                    <a:pt x="734" y="78"/>
                    <a:pt x="727" y="78"/>
                  </a:cubicBezTo>
                  <a:cubicBezTo>
                    <a:pt x="716" y="78"/>
                    <a:pt x="707" y="81"/>
                    <a:pt x="700" y="87"/>
                  </a:cubicBezTo>
                  <a:close/>
                  <a:moveTo>
                    <a:pt x="808" y="88"/>
                  </a:moveTo>
                  <a:cubicBezTo>
                    <a:pt x="809" y="87"/>
                    <a:pt x="812" y="87"/>
                    <a:pt x="815" y="87"/>
                  </a:cubicBezTo>
                  <a:cubicBezTo>
                    <a:pt x="829" y="87"/>
                    <a:pt x="829" y="87"/>
                    <a:pt x="829" y="87"/>
                  </a:cubicBezTo>
                  <a:cubicBezTo>
                    <a:pt x="838" y="87"/>
                    <a:pt x="845" y="87"/>
                    <a:pt x="848" y="88"/>
                  </a:cubicBezTo>
                  <a:cubicBezTo>
                    <a:pt x="852" y="89"/>
                    <a:pt x="854" y="91"/>
                    <a:pt x="855" y="94"/>
                  </a:cubicBezTo>
                  <a:cubicBezTo>
                    <a:pt x="856" y="95"/>
                    <a:pt x="856" y="97"/>
                    <a:pt x="856" y="99"/>
                  </a:cubicBezTo>
                  <a:cubicBezTo>
                    <a:pt x="856" y="101"/>
                    <a:pt x="856" y="101"/>
                    <a:pt x="856" y="101"/>
                  </a:cubicBezTo>
                  <a:cubicBezTo>
                    <a:pt x="856" y="103"/>
                    <a:pt x="857" y="104"/>
                    <a:pt x="858" y="104"/>
                  </a:cubicBezTo>
                  <a:cubicBezTo>
                    <a:pt x="859" y="104"/>
                    <a:pt x="860" y="104"/>
                    <a:pt x="860" y="103"/>
                  </a:cubicBezTo>
                  <a:cubicBezTo>
                    <a:pt x="860" y="102"/>
                    <a:pt x="860" y="100"/>
                    <a:pt x="861" y="96"/>
                  </a:cubicBezTo>
                  <a:cubicBezTo>
                    <a:pt x="861" y="91"/>
                    <a:pt x="861" y="91"/>
                    <a:pt x="861" y="91"/>
                  </a:cubicBezTo>
                  <a:cubicBezTo>
                    <a:pt x="861" y="87"/>
                    <a:pt x="862" y="85"/>
                    <a:pt x="862" y="84"/>
                  </a:cubicBezTo>
                  <a:cubicBezTo>
                    <a:pt x="862" y="83"/>
                    <a:pt x="862" y="82"/>
                    <a:pt x="862" y="82"/>
                  </a:cubicBezTo>
                  <a:cubicBezTo>
                    <a:pt x="862" y="80"/>
                    <a:pt x="861" y="79"/>
                    <a:pt x="859" y="79"/>
                  </a:cubicBezTo>
                  <a:cubicBezTo>
                    <a:pt x="858" y="79"/>
                    <a:pt x="857" y="79"/>
                    <a:pt x="856" y="80"/>
                  </a:cubicBezTo>
                  <a:cubicBezTo>
                    <a:pt x="855" y="80"/>
                    <a:pt x="853" y="80"/>
                    <a:pt x="849" y="80"/>
                  </a:cubicBezTo>
                  <a:cubicBezTo>
                    <a:pt x="837" y="81"/>
                    <a:pt x="837" y="81"/>
                    <a:pt x="837" y="81"/>
                  </a:cubicBezTo>
                  <a:cubicBezTo>
                    <a:pt x="831" y="81"/>
                    <a:pt x="824" y="81"/>
                    <a:pt x="817" y="81"/>
                  </a:cubicBezTo>
                  <a:cubicBezTo>
                    <a:pt x="805" y="81"/>
                    <a:pt x="795" y="81"/>
                    <a:pt x="787" y="80"/>
                  </a:cubicBezTo>
                  <a:cubicBezTo>
                    <a:pt x="784" y="79"/>
                    <a:pt x="782" y="79"/>
                    <a:pt x="781" y="79"/>
                  </a:cubicBezTo>
                  <a:cubicBezTo>
                    <a:pt x="778" y="79"/>
                    <a:pt x="777" y="80"/>
                    <a:pt x="777" y="82"/>
                  </a:cubicBezTo>
                  <a:cubicBezTo>
                    <a:pt x="777" y="83"/>
                    <a:pt x="777" y="83"/>
                    <a:pt x="779" y="83"/>
                  </a:cubicBezTo>
                  <a:cubicBezTo>
                    <a:pt x="785" y="83"/>
                    <a:pt x="788" y="85"/>
                    <a:pt x="790" y="88"/>
                  </a:cubicBezTo>
                  <a:cubicBezTo>
                    <a:pt x="792" y="91"/>
                    <a:pt x="793" y="96"/>
                    <a:pt x="793" y="105"/>
                  </a:cubicBezTo>
                  <a:cubicBezTo>
                    <a:pt x="793" y="180"/>
                    <a:pt x="793" y="180"/>
                    <a:pt x="793" y="180"/>
                  </a:cubicBezTo>
                  <a:cubicBezTo>
                    <a:pt x="793" y="186"/>
                    <a:pt x="793" y="186"/>
                    <a:pt x="793" y="186"/>
                  </a:cubicBezTo>
                  <a:cubicBezTo>
                    <a:pt x="793" y="193"/>
                    <a:pt x="791" y="198"/>
                    <a:pt x="786" y="199"/>
                  </a:cubicBezTo>
                  <a:cubicBezTo>
                    <a:pt x="783" y="200"/>
                    <a:pt x="783" y="200"/>
                    <a:pt x="783" y="200"/>
                  </a:cubicBezTo>
                  <a:cubicBezTo>
                    <a:pt x="781" y="200"/>
                    <a:pt x="781" y="201"/>
                    <a:pt x="781" y="202"/>
                  </a:cubicBezTo>
                  <a:cubicBezTo>
                    <a:pt x="781" y="203"/>
                    <a:pt x="782" y="204"/>
                    <a:pt x="783" y="204"/>
                  </a:cubicBezTo>
                  <a:cubicBezTo>
                    <a:pt x="784" y="204"/>
                    <a:pt x="786" y="204"/>
                    <a:pt x="788" y="203"/>
                  </a:cubicBezTo>
                  <a:cubicBezTo>
                    <a:pt x="792" y="202"/>
                    <a:pt x="800" y="202"/>
                    <a:pt x="810" y="202"/>
                  </a:cubicBezTo>
                  <a:cubicBezTo>
                    <a:pt x="818" y="202"/>
                    <a:pt x="827" y="203"/>
                    <a:pt x="838" y="204"/>
                  </a:cubicBezTo>
                  <a:cubicBezTo>
                    <a:pt x="841" y="204"/>
                    <a:pt x="844" y="204"/>
                    <a:pt x="845" y="204"/>
                  </a:cubicBezTo>
                  <a:cubicBezTo>
                    <a:pt x="853" y="204"/>
                    <a:pt x="860" y="201"/>
                    <a:pt x="865" y="194"/>
                  </a:cubicBezTo>
                  <a:cubicBezTo>
                    <a:pt x="870" y="189"/>
                    <a:pt x="872" y="185"/>
                    <a:pt x="872" y="181"/>
                  </a:cubicBezTo>
                  <a:cubicBezTo>
                    <a:pt x="872" y="179"/>
                    <a:pt x="871" y="178"/>
                    <a:pt x="870" y="178"/>
                  </a:cubicBezTo>
                  <a:cubicBezTo>
                    <a:pt x="869" y="178"/>
                    <a:pt x="869" y="179"/>
                    <a:pt x="868" y="180"/>
                  </a:cubicBezTo>
                  <a:cubicBezTo>
                    <a:pt x="861" y="190"/>
                    <a:pt x="846" y="196"/>
                    <a:pt x="823" y="196"/>
                  </a:cubicBezTo>
                  <a:cubicBezTo>
                    <a:pt x="816" y="196"/>
                    <a:pt x="811" y="195"/>
                    <a:pt x="809" y="194"/>
                  </a:cubicBezTo>
                  <a:cubicBezTo>
                    <a:pt x="807" y="193"/>
                    <a:pt x="807" y="189"/>
                    <a:pt x="807" y="184"/>
                  </a:cubicBezTo>
                  <a:cubicBezTo>
                    <a:pt x="807" y="151"/>
                    <a:pt x="807" y="151"/>
                    <a:pt x="807" y="151"/>
                  </a:cubicBezTo>
                  <a:cubicBezTo>
                    <a:pt x="806" y="149"/>
                    <a:pt x="806" y="149"/>
                    <a:pt x="806" y="149"/>
                  </a:cubicBezTo>
                  <a:cubicBezTo>
                    <a:pt x="806" y="147"/>
                    <a:pt x="807" y="146"/>
                    <a:pt x="808" y="145"/>
                  </a:cubicBezTo>
                  <a:cubicBezTo>
                    <a:pt x="809" y="144"/>
                    <a:pt x="811" y="144"/>
                    <a:pt x="814" y="144"/>
                  </a:cubicBezTo>
                  <a:cubicBezTo>
                    <a:pt x="833" y="144"/>
                    <a:pt x="833" y="144"/>
                    <a:pt x="833" y="144"/>
                  </a:cubicBezTo>
                  <a:cubicBezTo>
                    <a:pt x="839" y="144"/>
                    <a:pt x="842" y="145"/>
                    <a:pt x="844" y="146"/>
                  </a:cubicBezTo>
                  <a:cubicBezTo>
                    <a:pt x="846" y="148"/>
                    <a:pt x="848" y="150"/>
                    <a:pt x="849" y="154"/>
                  </a:cubicBezTo>
                  <a:cubicBezTo>
                    <a:pt x="849" y="157"/>
                    <a:pt x="849" y="157"/>
                    <a:pt x="849" y="157"/>
                  </a:cubicBezTo>
                  <a:cubicBezTo>
                    <a:pt x="849" y="158"/>
                    <a:pt x="850" y="159"/>
                    <a:pt x="851" y="159"/>
                  </a:cubicBezTo>
                  <a:cubicBezTo>
                    <a:pt x="853" y="159"/>
                    <a:pt x="853" y="158"/>
                    <a:pt x="853" y="157"/>
                  </a:cubicBezTo>
                  <a:cubicBezTo>
                    <a:pt x="853" y="156"/>
                    <a:pt x="853" y="155"/>
                    <a:pt x="853" y="154"/>
                  </a:cubicBezTo>
                  <a:cubicBezTo>
                    <a:pt x="853" y="150"/>
                    <a:pt x="852" y="147"/>
                    <a:pt x="852" y="143"/>
                  </a:cubicBezTo>
                  <a:cubicBezTo>
                    <a:pt x="852" y="138"/>
                    <a:pt x="853" y="133"/>
                    <a:pt x="853" y="127"/>
                  </a:cubicBezTo>
                  <a:cubicBezTo>
                    <a:pt x="853" y="127"/>
                    <a:pt x="853" y="126"/>
                    <a:pt x="853" y="125"/>
                  </a:cubicBezTo>
                  <a:cubicBezTo>
                    <a:pt x="853" y="124"/>
                    <a:pt x="853" y="123"/>
                    <a:pt x="852" y="123"/>
                  </a:cubicBezTo>
                  <a:cubicBezTo>
                    <a:pt x="850" y="123"/>
                    <a:pt x="850" y="124"/>
                    <a:pt x="849" y="125"/>
                  </a:cubicBezTo>
                  <a:cubicBezTo>
                    <a:pt x="849" y="129"/>
                    <a:pt x="848" y="132"/>
                    <a:pt x="847" y="133"/>
                  </a:cubicBezTo>
                  <a:cubicBezTo>
                    <a:pt x="846" y="134"/>
                    <a:pt x="844" y="135"/>
                    <a:pt x="840" y="135"/>
                  </a:cubicBezTo>
                  <a:cubicBezTo>
                    <a:pt x="837" y="136"/>
                    <a:pt x="832" y="136"/>
                    <a:pt x="826" y="136"/>
                  </a:cubicBezTo>
                  <a:cubicBezTo>
                    <a:pt x="812" y="136"/>
                    <a:pt x="812" y="136"/>
                    <a:pt x="812" y="136"/>
                  </a:cubicBezTo>
                  <a:cubicBezTo>
                    <a:pt x="809" y="136"/>
                    <a:pt x="808" y="136"/>
                    <a:pt x="807" y="136"/>
                  </a:cubicBezTo>
                  <a:cubicBezTo>
                    <a:pt x="807" y="135"/>
                    <a:pt x="807" y="133"/>
                    <a:pt x="807" y="131"/>
                  </a:cubicBezTo>
                  <a:cubicBezTo>
                    <a:pt x="807" y="95"/>
                    <a:pt x="807" y="95"/>
                    <a:pt x="807" y="95"/>
                  </a:cubicBezTo>
                  <a:cubicBezTo>
                    <a:pt x="807" y="91"/>
                    <a:pt x="807" y="89"/>
                    <a:pt x="808" y="88"/>
                  </a:cubicBezTo>
                  <a:close/>
                  <a:moveTo>
                    <a:pt x="910" y="88"/>
                  </a:moveTo>
                  <a:cubicBezTo>
                    <a:pt x="912" y="87"/>
                    <a:pt x="914" y="87"/>
                    <a:pt x="918" y="87"/>
                  </a:cubicBezTo>
                  <a:cubicBezTo>
                    <a:pt x="932" y="87"/>
                    <a:pt x="932" y="87"/>
                    <a:pt x="932" y="87"/>
                  </a:cubicBezTo>
                  <a:cubicBezTo>
                    <a:pt x="941" y="87"/>
                    <a:pt x="947" y="87"/>
                    <a:pt x="951" y="88"/>
                  </a:cubicBezTo>
                  <a:cubicBezTo>
                    <a:pt x="954" y="89"/>
                    <a:pt x="956" y="91"/>
                    <a:pt x="957" y="94"/>
                  </a:cubicBezTo>
                  <a:cubicBezTo>
                    <a:pt x="958" y="95"/>
                    <a:pt x="959" y="97"/>
                    <a:pt x="959" y="99"/>
                  </a:cubicBezTo>
                  <a:cubicBezTo>
                    <a:pt x="959" y="101"/>
                    <a:pt x="959" y="101"/>
                    <a:pt x="959" y="101"/>
                  </a:cubicBezTo>
                  <a:cubicBezTo>
                    <a:pt x="959" y="103"/>
                    <a:pt x="959" y="104"/>
                    <a:pt x="960" y="104"/>
                  </a:cubicBezTo>
                  <a:cubicBezTo>
                    <a:pt x="961" y="104"/>
                    <a:pt x="962" y="104"/>
                    <a:pt x="962" y="103"/>
                  </a:cubicBezTo>
                  <a:cubicBezTo>
                    <a:pt x="963" y="102"/>
                    <a:pt x="963" y="100"/>
                    <a:pt x="963" y="96"/>
                  </a:cubicBezTo>
                  <a:cubicBezTo>
                    <a:pt x="964" y="91"/>
                    <a:pt x="964" y="91"/>
                    <a:pt x="964" y="91"/>
                  </a:cubicBezTo>
                  <a:cubicBezTo>
                    <a:pt x="964" y="87"/>
                    <a:pt x="964" y="85"/>
                    <a:pt x="964" y="84"/>
                  </a:cubicBezTo>
                  <a:cubicBezTo>
                    <a:pt x="964" y="83"/>
                    <a:pt x="965" y="82"/>
                    <a:pt x="965" y="82"/>
                  </a:cubicBezTo>
                  <a:cubicBezTo>
                    <a:pt x="965" y="80"/>
                    <a:pt x="964" y="79"/>
                    <a:pt x="962" y="79"/>
                  </a:cubicBezTo>
                  <a:cubicBezTo>
                    <a:pt x="961" y="79"/>
                    <a:pt x="960" y="79"/>
                    <a:pt x="958" y="80"/>
                  </a:cubicBezTo>
                  <a:cubicBezTo>
                    <a:pt x="957" y="80"/>
                    <a:pt x="955" y="80"/>
                    <a:pt x="952" y="80"/>
                  </a:cubicBezTo>
                  <a:cubicBezTo>
                    <a:pt x="939" y="81"/>
                    <a:pt x="939" y="81"/>
                    <a:pt x="939" y="81"/>
                  </a:cubicBezTo>
                  <a:cubicBezTo>
                    <a:pt x="933" y="81"/>
                    <a:pt x="927" y="81"/>
                    <a:pt x="920" y="81"/>
                  </a:cubicBezTo>
                  <a:cubicBezTo>
                    <a:pt x="908" y="81"/>
                    <a:pt x="897" y="81"/>
                    <a:pt x="889" y="80"/>
                  </a:cubicBezTo>
                  <a:cubicBezTo>
                    <a:pt x="886" y="79"/>
                    <a:pt x="884" y="79"/>
                    <a:pt x="883" y="79"/>
                  </a:cubicBezTo>
                  <a:cubicBezTo>
                    <a:pt x="880" y="79"/>
                    <a:pt x="879" y="80"/>
                    <a:pt x="879" y="82"/>
                  </a:cubicBezTo>
                  <a:cubicBezTo>
                    <a:pt x="879" y="83"/>
                    <a:pt x="880" y="83"/>
                    <a:pt x="881" y="83"/>
                  </a:cubicBezTo>
                  <a:cubicBezTo>
                    <a:pt x="887" y="83"/>
                    <a:pt x="891" y="85"/>
                    <a:pt x="892" y="88"/>
                  </a:cubicBezTo>
                  <a:cubicBezTo>
                    <a:pt x="894" y="91"/>
                    <a:pt x="895" y="96"/>
                    <a:pt x="895" y="105"/>
                  </a:cubicBezTo>
                  <a:cubicBezTo>
                    <a:pt x="895" y="180"/>
                    <a:pt x="895" y="180"/>
                    <a:pt x="895" y="180"/>
                  </a:cubicBezTo>
                  <a:cubicBezTo>
                    <a:pt x="895" y="186"/>
                    <a:pt x="895" y="186"/>
                    <a:pt x="895" y="186"/>
                  </a:cubicBezTo>
                  <a:cubicBezTo>
                    <a:pt x="895" y="193"/>
                    <a:pt x="893" y="198"/>
                    <a:pt x="889" y="199"/>
                  </a:cubicBezTo>
                  <a:cubicBezTo>
                    <a:pt x="885" y="200"/>
                    <a:pt x="885" y="200"/>
                    <a:pt x="885" y="200"/>
                  </a:cubicBezTo>
                  <a:cubicBezTo>
                    <a:pt x="884" y="200"/>
                    <a:pt x="883" y="201"/>
                    <a:pt x="883" y="202"/>
                  </a:cubicBezTo>
                  <a:cubicBezTo>
                    <a:pt x="883" y="203"/>
                    <a:pt x="884" y="204"/>
                    <a:pt x="886" y="204"/>
                  </a:cubicBezTo>
                  <a:cubicBezTo>
                    <a:pt x="887" y="204"/>
                    <a:pt x="888" y="204"/>
                    <a:pt x="890" y="203"/>
                  </a:cubicBezTo>
                  <a:cubicBezTo>
                    <a:pt x="895" y="202"/>
                    <a:pt x="902" y="202"/>
                    <a:pt x="913" y="202"/>
                  </a:cubicBezTo>
                  <a:cubicBezTo>
                    <a:pt x="920" y="202"/>
                    <a:pt x="929" y="203"/>
                    <a:pt x="941" y="204"/>
                  </a:cubicBezTo>
                  <a:cubicBezTo>
                    <a:pt x="944" y="204"/>
                    <a:pt x="946" y="204"/>
                    <a:pt x="948" y="204"/>
                  </a:cubicBezTo>
                  <a:cubicBezTo>
                    <a:pt x="956" y="204"/>
                    <a:pt x="962" y="201"/>
                    <a:pt x="968" y="194"/>
                  </a:cubicBezTo>
                  <a:cubicBezTo>
                    <a:pt x="972" y="189"/>
                    <a:pt x="974" y="185"/>
                    <a:pt x="974" y="181"/>
                  </a:cubicBezTo>
                  <a:cubicBezTo>
                    <a:pt x="974" y="179"/>
                    <a:pt x="974" y="178"/>
                    <a:pt x="972" y="178"/>
                  </a:cubicBezTo>
                  <a:cubicBezTo>
                    <a:pt x="972" y="178"/>
                    <a:pt x="971" y="179"/>
                    <a:pt x="970" y="180"/>
                  </a:cubicBezTo>
                  <a:cubicBezTo>
                    <a:pt x="964" y="190"/>
                    <a:pt x="949" y="196"/>
                    <a:pt x="925" y="196"/>
                  </a:cubicBezTo>
                  <a:cubicBezTo>
                    <a:pt x="918" y="196"/>
                    <a:pt x="913" y="195"/>
                    <a:pt x="912" y="194"/>
                  </a:cubicBezTo>
                  <a:cubicBezTo>
                    <a:pt x="910" y="193"/>
                    <a:pt x="909" y="189"/>
                    <a:pt x="909" y="184"/>
                  </a:cubicBezTo>
                  <a:cubicBezTo>
                    <a:pt x="909" y="151"/>
                    <a:pt x="909" y="151"/>
                    <a:pt x="909" y="151"/>
                  </a:cubicBezTo>
                  <a:cubicBezTo>
                    <a:pt x="909" y="149"/>
                    <a:pt x="909" y="149"/>
                    <a:pt x="909" y="149"/>
                  </a:cubicBezTo>
                  <a:cubicBezTo>
                    <a:pt x="909" y="147"/>
                    <a:pt x="909" y="146"/>
                    <a:pt x="910" y="145"/>
                  </a:cubicBezTo>
                  <a:cubicBezTo>
                    <a:pt x="911" y="144"/>
                    <a:pt x="913" y="144"/>
                    <a:pt x="916" y="144"/>
                  </a:cubicBezTo>
                  <a:cubicBezTo>
                    <a:pt x="936" y="144"/>
                    <a:pt x="936" y="144"/>
                    <a:pt x="936" y="144"/>
                  </a:cubicBezTo>
                  <a:cubicBezTo>
                    <a:pt x="941" y="144"/>
                    <a:pt x="945" y="145"/>
                    <a:pt x="947" y="146"/>
                  </a:cubicBezTo>
                  <a:cubicBezTo>
                    <a:pt x="949" y="148"/>
                    <a:pt x="950" y="150"/>
                    <a:pt x="951" y="154"/>
                  </a:cubicBezTo>
                  <a:cubicBezTo>
                    <a:pt x="951" y="157"/>
                    <a:pt x="951" y="157"/>
                    <a:pt x="951" y="157"/>
                  </a:cubicBezTo>
                  <a:cubicBezTo>
                    <a:pt x="952" y="158"/>
                    <a:pt x="952" y="159"/>
                    <a:pt x="954" y="159"/>
                  </a:cubicBezTo>
                  <a:cubicBezTo>
                    <a:pt x="955" y="159"/>
                    <a:pt x="955" y="158"/>
                    <a:pt x="955" y="157"/>
                  </a:cubicBezTo>
                  <a:cubicBezTo>
                    <a:pt x="955" y="156"/>
                    <a:pt x="955" y="155"/>
                    <a:pt x="955" y="154"/>
                  </a:cubicBezTo>
                  <a:cubicBezTo>
                    <a:pt x="955" y="150"/>
                    <a:pt x="955" y="147"/>
                    <a:pt x="955" y="143"/>
                  </a:cubicBezTo>
                  <a:cubicBezTo>
                    <a:pt x="955" y="138"/>
                    <a:pt x="955" y="133"/>
                    <a:pt x="956" y="127"/>
                  </a:cubicBezTo>
                  <a:cubicBezTo>
                    <a:pt x="956" y="127"/>
                    <a:pt x="956" y="126"/>
                    <a:pt x="956" y="125"/>
                  </a:cubicBezTo>
                  <a:cubicBezTo>
                    <a:pt x="956" y="124"/>
                    <a:pt x="955" y="123"/>
                    <a:pt x="954" y="123"/>
                  </a:cubicBezTo>
                  <a:cubicBezTo>
                    <a:pt x="953" y="123"/>
                    <a:pt x="952" y="124"/>
                    <a:pt x="952" y="125"/>
                  </a:cubicBezTo>
                  <a:cubicBezTo>
                    <a:pt x="951" y="129"/>
                    <a:pt x="950" y="132"/>
                    <a:pt x="949" y="133"/>
                  </a:cubicBezTo>
                  <a:cubicBezTo>
                    <a:pt x="948" y="134"/>
                    <a:pt x="946" y="135"/>
                    <a:pt x="943" y="135"/>
                  </a:cubicBezTo>
                  <a:cubicBezTo>
                    <a:pt x="939" y="136"/>
                    <a:pt x="934" y="136"/>
                    <a:pt x="928" y="136"/>
                  </a:cubicBezTo>
                  <a:cubicBezTo>
                    <a:pt x="914" y="136"/>
                    <a:pt x="914" y="136"/>
                    <a:pt x="914" y="136"/>
                  </a:cubicBezTo>
                  <a:cubicBezTo>
                    <a:pt x="912" y="136"/>
                    <a:pt x="910" y="136"/>
                    <a:pt x="910" y="136"/>
                  </a:cubicBezTo>
                  <a:cubicBezTo>
                    <a:pt x="909" y="135"/>
                    <a:pt x="909" y="133"/>
                    <a:pt x="909" y="131"/>
                  </a:cubicBezTo>
                  <a:cubicBezTo>
                    <a:pt x="909" y="95"/>
                    <a:pt x="909" y="95"/>
                    <a:pt x="909" y="95"/>
                  </a:cubicBezTo>
                  <a:cubicBezTo>
                    <a:pt x="909" y="91"/>
                    <a:pt x="909" y="89"/>
                    <a:pt x="910" y="88"/>
                  </a:cubicBezTo>
                  <a:close/>
                  <a:moveTo>
                    <a:pt x="32" y="6"/>
                  </a:moveTo>
                  <a:cubicBezTo>
                    <a:pt x="33" y="5"/>
                    <a:pt x="35" y="5"/>
                    <a:pt x="39" y="5"/>
                  </a:cubicBezTo>
                  <a:cubicBezTo>
                    <a:pt x="42" y="5"/>
                    <a:pt x="44" y="5"/>
                    <a:pt x="46" y="7"/>
                  </a:cubicBezTo>
                  <a:cubicBezTo>
                    <a:pt x="47" y="8"/>
                    <a:pt x="48" y="9"/>
                    <a:pt x="49" y="12"/>
                  </a:cubicBezTo>
                  <a:cubicBezTo>
                    <a:pt x="49" y="13"/>
                    <a:pt x="50" y="13"/>
                    <a:pt x="50" y="13"/>
                  </a:cubicBezTo>
                  <a:cubicBezTo>
                    <a:pt x="51" y="13"/>
                    <a:pt x="51" y="13"/>
                    <a:pt x="51" y="12"/>
                  </a:cubicBezTo>
                  <a:cubicBezTo>
                    <a:pt x="51" y="11"/>
                    <a:pt x="51" y="10"/>
                    <a:pt x="51" y="9"/>
                  </a:cubicBezTo>
                  <a:cubicBezTo>
                    <a:pt x="51" y="7"/>
                    <a:pt x="51" y="6"/>
                    <a:pt x="51" y="6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2"/>
                    <a:pt x="50" y="1"/>
                    <a:pt x="48" y="1"/>
                  </a:cubicBezTo>
                  <a:cubicBezTo>
                    <a:pt x="48" y="1"/>
                    <a:pt x="47" y="1"/>
                    <a:pt x="46" y="1"/>
                  </a:cubicBezTo>
                  <a:cubicBezTo>
                    <a:pt x="39" y="1"/>
                    <a:pt x="32" y="2"/>
                    <a:pt x="26" y="2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5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2"/>
                    <a:pt x="2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6"/>
                    <a:pt x="0" y="16"/>
                    <a:pt x="1" y="16"/>
                  </a:cubicBezTo>
                  <a:cubicBezTo>
                    <a:pt x="2" y="16"/>
                    <a:pt x="2" y="16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1"/>
                    <a:pt x="4" y="9"/>
                    <a:pt x="5" y="8"/>
                  </a:cubicBezTo>
                  <a:cubicBezTo>
                    <a:pt x="5" y="7"/>
                    <a:pt x="6" y="7"/>
                    <a:pt x="7" y="6"/>
                  </a:cubicBezTo>
                  <a:cubicBezTo>
                    <a:pt x="9" y="5"/>
                    <a:pt x="13" y="5"/>
                    <a:pt x="18" y="5"/>
                  </a:cubicBezTo>
                  <a:cubicBezTo>
                    <a:pt x="20" y="5"/>
                    <a:pt x="21" y="6"/>
                    <a:pt x="21" y="8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7"/>
                    <a:pt x="21" y="49"/>
                    <a:pt x="20" y="50"/>
                  </a:cubicBezTo>
                  <a:cubicBezTo>
                    <a:pt x="19" y="51"/>
                    <a:pt x="17" y="52"/>
                    <a:pt x="15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4"/>
                  </a:cubicBezTo>
                  <a:cubicBezTo>
                    <a:pt x="13" y="54"/>
                    <a:pt x="14" y="55"/>
                    <a:pt x="14" y="55"/>
                  </a:cubicBezTo>
                  <a:cubicBezTo>
                    <a:pt x="15" y="55"/>
                    <a:pt x="15" y="55"/>
                    <a:pt x="16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6" y="54"/>
                    <a:pt x="27" y="54"/>
                    <a:pt x="29" y="54"/>
                  </a:cubicBezTo>
                  <a:cubicBezTo>
                    <a:pt x="29" y="54"/>
                    <a:pt x="30" y="54"/>
                    <a:pt x="30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40" y="54"/>
                    <a:pt x="40" y="54"/>
                    <a:pt x="40" y="53"/>
                  </a:cubicBezTo>
                  <a:cubicBezTo>
                    <a:pt x="40" y="53"/>
                    <a:pt x="40" y="52"/>
                    <a:pt x="39" y="52"/>
                  </a:cubicBezTo>
                  <a:cubicBezTo>
                    <a:pt x="36" y="52"/>
                    <a:pt x="33" y="51"/>
                    <a:pt x="32" y="49"/>
                  </a:cubicBezTo>
                  <a:cubicBezTo>
                    <a:pt x="31" y="47"/>
                    <a:pt x="30" y="44"/>
                    <a:pt x="30" y="4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8"/>
                    <a:pt x="31" y="6"/>
                    <a:pt x="32" y="6"/>
                  </a:cubicBezTo>
                  <a:close/>
                  <a:moveTo>
                    <a:pt x="108" y="28"/>
                  </a:moveTo>
                  <a:cubicBezTo>
                    <a:pt x="108" y="29"/>
                    <a:pt x="108" y="31"/>
                    <a:pt x="108" y="33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08" y="46"/>
                    <a:pt x="108" y="48"/>
                    <a:pt x="107" y="50"/>
                  </a:cubicBezTo>
                  <a:cubicBezTo>
                    <a:pt x="106" y="51"/>
                    <a:pt x="105" y="52"/>
                    <a:pt x="103" y="52"/>
                  </a:cubicBezTo>
                  <a:cubicBezTo>
                    <a:pt x="103" y="52"/>
                    <a:pt x="102" y="53"/>
                    <a:pt x="102" y="53"/>
                  </a:cubicBezTo>
                  <a:cubicBezTo>
                    <a:pt x="102" y="54"/>
                    <a:pt x="103" y="54"/>
                    <a:pt x="104" y="54"/>
                  </a:cubicBezTo>
                  <a:cubicBezTo>
                    <a:pt x="104" y="54"/>
                    <a:pt x="105" y="54"/>
                    <a:pt x="107" y="54"/>
                  </a:cubicBezTo>
                  <a:cubicBezTo>
                    <a:pt x="109" y="54"/>
                    <a:pt x="111" y="54"/>
                    <a:pt x="113" y="54"/>
                  </a:cubicBezTo>
                  <a:cubicBezTo>
                    <a:pt x="116" y="54"/>
                    <a:pt x="118" y="54"/>
                    <a:pt x="121" y="54"/>
                  </a:cubicBezTo>
                  <a:cubicBezTo>
                    <a:pt x="123" y="54"/>
                    <a:pt x="124" y="54"/>
                    <a:pt x="124" y="54"/>
                  </a:cubicBezTo>
                  <a:cubicBezTo>
                    <a:pt x="126" y="54"/>
                    <a:pt x="126" y="54"/>
                    <a:pt x="126" y="53"/>
                  </a:cubicBezTo>
                  <a:cubicBezTo>
                    <a:pt x="126" y="53"/>
                    <a:pt x="126" y="52"/>
                    <a:pt x="125" y="52"/>
                  </a:cubicBezTo>
                  <a:cubicBezTo>
                    <a:pt x="122" y="52"/>
                    <a:pt x="120" y="51"/>
                    <a:pt x="119" y="50"/>
                  </a:cubicBezTo>
                  <a:cubicBezTo>
                    <a:pt x="118" y="48"/>
                    <a:pt x="117" y="46"/>
                    <a:pt x="117" y="42"/>
                  </a:cubicBezTo>
                  <a:cubicBezTo>
                    <a:pt x="117" y="9"/>
                    <a:pt x="117" y="9"/>
                    <a:pt x="117" y="9"/>
                  </a:cubicBezTo>
                  <a:cubicBezTo>
                    <a:pt x="117" y="5"/>
                    <a:pt x="119" y="3"/>
                    <a:pt x="122" y="3"/>
                  </a:cubicBezTo>
                  <a:cubicBezTo>
                    <a:pt x="123" y="3"/>
                    <a:pt x="123" y="2"/>
                    <a:pt x="123" y="2"/>
                  </a:cubicBezTo>
                  <a:cubicBezTo>
                    <a:pt x="123" y="1"/>
                    <a:pt x="122" y="1"/>
                    <a:pt x="122" y="1"/>
                  </a:cubicBezTo>
                  <a:cubicBezTo>
                    <a:pt x="121" y="1"/>
                    <a:pt x="119" y="1"/>
                    <a:pt x="117" y="1"/>
                  </a:cubicBezTo>
                  <a:cubicBezTo>
                    <a:pt x="114" y="1"/>
                    <a:pt x="112" y="1"/>
                    <a:pt x="111" y="1"/>
                  </a:cubicBezTo>
                  <a:cubicBezTo>
                    <a:pt x="108" y="1"/>
                    <a:pt x="106" y="1"/>
                    <a:pt x="104" y="1"/>
                  </a:cubicBezTo>
                  <a:cubicBezTo>
                    <a:pt x="103" y="1"/>
                    <a:pt x="102" y="1"/>
                    <a:pt x="101" y="1"/>
                  </a:cubicBezTo>
                  <a:cubicBezTo>
                    <a:pt x="100" y="1"/>
                    <a:pt x="100" y="1"/>
                    <a:pt x="100" y="2"/>
                  </a:cubicBezTo>
                  <a:cubicBezTo>
                    <a:pt x="100" y="2"/>
                    <a:pt x="100" y="3"/>
                    <a:pt x="101" y="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6" y="4"/>
                    <a:pt x="108" y="6"/>
                    <a:pt x="108" y="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20"/>
                    <a:pt x="108" y="22"/>
                    <a:pt x="108" y="23"/>
                  </a:cubicBezTo>
                  <a:cubicBezTo>
                    <a:pt x="107" y="23"/>
                    <a:pt x="106" y="24"/>
                    <a:pt x="105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5" y="24"/>
                    <a:pt x="83" y="24"/>
                    <a:pt x="83" y="23"/>
                  </a:cubicBezTo>
                  <a:cubicBezTo>
                    <a:pt x="83" y="23"/>
                    <a:pt x="82" y="21"/>
                    <a:pt x="82" y="18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5"/>
                    <a:pt x="84" y="3"/>
                    <a:pt x="87" y="3"/>
                  </a:cubicBezTo>
                  <a:cubicBezTo>
                    <a:pt x="88" y="3"/>
                    <a:pt x="88" y="2"/>
                    <a:pt x="88" y="2"/>
                  </a:cubicBezTo>
                  <a:cubicBezTo>
                    <a:pt x="88" y="1"/>
                    <a:pt x="88" y="1"/>
                    <a:pt x="87" y="1"/>
                  </a:cubicBezTo>
                  <a:cubicBezTo>
                    <a:pt x="86" y="1"/>
                    <a:pt x="84" y="1"/>
                    <a:pt x="82" y="1"/>
                  </a:cubicBezTo>
                  <a:cubicBezTo>
                    <a:pt x="79" y="1"/>
                    <a:pt x="77" y="1"/>
                    <a:pt x="76" y="1"/>
                  </a:cubicBezTo>
                  <a:cubicBezTo>
                    <a:pt x="74" y="1"/>
                    <a:pt x="71" y="1"/>
                    <a:pt x="69" y="1"/>
                  </a:cubicBezTo>
                  <a:cubicBezTo>
                    <a:pt x="68" y="1"/>
                    <a:pt x="67" y="1"/>
                    <a:pt x="66" y="1"/>
                  </a:cubicBezTo>
                  <a:cubicBezTo>
                    <a:pt x="66" y="1"/>
                    <a:pt x="65" y="1"/>
                    <a:pt x="65" y="2"/>
                  </a:cubicBezTo>
                  <a:cubicBezTo>
                    <a:pt x="65" y="2"/>
                    <a:pt x="66" y="3"/>
                    <a:pt x="66" y="3"/>
                  </a:cubicBezTo>
                  <a:cubicBezTo>
                    <a:pt x="69" y="3"/>
                    <a:pt x="71" y="4"/>
                    <a:pt x="72" y="5"/>
                  </a:cubicBezTo>
                  <a:cubicBezTo>
                    <a:pt x="73" y="6"/>
                    <a:pt x="73" y="7"/>
                    <a:pt x="73" y="9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46"/>
                    <a:pt x="73" y="48"/>
                    <a:pt x="72" y="50"/>
                  </a:cubicBezTo>
                  <a:cubicBezTo>
                    <a:pt x="72" y="51"/>
                    <a:pt x="70" y="52"/>
                    <a:pt x="69" y="52"/>
                  </a:cubicBezTo>
                  <a:cubicBezTo>
                    <a:pt x="68" y="52"/>
                    <a:pt x="68" y="53"/>
                    <a:pt x="68" y="53"/>
                  </a:cubicBezTo>
                  <a:cubicBezTo>
                    <a:pt x="68" y="54"/>
                    <a:pt x="68" y="54"/>
                    <a:pt x="69" y="54"/>
                  </a:cubicBezTo>
                  <a:cubicBezTo>
                    <a:pt x="69" y="54"/>
                    <a:pt x="70" y="54"/>
                    <a:pt x="72" y="54"/>
                  </a:cubicBezTo>
                  <a:cubicBezTo>
                    <a:pt x="74" y="54"/>
                    <a:pt x="77" y="54"/>
                    <a:pt x="78" y="54"/>
                  </a:cubicBezTo>
                  <a:cubicBezTo>
                    <a:pt x="81" y="54"/>
                    <a:pt x="84" y="54"/>
                    <a:pt x="87" y="54"/>
                  </a:cubicBezTo>
                  <a:cubicBezTo>
                    <a:pt x="88" y="54"/>
                    <a:pt x="89" y="54"/>
                    <a:pt x="89" y="54"/>
                  </a:cubicBezTo>
                  <a:cubicBezTo>
                    <a:pt x="91" y="54"/>
                    <a:pt x="91" y="54"/>
                    <a:pt x="91" y="53"/>
                  </a:cubicBezTo>
                  <a:cubicBezTo>
                    <a:pt x="91" y="53"/>
                    <a:pt x="91" y="52"/>
                    <a:pt x="90" y="52"/>
                  </a:cubicBezTo>
                  <a:cubicBezTo>
                    <a:pt x="87" y="52"/>
                    <a:pt x="85" y="51"/>
                    <a:pt x="84" y="50"/>
                  </a:cubicBezTo>
                  <a:cubicBezTo>
                    <a:pt x="83" y="48"/>
                    <a:pt x="82" y="46"/>
                    <a:pt x="82" y="42"/>
                  </a:cubicBezTo>
                  <a:cubicBezTo>
                    <a:pt x="82" y="32"/>
                    <a:pt x="82" y="32"/>
                    <a:pt x="82" y="32"/>
                  </a:cubicBezTo>
                  <a:cubicBezTo>
                    <a:pt x="82" y="30"/>
                    <a:pt x="83" y="29"/>
                    <a:pt x="83" y="28"/>
                  </a:cubicBezTo>
                  <a:cubicBezTo>
                    <a:pt x="83" y="28"/>
                    <a:pt x="85" y="28"/>
                    <a:pt x="86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6" y="28"/>
                    <a:pt x="107" y="28"/>
                    <a:pt x="108" y="28"/>
                  </a:cubicBezTo>
                  <a:close/>
                  <a:moveTo>
                    <a:pt x="157" y="8"/>
                  </a:moveTo>
                  <a:cubicBezTo>
                    <a:pt x="157" y="6"/>
                    <a:pt x="157" y="5"/>
                    <a:pt x="159" y="4"/>
                  </a:cubicBezTo>
                  <a:cubicBezTo>
                    <a:pt x="161" y="4"/>
                    <a:pt x="161" y="4"/>
                    <a:pt x="161" y="4"/>
                  </a:cubicBezTo>
                  <a:cubicBezTo>
                    <a:pt x="166" y="4"/>
                    <a:pt x="166" y="4"/>
                    <a:pt x="166" y="4"/>
                  </a:cubicBezTo>
                  <a:cubicBezTo>
                    <a:pt x="170" y="4"/>
                    <a:pt x="173" y="5"/>
                    <a:pt x="175" y="6"/>
                  </a:cubicBezTo>
                  <a:cubicBezTo>
                    <a:pt x="177" y="7"/>
                    <a:pt x="178" y="9"/>
                    <a:pt x="178" y="11"/>
                  </a:cubicBezTo>
                  <a:cubicBezTo>
                    <a:pt x="178" y="13"/>
                    <a:pt x="178" y="13"/>
                    <a:pt x="179" y="13"/>
                  </a:cubicBezTo>
                  <a:cubicBezTo>
                    <a:pt x="180" y="13"/>
                    <a:pt x="180" y="12"/>
                    <a:pt x="180" y="10"/>
                  </a:cubicBezTo>
                  <a:cubicBezTo>
                    <a:pt x="180" y="9"/>
                    <a:pt x="180" y="8"/>
                    <a:pt x="180" y="5"/>
                  </a:cubicBezTo>
                  <a:cubicBezTo>
                    <a:pt x="180" y="4"/>
                    <a:pt x="180" y="3"/>
                    <a:pt x="180" y="2"/>
                  </a:cubicBezTo>
                  <a:cubicBezTo>
                    <a:pt x="180" y="1"/>
                    <a:pt x="179" y="1"/>
                    <a:pt x="179" y="1"/>
                  </a:cubicBezTo>
                  <a:cubicBezTo>
                    <a:pt x="179" y="1"/>
                    <a:pt x="178" y="1"/>
                    <a:pt x="178" y="1"/>
                  </a:cubicBezTo>
                  <a:cubicBezTo>
                    <a:pt x="176" y="1"/>
                    <a:pt x="171" y="1"/>
                    <a:pt x="163" y="1"/>
                  </a:cubicBezTo>
                  <a:cubicBezTo>
                    <a:pt x="148" y="1"/>
                    <a:pt x="148" y="1"/>
                    <a:pt x="148" y="1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43" y="1"/>
                    <a:pt x="142" y="1"/>
                    <a:pt x="142" y="1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40" y="1"/>
                    <a:pt x="140" y="1"/>
                    <a:pt x="140" y="2"/>
                  </a:cubicBezTo>
                  <a:cubicBezTo>
                    <a:pt x="140" y="2"/>
                    <a:pt x="140" y="3"/>
                    <a:pt x="141" y="3"/>
                  </a:cubicBezTo>
                  <a:cubicBezTo>
                    <a:pt x="144" y="3"/>
                    <a:pt x="145" y="4"/>
                    <a:pt x="146" y="5"/>
                  </a:cubicBezTo>
                  <a:cubicBezTo>
                    <a:pt x="147" y="6"/>
                    <a:pt x="148" y="8"/>
                    <a:pt x="148" y="11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8" y="44"/>
                    <a:pt x="148" y="46"/>
                    <a:pt x="147" y="47"/>
                  </a:cubicBezTo>
                  <a:cubicBezTo>
                    <a:pt x="147" y="49"/>
                    <a:pt x="147" y="50"/>
                    <a:pt x="146" y="51"/>
                  </a:cubicBezTo>
                  <a:cubicBezTo>
                    <a:pt x="146" y="51"/>
                    <a:pt x="145" y="52"/>
                    <a:pt x="143" y="52"/>
                  </a:cubicBezTo>
                  <a:cubicBezTo>
                    <a:pt x="143" y="53"/>
                    <a:pt x="142" y="53"/>
                    <a:pt x="142" y="54"/>
                  </a:cubicBezTo>
                  <a:cubicBezTo>
                    <a:pt x="142" y="54"/>
                    <a:pt x="143" y="54"/>
                    <a:pt x="143" y="54"/>
                  </a:cubicBezTo>
                  <a:cubicBezTo>
                    <a:pt x="144" y="54"/>
                    <a:pt x="145" y="54"/>
                    <a:pt x="146" y="54"/>
                  </a:cubicBezTo>
                  <a:cubicBezTo>
                    <a:pt x="149" y="54"/>
                    <a:pt x="152" y="54"/>
                    <a:pt x="154" y="54"/>
                  </a:cubicBezTo>
                  <a:cubicBezTo>
                    <a:pt x="157" y="54"/>
                    <a:pt x="159" y="54"/>
                    <a:pt x="161" y="54"/>
                  </a:cubicBezTo>
                  <a:cubicBezTo>
                    <a:pt x="165" y="55"/>
                    <a:pt x="165" y="55"/>
                    <a:pt x="165" y="55"/>
                  </a:cubicBezTo>
                  <a:cubicBezTo>
                    <a:pt x="167" y="55"/>
                    <a:pt x="169" y="55"/>
                    <a:pt x="171" y="55"/>
                  </a:cubicBezTo>
                  <a:cubicBezTo>
                    <a:pt x="174" y="55"/>
                    <a:pt x="176" y="54"/>
                    <a:pt x="178" y="54"/>
                  </a:cubicBezTo>
                  <a:cubicBezTo>
                    <a:pt x="179" y="53"/>
                    <a:pt x="181" y="51"/>
                    <a:pt x="182" y="49"/>
                  </a:cubicBezTo>
                  <a:cubicBezTo>
                    <a:pt x="183" y="47"/>
                    <a:pt x="184" y="44"/>
                    <a:pt x="184" y="42"/>
                  </a:cubicBezTo>
                  <a:cubicBezTo>
                    <a:pt x="184" y="42"/>
                    <a:pt x="184" y="41"/>
                    <a:pt x="184" y="41"/>
                  </a:cubicBezTo>
                  <a:cubicBezTo>
                    <a:pt x="184" y="41"/>
                    <a:pt x="183" y="41"/>
                    <a:pt x="183" y="41"/>
                  </a:cubicBezTo>
                  <a:cubicBezTo>
                    <a:pt x="183" y="41"/>
                    <a:pt x="183" y="41"/>
                    <a:pt x="183" y="41"/>
                  </a:cubicBezTo>
                  <a:cubicBezTo>
                    <a:pt x="179" y="48"/>
                    <a:pt x="172" y="51"/>
                    <a:pt x="162" y="51"/>
                  </a:cubicBezTo>
                  <a:cubicBezTo>
                    <a:pt x="161" y="51"/>
                    <a:pt x="160" y="51"/>
                    <a:pt x="159" y="50"/>
                  </a:cubicBezTo>
                  <a:cubicBezTo>
                    <a:pt x="159" y="50"/>
                    <a:pt x="158" y="49"/>
                    <a:pt x="158" y="48"/>
                  </a:cubicBezTo>
                  <a:cubicBezTo>
                    <a:pt x="157" y="46"/>
                    <a:pt x="157" y="44"/>
                    <a:pt x="157" y="40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57" y="34"/>
                    <a:pt x="157" y="32"/>
                    <a:pt x="157" y="30"/>
                  </a:cubicBezTo>
                  <a:cubicBezTo>
                    <a:pt x="157" y="29"/>
                    <a:pt x="157" y="28"/>
                    <a:pt x="158" y="28"/>
                  </a:cubicBezTo>
                  <a:cubicBezTo>
                    <a:pt x="158" y="28"/>
                    <a:pt x="159" y="28"/>
                    <a:pt x="160" y="28"/>
                  </a:cubicBezTo>
                  <a:cubicBezTo>
                    <a:pt x="163" y="28"/>
                    <a:pt x="163" y="28"/>
                    <a:pt x="163" y="28"/>
                  </a:cubicBezTo>
                  <a:cubicBezTo>
                    <a:pt x="166" y="28"/>
                    <a:pt x="168" y="28"/>
                    <a:pt x="169" y="28"/>
                  </a:cubicBezTo>
                  <a:cubicBezTo>
                    <a:pt x="170" y="28"/>
                    <a:pt x="170" y="28"/>
                    <a:pt x="171" y="29"/>
                  </a:cubicBezTo>
                  <a:cubicBezTo>
                    <a:pt x="172" y="30"/>
                    <a:pt x="173" y="32"/>
                    <a:pt x="173" y="34"/>
                  </a:cubicBezTo>
                  <a:cubicBezTo>
                    <a:pt x="174" y="35"/>
                    <a:pt x="174" y="36"/>
                    <a:pt x="175" y="36"/>
                  </a:cubicBezTo>
                  <a:cubicBezTo>
                    <a:pt x="175" y="35"/>
                    <a:pt x="175" y="35"/>
                    <a:pt x="175" y="35"/>
                  </a:cubicBezTo>
                  <a:cubicBezTo>
                    <a:pt x="175" y="35"/>
                    <a:pt x="175" y="35"/>
                    <a:pt x="175" y="35"/>
                  </a:cubicBezTo>
                  <a:cubicBezTo>
                    <a:pt x="175" y="33"/>
                    <a:pt x="175" y="33"/>
                    <a:pt x="175" y="33"/>
                  </a:cubicBezTo>
                  <a:cubicBezTo>
                    <a:pt x="175" y="31"/>
                    <a:pt x="175" y="29"/>
                    <a:pt x="175" y="27"/>
                  </a:cubicBezTo>
                  <a:cubicBezTo>
                    <a:pt x="175" y="24"/>
                    <a:pt x="175" y="22"/>
                    <a:pt x="175" y="21"/>
                  </a:cubicBezTo>
                  <a:cubicBezTo>
                    <a:pt x="175" y="21"/>
                    <a:pt x="175" y="20"/>
                    <a:pt x="175" y="20"/>
                  </a:cubicBezTo>
                  <a:cubicBezTo>
                    <a:pt x="175" y="19"/>
                    <a:pt x="175" y="18"/>
                    <a:pt x="175" y="18"/>
                  </a:cubicBezTo>
                  <a:cubicBezTo>
                    <a:pt x="175" y="17"/>
                    <a:pt x="175" y="17"/>
                    <a:pt x="174" y="17"/>
                  </a:cubicBezTo>
                  <a:cubicBezTo>
                    <a:pt x="174" y="17"/>
                    <a:pt x="173" y="17"/>
                    <a:pt x="173" y="18"/>
                  </a:cubicBezTo>
                  <a:cubicBezTo>
                    <a:pt x="172" y="20"/>
                    <a:pt x="172" y="20"/>
                    <a:pt x="172" y="20"/>
                  </a:cubicBezTo>
                  <a:cubicBezTo>
                    <a:pt x="171" y="22"/>
                    <a:pt x="169" y="24"/>
                    <a:pt x="166" y="24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59" y="24"/>
                    <a:pt x="158" y="24"/>
                    <a:pt x="157" y="23"/>
                  </a:cubicBezTo>
                  <a:cubicBezTo>
                    <a:pt x="157" y="22"/>
                    <a:pt x="157" y="21"/>
                    <a:pt x="157" y="18"/>
                  </a:cubicBezTo>
                  <a:cubicBezTo>
                    <a:pt x="157" y="10"/>
                    <a:pt x="157" y="10"/>
                    <a:pt x="157" y="10"/>
                  </a:cubicBezTo>
                  <a:cubicBezTo>
                    <a:pt x="157" y="8"/>
                    <a:pt x="157" y="8"/>
                    <a:pt x="157" y="8"/>
                  </a:cubicBezTo>
                  <a:close/>
                  <a:moveTo>
                    <a:pt x="270" y="2"/>
                  </a:moveTo>
                  <a:cubicBezTo>
                    <a:pt x="270" y="2"/>
                    <a:pt x="271" y="3"/>
                    <a:pt x="272" y="3"/>
                  </a:cubicBezTo>
                  <a:cubicBezTo>
                    <a:pt x="274" y="3"/>
                    <a:pt x="276" y="3"/>
                    <a:pt x="277" y="5"/>
                  </a:cubicBezTo>
                  <a:cubicBezTo>
                    <a:pt x="279" y="6"/>
                    <a:pt x="279" y="8"/>
                    <a:pt x="280" y="10"/>
                  </a:cubicBezTo>
                  <a:cubicBezTo>
                    <a:pt x="280" y="18"/>
                    <a:pt x="280" y="18"/>
                    <a:pt x="280" y="18"/>
                  </a:cubicBezTo>
                  <a:cubicBezTo>
                    <a:pt x="280" y="21"/>
                    <a:pt x="280" y="21"/>
                    <a:pt x="280" y="21"/>
                  </a:cubicBezTo>
                  <a:cubicBezTo>
                    <a:pt x="280" y="29"/>
                    <a:pt x="279" y="34"/>
                    <a:pt x="278" y="38"/>
                  </a:cubicBezTo>
                  <a:cubicBezTo>
                    <a:pt x="278" y="42"/>
                    <a:pt x="276" y="45"/>
                    <a:pt x="274" y="47"/>
                  </a:cubicBezTo>
                  <a:cubicBezTo>
                    <a:pt x="271" y="50"/>
                    <a:pt x="267" y="51"/>
                    <a:pt x="262" y="51"/>
                  </a:cubicBezTo>
                  <a:cubicBezTo>
                    <a:pt x="257" y="51"/>
                    <a:pt x="253" y="50"/>
                    <a:pt x="250" y="47"/>
                  </a:cubicBezTo>
                  <a:cubicBezTo>
                    <a:pt x="248" y="45"/>
                    <a:pt x="246" y="43"/>
                    <a:pt x="246" y="40"/>
                  </a:cubicBezTo>
                  <a:cubicBezTo>
                    <a:pt x="245" y="37"/>
                    <a:pt x="245" y="33"/>
                    <a:pt x="245" y="27"/>
                  </a:cubicBezTo>
                  <a:cubicBezTo>
                    <a:pt x="245" y="20"/>
                    <a:pt x="245" y="20"/>
                    <a:pt x="245" y="20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5" y="7"/>
                    <a:pt x="246" y="6"/>
                    <a:pt x="246" y="5"/>
                  </a:cubicBezTo>
                  <a:cubicBezTo>
                    <a:pt x="247" y="4"/>
                    <a:pt x="248" y="3"/>
                    <a:pt x="249" y="3"/>
                  </a:cubicBezTo>
                  <a:cubicBezTo>
                    <a:pt x="250" y="3"/>
                    <a:pt x="251" y="3"/>
                    <a:pt x="251" y="3"/>
                  </a:cubicBezTo>
                  <a:cubicBezTo>
                    <a:pt x="251" y="2"/>
                    <a:pt x="251" y="2"/>
                    <a:pt x="251" y="2"/>
                  </a:cubicBezTo>
                  <a:cubicBezTo>
                    <a:pt x="251" y="1"/>
                    <a:pt x="251" y="1"/>
                    <a:pt x="249" y="1"/>
                  </a:cubicBezTo>
                  <a:cubicBezTo>
                    <a:pt x="249" y="1"/>
                    <a:pt x="248" y="1"/>
                    <a:pt x="247" y="1"/>
                  </a:cubicBezTo>
                  <a:cubicBezTo>
                    <a:pt x="244" y="1"/>
                    <a:pt x="241" y="1"/>
                    <a:pt x="238" y="1"/>
                  </a:cubicBezTo>
                  <a:cubicBezTo>
                    <a:pt x="236" y="1"/>
                    <a:pt x="234" y="1"/>
                    <a:pt x="231" y="1"/>
                  </a:cubicBezTo>
                  <a:cubicBezTo>
                    <a:pt x="230" y="1"/>
                    <a:pt x="229" y="1"/>
                    <a:pt x="229" y="1"/>
                  </a:cubicBezTo>
                  <a:cubicBezTo>
                    <a:pt x="228" y="1"/>
                    <a:pt x="228" y="1"/>
                    <a:pt x="228" y="2"/>
                  </a:cubicBezTo>
                  <a:cubicBezTo>
                    <a:pt x="228" y="2"/>
                    <a:pt x="228" y="3"/>
                    <a:pt x="229" y="3"/>
                  </a:cubicBezTo>
                  <a:cubicBezTo>
                    <a:pt x="231" y="3"/>
                    <a:pt x="232" y="3"/>
                    <a:pt x="233" y="4"/>
                  </a:cubicBezTo>
                  <a:cubicBezTo>
                    <a:pt x="235" y="5"/>
                    <a:pt x="235" y="5"/>
                    <a:pt x="236" y="6"/>
                  </a:cubicBezTo>
                  <a:cubicBezTo>
                    <a:pt x="236" y="7"/>
                    <a:pt x="236" y="8"/>
                    <a:pt x="236" y="10"/>
                  </a:cubicBezTo>
                  <a:cubicBezTo>
                    <a:pt x="236" y="17"/>
                    <a:pt x="236" y="17"/>
                    <a:pt x="236" y="17"/>
                  </a:cubicBezTo>
                  <a:cubicBezTo>
                    <a:pt x="236" y="32"/>
                    <a:pt x="236" y="32"/>
                    <a:pt x="236" y="32"/>
                  </a:cubicBezTo>
                  <a:cubicBezTo>
                    <a:pt x="236" y="41"/>
                    <a:pt x="238" y="48"/>
                    <a:pt x="243" y="51"/>
                  </a:cubicBezTo>
                  <a:cubicBezTo>
                    <a:pt x="247" y="54"/>
                    <a:pt x="252" y="55"/>
                    <a:pt x="259" y="55"/>
                  </a:cubicBezTo>
                  <a:cubicBezTo>
                    <a:pt x="268" y="55"/>
                    <a:pt x="275" y="52"/>
                    <a:pt x="279" y="46"/>
                  </a:cubicBezTo>
                  <a:cubicBezTo>
                    <a:pt x="280" y="44"/>
                    <a:pt x="281" y="40"/>
                    <a:pt x="282" y="36"/>
                  </a:cubicBezTo>
                  <a:cubicBezTo>
                    <a:pt x="283" y="31"/>
                    <a:pt x="283" y="25"/>
                    <a:pt x="283" y="17"/>
                  </a:cubicBezTo>
                  <a:cubicBezTo>
                    <a:pt x="283" y="13"/>
                    <a:pt x="283" y="13"/>
                    <a:pt x="283" y="13"/>
                  </a:cubicBezTo>
                  <a:cubicBezTo>
                    <a:pt x="283" y="9"/>
                    <a:pt x="283" y="9"/>
                    <a:pt x="283" y="9"/>
                  </a:cubicBezTo>
                  <a:cubicBezTo>
                    <a:pt x="283" y="5"/>
                    <a:pt x="284" y="3"/>
                    <a:pt x="286" y="3"/>
                  </a:cubicBezTo>
                  <a:cubicBezTo>
                    <a:pt x="288" y="3"/>
                    <a:pt x="288" y="3"/>
                    <a:pt x="288" y="3"/>
                  </a:cubicBezTo>
                  <a:cubicBezTo>
                    <a:pt x="288" y="2"/>
                    <a:pt x="289" y="2"/>
                    <a:pt x="289" y="2"/>
                  </a:cubicBezTo>
                  <a:cubicBezTo>
                    <a:pt x="289" y="1"/>
                    <a:pt x="288" y="1"/>
                    <a:pt x="288" y="1"/>
                  </a:cubicBezTo>
                  <a:cubicBezTo>
                    <a:pt x="287" y="1"/>
                    <a:pt x="287" y="1"/>
                    <a:pt x="286" y="1"/>
                  </a:cubicBezTo>
                  <a:cubicBezTo>
                    <a:pt x="285" y="1"/>
                    <a:pt x="284" y="1"/>
                    <a:pt x="283" y="1"/>
                  </a:cubicBezTo>
                  <a:cubicBezTo>
                    <a:pt x="279" y="1"/>
                    <a:pt x="279" y="1"/>
                    <a:pt x="279" y="1"/>
                  </a:cubicBezTo>
                  <a:cubicBezTo>
                    <a:pt x="275" y="1"/>
                    <a:pt x="275" y="1"/>
                    <a:pt x="275" y="1"/>
                  </a:cubicBezTo>
                  <a:cubicBezTo>
                    <a:pt x="273" y="1"/>
                    <a:pt x="272" y="1"/>
                    <a:pt x="272" y="1"/>
                  </a:cubicBezTo>
                  <a:cubicBezTo>
                    <a:pt x="272" y="1"/>
                    <a:pt x="271" y="1"/>
                    <a:pt x="271" y="1"/>
                  </a:cubicBezTo>
                  <a:cubicBezTo>
                    <a:pt x="271" y="1"/>
                    <a:pt x="270" y="1"/>
                    <a:pt x="270" y="2"/>
                  </a:cubicBezTo>
                  <a:cubicBezTo>
                    <a:pt x="270" y="2"/>
                    <a:pt x="270" y="2"/>
                    <a:pt x="270" y="2"/>
                  </a:cubicBezTo>
                  <a:close/>
                  <a:moveTo>
                    <a:pt x="325" y="8"/>
                  </a:moveTo>
                  <a:cubicBezTo>
                    <a:pt x="322" y="4"/>
                    <a:pt x="322" y="4"/>
                    <a:pt x="322" y="4"/>
                  </a:cubicBezTo>
                  <a:cubicBezTo>
                    <a:pt x="321" y="3"/>
                    <a:pt x="320" y="2"/>
                    <a:pt x="320" y="1"/>
                  </a:cubicBezTo>
                  <a:cubicBezTo>
                    <a:pt x="319" y="1"/>
                    <a:pt x="318" y="1"/>
                    <a:pt x="318" y="1"/>
                  </a:cubicBezTo>
                  <a:cubicBezTo>
                    <a:pt x="317" y="1"/>
                    <a:pt x="316" y="1"/>
                    <a:pt x="315" y="1"/>
                  </a:cubicBezTo>
                  <a:cubicBezTo>
                    <a:pt x="313" y="1"/>
                    <a:pt x="311" y="1"/>
                    <a:pt x="309" y="1"/>
                  </a:cubicBezTo>
                  <a:cubicBezTo>
                    <a:pt x="307" y="1"/>
                    <a:pt x="307" y="1"/>
                    <a:pt x="307" y="1"/>
                  </a:cubicBezTo>
                  <a:cubicBezTo>
                    <a:pt x="305" y="1"/>
                    <a:pt x="305" y="1"/>
                    <a:pt x="305" y="1"/>
                  </a:cubicBezTo>
                  <a:cubicBezTo>
                    <a:pt x="304" y="1"/>
                    <a:pt x="303" y="1"/>
                    <a:pt x="303" y="2"/>
                  </a:cubicBezTo>
                  <a:cubicBezTo>
                    <a:pt x="303" y="3"/>
                    <a:pt x="304" y="3"/>
                    <a:pt x="305" y="3"/>
                  </a:cubicBezTo>
                  <a:cubicBezTo>
                    <a:pt x="310" y="4"/>
                    <a:pt x="313" y="8"/>
                    <a:pt x="313" y="16"/>
                  </a:cubicBezTo>
                  <a:cubicBezTo>
                    <a:pt x="313" y="33"/>
                    <a:pt x="313" y="33"/>
                    <a:pt x="313" y="33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3" y="45"/>
                    <a:pt x="313" y="47"/>
                    <a:pt x="312" y="49"/>
                  </a:cubicBezTo>
                  <a:cubicBezTo>
                    <a:pt x="311" y="51"/>
                    <a:pt x="310" y="52"/>
                    <a:pt x="308" y="52"/>
                  </a:cubicBezTo>
                  <a:cubicBezTo>
                    <a:pt x="307" y="53"/>
                    <a:pt x="307" y="53"/>
                    <a:pt x="307" y="54"/>
                  </a:cubicBezTo>
                  <a:cubicBezTo>
                    <a:pt x="307" y="54"/>
                    <a:pt x="307" y="55"/>
                    <a:pt x="308" y="55"/>
                  </a:cubicBezTo>
                  <a:cubicBezTo>
                    <a:pt x="308" y="55"/>
                    <a:pt x="309" y="54"/>
                    <a:pt x="310" y="54"/>
                  </a:cubicBezTo>
                  <a:cubicBezTo>
                    <a:pt x="312" y="54"/>
                    <a:pt x="314" y="54"/>
                    <a:pt x="317" y="54"/>
                  </a:cubicBezTo>
                  <a:cubicBezTo>
                    <a:pt x="319" y="54"/>
                    <a:pt x="322" y="54"/>
                    <a:pt x="324" y="54"/>
                  </a:cubicBezTo>
                  <a:cubicBezTo>
                    <a:pt x="325" y="54"/>
                    <a:pt x="325" y="54"/>
                    <a:pt x="325" y="54"/>
                  </a:cubicBezTo>
                  <a:cubicBezTo>
                    <a:pt x="326" y="54"/>
                    <a:pt x="327" y="54"/>
                    <a:pt x="327" y="53"/>
                  </a:cubicBezTo>
                  <a:cubicBezTo>
                    <a:pt x="327" y="53"/>
                    <a:pt x="326" y="52"/>
                    <a:pt x="325" y="52"/>
                  </a:cubicBezTo>
                  <a:cubicBezTo>
                    <a:pt x="321" y="52"/>
                    <a:pt x="319" y="50"/>
                    <a:pt x="318" y="47"/>
                  </a:cubicBezTo>
                  <a:cubicBezTo>
                    <a:pt x="317" y="45"/>
                    <a:pt x="317" y="39"/>
                    <a:pt x="317" y="31"/>
                  </a:cubicBezTo>
                  <a:cubicBezTo>
                    <a:pt x="317" y="16"/>
                    <a:pt x="317" y="16"/>
                    <a:pt x="317" y="16"/>
                  </a:cubicBezTo>
                  <a:cubicBezTo>
                    <a:pt x="317" y="15"/>
                    <a:pt x="317" y="15"/>
                    <a:pt x="317" y="15"/>
                  </a:cubicBezTo>
                  <a:cubicBezTo>
                    <a:pt x="317" y="14"/>
                    <a:pt x="317" y="13"/>
                    <a:pt x="318" y="13"/>
                  </a:cubicBezTo>
                  <a:cubicBezTo>
                    <a:pt x="318" y="13"/>
                    <a:pt x="318" y="14"/>
                    <a:pt x="319" y="14"/>
                  </a:cubicBezTo>
                  <a:cubicBezTo>
                    <a:pt x="354" y="54"/>
                    <a:pt x="354" y="54"/>
                    <a:pt x="354" y="54"/>
                  </a:cubicBezTo>
                  <a:cubicBezTo>
                    <a:pt x="355" y="54"/>
                    <a:pt x="355" y="54"/>
                    <a:pt x="356" y="54"/>
                  </a:cubicBezTo>
                  <a:cubicBezTo>
                    <a:pt x="356" y="54"/>
                    <a:pt x="356" y="54"/>
                    <a:pt x="356" y="53"/>
                  </a:cubicBezTo>
                  <a:cubicBezTo>
                    <a:pt x="356" y="49"/>
                    <a:pt x="356" y="49"/>
                    <a:pt x="356" y="49"/>
                  </a:cubicBezTo>
                  <a:cubicBezTo>
                    <a:pt x="356" y="46"/>
                    <a:pt x="356" y="46"/>
                    <a:pt x="356" y="46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56" y="38"/>
                    <a:pt x="356" y="38"/>
                    <a:pt x="356" y="38"/>
                  </a:cubicBezTo>
                  <a:cubicBezTo>
                    <a:pt x="357" y="14"/>
                    <a:pt x="357" y="14"/>
                    <a:pt x="357" y="14"/>
                  </a:cubicBezTo>
                  <a:cubicBezTo>
                    <a:pt x="357" y="12"/>
                    <a:pt x="357" y="12"/>
                    <a:pt x="357" y="12"/>
                  </a:cubicBezTo>
                  <a:cubicBezTo>
                    <a:pt x="357" y="6"/>
                    <a:pt x="359" y="3"/>
                    <a:pt x="362" y="3"/>
                  </a:cubicBezTo>
                  <a:cubicBezTo>
                    <a:pt x="363" y="3"/>
                    <a:pt x="363" y="2"/>
                    <a:pt x="363" y="2"/>
                  </a:cubicBezTo>
                  <a:cubicBezTo>
                    <a:pt x="363" y="1"/>
                    <a:pt x="363" y="1"/>
                    <a:pt x="362" y="1"/>
                  </a:cubicBezTo>
                  <a:cubicBezTo>
                    <a:pt x="362" y="1"/>
                    <a:pt x="361" y="1"/>
                    <a:pt x="361" y="1"/>
                  </a:cubicBezTo>
                  <a:cubicBezTo>
                    <a:pt x="357" y="1"/>
                    <a:pt x="354" y="1"/>
                    <a:pt x="352" y="1"/>
                  </a:cubicBezTo>
                  <a:cubicBezTo>
                    <a:pt x="351" y="1"/>
                    <a:pt x="350" y="1"/>
                    <a:pt x="349" y="1"/>
                  </a:cubicBezTo>
                  <a:cubicBezTo>
                    <a:pt x="347" y="1"/>
                    <a:pt x="345" y="1"/>
                    <a:pt x="344" y="1"/>
                  </a:cubicBezTo>
                  <a:cubicBezTo>
                    <a:pt x="344" y="1"/>
                    <a:pt x="343" y="1"/>
                    <a:pt x="343" y="2"/>
                  </a:cubicBezTo>
                  <a:cubicBezTo>
                    <a:pt x="343" y="2"/>
                    <a:pt x="344" y="3"/>
                    <a:pt x="345" y="3"/>
                  </a:cubicBezTo>
                  <a:cubicBezTo>
                    <a:pt x="348" y="3"/>
                    <a:pt x="351" y="4"/>
                    <a:pt x="352" y="6"/>
                  </a:cubicBezTo>
                  <a:cubicBezTo>
                    <a:pt x="353" y="8"/>
                    <a:pt x="354" y="13"/>
                    <a:pt x="354" y="19"/>
                  </a:cubicBezTo>
                  <a:cubicBezTo>
                    <a:pt x="354" y="24"/>
                    <a:pt x="354" y="29"/>
                    <a:pt x="353" y="35"/>
                  </a:cubicBezTo>
                  <a:cubicBezTo>
                    <a:pt x="353" y="37"/>
                    <a:pt x="353" y="37"/>
                    <a:pt x="352" y="37"/>
                  </a:cubicBezTo>
                  <a:cubicBezTo>
                    <a:pt x="352" y="37"/>
                    <a:pt x="351" y="36"/>
                    <a:pt x="349" y="34"/>
                  </a:cubicBezTo>
                  <a:cubicBezTo>
                    <a:pt x="348" y="33"/>
                    <a:pt x="348" y="33"/>
                    <a:pt x="348" y="33"/>
                  </a:cubicBezTo>
                  <a:cubicBezTo>
                    <a:pt x="327" y="10"/>
                    <a:pt x="327" y="10"/>
                    <a:pt x="327" y="10"/>
                  </a:cubicBezTo>
                  <a:cubicBezTo>
                    <a:pt x="327" y="10"/>
                    <a:pt x="326" y="9"/>
                    <a:pt x="325" y="8"/>
                  </a:cubicBezTo>
                  <a:cubicBezTo>
                    <a:pt x="325" y="8"/>
                    <a:pt x="325" y="8"/>
                    <a:pt x="325" y="8"/>
                  </a:cubicBezTo>
                  <a:close/>
                  <a:moveTo>
                    <a:pt x="396" y="9"/>
                  </a:moveTo>
                  <a:cubicBezTo>
                    <a:pt x="396" y="7"/>
                    <a:pt x="396" y="5"/>
                    <a:pt x="397" y="5"/>
                  </a:cubicBezTo>
                  <a:cubicBezTo>
                    <a:pt x="397" y="4"/>
                    <a:pt x="398" y="3"/>
                    <a:pt x="400" y="3"/>
                  </a:cubicBezTo>
                  <a:cubicBezTo>
                    <a:pt x="401" y="3"/>
                    <a:pt x="401" y="3"/>
                    <a:pt x="401" y="3"/>
                  </a:cubicBezTo>
                  <a:cubicBezTo>
                    <a:pt x="401" y="3"/>
                    <a:pt x="401" y="2"/>
                    <a:pt x="401" y="2"/>
                  </a:cubicBezTo>
                  <a:cubicBezTo>
                    <a:pt x="401" y="1"/>
                    <a:pt x="401" y="1"/>
                    <a:pt x="400" y="1"/>
                  </a:cubicBezTo>
                  <a:cubicBezTo>
                    <a:pt x="399" y="1"/>
                    <a:pt x="397" y="1"/>
                    <a:pt x="394" y="1"/>
                  </a:cubicBezTo>
                  <a:cubicBezTo>
                    <a:pt x="391" y="1"/>
                    <a:pt x="391" y="1"/>
                    <a:pt x="391" y="1"/>
                  </a:cubicBezTo>
                  <a:cubicBezTo>
                    <a:pt x="389" y="1"/>
                    <a:pt x="387" y="2"/>
                    <a:pt x="386" y="2"/>
                  </a:cubicBezTo>
                  <a:cubicBezTo>
                    <a:pt x="383" y="2"/>
                    <a:pt x="382" y="1"/>
                    <a:pt x="381" y="1"/>
                  </a:cubicBezTo>
                  <a:cubicBezTo>
                    <a:pt x="380" y="1"/>
                    <a:pt x="379" y="1"/>
                    <a:pt x="379" y="1"/>
                  </a:cubicBezTo>
                  <a:cubicBezTo>
                    <a:pt x="378" y="1"/>
                    <a:pt x="378" y="1"/>
                    <a:pt x="378" y="2"/>
                  </a:cubicBezTo>
                  <a:cubicBezTo>
                    <a:pt x="378" y="2"/>
                    <a:pt x="378" y="3"/>
                    <a:pt x="378" y="3"/>
                  </a:cubicBezTo>
                  <a:cubicBezTo>
                    <a:pt x="379" y="3"/>
                    <a:pt x="380" y="3"/>
                    <a:pt x="381" y="4"/>
                  </a:cubicBezTo>
                  <a:cubicBezTo>
                    <a:pt x="383" y="4"/>
                    <a:pt x="385" y="5"/>
                    <a:pt x="386" y="6"/>
                  </a:cubicBezTo>
                  <a:cubicBezTo>
                    <a:pt x="386" y="7"/>
                    <a:pt x="387" y="8"/>
                    <a:pt x="387" y="11"/>
                  </a:cubicBezTo>
                  <a:cubicBezTo>
                    <a:pt x="387" y="42"/>
                    <a:pt x="387" y="42"/>
                    <a:pt x="387" y="42"/>
                  </a:cubicBezTo>
                  <a:cubicBezTo>
                    <a:pt x="387" y="45"/>
                    <a:pt x="387" y="45"/>
                    <a:pt x="387" y="45"/>
                  </a:cubicBezTo>
                  <a:cubicBezTo>
                    <a:pt x="387" y="47"/>
                    <a:pt x="386" y="49"/>
                    <a:pt x="386" y="50"/>
                  </a:cubicBezTo>
                  <a:cubicBezTo>
                    <a:pt x="385" y="51"/>
                    <a:pt x="384" y="52"/>
                    <a:pt x="382" y="52"/>
                  </a:cubicBezTo>
                  <a:cubicBezTo>
                    <a:pt x="381" y="53"/>
                    <a:pt x="381" y="53"/>
                    <a:pt x="381" y="53"/>
                  </a:cubicBezTo>
                  <a:cubicBezTo>
                    <a:pt x="381" y="54"/>
                    <a:pt x="381" y="54"/>
                    <a:pt x="381" y="54"/>
                  </a:cubicBezTo>
                  <a:cubicBezTo>
                    <a:pt x="381" y="54"/>
                    <a:pt x="382" y="54"/>
                    <a:pt x="382" y="54"/>
                  </a:cubicBezTo>
                  <a:cubicBezTo>
                    <a:pt x="383" y="54"/>
                    <a:pt x="384" y="54"/>
                    <a:pt x="385" y="54"/>
                  </a:cubicBezTo>
                  <a:cubicBezTo>
                    <a:pt x="386" y="54"/>
                    <a:pt x="389" y="54"/>
                    <a:pt x="391" y="54"/>
                  </a:cubicBezTo>
                  <a:cubicBezTo>
                    <a:pt x="393" y="54"/>
                    <a:pt x="396" y="54"/>
                    <a:pt x="399" y="54"/>
                  </a:cubicBezTo>
                  <a:cubicBezTo>
                    <a:pt x="401" y="54"/>
                    <a:pt x="402" y="54"/>
                    <a:pt x="402" y="54"/>
                  </a:cubicBezTo>
                  <a:cubicBezTo>
                    <a:pt x="404" y="54"/>
                    <a:pt x="405" y="54"/>
                    <a:pt x="405" y="53"/>
                  </a:cubicBezTo>
                  <a:cubicBezTo>
                    <a:pt x="405" y="53"/>
                    <a:pt x="404" y="52"/>
                    <a:pt x="403" y="52"/>
                  </a:cubicBezTo>
                  <a:cubicBezTo>
                    <a:pt x="401" y="52"/>
                    <a:pt x="400" y="52"/>
                    <a:pt x="398" y="51"/>
                  </a:cubicBezTo>
                  <a:cubicBezTo>
                    <a:pt x="397" y="49"/>
                    <a:pt x="396" y="48"/>
                    <a:pt x="396" y="46"/>
                  </a:cubicBezTo>
                  <a:cubicBezTo>
                    <a:pt x="396" y="42"/>
                    <a:pt x="396" y="42"/>
                    <a:pt x="396" y="42"/>
                  </a:cubicBezTo>
                  <a:cubicBezTo>
                    <a:pt x="396" y="9"/>
                    <a:pt x="396" y="9"/>
                    <a:pt x="396" y="9"/>
                  </a:cubicBezTo>
                  <a:close/>
                  <a:moveTo>
                    <a:pt x="434" y="6"/>
                  </a:moveTo>
                  <a:cubicBezTo>
                    <a:pt x="434" y="4"/>
                    <a:pt x="435" y="3"/>
                    <a:pt x="437" y="3"/>
                  </a:cubicBezTo>
                  <a:cubicBezTo>
                    <a:pt x="438" y="3"/>
                    <a:pt x="438" y="2"/>
                    <a:pt x="438" y="2"/>
                  </a:cubicBezTo>
                  <a:cubicBezTo>
                    <a:pt x="438" y="1"/>
                    <a:pt x="438" y="1"/>
                    <a:pt x="437" y="1"/>
                  </a:cubicBezTo>
                  <a:cubicBezTo>
                    <a:pt x="437" y="1"/>
                    <a:pt x="436" y="1"/>
                    <a:pt x="434" y="1"/>
                  </a:cubicBezTo>
                  <a:cubicBezTo>
                    <a:pt x="430" y="1"/>
                    <a:pt x="430" y="1"/>
                    <a:pt x="430" y="1"/>
                  </a:cubicBezTo>
                  <a:cubicBezTo>
                    <a:pt x="423" y="1"/>
                    <a:pt x="423" y="1"/>
                    <a:pt x="423" y="1"/>
                  </a:cubicBezTo>
                  <a:cubicBezTo>
                    <a:pt x="422" y="1"/>
                    <a:pt x="420" y="1"/>
                    <a:pt x="419" y="1"/>
                  </a:cubicBezTo>
                  <a:cubicBezTo>
                    <a:pt x="418" y="1"/>
                    <a:pt x="418" y="1"/>
                    <a:pt x="418" y="1"/>
                  </a:cubicBezTo>
                  <a:cubicBezTo>
                    <a:pt x="417" y="1"/>
                    <a:pt x="417" y="1"/>
                    <a:pt x="417" y="2"/>
                  </a:cubicBezTo>
                  <a:cubicBezTo>
                    <a:pt x="417" y="2"/>
                    <a:pt x="417" y="3"/>
                    <a:pt x="418" y="3"/>
                  </a:cubicBezTo>
                  <a:cubicBezTo>
                    <a:pt x="420" y="3"/>
                    <a:pt x="421" y="4"/>
                    <a:pt x="422" y="6"/>
                  </a:cubicBezTo>
                  <a:cubicBezTo>
                    <a:pt x="423" y="7"/>
                    <a:pt x="425" y="10"/>
                    <a:pt x="427" y="15"/>
                  </a:cubicBezTo>
                  <a:cubicBezTo>
                    <a:pt x="428" y="19"/>
                    <a:pt x="430" y="24"/>
                    <a:pt x="432" y="29"/>
                  </a:cubicBezTo>
                  <a:cubicBezTo>
                    <a:pt x="442" y="50"/>
                    <a:pt x="442" y="50"/>
                    <a:pt x="442" y="50"/>
                  </a:cubicBezTo>
                  <a:cubicBezTo>
                    <a:pt x="442" y="52"/>
                    <a:pt x="442" y="52"/>
                    <a:pt x="442" y="52"/>
                  </a:cubicBezTo>
                  <a:cubicBezTo>
                    <a:pt x="443" y="54"/>
                    <a:pt x="443" y="54"/>
                    <a:pt x="443" y="54"/>
                  </a:cubicBezTo>
                  <a:cubicBezTo>
                    <a:pt x="444" y="55"/>
                    <a:pt x="444" y="55"/>
                    <a:pt x="445" y="55"/>
                  </a:cubicBezTo>
                  <a:cubicBezTo>
                    <a:pt x="445" y="55"/>
                    <a:pt x="446" y="55"/>
                    <a:pt x="446" y="53"/>
                  </a:cubicBezTo>
                  <a:cubicBezTo>
                    <a:pt x="447" y="53"/>
                    <a:pt x="447" y="51"/>
                    <a:pt x="449" y="48"/>
                  </a:cubicBezTo>
                  <a:cubicBezTo>
                    <a:pt x="449" y="48"/>
                    <a:pt x="450" y="46"/>
                    <a:pt x="452" y="41"/>
                  </a:cubicBezTo>
                  <a:cubicBezTo>
                    <a:pt x="459" y="26"/>
                    <a:pt x="459" y="26"/>
                    <a:pt x="459" y="26"/>
                  </a:cubicBezTo>
                  <a:cubicBezTo>
                    <a:pt x="465" y="13"/>
                    <a:pt x="465" y="13"/>
                    <a:pt x="465" y="13"/>
                  </a:cubicBezTo>
                  <a:cubicBezTo>
                    <a:pt x="466" y="9"/>
                    <a:pt x="468" y="6"/>
                    <a:pt x="469" y="5"/>
                  </a:cubicBezTo>
                  <a:cubicBezTo>
                    <a:pt x="470" y="4"/>
                    <a:pt x="471" y="3"/>
                    <a:pt x="472" y="3"/>
                  </a:cubicBezTo>
                  <a:cubicBezTo>
                    <a:pt x="473" y="2"/>
                    <a:pt x="474" y="2"/>
                    <a:pt x="474" y="1"/>
                  </a:cubicBezTo>
                  <a:cubicBezTo>
                    <a:pt x="474" y="1"/>
                    <a:pt x="473" y="0"/>
                    <a:pt x="473" y="0"/>
                  </a:cubicBezTo>
                  <a:cubicBezTo>
                    <a:pt x="473" y="0"/>
                    <a:pt x="472" y="1"/>
                    <a:pt x="471" y="1"/>
                  </a:cubicBezTo>
                  <a:cubicBezTo>
                    <a:pt x="470" y="1"/>
                    <a:pt x="468" y="1"/>
                    <a:pt x="465" y="1"/>
                  </a:cubicBezTo>
                  <a:cubicBezTo>
                    <a:pt x="464" y="1"/>
                    <a:pt x="463" y="1"/>
                    <a:pt x="461" y="1"/>
                  </a:cubicBezTo>
                  <a:cubicBezTo>
                    <a:pt x="457" y="1"/>
                    <a:pt x="457" y="1"/>
                    <a:pt x="457" y="1"/>
                  </a:cubicBezTo>
                  <a:cubicBezTo>
                    <a:pt x="456" y="1"/>
                    <a:pt x="455" y="1"/>
                    <a:pt x="455" y="1"/>
                  </a:cubicBezTo>
                  <a:cubicBezTo>
                    <a:pt x="454" y="1"/>
                    <a:pt x="454" y="1"/>
                    <a:pt x="454" y="2"/>
                  </a:cubicBezTo>
                  <a:cubicBezTo>
                    <a:pt x="454" y="2"/>
                    <a:pt x="455" y="2"/>
                    <a:pt x="455" y="3"/>
                  </a:cubicBezTo>
                  <a:cubicBezTo>
                    <a:pt x="458" y="3"/>
                    <a:pt x="459" y="4"/>
                    <a:pt x="460" y="5"/>
                  </a:cubicBezTo>
                  <a:cubicBezTo>
                    <a:pt x="461" y="6"/>
                    <a:pt x="462" y="7"/>
                    <a:pt x="462" y="9"/>
                  </a:cubicBezTo>
                  <a:cubicBezTo>
                    <a:pt x="462" y="11"/>
                    <a:pt x="461" y="16"/>
                    <a:pt x="458" y="22"/>
                  </a:cubicBezTo>
                  <a:cubicBezTo>
                    <a:pt x="449" y="42"/>
                    <a:pt x="449" y="42"/>
                    <a:pt x="449" y="42"/>
                  </a:cubicBezTo>
                  <a:cubicBezTo>
                    <a:pt x="449" y="42"/>
                    <a:pt x="448" y="43"/>
                    <a:pt x="448" y="43"/>
                  </a:cubicBezTo>
                  <a:cubicBezTo>
                    <a:pt x="448" y="43"/>
                    <a:pt x="447" y="42"/>
                    <a:pt x="447" y="41"/>
                  </a:cubicBezTo>
                  <a:cubicBezTo>
                    <a:pt x="438" y="20"/>
                    <a:pt x="438" y="20"/>
                    <a:pt x="438" y="20"/>
                  </a:cubicBezTo>
                  <a:cubicBezTo>
                    <a:pt x="435" y="13"/>
                    <a:pt x="434" y="9"/>
                    <a:pt x="434" y="6"/>
                  </a:cubicBezTo>
                  <a:cubicBezTo>
                    <a:pt x="434" y="6"/>
                    <a:pt x="434" y="6"/>
                    <a:pt x="434" y="6"/>
                  </a:cubicBezTo>
                  <a:close/>
                  <a:moveTo>
                    <a:pt x="505" y="8"/>
                  </a:moveTo>
                  <a:cubicBezTo>
                    <a:pt x="505" y="6"/>
                    <a:pt x="505" y="5"/>
                    <a:pt x="507" y="4"/>
                  </a:cubicBezTo>
                  <a:cubicBezTo>
                    <a:pt x="509" y="4"/>
                    <a:pt x="509" y="4"/>
                    <a:pt x="509" y="4"/>
                  </a:cubicBezTo>
                  <a:cubicBezTo>
                    <a:pt x="514" y="4"/>
                    <a:pt x="514" y="4"/>
                    <a:pt x="514" y="4"/>
                  </a:cubicBezTo>
                  <a:cubicBezTo>
                    <a:pt x="518" y="4"/>
                    <a:pt x="521" y="5"/>
                    <a:pt x="523" y="6"/>
                  </a:cubicBezTo>
                  <a:cubicBezTo>
                    <a:pt x="525" y="7"/>
                    <a:pt x="526" y="9"/>
                    <a:pt x="526" y="11"/>
                  </a:cubicBezTo>
                  <a:cubicBezTo>
                    <a:pt x="526" y="13"/>
                    <a:pt x="526" y="13"/>
                    <a:pt x="527" y="13"/>
                  </a:cubicBezTo>
                  <a:cubicBezTo>
                    <a:pt x="528" y="13"/>
                    <a:pt x="528" y="12"/>
                    <a:pt x="528" y="10"/>
                  </a:cubicBezTo>
                  <a:cubicBezTo>
                    <a:pt x="528" y="9"/>
                    <a:pt x="528" y="8"/>
                    <a:pt x="528" y="5"/>
                  </a:cubicBezTo>
                  <a:cubicBezTo>
                    <a:pt x="528" y="4"/>
                    <a:pt x="528" y="3"/>
                    <a:pt x="528" y="2"/>
                  </a:cubicBezTo>
                  <a:cubicBezTo>
                    <a:pt x="528" y="1"/>
                    <a:pt x="527" y="1"/>
                    <a:pt x="527" y="1"/>
                  </a:cubicBezTo>
                  <a:cubicBezTo>
                    <a:pt x="527" y="1"/>
                    <a:pt x="526" y="1"/>
                    <a:pt x="526" y="1"/>
                  </a:cubicBezTo>
                  <a:cubicBezTo>
                    <a:pt x="524" y="1"/>
                    <a:pt x="519" y="1"/>
                    <a:pt x="510" y="1"/>
                  </a:cubicBezTo>
                  <a:cubicBezTo>
                    <a:pt x="496" y="1"/>
                    <a:pt x="496" y="1"/>
                    <a:pt x="496" y="1"/>
                  </a:cubicBezTo>
                  <a:cubicBezTo>
                    <a:pt x="492" y="1"/>
                    <a:pt x="492" y="1"/>
                    <a:pt x="492" y="1"/>
                  </a:cubicBezTo>
                  <a:cubicBezTo>
                    <a:pt x="491" y="1"/>
                    <a:pt x="490" y="1"/>
                    <a:pt x="490" y="1"/>
                  </a:cubicBezTo>
                  <a:cubicBezTo>
                    <a:pt x="489" y="1"/>
                    <a:pt x="489" y="1"/>
                    <a:pt x="489" y="1"/>
                  </a:cubicBezTo>
                  <a:cubicBezTo>
                    <a:pt x="488" y="1"/>
                    <a:pt x="487" y="1"/>
                    <a:pt x="487" y="2"/>
                  </a:cubicBezTo>
                  <a:cubicBezTo>
                    <a:pt x="487" y="2"/>
                    <a:pt x="488" y="3"/>
                    <a:pt x="489" y="3"/>
                  </a:cubicBezTo>
                  <a:cubicBezTo>
                    <a:pt x="491" y="3"/>
                    <a:pt x="493" y="4"/>
                    <a:pt x="494" y="5"/>
                  </a:cubicBezTo>
                  <a:cubicBezTo>
                    <a:pt x="495" y="6"/>
                    <a:pt x="496" y="8"/>
                    <a:pt x="496" y="11"/>
                  </a:cubicBezTo>
                  <a:cubicBezTo>
                    <a:pt x="496" y="42"/>
                    <a:pt x="496" y="42"/>
                    <a:pt x="496" y="42"/>
                  </a:cubicBezTo>
                  <a:cubicBezTo>
                    <a:pt x="496" y="44"/>
                    <a:pt x="496" y="46"/>
                    <a:pt x="495" y="47"/>
                  </a:cubicBezTo>
                  <a:cubicBezTo>
                    <a:pt x="495" y="49"/>
                    <a:pt x="495" y="50"/>
                    <a:pt x="494" y="51"/>
                  </a:cubicBezTo>
                  <a:cubicBezTo>
                    <a:pt x="494" y="51"/>
                    <a:pt x="493" y="52"/>
                    <a:pt x="491" y="52"/>
                  </a:cubicBezTo>
                  <a:cubicBezTo>
                    <a:pt x="491" y="53"/>
                    <a:pt x="490" y="53"/>
                    <a:pt x="490" y="54"/>
                  </a:cubicBezTo>
                  <a:cubicBezTo>
                    <a:pt x="490" y="54"/>
                    <a:pt x="491" y="54"/>
                    <a:pt x="491" y="54"/>
                  </a:cubicBezTo>
                  <a:cubicBezTo>
                    <a:pt x="492" y="54"/>
                    <a:pt x="493" y="54"/>
                    <a:pt x="494" y="54"/>
                  </a:cubicBezTo>
                  <a:cubicBezTo>
                    <a:pt x="497" y="54"/>
                    <a:pt x="500" y="54"/>
                    <a:pt x="502" y="54"/>
                  </a:cubicBezTo>
                  <a:cubicBezTo>
                    <a:pt x="505" y="54"/>
                    <a:pt x="507" y="54"/>
                    <a:pt x="509" y="54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15" y="55"/>
                    <a:pt x="517" y="55"/>
                    <a:pt x="519" y="55"/>
                  </a:cubicBezTo>
                  <a:cubicBezTo>
                    <a:pt x="522" y="55"/>
                    <a:pt x="524" y="54"/>
                    <a:pt x="526" y="54"/>
                  </a:cubicBezTo>
                  <a:cubicBezTo>
                    <a:pt x="527" y="53"/>
                    <a:pt x="529" y="51"/>
                    <a:pt x="530" y="49"/>
                  </a:cubicBezTo>
                  <a:cubicBezTo>
                    <a:pt x="531" y="47"/>
                    <a:pt x="532" y="44"/>
                    <a:pt x="532" y="42"/>
                  </a:cubicBezTo>
                  <a:cubicBezTo>
                    <a:pt x="532" y="42"/>
                    <a:pt x="532" y="41"/>
                    <a:pt x="532" y="41"/>
                  </a:cubicBezTo>
                  <a:cubicBezTo>
                    <a:pt x="532" y="41"/>
                    <a:pt x="531" y="41"/>
                    <a:pt x="531" y="41"/>
                  </a:cubicBezTo>
                  <a:cubicBezTo>
                    <a:pt x="531" y="41"/>
                    <a:pt x="531" y="41"/>
                    <a:pt x="531" y="41"/>
                  </a:cubicBezTo>
                  <a:cubicBezTo>
                    <a:pt x="527" y="48"/>
                    <a:pt x="520" y="51"/>
                    <a:pt x="510" y="51"/>
                  </a:cubicBezTo>
                  <a:cubicBezTo>
                    <a:pt x="509" y="51"/>
                    <a:pt x="508" y="51"/>
                    <a:pt x="507" y="50"/>
                  </a:cubicBezTo>
                  <a:cubicBezTo>
                    <a:pt x="507" y="50"/>
                    <a:pt x="506" y="49"/>
                    <a:pt x="506" y="48"/>
                  </a:cubicBezTo>
                  <a:cubicBezTo>
                    <a:pt x="505" y="46"/>
                    <a:pt x="505" y="44"/>
                    <a:pt x="505" y="40"/>
                  </a:cubicBezTo>
                  <a:cubicBezTo>
                    <a:pt x="505" y="37"/>
                    <a:pt x="505" y="37"/>
                    <a:pt x="505" y="37"/>
                  </a:cubicBezTo>
                  <a:cubicBezTo>
                    <a:pt x="505" y="34"/>
                    <a:pt x="505" y="32"/>
                    <a:pt x="505" y="30"/>
                  </a:cubicBezTo>
                  <a:cubicBezTo>
                    <a:pt x="505" y="29"/>
                    <a:pt x="505" y="28"/>
                    <a:pt x="506" y="28"/>
                  </a:cubicBezTo>
                  <a:cubicBezTo>
                    <a:pt x="506" y="28"/>
                    <a:pt x="507" y="28"/>
                    <a:pt x="508" y="28"/>
                  </a:cubicBezTo>
                  <a:cubicBezTo>
                    <a:pt x="511" y="28"/>
                    <a:pt x="511" y="28"/>
                    <a:pt x="511" y="28"/>
                  </a:cubicBezTo>
                  <a:cubicBezTo>
                    <a:pt x="514" y="28"/>
                    <a:pt x="516" y="28"/>
                    <a:pt x="517" y="28"/>
                  </a:cubicBezTo>
                  <a:cubicBezTo>
                    <a:pt x="518" y="28"/>
                    <a:pt x="518" y="28"/>
                    <a:pt x="519" y="29"/>
                  </a:cubicBezTo>
                  <a:cubicBezTo>
                    <a:pt x="520" y="30"/>
                    <a:pt x="521" y="32"/>
                    <a:pt x="521" y="34"/>
                  </a:cubicBezTo>
                  <a:cubicBezTo>
                    <a:pt x="522" y="35"/>
                    <a:pt x="522" y="36"/>
                    <a:pt x="523" y="36"/>
                  </a:cubicBezTo>
                  <a:cubicBezTo>
                    <a:pt x="523" y="35"/>
                    <a:pt x="523" y="35"/>
                    <a:pt x="523" y="35"/>
                  </a:cubicBezTo>
                  <a:cubicBezTo>
                    <a:pt x="523" y="35"/>
                    <a:pt x="523" y="35"/>
                    <a:pt x="523" y="35"/>
                  </a:cubicBezTo>
                  <a:cubicBezTo>
                    <a:pt x="523" y="33"/>
                    <a:pt x="523" y="33"/>
                    <a:pt x="523" y="33"/>
                  </a:cubicBezTo>
                  <a:cubicBezTo>
                    <a:pt x="523" y="31"/>
                    <a:pt x="523" y="29"/>
                    <a:pt x="523" y="27"/>
                  </a:cubicBezTo>
                  <a:cubicBezTo>
                    <a:pt x="523" y="24"/>
                    <a:pt x="523" y="22"/>
                    <a:pt x="523" y="21"/>
                  </a:cubicBezTo>
                  <a:cubicBezTo>
                    <a:pt x="523" y="21"/>
                    <a:pt x="523" y="20"/>
                    <a:pt x="523" y="20"/>
                  </a:cubicBezTo>
                  <a:cubicBezTo>
                    <a:pt x="523" y="19"/>
                    <a:pt x="523" y="18"/>
                    <a:pt x="523" y="18"/>
                  </a:cubicBezTo>
                  <a:cubicBezTo>
                    <a:pt x="523" y="17"/>
                    <a:pt x="523" y="17"/>
                    <a:pt x="522" y="17"/>
                  </a:cubicBezTo>
                  <a:cubicBezTo>
                    <a:pt x="521" y="17"/>
                    <a:pt x="521" y="17"/>
                    <a:pt x="521" y="18"/>
                  </a:cubicBezTo>
                  <a:cubicBezTo>
                    <a:pt x="520" y="20"/>
                    <a:pt x="520" y="20"/>
                    <a:pt x="520" y="20"/>
                  </a:cubicBezTo>
                  <a:cubicBezTo>
                    <a:pt x="519" y="22"/>
                    <a:pt x="517" y="24"/>
                    <a:pt x="514" y="24"/>
                  </a:cubicBezTo>
                  <a:cubicBezTo>
                    <a:pt x="511" y="24"/>
                    <a:pt x="511" y="24"/>
                    <a:pt x="511" y="24"/>
                  </a:cubicBezTo>
                  <a:cubicBezTo>
                    <a:pt x="509" y="24"/>
                    <a:pt x="509" y="24"/>
                    <a:pt x="509" y="24"/>
                  </a:cubicBezTo>
                  <a:cubicBezTo>
                    <a:pt x="508" y="24"/>
                    <a:pt x="508" y="24"/>
                    <a:pt x="508" y="24"/>
                  </a:cubicBezTo>
                  <a:cubicBezTo>
                    <a:pt x="506" y="24"/>
                    <a:pt x="506" y="24"/>
                    <a:pt x="505" y="23"/>
                  </a:cubicBezTo>
                  <a:cubicBezTo>
                    <a:pt x="505" y="22"/>
                    <a:pt x="505" y="21"/>
                    <a:pt x="505" y="18"/>
                  </a:cubicBezTo>
                  <a:cubicBezTo>
                    <a:pt x="505" y="10"/>
                    <a:pt x="505" y="10"/>
                    <a:pt x="505" y="10"/>
                  </a:cubicBezTo>
                  <a:cubicBezTo>
                    <a:pt x="505" y="8"/>
                    <a:pt x="505" y="8"/>
                    <a:pt x="505" y="8"/>
                  </a:cubicBezTo>
                  <a:close/>
                  <a:moveTo>
                    <a:pt x="563" y="31"/>
                  </a:moveTo>
                  <a:cubicBezTo>
                    <a:pt x="563" y="30"/>
                    <a:pt x="563" y="29"/>
                    <a:pt x="563" y="29"/>
                  </a:cubicBezTo>
                  <a:cubicBezTo>
                    <a:pt x="565" y="29"/>
                    <a:pt x="565" y="29"/>
                    <a:pt x="565" y="29"/>
                  </a:cubicBezTo>
                  <a:cubicBezTo>
                    <a:pt x="567" y="29"/>
                    <a:pt x="567" y="29"/>
                    <a:pt x="567" y="29"/>
                  </a:cubicBezTo>
                  <a:cubicBezTo>
                    <a:pt x="569" y="29"/>
                    <a:pt x="571" y="29"/>
                    <a:pt x="572" y="30"/>
                  </a:cubicBezTo>
                  <a:cubicBezTo>
                    <a:pt x="573" y="31"/>
                    <a:pt x="574" y="33"/>
                    <a:pt x="575" y="36"/>
                  </a:cubicBezTo>
                  <a:cubicBezTo>
                    <a:pt x="579" y="43"/>
                    <a:pt x="582" y="48"/>
                    <a:pt x="584" y="50"/>
                  </a:cubicBezTo>
                  <a:cubicBezTo>
                    <a:pt x="586" y="53"/>
                    <a:pt x="589" y="54"/>
                    <a:pt x="591" y="54"/>
                  </a:cubicBezTo>
                  <a:cubicBezTo>
                    <a:pt x="593" y="54"/>
                    <a:pt x="595" y="54"/>
                    <a:pt x="597" y="53"/>
                  </a:cubicBezTo>
                  <a:cubicBezTo>
                    <a:pt x="599" y="52"/>
                    <a:pt x="600" y="51"/>
                    <a:pt x="600" y="50"/>
                  </a:cubicBezTo>
                  <a:cubicBezTo>
                    <a:pt x="600" y="50"/>
                    <a:pt x="600" y="49"/>
                    <a:pt x="599" y="49"/>
                  </a:cubicBezTo>
                  <a:cubicBezTo>
                    <a:pt x="599" y="49"/>
                    <a:pt x="599" y="49"/>
                    <a:pt x="599" y="50"/>
                  </a:cubicBezTo>
                  <a:cubicBezTo>
                    <a:pt x="598" y="50"/>
                    <a:pt x="597" y="50"/>
                    <a:pt x="597" y="50"/>
                  </a:cubicBezTo>
                  <a:cubicBezTo>
                    <a:pt x="595" y="50"/>
                    <a:pt x="594" y="49"/>
                    <a:pt x="593" y="48"/>
                  </a:cubicBezTo>
                  <a:cubicBezTo>
                    <a:pt x="592" y="47"/>
                    <a:pt x="591" y="46"/>
                    <a:pt x="589" y="43"/>
                  </a:cubicBezTo>
                  <a:cubicBezTo>
                    <a:pt x="585" y="36"/>
                    <a:pt x="585" y="36"/>
                    <a:pt x="585" y="36"/>
                  </a:cubicBezTo>
                  <a:cubicBezTo>
                    <a:pt x="582" y="30"/>
                    <a:pt x="582" y="30"/>
                    <a:pt x="582" y="30"/>
                  </a:cubicBezTo>
                  <a:cubicBezTo>
                    <a:pt x="581" y="29"/>
                    <a:pt x="581" y="29"/>
                    <a:pt x="581" y="28"/>
                  </a:cubicBezTo>
                  <a:cubicBezTo>
                    <a:pt x="581" y="28"/>
                    <a:pt x="581" y="28"/>
                    <a:pt x="581" y="27"/>
                  </a:cubicBezTo>
                  <a:cubicBezTo>
                    <a:pt x="580" y="27"/>
                    <a:pt x="581" y="27"/>
                    <a:pt x="581" y="27"/>
                  </a:cubicBezTo>
                  <a:cubicBezTo>
                    <a:pt x="584" y="25"/>
                    <a:pt x="586" y="24"/>
                    <a:pt x="587" y="22"/>
                  </a:cubicBezTo>
                  <a:cubicBezTo>
                    <a:pt x="589" y="20"/>
                    <a:pt x="589" y="17"/>
                    <a:pt x="589" y="15"/>
                  </a:cubicBezTo>
                  <a:cubicBezTo>
                    <a:pt x="589" y="11"/>
                    <a:pt x="588" y="7"/>
                    <a:pt x="584" y="5"/>
                  </a:cubicBezTo>
                  <a:cubicBezTo>
                    <a:pt x="581" y="2"/>
                    <a:pt x="577" y="1"/>
                    <a:pt x="572" y="1"/>
                  </a:cubicBezTo>
                  <a:cubicBezTo>
                    <a:pt x="571" y="1"/>
                    <a:pt x="568" y="1"/>
                    <a:pt x="563" y="1"/>
                  </a:cubicBezTo>
                  <a:cubicBezTo>
                    <a:pt x="559" y="1"/>
                    <a:pt x="556" y="2"/>
                    <a:pt x="554" y="2"/>
                  </a:cubicBezTo>
                  <a:cubicBezTo>
                    <a:pt x="551" y="2"/>
                    <a:pt x="549" y="1"/>
                    <a:pt x="547" y="1"/>
                  </a:cubicBezTo>
                  <a:cubicBezTo>
                    <a:pt x="546" y="1"/>
                    <a:pt x="546" y="1"/>
                    <a:pt x="546" y="1"/>
                  </a:cubicBezTo>
                  <a:cubicBezTo>
                    <a:pt x="545" y="1"/>
                    <a:pt x="545" y="1"/>
                    <a:pt x="545" y="2"/>
                  </a:cubicBezTo>
                  <a:cubicBezTo>
                    <a:pt x="545" y="3"/>
                    <a:pt x="545" y="3"/>
                    <a:pt x="546" y="4"/>
                  </a:cubicBezTo>
                  <a:cubicBezTo>
                    <a:pt x="549" y="4"/>
                    <a:pt x="551" y="5"/>
                    <a:pt x="552" y="7"/>
                  </a:cubicBezTo>
                  <a:cubicBezTo>
                    <a:pt x="553" y="8"/>
                    <a:pt x="554" y="10"/>
                    <a:pt x="554" y="13"/>
                  </a:cubicBezTo>
                  <a:cubicBezTo>
                    <a:pt x="554" y="41"/>
                    <a:pt x="554" y="41"/>
                    <a:pt x="554" y="41"/>
                  </a:cubicBezTo>
                  <a:cubicBezTo>
                    <a:pt x="554" y="43"/>
                    <a:pt x="554" y="43"/>
                    <a:pt x="554" y="43"/>
                  </a:cubicBezTo>
                  <a:cubicBezTo>
                    <a:pt x="554" y="46"/>
                    <a:pt x="554" y="46"/>
                    <a:pt x="554" y="46"/>
                  </a:cubicBezTo>
                  <a:cubicBezTo>
                    <a:pt x="554" y="48"/>
                    <a:pt x="553" y="49"/>
                    <a:pt x="553" y="50"/>
                  </a:cubicBezTo>
                  <a:cubicBezTo>
                    <a:pt x="552" y="51"/>
                    <a:pt x="551" y="52"/>
                    <a:pt x="549" y="53"/>
                  </a:cubicBezTo>
                  <a:cubicBezTo>
                    <a:pt x="548" y="53"/>
                    <a:pt x="548" y="53"/>
                    <a:pt x="548" y="54"/>
                  </a:cubicBezTo>
                  <a:cubicBezTo>
                    <a:pt x="548" y="54"/>
                    <a:pt x="549" y="55"/>
                    <a:pt x="550" y="55"/>
                  </a:cubicBezTo>
                  <a:cubicBezTo>
                    <a:pt x="550" y="55"/>
                    <a:pt x="550" y="55"/>
                    <a:pt x="551" y="55"/>
                  </a:cubicBezTo>
                  <a:cubicBezTo>
                    <a:pt x="554" y="54"/>
                    <a:pt x="554" y="54"/>
                    <a:pt x="554" y="54"/>
                  </a:cubicBezTo>
                  <a:cubicBezTo>
                    <a:pt x="557" y="54"/>
                    <a:pt x="557" y="54"/>
                    <a:pt x="557" y="54"/>
                  </a:cubicBezTo>
                  <a:cubicBezTo>
                    <a:pt x="558" y="54"/>
                    <a:pt x="560" y="54"/>
                    <a:pt x="562" y="54"/>
                  </a:cubicBezTo>
                  <a:cubicBezTo>
                    <a:pt x="564" y="54"/>
                    <a:pt x="566" y="54"/>
                    <a:pt x="568" y="54"/>
                  </a:cubicBezTo>
                  <a:cubicBezTo>
                    <a:pt x="569" y="54"/>
                    <a:pt x="569" y="54"/>
                    <a:pt x="570" y="54"/>
                  </a:cubicBezTo>
                  <a:cubicBezTo>
                    <a:pt x="570" y="54"/>
                    <a:pt x="571" y="54"/>
                    <a:pt x="571" y="53"/>
                  </a:cubicBezTo>
                  <a:cubicBezTo>
                    <a:pt x="571" y="53"/>
                    <a:pt x="570" y="52"/>
                    <a:pt x="569" y="52"/>
                  </a:cubicBezTo>
                  <a:cubicBezTo>
                    <a:pt x="567" y="52"/>
                    <a:pt x="565" y="51"/>
                    <a:pt x="564" y="49"/>
                  </a:cubicBezTo>
                  <a:cubicBezTo>
                    <a:pt x="563" y="47"/>
                    <a:pt x="563" y="44"/>
                    <a:pt x="563" y="39"/>
                  </a:cubicBezTo>
                  <a:cubicBezTo>
                    <a:pt x="563" y="31"/>
                    <a:pt x="563" y="31"/>
                    <a:pt x="563" y="31"/>
                  </a:cubicBezTo>
                  <a:close/>
                  <a:moveTo>
                    <a:pt x="564" y="5"/>
                  </a:moveTo>
                  <a:cubicBezTo>
                    <a:pt x="564" y="4"/>
                    <a:pt x="565" y="3"/>
                    <a:pt x="567" y="3"/>
                  </a:cubicBezTo>
                  <a:cubicBezTo>
                    <a:pt x="571" y="3"/>
                    <a:pt x="574" y="5"/>
                    <a:pt x="577" y="7"/>
                  </a:cubicBezTo>
                  <a:cubicBezTo>
                    <a:pt x="579" y="10"/>
                    <a:pt x="581" y="13"/>
                    <a:pt x="581" y="17"/>
                  </a:cubicBezTo>
                  <a:cubicBezTo>
                    <a:pt x="581" y="20"/>
                    <a:pt x="580" y="22"/>
                    <a:pt x="578" y="24"/>
                  </a:cubicBezTo>
                  <a:cubicBezTo>
                    <a:pt x="577" y="25"/>
                    <a:pt x="576" y="26"/>
                    <a:pt x="575" y="26"/>
                  </a:cubicBezTo>
                  <a:cubicBezTo>
                    <a:pt x="574" y="26"/>
                    <a:pt x="571" y="26"/>
                    <a:pt x="566" y="26"/>
                  </a:cubicBezTo>
                  <a:cubicBezTo>
                    <a:pt x="565" y="26"/>
                    <a:pt x="564" y="26"/>
                    <a:pt x="563" y="25"/>
                  </a:cubicBezTo>
                  <a:cubicBezTo>
                    <a:pt x="563" y="25"/>
                    <a:pt x="563" y="24"/>
                    <a:pt x="563" y="22"/>
                  </a:cubicBezTo>
                  <a:cubicBezTo>
                    <a:pt x="563" y="9"/>
                    <a:pt x="563" y="9"/>
                    <a:pt x="563" y="9"/>
                  </a:cubicBezTo>
                  <a:cubicBezTo>
                    <a:pt x="563" y="7"/>
                    <a:pt x="563" y="5"/>
                    <a:pt x="564" y="5"/>
                  </a:cubicBezTo>
                  <a:close/>
                  <a:moveTo>
                    <a:pt x="618" y="4"/>
                  </a:moveTo>
                  <a:cubicBezTo>
                    <a:pt x="616" y="7"/>
                    <a:pt x="614" y="11"/>
                    <a:pt x="614" y="15"/>
                  </a:cubicBezTo>
                  <a:cubicBezTo>
                    <a:pt x="614" y="19"/>
                    <a:pt x="615" y="22"/>
                    <a:pt x="617" y="24"/>
                  </a:cubicBezTo>
                  <a:cubicBezTo>
                    <a:pt x="619" y="26"/>
                    <a:pt x="623" y="29"/>
                    <a:pt x="629" y="31"/>
                  </a:cubicBezTo>
                  <a:cubicBezTo>
                    <a:pt x="634" y="34"/>
                    <a:pt x="634" y="34"/>
                    <a:pt x="634" y="34"/>
                  </a:cubicBezTo>
                  <a:cubicBezTo>
                    <a:pt x="637" y="35"/>
                    <a:pt x="639" y="36"/>
                    <a:pt x="640" y="37"/>
                  </a:cubicBezTo>
                  <a:cubicBezTo>
                    <a:pt x="641" y="39"/>
                    <a:pt x="642" y="40"/>
                    <a:pt x="642" y="42"/>
                  </a:cubicBezTo>
                  <a:cubicBezTo>
                    <a:pt x="642" y="45"/>
                    <a:pt x="641" y="47"/>
                    <a:pt x="639" y="49"/>
                  </a:cubicBezTo>
                  <a:cubicBezTo>
                    <a:pt x="637" y="51"/>
                    <a:pt x="634" y="52"/>
                    <a:pt x="632" y="52"/>
                  </a:cubicBezTo>
                  <a:cubicBezTo>
                    <a:pt x="628" y="52"/>
                    <a:pt x="625" y="51"/>
                    <a:pt x="622" y="48"/>
                  </a:cubicBezTo>
                  <a:cubicBezTo>
                    <a:pt x="619" y="45"/>
                    <a:pt x="616" y="41"/>
                    <a:pt x="615" y="37"/>
                  </a:cubicBezTo>
                  <a:cubicBezTo>
                    <a:pt x="615" y="36"/>
                    <a:pt x="615" y="36"/>
                    <a:pt x="614" y="36"/>
                  </a:cubicBezTo>
                  <a:cubicBezTo>
                    <a:pt x="614" y="36"/>
                    <a:pt x="613" y="36"/>
                    <a:pt x="613" y="37"/>
                  </a:cubicBezTo>
                  <a:cubicBezTo>
                    <a:pt x="613" y="38"/>
                    <a:pt x="614" y="41"/>
                    <a:pt x="615" y="44"/>
                  </a:cubicBezTo>
                  <a:cubicBezTo>
                    <a:pt x="615" y="47"/>
                    <a:pt x="616" y="48"/>
                    <a:pt x="616" y="50"/>
                  </a:cubicBezTo>
                  <a:cubicBezTo>
                    <a:pt x="616" y="51"/>
                    <a:pt x="616" y="51"/>
                    <a:pt x="616" y="52"/>
                  </a:cubicBezTo>
                  <a:cubicBezTo>
                    <a:pt x="616" y="52"/>
                    <a:pt x="617" y="52"/>
                    <a:pt x="618" y="52"/>
                  </a:cubicBezTo>
                  <a:cubicBezTo>
                    <a:pt x="619" y="52"/>
                    <a:pt x="621" y="53"/>
                    <a:pt x="622" y="53"/>
                  </a:cubicBezTo>
                  <a:cubicBezTo>
                    <a:pt x="626" y="55"/>
                    <a:pt x="629" y="55"/>
                    <a:pt x="631" y="55"/>
                  </a:cubicBezTo>
                  <a:cubicBezTo>
                    <a:pt x="635" y="55"/>
                    <a:pt x="639" y="54"/>
                    <a:pt x="642" y="50"/>
                  </a:cubicBezTo>
                  <a:cubicBezTo>
                    <a:pt x="646" y="47"/>
                    <a:pt x="647" y="43"/>
                    <a:pt x="647" y="38"/>
                  </a:cubicBezTo>
                  <a:cubicBezTo>
                    <a:pt x="647" y="34"/>
                    <a:pt x="646" y="31"/>
                    <a:pt x="644" y="28"/>
                  </a:cubicBezTo>
                  <a:cubicBezTo>
                    <a:pt x="642" y="25"/>
                    <a:pt x="638" y="23"/>
                    <a:pt x="631" y="21"/>
                  </a:cubicBezTo>
                  <a:cubicBezTo>
                    <a:pt x="626" y="18"/>
                    <a:pt x="623" y="17"/>
                    <a:pt x="622" y="16"/>
                  </a:cubicBezTo>
                  <a:cubicBezTo>
                    <a:pt x="621" y="15"/>
                    <a:pt x="620" y="13"/>
                    <a:pt x="620" y="11"/>
                  </a:cubicBezTo>
                  <a:cubicBezTo>
                    <a:pt x="620" y="9"/>
                    <a:pt x="621" y="7"/>
                    <a:pt x="623" y="5"/>
                  </a:cubicBezTo>
                  <a:cubicBezTo>
                    <a:pt x="624" y="4"/>
                    <a:pt x="626" y="3"/>
                    <a:pt x="629" y="3"/>
                  </a:cubicBezTo>
                  <a:cubicBezTo>
                    <a:pt x="632" y="3"/>
                    <a:pt x="635" y="4"/>
                    <a:pt x="638" y="7"/>
                  </a:cubicBezTo>
                  <a:cubicBezTo>
                    <a:pt x="641" y="9"/>
                    <a:pt x="643" y="13"/>
                    <a:pt x="644" y="16"/>
                  </a:cubicBezTo>
                  <a:cubicBezTo>
                    <a:pt x="644" y="17"/>
                    <a:pt x="645" y="18"/>
                    <a:pt x="645" y="18"/>
                  </a:cubicBezTo>
                  <a:cubicBezTo>
                    <a:pt x="646" y="18"/>
                    <a:pt x="646" y="17"/>
                    <a:pt x="646" y="16"/>
                  </a:cubicBezTo>
                  <a:cubicBezTo>
                    <a:pt x="646" y="16"/>
                    <a:pt x="646" y="16"/>
                    <a:pt x="646" y="15"/>
                  </a:cubicBezTo>
                  <a:cubicBezTo>
                    <a:pt x="646" y="12"/>
                    <a:pt x="646" y="12"/>
                    <a:pt x="646" y="12"/>
                  </a:cubicBezTo>
                  <a:cubicBezTo>
                    <a:pt x="645" y="8"/>
                    <a:pt x="645" y="8"/>
                    <a:pt x="645" y="8"/>
                  </a:cubicBezTo>
                  <a:cubicBezTo>
                    <a:pt x="645" y="7"/>
                    <a:pt x="645" y="7"/>
                    <a:pt x="645" y="6"/>
                  </a:cubicBezTo>
                  <a:cubicBezTo>
                    <a:pt x="645" y="3"/>
                    <a:pt x="645" y="3"/>
                    <a:pt x="645" y="3"/>
                  </a:cubicBezTo>
                  <a:cubicBezTo>
                    <a:pt x="645" y="2"/>
                    <a:pt x="645" y="2"/>
                    <a:pt x="644" y="2"/>
                  </a:cubicBezTo>
                  <a:cubicBezTo>
                    <a:pt x="644" y="2"/>
                    <a:pt x="644" y="2"/>
                    <a:pt x="644" y="2"/>
                  </a:cubicBezTo>
                  <a:cubicBezTo>
                    <a:pt x="642" y="3"/>
                    <a:pt x="642" y="3"/>
                    <a:pt x="642" y="3"/>
                  </a:cubicBezTo>
                  <a:cubicBezTo>
                    <a:pt x="642" y="3"/>
                    <a:pt x="641" y="3"/>
                    <a:pt x="641" y="3"/>
                  </a:cubicBezTo>
                  <a:cubicBezTo>
                    <a:pt x="641" y="3"/>
                    <a:pt x="640" y="3"/>
                    <a:pt x="639" y="3"/>
                  </a:cubicBezTo>
                  <a:cubicBezTo>
                    <a:pt x="636" y="1"/>
                    <a:pt x="636" y="1"/>
                    <a:pt x="636" y="1"/>
                  </a:cubicBezTo>
                  <a:cubicBezTo>
                    <a:pt x="634" y="1"/>
                    <a:pt x="631" y="0"/>
                    <a:pt x="629" y="0"/>
                  </a:cubicBezTo>
                  <a:cubicBezTo>
                    <a:pt x="625" y="0"/>
                    <a:pt x="621" y="1"/>
                    <a:pt x="618" y="4"/>
                  </a:cubicBezTo>
                  <a:close/>
                  <a:moveTo>
                    <a:pt x="680" y="9"/>
                  </a:moveTo>
                  <a:cubicBezTo>
                    <a:pt x="680" y="7"/>
                    <a:pt x="680" y="5"/>
                    <a:pt x="680" y="5"/>
                  </a:cubicBezTo>
                  <a:cubicBezTo>
                    <a:pt x="681" y="4"/>
                    <a:pt x="682" y="3"/>
                    <a:pt x="684" y="3"/>
                  </a:cubicBezTo>
                  <a:cubicBezTo>
                    <a:pt x="684" y="3"/>
                    <a:pt x="685" y="3"/>
                    <a:pt x="685" y="3"/>
                  </a:cubicBezTo>
                  <a:cubicBezTo>
                    <a:pt x="685" y="3"/>
                    <a:pt x="685" y="2"/>
                    <a:pt x="685" y="2"/>
                  </a:cubicBezTo>
                  <a:cubicBezTo>
                    <a:pt x="685" y="1"/>
                    <a:pt x="685" y="1"/>
                    <a:pt x="684" y="1"/>
                  </a:cubicBezTo>
                  <a:cubicBezTo>
                    <a:pt x="682" y="1"/>
                    <a:pt x="680" y="1"/>
                    <a:pt x="678" y="1"/>
                  </a:cubicBezTo>
                  <a:cubicBezTo>
                    <a:pt x="675" y="1"/>
                    <a:pt x="675" y="1"/>
                    <a:pt x="675" y="1"/>
                  </a:cubicBezTo>
                  <a:cubicBezTo>
                    <a:pt x="673" y="1"/>
                    <a:pt x="671" y="2"/>
                    <a:pt x="669" y="2"/>
                  </a:cubicBezTo>
                  <a:cubicBezTo>
                    <a:pt x="667" y="2"/>
                    <a:pt x="666" y="1"/>
                    <a:pt x="665" y="1"/>
                  </a:cubicBezTo>
                  <a:cubicBezTo>
                    <a:pt x="664" y="1"/>
                    <a:pt x="663" y="1"/>
                    <a:pt x="663" y="1"/>
                  </a:cubicBezTo>
                  <a:cubicBezTo>
                    <a:pt x="662" y="1"/>
                    <a:pt x="662" y="1"/>
                    <a:pt x="662" y="2"/>
                  </a:cubicBezTo>
                  <a:cubicBezTo>
                    <a:pt x="662" y="2"/>
                    <a:pt x="662" y="3"/>
                    <a:pt x="662" y="3"/>
                  </a:cubicBezTo>
                  <a:cubicBezTo>
                    <a:pt x="663" y="3"/>
                    <a:pt x="663" y="3"/>
                    <a:pt x="665" y="4"/>
                  </a:cubicBezTo>
                  <a:cubicBezTo>
                    <a:pt x="667" y="4"/>
                    <a:pt x="669" y="5"/>
                    <a:pt x="669" y="6"/>
                  </a:cubicBezTo>
                  <a:cubicBezTo>
                    <a:pt x="670" y="7"/>
                    <a:pt x="671" y="8"/>
                    <a:pt x="671" y="11"/>
                  </a:cubicBezTo>
                  <a:cubicBezTo>
                    <a:pt x="671" y="42"/>
                    <a:pt x="671" y="42"/>
                    <a:pt x="671" y="42"/>
                  </a:cubicBezTo>
                  <a:cubicBezTo>
                    <a:pt x="671" y="45"/>
                    <a:pt x="671" y="45"/>
                    <a:pt x="671" y="45"/>
                  </a:cubicBezTo>
                  <a:cubicBezTo>
                    <a:pt x="671" y="47"/>
                    <a:pt x="670" y="49"/>
                    <a:pt x="670" y="50"/>
                  </a:cubicBezTo>
                  <a:cubicBezTo>
                    <a:pt x="669" y="51"/>
                    <a:pt x="668" y="52"/>
                    <a:pt x="666" y="52"/>
                  </a:cubicBezTo>
                  <a:cubicBezTo>
                    <a:pt x="665" y="53"/>
                    <a:pt x="665" y="53"/>
                    <a:pt x="665" y="53"/>
                  </a:cubicBezTo>
                  <a:cubicBezTo>
                    <a:pt x="665" y="54"/>
                    <a:pt x="665" y="54"/>
                    <a:pt x="665" y="54"/>
                  </a:cubicBezTo>
                  <a:cubicBezTo>
                    <a:pt x="665" y="54"/>
                    <a:pt x="665" y="54"/>
                    <a:pt x="666" y="54"/>
                  </a:cubicBezTo>
                  <a:cubicBezTo>
                    <a:pt x="667" y="54"/>
                    <a:pt x="667" y="54"/>
                    <a:pt x="669" y="54"/>
                  </a:cubicBezTo>
                  <a:cubicBezTo>
                    <a:pt x="670" y="54"/>
                    <a:pt x="672" y="54"/>
                    <a:pt x="675" y="54"/>
                  </a:cubicBezTo>
                  <a:cubicBezTo>
                    <a:pt x="677" y="54"/>
                    <a:pt x="680" y="54"/>
                    <a:pt x="683" y="54"/>
                  </a:cubicBezTo>
                  <a:cubicBezTo>
                    <a:pt x="684" y="54"/>
                    <a:pt x="686" y="54"/>
                    <a:pt x="686" y="54"/>
                  </a:cubicBezTo>
                  <a:cubicBezTo>
                    <a:pt x="688" y="54"/>
                    <a:pt x="689" y="54"/>
                    <a:pt x="689" y="53"/>
                  </a:cubicBezTo>
                  <a:cubicBezTo>
                    <a:pt x="689" y="53"/>
                    <a:pt x="688" y="52"/>
                    <a:pt x="687" y="52"/>
                  </a:cubicBezTo>
                  <a:cubicBezTo>
                    <a:pt x="685" y="52"/>
                    <a:pt x="683" y="52"/>
                    <a:pt x="682" y="51"/>
                  </a:cubicBezTo>
                  <a:cubicBezTo>
                    <a:pt x="681" y="49"/>
                    <a:pt x="680" y="48"/>
                    <a:pt x="680" y="46"/>
                  </a:cubicBezTo>
                  <a:cubicBezTo>
                    <a:pt x="680" y="42"/>
                    <a:pt x="680" y="42"/>
                    <a:pt x="680" y="42"/>
                  </a:cubicBezTo>
                  <a:cubicBezTo>
                    <a:pt x="680" y="9"/>
                    <a:pt x="680" y="9"/>
                    <a:pt x="680" y="9"/>
                  </a:cubicBezTo>
                  <a:close/>
                  <a:moveTo>
                    <a:pt x="732" y="6"/>
                  </a:moveTo>
                  <a:cubicBezTo>
                    <a:pt x="733" y="5"/>
                    <a:pt x="735" y="5"/>
                    <a:pt x="739" y="5"/>
                  </a:cubicBezTo>
                  <a:cubicBezTo>
                    <a:pt x="742" y="5"/>
                    <a:pt x="744" y="5"/>
                    <a:pt x="746" y="7"/>
                  </a:cubicBezTo>
                  <a:cubicBezTo>
                    <a:pt x="748" y="8"/>
                    <a:pt x="749" y="9"/>
                    <a:pt x="749" y="12"/>
                  </a:cubicBezTo>
                  <a:cubicBezTo>
                    <a:pt x="749" y="13"/>
                    <a:pt x="750" y="13"/>
                    <a:pt x="750" y="13"/>
                  </a:cubicBezTo>
                  <a:cubicBezTo>
                    <a:pt x="751" y="13"/>
                    <a:pt x="751" y="13"/>
                    <a:pt x="751" y="12"/>
                  </a:cubicBezTo>
                  <a:cubicBezTo>
                    <a:pt x="751" y="11"/>
                    <a:pt x="751" y="10"/>
                    <a:pt x="751" y="9"/>
                  </a:cubicBezTo>
                  <a:cubicBezTo>
                    <a:pt x="751" y="7"/>
                    <a:pt x="751" y="6"/>
                    <a:pt x="751" y="6"/>
                  </a:cubicBezTo>
                  <a:cubicBezTo>
                    <a:pt x="751" y="3"/>
                    <a:pt x="751" y="3"/>
                    <a:pt x="751" y="3"/>
                  </a:cubicBezTo>
                  <a:cubicBezTo>
                    <a:pt x="750" y="2"/>
                    <a:pt x="750" y="1"/>
                    <a:pt x="748" y="1"/>
                  </a:cubicBezTo>
                  <a:cubicBezTo>
                    <a:pt x="748" y="1"/>
                    <a:pt x="747" y="1"/>
                    <a:pt x="746" y="1"/>
                  </a:cubicBezTo>
                  <a:cubicBezTo>
                    <a:pt x="739" y="1"/>
                    <a:pt x="732" y="2"/>
                    <a:pt x="726" y="2"/>
                  </a:cubicBezTo>
                  <a:cubicBezTo>
                    <a:pt x="717" y="1"/>
                    <a:pt x="717" y="1"/>
                    <a:pt x="717" y="1"/>
                  </a:cubicBezTo>
                  <a:cubicBezTo>
                    <a:pt x="709" y="1"/>
                    <a:pt x="709" y="1"/>
                    <a:pt x="709" y="1"/>
                  </a:cubicBezTo>
                  <a:cubicBezTo>
                    <a:pt x="707" y="1"/>
                    <a:pt x="706" y="1"/>
                    <a:pt x="705" y="1"/>
                  </a:cubicBezTo>
                  <a:cubicBezTo>
                    <a:pt x="704" y="1"/>
                    <a:pt x="704" y="1"/>
                    <a:pt x="703" y="1"/>
                  </a:cubicBezTo>
                  <a:cubicBezTo>
                    <a:pt x="702" y="1"/>
                    <a:pt x="702" y="2"/>
                    <a:pt x="702" y="3"/>
                  </a:cubicBezTo>
                  <a:cubicBezTo>
                    <a:pt x="701" y="5"/>
                    <a:pt x="701" y="5"/>
                    <a:pt x="701" y="5"/>
                  </a:cubicBezTo>
                  <a:cubicBezTo>
                    <a:pt x="701" y="8"/>
                    <a:pt x="701" y="8"/>
                    <a:pt x="701" y="8"/>
                  </a:cubicBezTo>
                  <a:cubicBezTo>
                    <a:pt x="701" y="12"/>
                    <a:pt x="701" y="12"/>
                    <a:pt x="701" y="12"/>
                  </a:cubicBezTo>
                  <a:cubicBezTo>
                    <a:pt x="700" y="13"/>
                    <a:pt x="700" y="14"/>
                    <a:pt x="700" y="15"/>
                  </a:cubicBezTo>
                  <a:cubicBezTo>
                    <a:pt x="700" y="16"/>
                    <a:pt x="701" y="16"/>
                    <a:pt x="701" y="16"/>
                  </a:cubicBezTo>
                  <a:cubicBezTo>
                    <a:pt x="702" y="16"/>
                    <a:pt x="702" y="16"/>
                    <a:pt x="703" y="14"/>
                  </a:cubicBezTo>
                  <a:cubicBezTo>
                    <a:pt x="703" y="13"/>
                    <a:pt x="703" y="13"/>
                    <a:pt x="703" y="13"/>
                  </a:cubicBezTo>
                  <a:cubicBezTo>
                    <a:pt x="704" y="11"/>
                    <a:pt x="704" y="9"/>
                    <a:pt x="705" y="8"/>
                  </a:cubicBezTo>
                  <a:cubicBezTo>
                    <a:pt x="705" y="7"/>
                    <a:pt x="706" y="7"/>
                    <a:pt x="708" y="6"/>
                  </a:cubicBezTo>
                  <a:cubicBezTo>
                    <a:pt x="710" y="5"/>
                    <a:pt x="713" y="5"/>
                    <a:pt x="718" y="5"/>
                  </a:cubicBezTo>
                  <a:cubicBezTo>
                    <a:pt x="720" y="5"/>
                    <a:pt x="722" y="6"/>
                    <a:pt x="722" y="8"/>
                  </a:cubicBezTo>
                  <a:cubicBezTo>
                    <a:pt x="722" y="43"/>
                    <a:pt x="722" y="43"/>
                    <a:pt x="722" y="43"/>
                  </a:cubicBezTo>
                  <a:cubicBezTo>
                    <a:pt x="722" y="44"/>
                    <a:pt x="722" y="44"/>
                    <a:pt x="722" y="44"/>
                  </a:cubicBezTo>
                  <a:cubicBezTo>
                    <a:pt x="722" y="47"/>
                    <a:pt x="721" y="49"/>
                    <a:pt x="720" y="50"/>
                  </a:cubicBezTo>
                  <a:cubicBezTo>
                    <a:pt x="719" y="51"/>
                    <a:pt x="717" y="52"/>
                    <a:pt x="715" y="52"/>
                  </a:cubicBezTo>
                  <a:cubicBezTo>
                    <a:pt x="714" y="52"/>
                    <a:pt x="714" y="52"/>
                    <a:pt x="714" y="52"/>
                  </a:cubicBezTo>
                  <a:cubicBezTo>
                    <a:pt x="713" y="53"/>
                    <a:pt x="713" y="53"/>
                    <a:pt x="713" y="54"/>
                  </a:cubicBezTo>
                  <a:cubicBezTo>
                    <a:pt x="713" y="54"/>
                    <a:pt x="714" y="55"/>
                    <a:pt x="714" y="55"/>
                  </a:cubicBezTo>
                  <a:cubicBezTo>
                    <a:pt x="715" y="55"/>
                    <a:pt x="715" y="55"/>
                    <a:pt x="716" y="54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6" y="54"/>
                    <a:pt x="727" y="54"/>
                    <a:pt x="729" y="54"/>
                  </a:cubicBezTo>
                  <a:cubicBezTo>
                    <a:pt x="730" y="54"/>
                    <a:pt x="730" y="54"/>
                    <a:pt x="731" y="54"/>
                  </a:cubicBezTo>
                  <a:cubicBezTo>
                    <a:pt x="735" y="54"/>
                    <a:pt x="735" y="54"/>
                    <a:pt x="735" y="54"/>
                  </a:cubicBezTo>
                  <a:cubicBezTo>
                    <a:pt x="738" y="54"/>
                    <a:pt x="738" y="54"/>
                    <a:pt x="738" y="54"/>
                  </a:cubicBezTo>
                  <a:cubicBezTo>
                    <a:pt x="739" y="54"/>
                    <a:pt x="739" y="54"/>
                    <a:pt x="739" y="54"/>
                  </a:cubicBezTo>
                  <a:cubicBezTo>
                    <a:pt x="740" y="54"/>
                    <a:pt x="740" y="54"/>
                    <a:pt x="740" y="53"/>
                  </a:cubicBezTo>
                  <a:cubicBezTo>
                    <a:pt x="740" y="53"/>
                    <a:pt x="740" y="52"/>
                    <a:pt x="739" y="52"/>
                  </a:cubicBezTo>
                  <a:cubicBezTo>
                    <a:pt x="736" y="52"/>
                    <a:pt x="734" y="51"/>
                    <a:pt x="732" y="49"/>
                  </a:cubicBezTo>
                  <a:cubicBezTo>
                    <a:pt x="731" y="47"/>
                    <a:pt x="730" y="44"/>
                    <a:pt x="730" y="40"/>
                  </a:cubicBezTo>
                  <a:cubicBezTo>
                    <a:pt x="730" y="10"/>
                    <a:pt x="730" y="10"/>
                    <a:pt x="730" y="10"/>
                  </a:cubicBezTo>
                  <a:cubicBezTo>
                    <a:pt x="730" y="8"/>
                    <a:pt x="731" y="6"/>
                    <a:pt x="732" y="6"/>
                  </a:cubicBezTo>
                  <a:close/>
                  <a:moveTo>
                    <a:pt x="795" y="31"/>
                  </a:moveTo>
                  <a:cubicBezTo>
                    <a:pt x="795" y="30"/>
                    <a:pt x="795" y="30"/>
                    <a:pt x="796" y="29"/>
                  </a:cubicBezTo>
                  <a:cubicBezTo>
                    <a:pt x="799" y="24"/>
                    <a:pt x="802" y="19"/>
                    <a:pt x="805" y="13"/>
                  </a:cubicBezTo>
                  <a:cubicBezTo>
                    <a:pt x="807" y="9"/>
                    <a:pt x="808" y="7"/>
                    <a:pt x="809" y="6"/>
                  </a:cubicBezTo>
                  <a:cubicBezTo>
                    <a:pt x="811" y="4"/>
                    <a:pt x="812" y="3"/>
                    <a:pt x="814" y="3"/>
                  </a:cubicBezTo>
                  <a:cubicBezTo>
                    <a:pt x="815" y="3"/>
                    <a:pt x="815" y="2"/>
                    <a:pt x="815" y="2"/>
                  </a:cubicBezTo>
                  <a:cubicBezTo>
                    <a:pt x="815" y="1"/>
                    <a:pt x="815" y="1"/>
                    <a:pt x="814" y="1"/>
                  </a:cubicBezTo>
                  <a:cubicBezTo>
                    <a:pt x="813" y="1"/>
                    <a:pt x="812" y="1"/>
                    <a:pt x="811" y="1"/>
                  </a:cubicBezTo>
                  <a:cubicBezTo>
                    <a:pt x="808" y="1"/>
                    <a:pt x="808" y="1"/>
                    <a:pt x="808" y="1"/>
                  </a:cubicBezTo>
                  <a:cubicBezTo>
                    <a:pt x="807" y="1"/>
                    <a:pt x="806" y="1"/>
                    <a:pt x="805" y="1"/>
                  </a:cubicBezTo>
                  <a:cubicBezTo>
                    <a:pt x="804" y="1"/>
                    <a:pt x="802" y="1"/>
                    <a:pt x="801" y="1"/>
                  </a:cubicBezTo>
                  <a:cubicBezTo>
                    <a:pt x="799" y="1"/>
                    <a:pt x="799" y="1"/>
                    <a:pt x="799" y="1"/>
                  </a:cubicBezTo>
                  <a:cubicBezTo>
                    <a:pt x="798" y="1"/>
                    <a:pt x="798" y="1"/>
                    <a:pt x="797" y="1"/>
                  </a:cubicBezTo>
                  <a:cubicBezTo>
                    <a:pt x="796" y="1"/>
                    <a:pt x="796" y="1"/>
                    <a:pt x="796" y="2"/>
                  </a:cubicBezTo>
                  <a:cubicBezTo>
                    <a:pt x="796" y="2"/>
                    <a:pt x="796" y="3"/>
                    <a:pt x="797" y="3"/>
                  </a:cubicBezTo>
                  <a:cubicBezTo>
                    <a:pt x="799" y="3"/>
                    <a:pt x="800" y="3"/>
                    <a:pt x="801" y="4"/>
                  </a:cubicBezTo>
                  <a:cubicBezTo>
                    <a:pt x="803" y="5"/>
                    <a:pt x="803" y="6"/>
                    <a:pt x="803" y="7"/>
                  </a:cubicBezTo>
                  <a:cubicBezTo>
                    <a:pt x="803" y="9"/>
                    <a:pt x="802" y="12"/>
                    <a:pt x="799" y="17"/>
                  </a:cubicBezTo>
                  <a:cubicBezTo>
                    <a:pt x="798" y="20"/>
                    <a:pt x="797" y="21"/>
                    <a:pt x="796" y="22"/>
                  </a:cubicBezTo>
                  <a:cubicBezTo>
                    <a:pt x="795" y="24"/>
                    <a:pt x="794" y="26"/>
                    <a:pt x="793" y="26"/>
                  </a:cubicBezTo>
                  <a:cubicBezTo>
                    <a:pt x="792" y="26"/>
                    <a:pt x="792" y="25"/>
                    <a:pt x="791" y="23"/>
                  </a:cubicBezTo>
                  <a:cubicBezTo>
                    <a:pt x="790" y="22"/>
                    <a:pt x="790" y="21"/>
                    <a:pt x="788" y="19"/>
                  </a:cubicBezTo>
                  <a:cubicBezTo>
                    <a:pt x="785" y="13"/>
                    <a:pt x="785" y="13"/>
                    <a:pt x="785" y="13"/>
                  </a:cubicBezTo>
                  <a:cubicBezTo>
                    <a:pt x="783" y="9"/>
                    <a:pt x="782" y="7"/>
                    <a:pt x="782" y="6"/>
                  </a:cubicBezTo>
                  <a:cubicBezTo>
                    <a:pt x="782" y="4"/>
                    <a:pt x="783" y="3"/>
                    <a:pt x="785" y="3"/>
                  </a:cubicBezTo>
                  <a:cubicBezTo>
                    <a:pt x="786" y="3"/>
                    <a:pt x="787" y="2"/>
                    <a:pt x="787" y="2"/>
                  </a:cubicBezTo>
                  <a:cubicBezTo>
                    <a:pt x="787" y="1"/>
                    <a:pt x="786" y="1"/>
                    <a:pt x="785" y="1"/>
                  </a:cubicBezTo>
                  <a:cubicBezTo>
                    <a:pt x="785" y="1"/>
                    <a:pt x="784" y="1"/>
                    <a:pt x="782" y="1"/>
                  </a:cubicBezTo>
                  <a:cubicBezTo>
                    <a:pt x="780" y="1"/>
                    <a:pt x="778" y="1"/>
                    <a:pt x="776" y="1"/>
                  </a:cubicBezTo>
                  <a:cubicBezTo>
                    <a:pt x="773" y="1"/>
                    <a:pt x="771" y="1"/>
                    <a:pt x="768" y="1"/>
                  </a:cubicBezTo>
                  <a:cubicBezTo>
                    <a:pt x="767" y="1"/>
                    <a:pt x="766" y="1"/>
                    <a:pt x="765" y="1"/>
                  </a:cubicBezTo>
                  <a:cubicBezTo>
                    <a:pt x="764" y="1"/>
                    <a:pt x="764" y="1"/>
                    <a:pt x="764" y="2"/>
                  </a:cubicBezTo>
                  <a:cubicBezTo>
                    <a:pt x="764" y="3"/>
                    <a:pt x="764" y="3"/>
                    <a:pt x="765" y="3"/>
                  </a:cubicBezTo>
                  <a:cubicBezTo>
                    <a:pt x="768" y="3"/>
                    <a:pt x="771" y="6"/>
                    <a:pt x="774" y="10"/>
                  </a:cubicBezTo>
                  <a:cubicBezTo>
                    <a:pt x="779" y="21"/>
                    <a:pt x="779" y="21"/>
                    <a:pt x="779" y="21"/>
                  </a:cubicBezTo>
                  <a:cubicBezTo>
                    <a:pt x="781" y="24"/>
                    <a:pt x="783" y="27"/>
                    <a:pt x="784" y="29"/>
                  </a:cubicBezTo>
                  <a:cubicBezTo>
                    <a:pt x="785" y="31"/>
                    <a:pt x="786" y="33"/>
                    <a:pt x="786" y="35"/>
                  </a:cubicBezTo>
                  <a:cubicBezTo>
                    <a:pt x="786" y="42"/>
                    <a:pt x="786" y="42"/>
                    <a:pt x="786" y="42"/>
                  </a:cubicBezTo>
                  <a:cubicBezTo>
                    <a:pt x="786" y="46"/>
                    <a:pt x="785" y="48"/>
                    <a:pt x="784" y="49"/>
                  </a:cubicBezTo>
                  <a:cubicBezTo>
                    <a:pt x="783" y="51"/>
                    <a:pt x="781" y="52"/>
                    <a:pt x="778" y="52"/>
                  </a:cubicBezTo>
                  <a:cubicBezTo>
                    <a:pt x="777" y="52"/>
                    <a:pt x="777" y="53"/>
                    <a:pt x="777" y="53"/>
                  </a:cubicBezTo>
                  <a:cubicBezTo>
                    <a:pt x="777" y="54"/>
                    <a:pt x="777" y="54"/>
                    <a:pt x="778" y="54"/>
                  </a:cubicBezTo>
                  <a:cubicBezTo>
                    <a:pt x="778" y="54"/>
                    <a:pt x="779" y="54"/>
                    <a:pt x="780" y="54"/>
                  </a:cubicBezTo>
                  <a:cubicBezTo>
                    <a:pt x="782" y="54"/>
                    <a:pt x="785" y="54"/>
                    <a:pt x="790" y="54"/>
                  </a:cubicBezTo>
                  <a:cubicBezTo>
                    <a:pt x="792" y="54"/>
                    <a:pt x="794" y="54"/>
                    <a:pt x="795" y="54"/>
                  </a:cubicBezTo>
                  <a:cubicBezTo>
                    <a:pt x="800" y="54"/>
                    <a:pt x="800" y="54"/>
                    <a:pt x="800" y="54"/>
                  </a:cubicBezTo>
                  <a:cubicBezTo>
                    <a:pt x="801" y="54"/>
                    <a:pt x="801" y="54"/>
                    <a:pt x="802" y="54"/>
                  </a:cubicBezTo>
                  <a:cubicBezTo>
                    <a:pt x="803" y="54"/>
                    <a:pt x="804" y="54"/>
                    <a:pt x="804" y="53"/>
                  </a:cubicBezTo>
                  <a:cubicBezTo>
                    <a:pt x="804" y="53"/>
                    <a:pt x="803" y="52"/>
                    <a:pt x="803" y="52"/>
                  </a:cubicBezTo>
                  <a:cubicBezTo>
                    <a:pt x="798" y="52"/>
                    <a:pt x="795" y="50"/>
                    <a:pt x="795" y="47"/>
                  </a:cubicBezTo>
                  <a:cubicBezTo>
                    <a:pt x="795" y="45"/>
                    <a:pt x="795" y="45"/>
                    <a:pt x="795" y="45"/>
                  </a:cubicBezTo>
                  <a:cubicBezTo>
                    <a:pt x="795" y="33"/>
                    <a:pt x="795" y="33"/>
                    <a:pt x="795" y="33"/>
                  </a:cubicBezTo>
                  <a:cubicBezTo>
                    <a:pt x="795" y="32"/>
                    <a:pt x="795" y="31"/>
                    <a:pt x="795" y="31"/>
                  </a:cubicBezTo>
                  <a:close/>
                  <a:moveTo>
                    <a:pt x="876" y="2"/>
                  </a:moveTo>
                  <a:cubicBezTo>
                    <a:pt x="872" y="4"/>
                    <a:pt x="869" y="6"/>
                    <a:pt x="866" y="9"/>
                  </a:cubicBezTo>
                  <a:cubicBezTo>
                    <a:pt x="864" y="11"/>
                    <a:pt x="863" y="14"/>
                    <a:pt x="861" y="18"/>
                  </a:cubicBezTo>
                  <a:cubicBezTo>
                    <a:pt x="860" y="21"/>
                    <a:pt x="859" y="25"/>
                    <a:pt x="859" y="28"/>
                  </a:cubicBezTo>
                  <a:cubicBezTo>
                    <a:pt x="859" y="36"/>
                    <a:pt x="862" y="43"/>
                    <a:pt x="867" y="48"/>
                  </a:cubicBezTo>
                  <a:cubicBezTo>
                    <a:pt x="872" y="53"/>
                    <a:pt x="879" y="55"/>
                    <a:pt x="887" y="55"/>
                  </a:cubicBezTo>
                  <a:cubicBezTo>
                    <a:pt x="896" y="55"/>
                    <a:pt x="903" y="52"/>
                    <a:pt x="908" y="47"/>
                  </a:cubicBezTo>
                  <a:cubicBezTo>
                    <a:pt x="913" y="41"/>
                    <a:pt x="915" y="34"/>
                    <a:pt x="915" y="26"/>
                  </a:cubicBezTo>
                  <a:cubicBezTo>
                    <a:pt x="915" y="18"/>
                    <a:pt x="913" y="12"/>
                    <a:pt x="908" y="7"/>
                  </a:cubicBezTo>
                  <a:cubicBezTo>
                    <a:pt x="903" y="2"/>
                    <a:pt x="896" y="0"/>
                    <a:pt x="888" y="0"/>
                  </a:cubicBezTo>
                  <a:cubicBezTo>
                    <a:pt x="884" y="0"/>
                    <a:pt x="880" y="1"/>
                    <a:pt x="876" y="2"/>
                  </a:cubicBezTo>
                  <a:close/>
                  <a:moveTo>
                    <a:pt x="898" y="8"/>
                  </a:moveTo>
                  <a:cubicBezTo>
                    <a:pt x="901" y="10"/>
                    <a:pt x="903" y="13"/>
                    <a:pt x="904" y="17"/>
                  </a:cubicBezTo>
                  <a:cubicBezTo>
                    <a:pt x="906" y="21"/>
                    <a:pt x="906" y="25"/>
                    <a:pt x="906" y="29"/>
                  </a:cubicBezTo>
                  <a:cubicBezTo>
                    <a:pt x="906" y="36"/>
                    <a:pt x="905" y="42"/>
                    <a:pt x="902" y="46"/>
                  </a:cubicBezTo>
                  <a:cubicBezTo>
                    <a:pt x="898" y="50"/>
                    <a:pt x="894" y="52"/>
                    <a:pt x="889" y="52"/>
                  </a:cubicBezTo>
                  <a:cubicBezTo>
                    <a:pt x="883" y="52"/>
                    <a:pt x="878" y="50"/>
                    <a:pt x="875" y="45"/>
                  </a:cubicBezTo>
                  <a:cubicBezTo>
                    <a:pt x="871" y="40"/>
                    <a:pt x="869" y="33"/>
                    <a:pt x="869" y="25"/>
                  </a:cubicBezTo>
                  <a:cubicBezTo>
                    <a:pt x="869" y="18"/>
                    <a:pt x="870" y="13"/>
                    <a:pt x="873" y="9"/>
                  </a:cubicBezTo>
                  <a:cubicBezTo>
                    <a:pt x="876" y="5"/>
                    <a:pt x="880" y="3"/>
                    <a:pt x="886" y="3"/>
                  </a:cubicBezTo>
                  <a:cubicBezTo>
                    <a:pt x="890" y="3"/>
                    <a:pt x="895" y="5"/>
                    <a:pt x="898" y="8"/>
                  </a:cubicBezTo>
                  <a:cubicBezTo>
                    <a:pt x="898" y="8"/>
                    <a:pt x="898" y="8"/>
                    <a:pt x="898" y="8"/>
                  </a:cubicBezTo>
                  <a:close/>
                  <a:moveTo>
                    <a:pt x="946" y="8"/>
                  </a:moveTo>
                  <a:cubicBezTo>
                    <a:pt x="946" y="7"/>
                    <a:pt x="946" y="6"/>
                    <a:pt x="947" y="5"/>
                  </a:cubicBezTo>
                  <a:cubicBezTo>
                    <a:pt x="947" y="5"/>
                    <a:pt x="948" y="4"/>
                    <a:pt x="950" y="4"/>
                  </a:cubicBezTo>
                  <a:cubicBezTo>
                    <a:pt x="951" y="4"/>
                    <a:pt x="951" y="4"/>
                    <a:pt x="951" y="4"/>
                  </a:cubicBezTo>
                  <a:cubicBezTo>
                    <a:pt x="957" y="4"/>
                    <a:pt x="957" y="4"/>
                    <a:pt x="957" y="4"/>
                  </a:cubicBezTo>
                  <a:cubicBezTo>
                    <a:pt x="962" y="4"/>
                    <a:pt x="966" y="6"/>
                    <a:pt x="967" y="9"/>
                  </a:cubicBezTo>
                  <a:cubicBezTo>
                    <a:pt x="967" y="10"/>
                    <a:pt x="967" y="10"/>
                    <a:pt x="967" y="11"/>
                  </a:cubicBezTo>
                  <a:cubicBezTo>
                    <a:pt x="967" y="12"/>
                    <a:pt x="967" y="12"/>
                    <a:pt x="967" y="12"/>
                  </a:cubicBezTo>
                  <a:cubicBezTo>
                    <a:pt x="967" y="13"/>
                    <a:pt x="967" y="13"/>
                    <a:pt x="968" y="13"/>
                  </a:cubicBezTo>
                  <a:cubicBezTo>
                    <a:pt x="969" y="13"/>
                    <a:pt x="969" y="12"/>
                    <a:pt x="969" y="10"/>
                  </a:cubicBezTo>
                  <a:cubicBezTo>
                    <a:pt x="969" y="10"/>
                    <a:pt x="969" y="9"/>
                    <a:pt x="969" y="8"/>
                  </a:cubicBezTo>
                  <a:cubicBezTo>
                    <a:pt x="969" y="5"/>
                    <a:pt x="969" y="5"/>
                    <a:pt x="969" y="5"/>
                  </a:cubicBezTo>
                  <a:cubicBezTo>
                    <a:pt x="969" y="5"/>
                    <a:pt x="969" y="4"/>
                    <a:pt x="969" y="3"/>
                  </a:cubicBezTo>
                  <a:cubicBezTo>
                    <a:pt x="968" y="1"/>
                    <a:pt x="968" y="1"/>
                    <a:pt x="967" y="1"/>
                  </a:cubicBezTo>
                  <a:cubicBezTo>
                    <a:pt x="967" y="1"/>
                    <a:pt x="966" y="1"/>
                    <a:pt x="964" y="1"/>
                  </a:cubicBezTo>
                  <a:cubicBezTo>
                    <a:pt x="961" y="1"/>
                    <a:pt x="957" y="1"/>
                    <a:pt x="954" y="1"/>
                  </a:cubicBezTo>
                  <a:cubicBezTo>
                    <a:pt x="944" y="1"/>
                    <a:pt x="944" y="1"/>
                    <a:pt x="944" y="1"/>
                  </a:cubicBezTo>
                  <a:cubicBezTo>
                    <a:pt x="937" y="1"/>
                    <a:pt x="937" y="1"/>
                    <a:pt x="937" y="1"/>
                  </a:cubicBezTo>
                  <a:cubicBezTo>
                    <a:pt x="935" y="1"/>
                    <a:pt x="933" y="1"/>
                    <a:pt x="932" y="1"/>
                  </a:cubicBezTo>
                  <a:cubicBezTo>
                    <a:pt x="931" y="1"/>
                    <a:pt x="930" y="1"/>
                    <a:pt x="930" y="1"/>
                  </a:cubicBezTo>
                  <a:cubicBezTo>
                    <a:pt x="929" y="1"/>
                    <a:pt x="929" y="1"/>
                    <a:pt x="929" y="2"/>
                  </a:cubicBezTo>
                  <a:cubicBezTo>
                    <a:pt x="929" y="3"/>
                    <a:pt x="929" y="3"/>
                    <a:pt x="930" y="3"/>
                  </a:cubicBezTo>
                  <a:cubicBezTo>
                    <a:pt x="932" y="3"/>
                    <a:pt x="934" y="4"/>
                    <a:pt x="935" y="5"/>
                  </a:cubicBezTo>
                  <a:cubicBezTo>
                    <a:pt x="936" y="6"/>
                    <a:pt x="937" y="8"/>
                    <a:pt x="937" y="11"/>
                  </a:cubicBezTo>
                  <a:cubicBezTo>
                    <a:pt x="937" y="43"/>
                    <a:pt x="937" y="43"/>
                    <a:pt x="937" y="43"/>
                  </a:cubicBezTo>
                  <a:cubicBezTo>
                    <a:pt x="937" y="46"/>
                    <a:pt x="937" y="49"/>
                    <a:pt x="936" y="50"/>
                  </a:cubicBezTo>
                  <a:cubicBezTo>
                    <a:pt x="936" y="51"/>
                    <a:pt x="935" y="52"/>
                    <a:pt x="933" y="53"/>
                  </a:cubicBezTo>
                  <a:cubicBezTo>
                    <a:pt x="932" y="53"/>
                    <a:pt x="932" y="53"/>
                    <a:pt x="932" y="54"/>
                  </a:cubicBezTo>
                  <a:cubicBezTo>
                    <a:pt x="932" y="54"/>
                    <a:pt x="932" y="55"/>
                    <a:pt x="933" y="55"/>
                  </a:cubicBezTo>
                  <a:cubicBezTo>
                    <a:pt x="934" y="55"/>
                    <a:pt x="935" y="55"/>
                    <a:pt x="937" y="54"/>
                  </a:cubicBezTo>
                  <a:cubicBezTo>
                    <a:pt x="938" y="54"/>
                    <a:pt x="940" y="54"/>
                    <a:pt x="942" y="54"/>
                  </a:cubicBezTo>
                  <a:cubicBezTo>
                    <a:pt x="946" y="54"/>
                    <a:pt x="946" y="54"/>
                    <a:pt x="946" y="54"/>
                  </a:cubicBezTo>
                  <a:cubicBezTo>
                    <a:pt x="949" y="54"/>
                    <a:pt x="951" y="54"/>
                    <a:pt x="952" y="54"/>
                  </a:cubicBezTo>
                  <a:cubicBezTo>
                    <a:pt x="953" y="54"/>
                    <a:pt x="954" y="54"/>
                    <a:pt x="954" y="54"/>
                  </a:cubicBezTo>
                  <a:cubicBezTo>
                    <a:pt x="955" y="54"/>
                    <a:pt x="955" y="54"/>
                    <a:pt x="955" y="53"/>
                  </a:cubicBezTo>
                  <a:cubicBezTo>
                    <a:pt x="955" y="53"/>
                    <a:pt x="955" y="52"/>
                    <a:pt x="954" y="52"/>
                  </a:cubicBezTo>
                  <a:cubicBezTo>
                    <a:pt x="951" y="52"/>
                    <a:pt x="949" y="51"/>
                    <a:pt x="948" y="50"/>
                  </a:cubicBezTo>
                  <a:cubicBezTo>
                    <a:pt x="947" y="48"/>
                    <a:pt x="946" y="45"/>
                    <a:pt x="946" y="42"/>
                  </a:cubicBezTo>
                  <a:cubicBezTo>
                    <a:pt x="946" y="37"/>
                    <a:pt x="946" y="37"/>
                    <a:pt x="946" y="37"/>
                  </a:cubicBezTo>
                  <a:cubicBezTo>
                    <a:pt x="946" y="34"/>
                    <a:pt x="946" y="34"/>
                    <a:pt x="946" y="34"/>
                  </a:cubicBezTo>
                  <a:cubicBezTo>
                    <a:pt x="946" y="31"/>
                    <a:pt x="946" y="29"/>
                    <a:pt x="947" y="28"/>
                  </a:cubicBezTo>
                  <a:cubicBezTo>
                    <a:pt x="947" y="28"/>
                    <a:pt x="950" y="28"/>
                    <a:pt x="953" y="28"/>
                  </a:cubicBezTo>
                  <a:cubicBezTo>
                    <a:pt x="957" y="28"/>
                    <a:pt x="959" y="28"/>
                    <a:pt x="960" y="29"/>
                  </a:cubicBezTo>
                  <a:cubicBezTo>
                    <a:pt x="961" y="30"/>
                    <a:pt x="962" y="32"/>
                    <a:pt x="962" y="34"/>
                  </a:cubicBezTo>
                  <a:cubicBezTo>
                    <a:pt x="963" y="35"/>
                    <a:pt x="963" y="35"/>
                    <a:pt x="963" y="35"/>
                  </a:cubicBezTo>
                  <a:cubicBezTo>
                    <a:pt x="964" y="35"/>
                    <a:pt x="964" y="35"/>
                    <a:pt x="964" y="35"/>
                  </a:cubicBezTo>
                  <a:cubicBezTo>
                    <a:pt x="964" y="34"/>
                    <a:pt x="964" y="34"/>
                    <a:pt x="964" y="33"/>
                  </a:cubicBezTo>
                  <a:cubicBezTo>
                    <a:pt x="964" y="26"/>
                    <a:pt x="964" y="26"/>
                    <a:pt x="964" y="26"/>
                  </a:cubicBezTo>
                  <a:cubicBezTo>
                    <a:pt x="964" y="24"/>
                    <a:pt x="964" y="22"/>
                    <a:pt x="964" y="20"/>
                  </a:cubicBezTo>
                  <a:cubicBezTo>
                    <a:pt x="964" y="20"/>
                    <a:pt x="964" y="19"/>
                    <a:pt x="964" y="19"/>
                  </a:cubicBezTo>
                  <a:cubicBezTo>
                    <a:pt x="964" y="19"/>
                    <a:pt x="964" y="18"/>
                    <a:pt x="964" y="18"/>
                  </a:cubicBezTo>
                  <a:cubicBezTo>
                    <a:pt x="964" y="17"/>
                    <a:pt x="963" y="17"/>
                    <a:pt x="962" y="17"/>
                  </a:cubicBezTo>
                  <a:cubicBezTo>
                    <a:pt x="962" y="17"/>
                    <a:pt x="962" y="17"/>
                    <a:pt x="962" y="18"/>
                  </a:cubicBezTo>
                  <a:cubicBezTo>
                    <a:pt x="961" y="20"/>
                    <a:pt x="960" y="22"/>
                    <a:pt x="959" y="23"/>
                  </a:cubicBezTo>
                  <a:cubicBezTo>
                    <a:pt x="958" y="24"/>
                    <a:pt x="956" y="24"/>
                    <a:pt x="954" y="24"/>
                  </a:cubicBezTo>
                  <a:cubicBezTo>
                    <a:pt x="950" y="24"/>
                    <a:pt x="950" y="24"/>
                    <a:pt x="950" y="24"/>
                  </a:cubicBezTo>
                  <a:cubicBezTo>
                    <a:pt x="949" y="24"/>
                    <a:pt x="949" y="24"/>
                    <a:pt x="949" y="24"/>
                  </a:cubicBezTo>
                  <a:cubicBezTo>
                    <a:pt x="948" y="24"/>
                    <a:pt x="947" y="24"/>
                    <a:pt x="946" y="23"/>
                  </a:cubicBezTo>
                  <a:cubicBezTo>
                    <a:pt x="946" y="23"/>
                    <a:pt x="946" y="22"/>
                    <a:pt x="946" y="20"/>
                  </a:cubicBezTo>
                  <a:cubicBezTo>
                    <a:pt x="946" y="8"/>
                    <a:pt x="946" y="8"/>
                    <a:pt x="946" y="8"/>
                  </a:cubicBezTo>
                  <a:close/>
                  <a:moveTo>
                    <a:pt x="259" y="242"/>
                  </a:moveTo>
                  <a:cubicBezTo>
                    <a:pt x="259" y="239"/>
                    <a:pt x="259" y="237"/>
                    <a:pt x="260" y="236"/>
                  </a:cubicBezTo>
                  <a:cubicBezTo>
                    <a:pt x="261" y="235"/>
                    <a:pt x="262" y="235"/>
                    <a:pt x="264" y="234"/>
                  </a:cubicBezTo>
                  <a:cubicBezTo>
                    <a:pt x="265" y="234"/>
                    <a:pt x="265" y="233"/>
                    <a:pt x="265" y="233"/>
                  </a:cubicBezTo>
                  <a:cubicBezTo>
                    <a:pt x="265" y="232"/>
                    <a:pt x="265" y="232"/>
                    <a:pt x="264" y="232"/>
                  </a:cubicBezTo>
                  <a:cubicBezTo>
                    <a:pt x="264" y="232"/>
                    <a:pt x="263" y="232"/>
                    <a:pt x="262" y="232"/>
                  </a:cubicBezTo>
                  <a:cubicBezTo>
                    <a:pt x="260" y="232"/>
                    <a:pt x="257" y="233"/>
                    <a:pt x="254" y="233"/>
                  </a:cubicBezTo>
                  <a:cubicBezTo>
                    <a:pt x="251" y="233"/>
                    <a:pt x="248" y="232"/>
                    <a:pt x="245" y="232"/>
                  </a:cubicBezTo>
                  <a:cubicBezTo>
                    <a:pt x="244" y="232"/>
                    <a:pt x="244" y="232"/>
                    <a:pt x="243" y="232"/>
                  </a:cubicBezTo>
                  <a:cubicBezTo>
                    <a:pt x="242" y="232"/>
                    <a:pt x="242" y="232"/>
                    <a:pt x="242" y="233"/>
                  </a:cubicBezTo>
                  <a:cubicBezTo>
                    <a:pt x="242" y="233"/>
                    <a:pt x="242" y="234"/>
                    <a:pt x="242" y="234"/>
                  </a:cubicBezTo>
                  <a:cubicBezTo>
                    <a:pt x="242" y="234"/>
                    <a:pt x="243" y="234"/>
                    <a:pt x="243" y="234"/>
                  </a:cubicBezTo>
                  <a:cubicBezTo>
                    <a:pt x="245" y="235"/>
                    <a:pt x="247" y="235"/>
                    <a:pt x="248" y="236"/>
                  </a:cubicBezTo>
                  <a:cubicBezTo>
                    <a:pt x="249" y="236"/>
                    <a:pt x="250" y="238"/>
                    <a:pt x="250" y="239"/>
                  </a:cubicBezTo>
                  <a:cubicBezTo>
                    <a:pt x="250" y="241"/>
                    <a:pt x="250" y="241"/>
                    <a:pt x="250" y="241"/>
                  </a:cubicBezTo>
                  <a:cubicBezTo>
                    <a:pt x="250" y="243"/>
                    <a:pt x="250" y="243"/>
                    <a:pt x="250" y="243"/>
                  </a:cubicBezTo>
                  <a:cubicBezTo>
                    <a:pt x="250" y="274"/>
                    <a:pt x="250" y="274"/>
                    <a:pt x="250" y="274"/>
                  </a:cubicBezTo>
                  <a:cubicBezTo>
                    <a:pt x="250" y="277"/>
                    <a:pt x="250" y="279"/>
                    <a:pt x="249" y="281"/>
                  </a:cubicBezTo>
                  <a:cubicBezTo>
                    <a:pt x="249" y="282"/>
                    <a:pt x="247" y="283"/>
                    <a:pt x="245" y="283"/>
                  </a:cubicBezTo>
                  <a:cubicBezTo>
                    <a:pt x="245" y="283"/>
                    <a:pt x="244" y="284"/>
                    <a:pt x="244" y="284"/>
                  </a:cubicBezTo>
                  <a:cubicBezTo>
                    <a:pt x="244" y="285"/>
                    <a:pt x="245" y="285"/>
                    <a:pt x="246" y="285"/>
                  </a:cubicBezTo>
                  <a:cubicBezTo>
                    <a:pt x="247" y="285"/>
                    <a:pt x="248" y="285"/>
                    <a:pt x="250" y="285"/>
                  </a:cubicBezTo>
                  <a:cubicBezTo>
                    <a:pt x="252" y="285"/>
                    <a:pt x="255" y="285"/>
                    <a:pt x="258" y="285"/>
                  </a:cubicBezTo>
                  <a:cubicBezTo>
                    <a:pt x="260" y="285"/>
                    <a:pt x="262" y="285"/>
                    <a:pt x="263" y="285"/>
                  </a:cubicBezTo>
                  <a:cubicBezTo>
                    <a:pt x="265" y="285"/>
                    <a:pt x="265" y="285"/>
                    <a:pt x="266" y="285"/>
                  </a:cubicBezTo>
                  <a:cubicBezTo>
                    <a:pt x="267" y="285"/>
                    <a:pt x="267" y="285"/>
                    <a:pt x="267" y="284"/>
                  </a:cubicBezTo>
                  <a:cubicBezTo>
                    <a:pt x="267" y="283"/>
                    <a:pt x="266" y="283"/>
                    <a:pt x="265" y="283"/>
                  </a:cubicBezTo>
                  <a:cubicBezTo>
                    <a:pt x="263" y="283"/>
                    <a:pt x="261" y="282"/>
                    <a:pt x="260" y="280"/>
                  </a:cubicBezTo>
                  <a:cubicBezTo>
                    <a:pt x="260" y="278"/>
                    <a:pt x="259" y="275"/>
                    <a:pt x="259" y="271"/>
                  </a:cubicBezTo>
                  <a:cubicBezTo>
                    <a:pt x="259" y="269"/>
                    <a:pt x="259" y="269"/>
                    <a:pt x="259" y="269"/>
                  </a:cubicBezTo>
                  <a:cubicBezTo>
                    <a:pt x="259" y="267"/>
                    <a:pt x="259" y="266"/>
                    <a:pt x="259" y="265"/>
                  </a:cubicBezTo>
                  <a:cubicBezTo>
                    <a:pt x="260" y="264"/>
                    <a:pt x="260" y="264"/>
                    <a:pt x="261" y="263"/>
                  </a:cubicBezTo>
                  <a:cubicBezTo>
                    <a:pt x="262" y="261"/>
                    <a:pt x="262" y="261"/>
                    <a:pt x="262" y="261"/>
                  </a:cubicBezTo>
                  <a:cubicBezTo>
                    <a:pt x="264" y="260"/>
                    <a:pt x="264" y="260"/>
                    <a:pt x="264" y="260"/>
                  </a:cubicBezTo>
                  <a:cubicBezTo>
                    <a:pt x="264" y="260"/>
                    <a:pt x="264" y="259"/>
                    <a:pt x="265" y="259"/>
                  </a:cubicBezTo>
                  <a:cubicBezTo>
                    <a:pt x="265" y="259"/>
                    <a:pt x="266" y="260"/>
                    <a:pt x="266" y="261"/>
                  </a:cubicBezTo>
                  <a:cubicBezTo>
                    <a:pt x="267" y="263"/>
                    <a:pt x="269" y="266"/>
                    <a:pt x="273" y="270"/>
                  </a:cubicBezTo>
                  <a:cubicBezTo>
                    <a:pt x="276" y="275"/>
                    <a:pt x="279" y="279"/>
                    <a:pt x="282" y="281"/>
                  </a:cubicBezTo>
                  <a:cubicBezTo>
                    <a:pt x="282" y="282"/>
                    <a:pt x="283" y="283"/>
                    <a:pt x="283" y="283"/>
                  </a:cubicBezTo>
                  <a:cubicBezTo>
                    <a:pt x="284" y="284"/>
                    <a:pt x="285" y="285"/>
                    <a:pt x="287" y="285"/>
                  </a:cubicBezTo>
                  <a:cubicBezTo>
                    <a:pt x="287" y="285"/>
                    <a:pt x="288" y="285"/>
                    <a:pt x="290" y="285"/>
                  </a:cubicBezTo>
                  <a:cubicBezTo>
                    <a:pt x="291" y="285"/>
                    <a:pt x="291" y="285"/>
                    <a:pt x="292" y="285"/>
                  </a:cubicBezTo>
                  <a:cubicBezTo>
                    <a:pt x="294" y="285"/>
                    <a:pt x="296" y="285"/>
                    <a:pt x="299" y="285"/>
                  </a:cubicBezTo>
                  <a:cubicBezTo>
                    <a:pt x="299" y="285"/>
                    <a:pt x="300" y="285"/>
                    <a:pt x="300" y="285"/>
                  </a:cubicBezTo>
                  <a:cubicBezTo>
                    <a:pt x="301" y="285"/>
                    <a:pt x="301" y="285"/>
                    <a:pt x="301" y="284"/>
                  </a:cubicBezTo>
                  <a:cubicBezTo>
                    <a:pt x="301" y="284"/>
                    <a:pt x="301" y="283"/>
                    <a:pt x="300" y="283"/>
                  </a:cubicBezTo>
                  <a:cubicBezTo>
                    <a:pt x="299" y="283"/>
                    <a:pt x="299" y="283"/>
                    <a:pt x="299" y="283"/>
                  </a:cubicBezTo>
                  <a:cubicBezTo>
                    <a:pt x="296" y="282"/>
                    <a:pt x="293" y="280"/>
                    <a:pt x="291" y="278"/>
                  </a:cubicBezTo>
                  <a:cubicBezTo>
                    <a:pt x="288" y="275"/>
                    <a:pt x="283" y="269"/>
                    <a:pt x="277" y="260"/>
                  </a:cubicBezTo>
                  <a:cubicBezTo>
                    <a:pt x="274" y="257"/>
                    <a:pt x="274" y="257"/>
                    <a:pt x="274" y="257"/>
                  </a:cubicBezTo>
                  <a:cubicBezTo>
                    <a:pt x="273" y="255"/>
                    <a:pt x="272" y="254"/>
                    <a:pt x="272" y="253"/>
                  </a:cubicBezTo>
                  <a:cubicBezTo>
                    <a:pt x="272" y="252"/>
                    <a:pt x="273" y="251"/>
                    <a:pt x="275" y="249"/>
                  </a:cubicBezTo>
                  <a:cubicBezTo>
                    <a:pt x="276" y="249"/>
                    <a:pt x="277" y="247"/>
                    <a:pt x="279" y="245"/>
                  </a:cubicBezTo>
                  <a:cubicBezTo>
                    <a:pt x="284" y="241"/>
                    <a:pt x="287" y="239"/>
                    <a:pt x="289" y="237"/>
                  </a:cubicBezTo>
                  <a:cubicBezTo>
                    <a:pt x="292" y="235"/>
                    <a:pt x="294" y="234"/>
                    <a:pt x="295" y="234"/>
                  </a:cubicBezTo>
                  <a:cubicBezTo>
                    <a:pt x="296" y="234"/>
                    <a:pt x="297" y="234"/>
                    <a:pt x="297" y="233"/>
                  </a:cubicBezTo>
                  <a:cubicBezTo>
                    <a:pt x="297" y="232"/>
                    <a:pt x="297" y="232"/>
                    <a:pt x="296" y="232"/>
                  </a:cubicBezTo>
                  <a:cubicBezTo>
                    <a:pt x="295" y="232"/>
                    <a:pt x="293" y="232"/>
                    <a:pt x="290" y="232"/>
                  </a:cubicBezTo>
                  <a:cubicBezTo>
                    <a:pt x="289" y="232"/>
                    <a:pt x="288" y="233"/>
                    <a:pt x="287" y="233"/>
                  </a:cubicBezTo>
                  <a:cubicBezTo>
                    <a:pt x="286" y="233"/>
                    <a:pt x="284" y="232"/>
                    <a:pt x="281" y="232"/>
                  </a:cubicBezTo>
                  <a:cubicBezTo>
                    <a:pt x="280" y="232"/>
                    <a:pt x="279" y="232"/>
                    <a:pt x="278" y="232"/>
                  </a:cubicBezTo>
                  <a:cubicBezTo>
                    <a:pt x="277" y="232"/>
                    <a:pt x="277" y="232"/>
                    <a:pt x="277" y="233"/>
                  </a:cubicBezTo>
                  <a:cubicBezTo>
                    <a:pt x="277" y="234"/>
                    <a:pt x="277" y="234"/>
                    <a:pt x="278" y="234"/>
                  </a:cubicBezTo>
                  <a:cubicBezTo>
                    <a:pt x="279" y="234"/>
                    <a:pt x="280" y="234"/>
                    <a:pt x="281" y="235"/>
                  </a:cubicBezTo>
                  <a:cubicBezTo>
                    <a:pt x="281" y="235"/>
                    <a:pt x="282" y="236"/>
                    <a:pt x="282" y="237"/>
                  </a:cubicBezTo>
                  <a:cubicBezTo>
                    <a:pt x="282" y="239"/>
                    <a:pt x="278" y="243"/>
                    <a:pt x="271" y="250"/>
                  </a:cubicBezTo>
                  <a:cubicBezTo>
                    <a:pt x="265" y="254"/>
                    <a:pt x="265" y="254"/>
                    <a:pt x="265" y="254"/>
                  </a:cubicBezTo>
                  <a:cubicBezTo>
                    <a:pt x="262" y="258"/>
                    <a:pt x="262" y="258"/>
                    <a:pt x="262" y="258"/>
                  </a:cubicBezTo>
                  <a:cubicBezTo>
                    <a:pt x="261" y="259"/>
                    <a:pt x="260" y="259"/>
                    <a:pt x="260" y="259"/>
                  </a:cubicBezTo>
                  <a:cubicBezTo>
                    <a:pt x="259" y="259"/>
                    <a:pt x="259" y="258"/>
                    <a:pt x="259" y="257"/>
                  </a:cubicBezTo>
                  <a:cubicBezTo>
                    <a:pt x="259" y="243"/>
                    <a:pt x="259" y="243"/>
                    <a:pt x="259" y="243"/>
                  </a:cubicBezTo>
                  <a:cubicBezTo>
                    <a:pt x="259" y="242"/>
                    <a:pt x="259" y="242"/>
                    <a:pt x="259" y="242"/>
                  </a:cubicBezTo>
                  <a:close/>
                  <a:moveTo>
                    <a:pt x="328" y="239"/>
                  </a:moveTo>
                  <a:cubicBezTo>
                    <a:pt x="325" y="235"/>
                    <a:pt x="325" y="235"/>
                    <a:pt x="325" y="235"/>
                  </a:cubicBezTo>
                  <a:cubicBezTo>
                    <a:pt x="324" y="234"/>
                    <a:pt x="323" y="233"/>
                    <a:pt x="322" y="232"/>
                  </a:cubicBezTo>
                  <a:cubicBezTo>
                    <a:pt x="322" y="232"/>
                    <a:pt x="321" y="232"/>
                    <a:pt x="321" y="232"/>
                  </a:cubicBezTo>
                  <a:cubicBezTo>
                    <a:pt x="320" y="232"/>
                    <a:pt x="319" y="232"/>
                    <a:pt x="318" y="232"/>
                  </a:cubicBezTo>
                  <a:cubicBezTo>
                    <a:pt x="316" y="232"/>
                    <a:pt x="314" y="232"/>
                    <a:pt x="312" y="232"/>
                  </a:cubicBezTo>
                  <a:cubicBezTo>
                    <a:pt x="310" y="232"/>
                    <a:pt x="310" y="232"/>
                    <a:pt x="310" y="232"/>
                  </a:cubicBezTo>
                  <a:cubicBezTo>
                    <a:pt x="308" y="232"/>
                    <a:pt x="308" y="232"/>
                    <a:pt x="308" y="232"/>
                  </a:cubicBezTo>
                  <a:cubicBezTo>
                    <a:pt x="307" y="232"/>
                    <a:pt x="306" y="233"/>
                    <a:pt x="306" y="233"/>
                  </a:cubicBezTo>
                  <a:cubicBezTo>
                    <a:pt x="306" y="234"/>
                    <a:pt x="307" y="234"/>
                    <a:pt x="308" y="234"/>
                  </a:cubicBezTo>
                  <a:cubicBezTo>
                    <a:pt x="313" y="235"/>
                    <a:pt x="316" y="239"/>
                    <a:pt x="316" y="247"/>
                  </a:cubicBezTo>
                  <a:cubicBezTo>
                    <a:pt x="316" y="263"/>
                    <a:pt x="316" y="263"/>
                    <a:pt x="316" y="263"/>
                  </a:cubicBezTo>
                  <a:cubicBezTo>
                    <a:pt x="316" y="273"/>
                    <a:pt x="316" y="273"/>
                    <a:pt x="316" y="273"/>
                  </a:cubicBezTo>
                  <a:cubicBezTo>
                    <a:pt x="316" y="276"/>
                    <a:pt x="316" y="278"/>
                    <a:pt x="315" y="280"/>
                  </a:cubicBezTo>
                  <a:cubicBezTo>
                    <a:pt x="314" y="282"/>
                    <a:pt x="313" y="283"/>
                    <a:pt x="311" y="283"/>
                  </a:cubicBezTo>
                  <a:cubicBezTo>
                    <a:pt x="310" y="284"/>
                    <a:pt x="310" y="284"/>
                    <a:pt x="310" y="284"/>
                  </a:cubicBezTo>
                  <a:cubicBezTo>
                    <a:pt x="310" y="285"/>
                    <a:pt x="310" y="285"/>
                    <a:pt x="311" y="285"/>
                  </a:cubicBezTo>
                  <a:cubicBezTo>
                    <a:pt x="311" y="285"/>
                    <a:pt x="312" y="285"/>
                    <a:pt x="313" y="285"/>
                  </a:cubicBezTo>
                  <a:cubicBezTo>
                    <a:pt x="315" y="285"/>
                    <a:pt x="317" y="285"/>
                    <a:pt x="320" y="285"/>
                  </a:cubicBezTo>
                  <a:cubicBezTo>
                    <a:pt x="322" y="285"/>
                    <a:pt x="325" y="285"/>
                    <a:pt x="327" y="285"/>
                  </a:cubicBezTo>
                  <a:cubicBezTo>
                    <a:pt x="327" y="285"/>
                    <a:pt x="328" y="285"/>
                    <a:pt x="328" y="285"/>
                  </a:cubicBezTo>
                  <a:cubicBezTo>
                    <a:pt x="329" y="285"/>
                    <a:pt x="329" y="285"/>
                    <a:pt x="329" y="284"/>
                  </a:cubicBezTo>
                  <a:cubicBezTo>
                    <a:pt x="329" y="284"/>
                    <a:pt x="329" y="283"/>
                    <a:pt x="328" y="283"/>
                  </a:cubicBezTo>
                  <a:cubicBezTo>
                    <a:pt x="324" y="283"/>
                    <a:pt x="322" y="281"/>
                    <a:pt x="321" y="278"/>
                  </a:cubicBezTo>
                  <a:cubicBezTo>
                    <a:pt x="320" y="275"/>
                    <a:pt x="320" y="270"/>
                    <a:pt x="320" y="262"/>
                  </a:cubicBezTo>
                  <a:cubicBezTo>
                    <a:pt x="320" y="247"/>
                    <a:pt x="320" y="247"/>
                    <a:pt x="320" y="247"/>
                  </a:cubicBezTo>
                  <a:cubicBezTo>
                    <a:pt x="320" y="246"/>
                    <a:pt x="320" y="246"/>
                    <a:pt x="320" y="246"/>
                  </a:cubicBezTo>
                  <a:cubicBezTo>
                    <a:pt x="320" y="245"/>
                    <a:pt x="320" y="244"/>
                    <a:pt x="320" y="244"/>
                  </a:cubicBezTo>
                  <a:cubicBezTo>
                    <a:pt x="321" y="244"/>
                    <a:pt x="321" y="245"/>
                    <a:pt x="322" y="245"/>
                  </a:cubicBezTo>
                  <a:cubicBezTo>
                    <a:pt x="357" y="284"/>
                    <a:pt x="357" y="284"/>
                    <a:pt x="357" y="284"/>
                  </a:cubicBezTo>
                  <a:cubicBezTo>
                    <a:pt x="357" y="285"/>
                    <a:pt x="358" y="285"/>
                    <a:pt x="358" y="285"/>
                  </a:cubicBezTo>
                  <a:cubicBezTo>
                    <a:pt x="359" y="285"/>
                    <a:pt x="359" y="285"/>
                    <a:pt x="359" y="284"/>
                  </a:cubicBezTo>
                  <a:cubicBezTo>
                    <a:pt x="359" y="279"/>
                    <a:pt x="359" y="279"/>
                    <a:pt x="359" y="279"/>
                  </a:cubicBezTo>
                  <a:cubicBezTo>
                    <a:pt x="359" y="276"/>
                    <a:pt x="359" y="276"/>
                    <a:pt x="359" y="276"/>
                  </a:cubicBezTo>
                  <a:cubicBezTo>
                    <a:pt x="359" y="272"/>
                    <a:pt x="359" y="272"/>
                    <a:pt x="359" y="272"/>
                  </a:cubicBezTo>
                  <a:cubicBezTo>
                    <a:pt x="359" y="269"/>
                    <a:pt x="359" y="269"/>
                    <a:pt x="359" y="269"/>
                  </a:cubicBezTo>
                  <a:cubicBezTo>
                    <a:pt x="360" y="245"/>
                    <a:pt x="360" y="245"/>
                    <a:pt x="360" y="245"/>
                  </a:cubicBezTo>
                  <a:cubicBezTo>
                    <a:pt x="360" y="243"/>
                    <a:pt x="360" y="243"/>
                    <a:pt x="360" y="243"/>
                  </a:cubicBezTo>
                  <a:cubicBezTo>
                    <a:pt x="360" y="237"/>
                    <a:pt x="361" y="234"/>
                    <a:pt x="365" y="234"/>
                  </a:cubicBezTo>
                  <a:cubicBezTo>
                    <a:pt x="366" y="234"/>
                    <a:pt x="366" y="233"/>
                    <a:pt x="366" y="233"/>
                  </a:cubicBezTo>
                  <a:cubicBezTo>
                    <a:pt x="366" y="232"/>
                    <a:pt x="366" y="232"/>
                    <a:pt x="365" y="232"/>
                  </a:cubicBezTo>
                  <a:cubicBezTo>
                    <a:pt x="364" y="232"/>
                    <a:pt x="364" y="232"/>
                    <a:pt x="364" y="232"/>
                  </a:cubicBezTo>
                  <a:cubicBezTo>
                    <a:pt x="360" y="232"/>
                    <a:pt x="357" y="232"/>
                    <a:pt x="355" y="232"/>
                  </a:cubicBezTo>
                  <a:cubicBezTo>
                    <a:pt x="354" y="232"/>
                    <a:pt x="353" y="232"/>
                    <a:pt x="352" y="232"/>
                  </a:cubicBezTo>
                  <a:cubicBezTo>
                    <a:pt x="350" y="232"/>
                    <a:pt x="348" y="232"/>
                    <a:pt x="347" y="232"/>
                  </a:cubicBezTo>
                  <a:cubicBezTo>
                    <a:pt x="347" y="232"/>
                    <a:pt x="346" y="232"/>
                    <a:pt x="346" y="233"/>
                  </a:cubicBezTo>
                  <a:cubicBezTo>
                    <a:pt x="346" y="233"/>
                    <a:pt x="347" y="234"/>
                    <a:pt x="347" y="234"/>
                  </a:cubicBezTo>
                  <a:cubicBezTo>
                    <a:pt x="351" y="234"/>
                    <a:pt x="353" y="235"/>
                    <a:pt x="355" y="237"/>
                  </a:cubicBezTo>
                  <a:cubicBezTo>
                    <a:pt x="356" y="239"/>
                    <a:pt x="356" y="244"/>
                    <a:pt x="356" y="250"/>
                  </a:cubicBezTo>
                  <a:cubicBezTo>
                    <a:pt x="356" y="255"/>
                    <a:pt x="356" y="260"/>
                    <a:pt x="356" y="266"/>
                  </a:cubicBezTo>
                  <a:cubicBezTo>
                    <a:pt x="356" y="267"/>
                    <a:pt x="356" y="268"/>
                    <a:pt x="355" y="268"/>
                  </a:cubicBezTo>
                  <a:cubicBezTo>
                    <a:pt x="355" y="268"/>
                    <a:pt x="353" y="267"/>
                    <a:pt x="352" y="265"/>
                  </a:cubicBezTo>
                  <a:cubicBezTo>
                    <a:pt x="350" y="264"/>
                    <a:pt x="350" y="264"/>
                    <a:pt x="350" y="264"/>
                  </a:cubicBezTo>
                  <a:cubicBezTo>
                    <a:pt x="330" y="241"/>
                    <a:pt x="330" y="241"/>
                    <a:pt x="330" y="241"/>
                  </a:cubicBezTo>
                  <a:cubicBezTo>
                    <a:pt x="330" y="241"/>
                    <a:pt x="329" y="240"/>
                    <a:pt x="328" y="239"/>
                  </a:cubicBezTo>
                  <a:cubicBezTo>
                    <a:pt x="328" y="239"/>
                    <a:pt x="328" y="239"/>
                    <a:pt x="328" y="239"/>
                  </a:cubicBezTo>
                  <a:close/>
                  <a:moveTo>
                    <a:pt x="391" y="233"/>
                  </a:moveTo>
                  <a:cubicBezTo>
                    <a:pt x="387" y="235"/>
                    <a:pt x="384" y="237"/>
                    <a:pt x="381" y="240"/>
                  </a:cubicBezTo>
                  <a:cubicBezTo>
                    <a:pt x="379" y="242"/>
                    <a:pt x="378" y="245"/>
                    <a:pt x="376" y="249"/>
                  </a:cubicBezTo>
                  <a:cubicBezTo>
                    <a:pt x="375" y="252"/>
                    <a:pt x="374" y="256"/>
                    <a:pt x="374" y="259"/>
                  </a:cubicBezTo>
                  <a:cubicBezTo>
                    <a:pt x="374" y="267"/>
                    <a:pt x="377" y="274"/>
                    <a:pt x="382" y="279"/>
                  </a:cubicBezTo>
                  <a:cubicBezTo>
                    <a:pt x="387" y="284"/>
                    <a:pt x="394" y="286"/>
                    <a:pt x="402" y="286"/>
                  </a:cubicBezTo>
                  <a:cubicBezTo>
                    <a:pt x="411" y="286"/>
                    <a:pt x="418" y="283"/>
                    <a:pt x="423" y="278"/>
                  </a:cubicBezTo>
                  <a:cubicBezTo>
                    <a:pt x="428" y="272"/>
                    <a:pt x="430" y="265"/>
                    <a:pt x="430" y="256"/>
                  </a:cubicBezTo>
                  <a:cubicBezTo>
                    <a:pt x="430" y="249"/>
                    <a:pt x="428" y="243"/>
                    <a:pt x="423" y="238"/>
                  </a:cubicBezTo>
                  <a:cubicBezTo>
                    <a:pt x="418" y="233"/>
                    <a:pt x="411" y="231"/>
                    <a:pt x="403" y="231"/>
                  </a:cubicBezTo>
                  <a:cubicBezTo>
                    <a:pt x="399" y="231"/>
                    <a:pt x="395" y="232"/>
                    <a:pt x="391" y="233"/>
                  </a:cubicBezTo>
                  <a:close/>
                  <a:moveTo>
                    <a:pt x="413" y="239"/>
                  </a:moveTo>
                  <a:cubicBezTo>
                    <a:pt x="416" y="241"/>
                    <a:pt x="418" y="244"/>
                    <a:pt x="419" y="248"/>
                  </a:cubicBezTo>
                  <a:cubicBezTo>
                    <a:pt x="420" y="252"/>
                    <a:pt x="421" y="256"/>
                    <a:pt x="421" y="260"/>
                  </a:cubicBezTo>
                  <a:cubicBezTo>
                    <a:pt x="421" y="267"/>
                    <a:pt x="420" y="273"/>
                    <a:pt x="416" y="277"/>
                  </a:cubicBezTo>
                  <a:cubicBezTo>
                    <a:pt x="413" y="281"/>
                    <a:pt x="409" y="283"/>
                    <a:pt x="404" y="283"/>
                  </a:cubicBezTo>
                  <a:cubicBezTo>
                    <a:pt x="398" y="283"/>
                    <a:pt x="393" y="281"/>
                    <a:pt x="389" y="275"/>
                  </a:cubicBezTo>
                  <a:cubicBezTo>
                    <a:pt x="386" y="270"/>
                    <a:pt x="384" y="264"/>
                    <a:pt x="384" y="256"/>
                  </a:cubicBezTo>
                  <a:cubicBezTo>
                    <a:pt x="384" y="249"/>
                    <a:pt x="385" y="244"/>
                    <a:pt x="388" y="240"/>
                  </a:cubicBezTo>
                  <a:cubicBezTo>
                    <a:pt x="391" y="236"/>
                    <a:pt x="395" y="234"/>
                    <a:pt x="400" y="234"/>
                  </a:cubicBezTo>
                  <a:cubicBezTo>
                    <a:pt x="405" y="234"/>
                    <a:pt x="410" y="236"/>
                    <a:pt x="413" y="239"/>
                  </a:cubicBezTo>
                  <a:cubicBezTo>
                    <a:pt x="413" y="239"/>
                    <a:pt x="413" y="239"/>
                    <a:pt x="413" y="239"/>
                  </a:cubicBezTo>
                  <a:close/>
                  <a:moveTo>
                    <a:pt x="470" y="233"/>
                  </a:moveTo>
                  <a:cubicBezTo>
                    <a:pt x="470" y="234"/>
                    <a:pt x="471" y="234"/>
                    <a:pt x="472" y="234"/>
                  </a:cubicBezTo>
                  <a:cubicBezTo>
                    <a:pt x="473" y="234"/>
                    <a:pt x="473" y="234"/>
                    <a:pt x="473" y="234"/>
                  </a:cubicBezTo>
                  <a:cubicBezTo>
                    <a:pt x="476" y="235"/>
                    <a:pt x="477" y="236"/>
                    <a:pt x="477" y="237"/>
                  </a:cubicBezTo>
                  <a:cubicBezTo>
                    <a:pt x="477" y="238"/>
                    <a:pt x="476" y="239"/>
                    <a:pt x="476" y="240"/>
                  </a:cubicBezTo>
                  <a:cubicBezTo>
                    <a:pt x="475" y="241"/>
                    <a:pt x="474" y="243"/>
                    <a:pt x="472" y="245"/>
                  </a:cubicBezTo>
                  <a:cubicBezTo>
                    <a:pt x="468" y="250"/>
                    <a:pt x="468" y="250"/>
                    <a:pt x="468" y="250"/>
                  </a:cubicBezTo>
                  <a:cubicBezTo>
                    <a:pt x="466" y="252"/>
                    <a:pt x="466" y="252"/>
                    <a:pt x="466" y="252"/>
                  </a:cubicBezTo>
                  <a:cubicBezTo>
                    <a:pt x="466" y="252"/>
                    <a:pt x="465" y="253"/>
                    <a:pt x="465" y="253"/>
                  </a:cubicBezTo>
                  <a:cubicBezTo>
                    <a:pt x="465" y="253"/>
                    <a:pt x="464" y="252"/>
                    <a:pt x="463" y="251"/>
                  </a:cubicBezTo>
                  <a:cubicBezTo>
                    <a:pt x="460" y="247"/>
                    <a:pt x="460" y="247"/>
                    <a:pt x="460" y="247"/>
                  </a:cubicBezTo>
                  <a:cubicBezTo>
                    <a:pt x="458" y="243"/>
                    <a:pt x="458" y="243"/>
                    <a:pt x="458" y="243"/>
                  </a:cubicBezTo>
                  <a:cubicBezTo>
                    <a:pt x="456" y="240"/>
                    <a:pt x="455" y="238"/>
                    <a:pt x="455" y="237"/>
                  </a:cubicBezTo>
                  <a:cubicBezTo>
                    <a:pt x="455" y="236"/>
                    <a:pt x="455" y="235"/>
                    <a:pt x="456" y="235"/>
                  </a:cubicBezTo>
                  <a:cubicBezTo>
                    <a:pt x="456" y="234"/>
                    <a:pt x="457" y="234"/>
                    <a:pt x="458" y="234"/>
                  </a:cubicBezTo>
                  <a:cubicBezTo>
                    <a:pt x="459" y="234"/>
                    <a:pt x="459" y="233"/>
                    <a:pt x="459" y="233"/>
                  </a:cubicBezTo>
                  <a:cubicBezTo>
                    <a:pt x="459" y="232"/>
                    <a:pt x="459" y="232"/>
                    <a:pt x="458" y="232"/>
                  </a:cubicBezTo>
                  <a:cubicBezTo>
                    <a:pt x="458" y="232"/>
                    <a:pt x="457" y="232"/>
                    <a:pt x="456" y="232"/>
                  </a:cubicBezTo>
                  <a:cubicBezTo>
                    <a:pt x="452" y="232"/>
                    <a:pt x="452" y="232"/>
                    <a:pt x="452" y="232"/>
                  </a:cubicBezTo>
                  <a:cubicBezTo>
                    <a:pt x="451" y="232"/>
                    <a:pt x="449" y="232"/>
                    <a:pt x="447" y="232"/>
                  </a:cubicBezTo>
                  <a:cubicBezTo>
                    <a:pt x="445" y="232"/>
                    <a:pt x="442" y="232"/>
                    <a:pt x="438" y="232"/>
                  </a:cubicBezTo>
                  <a:cubicBezTo>
                    <a:pt x="437" y="232"/>
                    <a:pt x="436" y="232"/>
                    <a:pt x="436" y="232"/>
                  </a:cubicBezTo>
                  <a:cubicBezTo>
                    <a:pt x="435" y="232"/>
                    <a:pt x="434" y="232"/>
                    <a:pt x="434" y="233"/>
                  </a:cubicBezTo>
                  <a:cubicBezTo>
                    <a:pt x="434" y="234"/>
                    <a:pt x="435" y="234"/>
                    <a:pt x="436" y="234"/>
                  </a:cubicBezTo>
                  <a:cubicBezTo>
                    <a:pt x="438" y="235"/>
                    <a:pt x="440" y="236"/>
                    <a:pt x="442" y="237"/>
                  </a:cubicBezTo>
                  <a:cubicBezTo>
                    <a:pt x="443" y="239"/>
                    <a:pt x="446" y="243"/>
                    <a:pt x="451" y="249"/>
                  </a:cubicBezTo>
                  <a:cubicBezTo>
                    <a:pt x="453" y="252"/>
                    <a:pt x="454" y="254"/>
                    <a:pt x="456" y="256"/>
                  </a:cubicBezTo>
                  <a:cubicBezTo>
                    <a:pt x="458" y="258"/>
                    <a:pt x="458" y="260"/>
                    <a:pt x="458" y="260"/>
                  </a:cubicBezTo>
                  <a:cubicBezTo>
                    <a:pt x="458" y="261"/>
                    <a:pt x="458" y="262"/>
                    <a:pt x="456" y="264"/>
                  </a:cubicBezTo>
                  <a:cubicBezTo>
                    <a:pt x="454" y="265"/>
                    <a:pt x="452" y="268"/>
                    <a:pt x="449" y="271"/>
                  </a:cubicBezTo>
                  <a:cubicBezTo>
                    <a:pt x="446" y="275"/>
                    <a:pt x="443" y="278"/>
                    <a:pt x="441" y="280"/>
                  </a:cubicBezTo>
                  <a:cubicBezTo>
                    <a:pt x="439" y="282"/>
                    <a:pt x="437" y="283"/>
                    <a:pt x="435" y="283"/>
                  </a:cubicBezTo>
                  <a:cubicBezTo>
                    <a:pt x="435" y="283"/>
                    <a:pt x="434" y="284"/>
                    <a:pt x="434" y="284"/>
                  </a:cubicBezTo>
                  <a:cubicBezTo>
                    <a:pt x="434" y="284"/>
                    <a:pt x="434" y="285"/>
                    <a:pt x="435" y="285"/>
                  </a:cubicBezTo>
                  <a:cubicBezTo>
                    <a:pt x="436" y="285"/>
                    <a:pt x="436" y="285"/>
                    <a:pt x="436" y="285"/>
                  </a:cubicBezTo>
                  <a:cubicBezTo>
                    <a:pt x="437" y="285"/>
                    <a:pt x="437" y="285"/>
                    <a:pt x="437" y="285"/>
                  </a:cubicBezTo>
                  <a:cubicBezTo>
                    <a:pt x="441" y="285"/>
                    <a:pt x="441" y="285"/>
                    <a:pt x="441" y="285"/>
                  </a:cubicBezTo>
                  <a:cubicBezTo>
                    <a:pt x="442" y="285"/>
                    <a:pt x="443" y="285"/>
                    <a:pt x="444" y="285"/>
                  </a:cubicBezTo>
                  <a:cubicBezTo>
                    <a:pt x="447" y="285"/>
                    <a:pt x="451" y="285"/>
                    <a:pt x="454" y="285"/>
                  </a:cubicBezTo>
                  <a:cubicBezTo>
                    <a:pt x="454" y="285"/>
                    <a:pt x="455" y="285"/>
                    <a:pt x="455" y="285"/>
                  </a:cubicBezTo>
                  <a:cubicBezTo>
                    <a:pt x="456" y="285"/>
                    <a:pt x="456" y="285"/>
                    <a:pt x="456" y="284"/>
                  </a:cubicBezTo>
                  <a:cubicBezTo>
                    <a:pt x="456" y="284"/>
                    <a:pt x="456" y="283"/>
                    <a:pt x="455" y="283"/>
                  </a:cubicBezTo>
                  <a:cubicBezTo>
                    <a:pt x="451" y="283"/>
                    <a:pt x="449" y="282"/>
                    <a:pt x="449" y="280"/>
                  </a:cubicBezTo>
                  <a:cubicBezTo>
                    <a:pt x="449" y="278"/>
                    <a:pt x="452" y="273"/>
                    <a:pt x="458" y="267"/>
                  </a:cubicBezTo>
                  <a:cubicBezTo>
                    <a:pt x="458" y="266"/>
                    <a:pt x="459" y="265"/>
                    <a:pt x="460" y="264"/>
                  </a:cubicBezTo>
                  <a:cubicBezTo>
                    <a:pt x="460" y="263"/>
                    <a:pt x="461" y="263"/>
                    <a:pt x="461" y="263"/>
                  </a:cubicBezTo>
                  <a:cubicBezTo>
                    <a:pt x="461" y="263"/>
                    <a:pt x="461" y="263"/>
                    <a:pt x="462" y="264"/>
                  </a:cubicBezTo>
                  <a:cubicBezTo>
                    <a:pt x="464" y="266"/>
                    <a:pt x="464" y="266"/>
                    <a:pt x="464" y="266"/>
                  </a:cubicBezTo>
                  <a:cubicBezTo>
                    <a:pt x="467" y="271"/>
                    <a:pt x="469" y="274"/>
                    <a:pt x="470" y="276"/>
                  </a:cubicBezTo>
                  <a:cubicBezTo>
                    <a:pt x="472" y="278"/>
                    <a:pt x="472" y="279"/>
                    <a:pt x="472" y="280"/>
                  </a:cubicBezTo>
                  <a:cubicBezTo>
                    <a:pt x="472" y="282"/>
                    <a:pt x="471" y="283"/>
                    <a:pt x="469" y="283"/>
                  </a:cubicBezTo>
                  <a:cubicBezTo>
                    <a:pt x="468" y="283"/>
                    <a:pt x="468" y="283"/>
                    <a:pt x="468" y="284"/>
                  </a:cubicBezTo>
                  <a:cubicBezTo>
                    <a:pt x="468" y="285"/>
                    <a:pt x="468" y="285"/>
                    <a:pt x="469" y="285"/>
                  </a:cubicBezTo>
                  <a:cubicBezTo>
                    <a:pt x="470" y="285"/>
                    <a:pt x="471" y="285"/>
                    <a:pt x="472" y="285"/>
                  </a:cubicBezTo>
                  <a:cubicBezTo>
                    <a:pt x="476" y="285"/>
                    <a:pt x="476" y="285"/>
                    <a:pt x="476" y="285"/>
                  </a:cubicBezTo>
                  <a:cubicBezTo>
                    <a:pt x="478" y="285"/>
                    <a:pt x="479" y="285"/>
                    <a:pt x="480" y="285"/>
                  </a:cubicBezTo>
                  <a:cubicBezTo>
                    <a:pt x="482" y="285"/>
                    <a:pt x="484" y="285"/>
                    <a:pt x="486" y="285"/>
                  </a:cubicBezTo>
                  <a:cubicBezTo>
                    <a:pt x="491" y="285"/>
                    <a:pt x="491" y="285"/>
                    <a:pt x="491" y="285"/>
                  </a:cubicBezTo>
                  <a:cubicBezTo>
                    <a:pt x="492" y="285"/>
                    <a:pt x="492" y="285"/>
                    <a:pt x="493" y="285"/>
                  </a:cubicBezTo>
                  <a:cubicBezTo>
                    <a:pt x="493" y="285"/>
                    <a:pt x="494" y="285"/>
                    <a:pt x="494" y="284"/>
                  </a:cubicBezTo>
                  <a:cubicBezTo>
                    <a:pt x="494" y="284"/>
                    <a:pt x="493" y="283"/>
                    <a:pt x="493" y="283"/>
                  </a:cubicBezTo>
                  <a:cubicBezTo>
                    <a:pt x="490" y="283"/>
                    <a:pt x="487" y="282"/>
                    <a:pt x="485" y="280"/>
                  </a:cubicBezTo>
                  <a:cubicBezTo>
                    <a:pt x="483" y="277"/>
                    <a:pt x="479" y="272"/>
                    <a:pt x="475" y="266"/>
                  </a:cubicBezTo>
                  <a:cubicBezTo>
                    <a:pt x="472" y="263"/>
                    <a:pt x="470" y="260"/>
                    <a:pt x="470" y="259"/>
                  </a:cubicBezTo>
                  <a:cubicBezTo>
                    <a:pt x="468" y="257"/>
                    <a:pt x="467" y="256"/>
                    <a:pt x="467" y="256"/>
                  </a:cubicBezTo>
                  <a:cubicBezTo>
                    <a:pt x="467" y="255"/>
                    <a:pt x="468" y="254"/>
                    <a:pt x="469" y="253"/>
                  </a:cubicBezTo>
                  <a:cubicBezTo>
                    <a:pt x="469" y="253"/>
                    <a:pt x="471" y="251"/>
                    <a:pt x="474" y="247"/>
                  </a:cubicBezTo>
                  <a:cubicBezTo>
                    <a:pt x="478" y="242"/>
                    <a:pt x="482" y="238"/>
                    <a:pt x="485" y="236"/>
                  </a:cubicBezTo>
                  <a:cubicBezTo>
                    <a:pt x="486" y="235"/>
                    <a:pt x="488" y="234"/>
                    <a:pt x="490" y="234"/>
                  </a:cubicBezTo>
                  <a:cubicBezTo>
                    <a:pt x="491" y="234"/>
                    <a:pt x="492" y="233"/>
                    <a:pt x="492" y="233"/>
                  </a:cubicBezTo>
                  <a:cubicBezTo>
                    <a:pt x="492" y="232"/>
                    <a:pt x="491" y="232"/>
                    <a:pt x="491" y="232"/>
                  </a:cubicBezTo>
                  <a:cubicBezTo>
                    <a:pt x="490" y="232"/>
                    <a:pt x="489" y="232"/>
                    <a:pt x="488" y="232"/>
                  </a:cubicBezTo>
                  <a:cubicBezTo>
                    <a:pt x="483" y="232"/>
                    <a:pt x="483" y="232"/>
                    <a:pt x="483" y="232"/>
                  </a:cubicBezTo>
                  <a:cubicBezTo>
                    <a:pt x="482" y="232"/>
                    <a:pt x="481" y="232"/>
                    <a:pt x="480" y="232"/>
                  </a:cubicBezTo>
                  <a:cubicBezTo>
                    <a:pt x="478" y="232"/>
                    <a:pt x="476" y="232"/>
                    <a:pt x="473" y="232"/>
                  </a:cubicBezTo>
                  <a:cubicBezTo>
                    <a:pt x="472" y="232"/>
                    <a:pt x="472" y="232"/>
                    <a:pt x="472" y="232"/>
                  </a:cubicBezTo>
                  <a:cubicBezTo>
                    <a:pt x="471" y="232"/>
                    <a:pt x="470" y="232"/>
                    <a:pt x="470" y="233"/>
                  </a:cubicBezTo>
                  <a:cubicBezTo>
                    <a:pt x="470" y="233"/>
                    <a:pt x="470" y="233"/>
                    <a:pt x="470" y="233"/>
                  </a:cubicBezTo>
                  <a:close/>
                  <a:moveTo>
                    <a:pt x="517" y="237"/>
                  </a:moveTo>
                  <a:cubicBezTo>
                    <a:pt x="517" y="235"/>
                    <a:pt x="518" y="234"/>
                    <a:pt x="520" y="234"/>
                  </a:cubicBezTo>
                  <a:cubicBezTo>
                    <a:pt x="521" y="234"/>
                    <a:pt x="522" y="233"/>
                    <a:pt x="522" y="233"/>
                  </a:cubicBezTo>
                  <a:cubicBezTo>
                    <a:pt x="522" y="232"/>
                    <a:pt x="521" y="232"/>
                    <a:pt x="521" y="232"/>
                  </a:cubicBezTo>
                  <a:cubicBezTo>
                    <a:pt x="520" y="232"/>
                    <a:pt x="519" y="232"/>
                    <a:pt x="517" y="232"/>
                  </a:cubicBezTo>
                  <a:cubicBezTo>
                    <a:pt x="513" y="232"/>
                    <a:pt x="513" y="232"/>
                    <a:pt x="513" y="232"/>
                  </a:cubicBezTo>
                  <a:cubicBezTo>
                    <a:pt x="507" y="232"/>
                    <a:pt x="507" y="232"/>
                    <a:pt x="507" y="232"/>
                  </a:cubicBezTo>
                  <a:cubicBezTo>
                    <a:pt x="505" y="232"/>
                    <a:pt x="503" y="232"/>
                    <a:pt x="502" y="232"/>
                  </a:cubicBezTo>
                  <a:cubicBezTo>
                    <a:pt x="502" y="232"/>
                    <a:pt x="501" y="232"/>
                    <a:pt x="501" y="232"/>
                  </a:cubicBezTo>
                  <a:cubicBezTo>
                    <a:pt x="500" y="232"/>
                    <a:pt x="500" y="232"/>
                    <a:pt x="500" y="233"/>
                  </a:cubicBezTo>
                  <a:cubicBezTo>
                    <a:pt x="500" y="233"/>
                    <a:pt x="500" y="234"/>
                    <a:pt x="501" y="234"/>
                  </a:cubicBezTo>
                  <a:cubicBezTo>
                    <a:pt x="503" y="234"/>
                    <a:pt x="505" y="235"/>
                    <a:pt x="506" y="237"/>
                  </a:cubicBezTo>
                  <a:cubicBezTo>
                    <a:pt x="507" y="238"/>
                    <a:pt x="508" y="241"/>
                    <a:pt x="510" y="246"/>
                  </a:cubicBezTo>
                  <a:cubicBezTo>
                    <a:pt x="511" y="250"/>
                    <a:pt x="513" y="255"/>
                    <a:pt x="516" y="260"/>
                  </a:cubicBezTo>
                  <a:cubicBezTo>
                    <a:pt x="525" y="281"/>
                    <a:pt x="525" y="281"/>
                    <a:pt x="525" y="281"/>
                  </a:cubicBezTo>
                  <a:cubicBezTo>
                    <a:pt x="526" y="283"/>
                    <a:pt x="526" y="283"/>
                    <a:pt x="526" y="283"/>
                  </a:cubicBezTo>
                  <a:cubicBezTo>
                    <a:pt x="527" y="285"/>
                    <a:pt x="527" y="285"/>
                    <a:pt x="527" y="285"/>
                  </a:cubicBezTo>
                  <a:cubicBezTo>
                    <a:pt x="527" y="286"/>
                    <a:pt x="527" y="286"/>
                    <a:pt x="528" y="286"/>
                  </a:cubicBezTo>
                  <a:cubicBezTo>
                    <a:pt x="529" y="286"/>
                    <a:pt x="529" y="285"/>
                    <a:pt x="530" y="284"/>
                  </a:cubicBezTo>
                  <a:cubicBezTo>
                    <a:pt x="530" y="284"/>
                    <a:pt x="531" y="282"/>
                    <a:pt x="532" y="279"/>
                  </a:cubicBezTo>
                  <a:cubicBezTo>
                    <a:pt x="532" y="279"/>
                    <a:pt x="533" y="276"/>
                    <a:pt x="536" y="272"/>
                  </a:cubicBezTo>
                  <a:cubicBezTo>
                    <a:pt x="542" y="257"/>
                    <a:pt x="542" y="257"/>
                    <a:pt x="542" y="257"/>
                  </a:cubicBezTo>
                  <a:cubicBezTo>
                    <a:pt x="548" y="244"/>
                    <a:pt x="548" y="244"/>
                    <a:pt x="548" y="244"/>
                  </a:cubicBezTo>
                  <a:cubicBezTo>
                    <a:pt x="550" y="240"/>
                    <a:pt x="551" y="237"/>
                    <a:pt x="552" y="236"/>
                  </a:cubicBezTo>
                  <a:cubicBezTo>
                    <a:pt x="553" y="235"/>
                    <a:pt x="554" y="234"/>
                    <a:pt x="556" y="234"/>
                  </a:cubicBezTo>
                  <a:cubicBezTo>
                    <a:pt x="556" y="233"/>
                    <a:pt x="557" y="233"/>
                    <a:pt x="557" y="233"/>
                  </a:cubicBezTo>
                  <a:cubicBezTo>
                    <a:pt x="557" y="232"/>
                    <a:pt x="557" y="232"/>
                    <a:pt x="556" y="232"/>
                  </a:cubicBezTo>
                  <a:cubicBezTo>
                    <a:pt x="556" y="232"/>
                    <a:pt x="555" y="232"/>
                    <a:pt x="555" y="232"/>
                  </a:cubicBezTo>
                  <a:cubicBezTo>
                    <a:pt x="553" y="232"/>
                    <a:pt x="551" y="232"/>
                    <a:pt x="548" y="232"/>
                  </a:cubicBezTo>
                  <a:cubicBezTo>
                    <a:pt x="548" y="232"/>
                    <a:pt x="546" y="232"/>
                    <a:pt x="545" y="232"/>
                  </a:cubicBezTo>
                  <a:cubicBezTo>
                    <a:pt x="540" y="232"/>
                    <a:pt x="540" y="232"/>
                    <a:pt x="540" y="232"/>
                  </a:cubicBezTo>
                  <a:cubicBezTo>
                    <a:pt x="539" y="232"/>
                    <a:pt x="539" y="232"/>
                    <a:pt x="538" y="232"/>
                  </a:cubicBezTo>
                  <a:cubicBezTo>
                    <a:pt x="538" y="232"/>
                    <a:pt x="537" y="232"/>
                    <a:pt x="537" y="233"/>
                  </a:cubicBezTo>
                  <a:cubicBezTo>
                    <a:pt x="537" y="233"/>
                    <a:pt x="538" y="234"/>
                    <a:pt x="539" y="234"/>
                  </a:cubicBezTo>
                  <a:cubicBezTo>
                    <a:pt x="541" y="234"/>
                    <a:pt x="542" y="235"/>
                    <a:pt x="543" y="236"/>
                  </a:cubicBezTo>
                  <a:cubicBezTo>
                    <a:pt x="545" y="237"/>
                    <a:pt x="545" y="238"/>
                    <a:pt x="545" y="240"/>
                  </a:cubicBezTo>
                  <a:cubicBezTo>
                    <a:pt x="545" y="242"/>
                    <a:pt x="544" y="247"/>
                    <a:pt x="541" y="253"/>
                  </a:cubicBezTo>
                  <a:cubicBezTo>
                    <a:pt x="532" y="273"/>
                    <a:pt x="532" y="273"/>
                    <a:pt x="532" y="273"/>
                  </a:cubicBezTo>
                  <a:cubicBezTo>
                    <a:pt x="532" y="273"/>
                    <a:pt x="531" y="274"/>
                    <a:pt x="531" y="274"/>
                  </a:cubicBezTo>
                  <a:cubicBezTo>
                    <a:pt x="531" y="274"/>
                    <a:pt x="531" y="273"/>
                    <a:pt x="530" y="272"/>
                  </a:cubicBezTo>
                  <a:cubicBezTo>
                    <a:pt x="522" y="251"/>
                    <a:pt x="522" y="251"/>
                    <a:pt x="522" y="251"/>
                  </a:cubicBezTo>
                  <a:cubicBezTo>
                    <a:pt x="519" y="244"/>
                    <a:pt x="517" y="240"/>
                    <a:pt x="517" y="237"/>
                  </a:cubicBezTo>
                  <a:cubicBezTo>
                    <a:pt x="517" y="237"/>
                    <a:pt x="517" y="237"/>
                    <a:pt x="517" y="237"/>
                  </a:cubicBezTo>
                  <a:close/>
                  <a:moveTo>
                    <a:pt x="583" y="240"/>
                  </a:moveTo>
                  <a:cubicBezTo>
                    <a:pt x="583" y="238"/>
                    <a:pt x="583" y="236"/>
                    <a:pt x="583" y="236"/>
                  </a:cubicBezTo>
                  <a:cubicBezTo>
                    <a:pt x="584" y="235"/>
                    <a:pt x="585" y="234"/>
                    <a:pt x="587" y="234"/>
                  </a:cubicBezTo>
                  <a:cubicBezTo>
                    <a:pt x="587" y="234"/>
                    <a:pt x="588" y="234"/>
                    <a:pt x="588" y="234"/>
                  </a:cubicBezTo>
                  <a:cubicBezTo>
                    <a:pt x="588" y="234"/>
                    <a:pt x="588" y="233"/>
                    <a:pt x="588" y="233"/>
                  </a:cubicBezTo>
                  <a:cubicBezTo>
                    <a:pt x="588" y="232"/>
                    <a:pt x="588" y="232"/>
                    <a:pt x="587" y="232"/>
                  </a:cubicBezTo>
                  <a:cubicBezTo>
                    <a:pt x="585" y="232"/>
                    <a:pt x="583" y="232"/>
                    <a:pt x="581" y="232"/>
                  </a:cubicBezTo>
                  <a:cubicBezTo>
                    <a:pt x="578" y="232"/>
                    <a:pt x="578" y="232"/>
                    <a:pt x="578" y="232"/>
                  </a:cubicBezTo>
                  <a:cubicBezTo>
                    <a:pt x="576" y="233"/>
                    <a:pt x="574" y="233"/>
                    <a:pt x="572" y="233"/>
                  </a:cubicBezTo>
                  <a:cubicBezTo>
                    <a:pt x="570" y="233"/>
                    <a:pt x="569" y="232"/>
                    <a:pt x="568" y="232"/>
                  </a:cubicBezTo>
                  <a:cubicBezTo>
                    <a:pt x="567" y="232"/>
                    <a:pt x="566" y="232"/>
                    <a:pt x="566" y="232"/>
                  </a:cubicBezTo>
                  <a:cubicBezTo>
                    <a:pt x="565" y="232"/>
                    <a:pt x="565" y="232"/>
                    <a:pt x="565" y="233"/>
                  </a:cubicBezTo>
                  <a:cubicBezTo>
                    <a:pt x="565" y="234"/>
                    <a:pt x="565" y="234"/>
                    <a:pt x="565" y="234"/>
                  </a:cubicBezTo>
                  <a:cubicBezTo>
                    <a:pt x="566" y="234"/>
                    <a:pt x="567" y="234"/>
                    <a:pt x="568" y="235"/>
                  </a:cubicBezTo>
                  <a:cubicBezTo>
                    <a:pt x="570" y="235"/>
                    <a:pt x="572" y="236"/>
                    <a:pt x="572" y="237"/>
                  </a:cubicBezTo>
                  <a:cubicBezTo>
                    <a:pt x="573" y="238"/>
                    <a:pt x="574" y="239"/>
                    <a:pt x="574" y="242"/>
                  </a:cubicBezTo>
                  <a:cubicBezTo>
                    <a:pt x="574" y="273"/>
                    <a:pt x="574" y="273"/>
                    <a:pt x="574" y="273"/>
                  </a:cubicBezTo>
                  <a:cubicBezTo>
                    <a:pt x="574" y="276"/>
                    <a:pt x="574" y="276"/>
                    <a:pt x="574" y="276"/>
                  </a:cubicBezTo>
                  <a:cubicBezTo>
                    <a:pt x="574" y="278"/>
                    <a:pt x="573" y="280"/>
                    <a:pt x="573" y="281"/>
                  </a:cubicBezTo>
                  <a:cubicBezTo>
                    <a:pt x="572" y="282"/>
                    <a:pt x="571" y="283"/>
                    <a:pt x="569" y="283"/>
                  </a:cubicBezTo>
                  <a:cubicBezTo>
                    <a:pt x="568" y="284"/>
                    <a:pt x="568" y="284"/>
                    <a:pt x="568" y="284"/>
                  </a:cubicBezTo>
                  <a:cubicBezTo>
                    <a:pt x="568" y="284"/>
                    <a:pt x="568" y="284"/>
                    <a:pt x="568" y="284"/>
                  </a:cubicBezTo>
                  <a:cubicBezTo>
                    <a:pt x="568" y="285"/>
                    <a:pt x="568" y="285"/>
                    <a:pt x="569" y="285"/>
                  </a:cubicBezTo>
                  <a:cubicBezTo>
                    <a:pt x="570" y="285"/>
                    <a:pt x="571" y="285"/>
                    <a:pt x="572" y="285"/>
                  </a:cubicBezTo>
                  <a:cubicBezTo>
                    <a:pt x="573" y="285"/>
                    <a:pt x="575" y="284"/>
                    <a:pt x="578" y="284"/>
                  </a:cubicBezTo>
                  <a:cubicBezTo>
                    <a:pt x="580" y="284"/>
                    <a:pt x="583" y="285"/>
                    <a:pt x="586" y="285"/>
                  </a:cubicBezTo>
                  <a:cubicBezTo>
                    <a:pt x="587" y="285"/>
                    <a:pt x="588" y="285"/>
                    <a:pt x="589" y="285"/>
                  </a:cubicBezTo>
                  <a:cubicBezTo>
                    <a:pt x="591" y="285"/>
                    <a:pt x="592" y="285"/>
                    <a:pt x="592" y="284"/>
                  </a:cubicBezTo>
                  <a:cubicBezTo>
                    <a:pt x="592" y="283"/>
                    <a:pt x="591" y="283"/>
                    <a:pt x="590" y="283"/>
                  </a:cubicBezTo>
                  <a:cubicBezTo>
                    <a:pt x="588" y="283"/>
                    <a:pt x="586" y="282"/>
                    <a:pt x="585" y="281"/>
                  </a:cubicBezTo>
                  <a:cubicBezTo>
                    <a:pt x="584" y="280"/>
                    <a:pt x="583" y="279"/>
                    <a:pt x="583" y="277"/>
                  </a:cubicBezTo>
                  <a:cubicBezTo>
                    <a:pt x="583" y="273"/>
                    <a:pt x="583" y="273"/>
                    <a:pt x="583" y="273"/>
                  </a:cubicBezTo>
                  <a:cubicBezTo>
                    <a:pt x="583" y="240"/>
                    <a:pt x="583" y="240"/>
                    <a:pt x="583" y="240"/>
                  </a:cubicBezTo>
                  <a:close/>
                  <a:moveTo>
                    <a:pt x="616" y="239"/>
                  </a:moveTo>
                  <a:cubicBezTo>
                    <a:pt x="616" y="236"/>
                    <a:pt x="618" y="234"/>
                    <a:pt x="620" y="234"/>
                  </a:cubicBezTo>
                  <a:cubicBezTo>
                    <a:pt x="621" y="234"/>
                    <a:pt x="622" y="234"/>
                    <a:pt x="622" y="233"/>
                  </a:cubicBezTo>
                  <a:cubicBezTo>
                    <a:pt x="622" y="232"/>
                    <a:pt x="621" y="232"/>
                    <a:pt x="620" y="232"/>
                  </a:cubicBezTo>
                  <a:cubicBezTo>
                    <a:pt x="618" y="232"/>
                    <a:pt x="616" y="232"/>
                    <a:pt x="614" y="232"/>
                  </a:cubicBezTo>
                  <a:cubicBezTo>
                    <a:pt x="611" y="232"/>
                    <a:pt x="609" y="233"/>
                    <a:pt x="608" y="233"/>
                  </a:cubicBezTo>
                  <a:cubicBezTo>
                    <a:pt x="607" y="233"/>
                    <a:pt x="606" y="233"/>
                    <a:pt x="604" y="232"/>
                  </a:cubicBezTo>
                  <a:cubicBezTo>
                    <a:pt x="602" y="232"/>
                    <a:pt x="602" y="232"/>
                    <a:pt x="602" y="232"/>
                  </a:cubicBezTo>
                  <a:cubicBezTo>
                    <a:pt x="602" y="232"/>
                    <a:pt x="601" y="232"/>
                    <a:pt x="601" y="232"/>
                  </a:cubicBezTo>
                  <a:cubicBezTo>
                    <a:pt x="600" y="232"/>
                    <a:pt x="600" y="232"/>
                    <a:pt x="600" y="232"/>
                  </a:cubicBezTo>
                  <a:cubicBezTo>
                    <a:pt x="599" y="232"/>
                    <a:pt x="599" y="232"/>
                    <a:pt x="599" y="233"/>
                  </a:cubicBezTo>
                  <a:cubicBezTo>
                    <a:pt x="599" y="234"/>
                    <a:pt x="599" y="234"/>
                    <a:pt x="600" y="234"/>
                  </a:cubicBezTo>
                  <a:cubicBezTo>
                    <a:pt x="602" y="235"/>
                    <a:pt x="602" y="235"/>
                    <a:pt x="602" y="235"/>
                  </a:cubicBezTo>
                  <a:cubicBezTo>
                    <a:pt x="606" y="235"/>
                    <a:pt x="608" y="238"/>
                    <a:pt x="608" y="242"/>
                  </a:cubicBezTo>
                  <a:cubicBezTo>
                    <a:pt x="608" y="274"/>
                    <a:pt x="608" y="274"/>
                    <a:pt x="608" y="274"/>
                  </a:cubicBezTo>
                  <a:cubicBezTo>
                    <a:pt x="608" y="277"/>
                    <a:pt x="607" y="279"/>
                    <a:pt x="607" y="280"/>
                  </a:cubicBezTo>
                  <a:cubicBezTo>
                    <a:pt x="606" y="282"/>
                    <a:pt x="605" y="283"/>
                    <a:pt x="603" y="283"/>
                  </a:cubicBezTo>
                  <a:cubicBezTo>
                    <a:pt x="603" y="283"/>
                    <a:pt x="602" y="284"/>
                    <a:pt x="602" y="284"/>
                  </a:cubicBezTo>
                  <a:cubicBezTo>
                    <a:pt x="602" y="285"/>
                    <a:pt x="603" y="285"/>
                    <a:pt x="603" y="285"/>
                  </a:cubicBezTo>
                  <a:cubicBezTo>
                    <a:pt x="604" y="285"/>
                    <a:pt x="604" y="285"/>
                    <a:pt x="605" y="285"/>
                  </a:cubicBezTo>
                  <a:cubicBezTo>
                    <a:pt x="609" y="285"/>
                    <a:pt x="612" y="284"/>
                    <a:pt x="615" y="284"/>
                  </a:cubicBezTo>
                  <a:cubicBezTo>
                    <a:pt x="617" y="284"/>
                    <a:pt x="619" y="284"/>
                    <a:pt x="620" y="285"/>
                  </a:cubicBezTo>
                  <a:cubicBezTo>
                    <a:pt x="624" y="285"/>
                    <a:pt x="624" y="285"/>
                    <a:pt x="624" y="285"/>
                  </a:cubicBezTo>
                  <a:cubicBezTo>
                    <a:pt x="627" y="285"/>
                    <a:pt x="628" y="285"/>
                    <a:pt x="629" y="285"/>
                  </a:cubicBezTo>
                  <a:cubicBezTo>
                    <a:pt x="631" y="285"/>
                    <a:pt x="632" y="285"/>
                    <a:pt x="633" y="285"/>
                  </a:cubicBezTo>
                  <a:cubicBezTo>
                    <a:pt x="636" y="285"/>
                    <a:pt x="638" y="284"/>
                    <a:pt x="640" y="282"/>
                  </a:cubicBezTo>
                  <a:cubicBezTo>
                    <a:pt x="642" y="279"/>
                    <a:pt x="643" y="276"/>
                    <a:pt x="643" y="273"/>
                  </a:cubicBezTo>
                  <a:cubicBezTo>
                    <a:pt x="643" y="272"/>
                    <a:pt x="643" y="271"/>
                    <a:pt x="643" y="271"/>
                  </a:cubicBezTo>
                  <a:cubicBezTo>
                    <a:pt x="642" y="271"/>
                    <a:pt x="642" y="272"/>
                    <a:pt x="641" y="274"/>
                  </a:cubicBezTo>
                  <a:cubicBezTo>
                    <a:pt x="637" y="279"/>
                    <a:pt x="631" y="281"/>
                    <a:pt x="622" y="281"/>
                  </a:cubicBezTo>
                  <a:cubicBezTo>
                    <a:pt x="620" y="281"/>
                    <a:pt x="619" y="281"/>
                    <a:pt x="618" y="281"/>
                  </a:cubicBezTo>
                  <a:cubicBezTo>
                    <a:pt x="617" y="280"/>
                    <a:pt x="616" y="278"/>
                    <a:pt x="616" y="273"/>
                  </a:cubicBezTo>
                  <a:cubicBezTo>
                    <a:pt x="616" y="239"/>
                    <a:pt x="616" y="239"/>
                    <a:pt x="616" y="239"/>
                  </a:cubicBezTo>
                  <a:close/>
                  <a:moveTo>
                    <a:pt x="666" y="239"/>
                  </a:moveTo>
                  <a:cubicBezTo>
                    <a:pt x="666" y="236"/>
                    <a:pt x="667" y="234"/>
                    <a:pt x="670" y="234"/>
                  </a:cubicBezTo>
                  <a:cubicBezTo>
                    <a:pt x="671" y="234"/>
                    <a:pt x="671" y="234"/>
                    <a:pt x="671" y="233"/>
                  </a:cubicBezTo>
                  <a:cubicBezTo>
                    <a:pt x="671" y="232"/>
                    <a:pt x="671" y="232"/>
                    <a:pt x="669" y="232"/>
                  </a:cubicBezTo>
                  <a:cubicBezTo>
                    <a:pt x="667" y="232"/>
                    <a:pt x="665" y="232"/>
                    <a:pt x="663" y="232"/>
                  </a:cubicBezTo>
                  <a:cubicBezTo>
                    <a:pt x="660" y="232"/>
                    <a:pt x="658" y="233"/>
                    <a:pt x="657" y="233"/>
                  </a:cubicBezTo>
                  <a:cubicBezTo>
                    <a:pt x="656" y="233"/>
                    <a:pt x="655" y="233"/>
                    <a:pt x="653" y="232"/>
                  </a:cubicBezTo>
                  <a:cubicBezTo>
                    <a:pt x="652" y="232"/>
                    <a:pt x="652" y="232"/>
                    <a:pt x="652" y="232"/>
                  </a:cubicBezTo>
                  <a:cubicBezTo>
                    <a:pt x="651" y="232"/>
                    <a:pt x="651" y="232"/>
                    <a:pt x="650" y="232"/>
                  </a:cubicBezTo>
                  <a:cubicBezTo>
                    <a:pt x="650" y="232"/>
                    <a:pt x="649" y="232"/>
                    <a:pt x="649" y="232"/>
                  </a:cubicBezTo>
                  <a:cubicBezTo>
                    <a:pt x="648" y="232"/>
                    <a:pt x="648" y="232"/>
                    <a:pt x="648" y="233"/>
                  </a:cubicBezTo>
                  <a:cubicBezTo>
                    <a:pt x="648" y="234"/>
                    <a:pt x="649" y="234"/>
                    <a:pt x="649" y="234"/>
                  </a:cubicBezTo>
                  <a:cubicBezTo>
                    <a:pt x="652" y="235"/>
                    <a:pt x="652" y="235"/>
                    <a:pt x="652" y="235"/>
                  </a:cubicBezTo>
                  <a:cubicBezTo>
                    <a:pt x="655" y="235"/>
                    <a:pt x="657" y="238"/>
                    <a:pt x="657" y="242"/>
                  </a:cubicBezTo>
                  <a:cubicBezTo>
                    <a:pt x="657" y="274"/>
                    <a:pt x="657" y="274"/>
                    <a:pt x="657" y="274"/>
                  </a:cubicBezTo>
                  <a:cubicBezTo>
                    <a:pt x="657" y="277"/>
                    <a:pt x="657" y="279"/>
                    <a:pt x="656" y="280"/>
                  </a:cubicBezTo>
                  <a:cubicBezTo>
                    <a:pt x="655" y="282"/>
                    <a:pt x="654" y="283"/>
                    <a:pt x="653" y="283"/>
                  </a:cubicBezTo>
                  <a:cubicBezTo>
                    <a:pt x="652" y="283"/>
                    <a:pt x="652" y="284"/>
                    <a:pt x="652" y="284"/>
                  </a:cubicBezTo>
                  <a:cubicBezTo>
                    <a:pt x="652" y="285"/>
                    <a:pt x="652" y="285"/>
                    <a:pt x="653" y="285"/>
                  </a:cubicBezTo>
                  <a:cubicBezTo>
                    <a:pt x="653" y="285"/>
                    <a:pt x="654" y="285"/>
                    <a:pt x="655" y="285"/>
                  </a:cubicBezTo>
                  <a:cubicBezTo>
                    <a:pt x="658" y="285"/>
                    <a:pt x="662" y="284"/>
                    <a:pt x="664" y="284"/>
                  </a:cubicBezTo>
                  <a:cubicBezTo>
                    <a:pt x="666" y="284"/>
                    <a:pt x="668" y="284"/>
                    <a:pt x="669" y="285"/>
                  </a:cubicBezTo>
                  <a:cubicBezTo>
                    <a:pt x="674" y="285"/>
                    <a:pt x="674" y="285"/>
                    <a:pt x="674" y="285"/>
                  </a:cubicBezTo>
                  <a:cubicBezTo>
                    <a:pt x="676" y="285"/>
                    <a:pt x="678" y="285"/>
                    <a:pt x="678" y="285"/>
                  </a:cubicBezTo>
                  <a:cubicBezTo>
                    <a:pt x="680" y="285"/>
                    <a:pt x="681" y="285"/>
                    <a:pt x="682" y="285"/>
                  </a:cubicBezTo>
                  <a:cubicBezTo>
                    <a:pt x="685" y="285"/>
                    <a:pt x="688" y="284"/>
                    <a:pt x="690" y="282"/>
                  </a:cubicBezTo>
                  <a:cubicBezTo>
                    <a:pt x="692" y="279"/>
                    <a:pt x="693" y="276"/>
                    <a:pt x="693" y="273"/>
                  </a:cubicBezTo>
                  <a:cubicBezTo>
                    <a:pt x="693" y="272"/>
                    <a:pt x="693" y="271"/>
                    <a:pt x="692" y="271"/>
                  </a:cubicBezTo>
                  <a:cubicBezTo>
                    <a:pt x="692" y="271"/>
                    <a:pt x="691" y="272"/>
                    <a:pt x="690" y="274"/>
                  </a:cubicBezTo>
                  <a:cubicBezTo>
                    <a:pt x="686" y="279"/>
                    <a:pt x="680" y="281"/>
                    <a:pt x="671" y="281"/>
                  </a:cubicBezTo>
                  <a:cubicBezTo>
                    <a:pt x="669" y="281"/>
                    <a:pt x="668" y="281"/>
                    <a:pt x="668" y="281"/>
                  </a:cubicBezTo>
                  <a:cubicBezTo>
                    <a:pt x="666" y="280"/>
                    <a:pt x="666" y="278"/>
                    <a:pt x="666" y="273"/>
                  </a:cubicBezTo>
                  <a:cubicBezTo>
                    <a:pt x="666" y="239"/>
                    <a:pt x="666" y="239"/>
                    <a:pt x="666" y="239"/>
                  </a:cubicBezTo>
                  <a:close/>
                  <a:moveTo>
                    <a:pt x="715" y="239"/>
                  </a:moveTo>
                  <a:cubicBezTo>
                    <a:pt x="715" y="237"/>
                    <a:pt x="716" y="236"/>
                    <a:pt x="717" y="235"/>
                  </a:cubicBezTo>
                  <a:cubicBezTo>
                    <a:pt x="720" y="235"/>
                    <a:pt x="720" y="235"/>
                    <a:pt x="720" y="235"/>
                  </a:cubicBezTo>
                  <a:cubicBezTo>
                    <a:pt x="725" y="235"/>
                    <a:pt x="725" y="235"/>
                    <a:pt x="725" y="235"/>
                  </a:cubicBezTo>
                  <a:cubicBezTo>
                    <a:pt x="729" y="235"/>
                    <a:pt x="732" y="236"/>
                    <a:pt x="734" y="237"/>
                  </a:cubicBezTo>
                  <a:cubicBezTo>
                    <a:pt x="735" y="238"/>
                    <a:pt x="736" y="240"/>
                    <a:pt x="736" y="242"/>
                  </a:cubicBezTo>
                  <a:cubicBezTo>
                    <a:pt x="736" y="244"/>
                    <a:pt x="737" y="244"/>
                    <a:pt x="737" y="244"/>
                  </a:cubicBezTo>
                  <a:cubicBezTo>
                    <a:pt x="738" y="244"/>
                    <a:pt x="739" y="243"/>
                    <a:pt x="739" y="241"/>
                  </a:cubicBezTo>
                  <a:cubicBezTo>
                    <a:pt x="739" y="240"/>
                    <a:pt x="739" y="239"/>
                    <a:pt x="738" y="236"/>
                  </a:cubicBezTo>
                  <a:cubicBezTo>
                    <a:pt x="738" y="235"/>
                    <a:pt x="738" y="234"/>
                    <a:pt x="738" y="233"/>
                  </a:cubicBezTo>
                  <a:cubicBezTo>
                    <a:pt x="738" y="232"/>
                    <a:pt x="738" y="232"/>
                    <a:pt x="737" y="232"/>
                  </a:cubicBezTo>
                  <a:cubicBezTo>
                    <a:pt x="737" y="232"/>
                    <a:pt x="737" y="232"/>
                    <a:pt x="736" y="232"/>
                  </a:cubicBezTo>
                  <a:cubicBezTo>
                    <a:pt x="735" y="232"/>
                    <a:pt x="729" y="232"/>
                    <a:pt x="721" y="232"/>
                  </a:cubicBezTo>
                  <a:cubicBezTo>
                    <a:pt x="706" y="232"/>
                    <a:pt x="706" y="232"/>
                    <a:pt x="706" y="232"/>
                  </a:cubicBezTo>
                  <a:cubicBezTo>
                    <a:pt x="702" y="232"/>
                    <a:pt x="702" y="232"/>
                    <a:pt x="702" y="232"/>
                  </a:cubicBezTo>
                  <a:cubicBezTo>
                    <a:pt x="701" y="232"/>
                    <a:pt x="701" y="232"/>
                    <a:pt x="700" y="232"/>
                  </a:cubicBezTo>
                  <a:cubicBezTo>
                    <a:pt x="700" y="232"/>
                    <a:pt x="699" y="232"/>
                    <a:pt x="699" y="232"/>
                  </a:cubicBezTo>
                  <a:cubicBezTo>
                    <a:pt x="698" y="232"/>
                    <a:pt x="698" y="232"/>
                    <a:pt x="698" y="233"/>
                  </a:cubicBezTo>
                  <a:cubicBezTo>
                    <a:pt x="698" y="233"/>
                    <a:pt x="698" y="234"/>
                    <a:pt x="699" y="234"/>
                  </a:cubicBezTo>
                  <a:cubicBezTo>
                    <a:pt x="702" y="234"/>
                    <a:pt x="704" y="235"/>
                    <a:pt x="705" y="236"/>
                  </a:cubicBezTo>
                  <a:cubicBezTo>
                    <a:pt x="706" y="237"/>
                    <a:pt x="706" y="239"/>
                    <a:pt x="706" y="242"/>
                  </a:cubicBezTo>
                  <a:cubicBezTo>
                    <a:pt x="706" y="273"/>
                    <a:pt x="706" y="273"/>
                    <a:pt x="706" y="273"/>
                  </a:cubicBezTo>
                  <a:cubicBezTo>
                    <a:pt x="706" y="275"/>
                    <a:pt x="706" y="277"/>
                    <a:pt x="706" y="278"/>
                  </a:cubicBezTo>
                  <a:cubicBezTo>
                    <a:pt x="706" y="280"/>
                    <a:pt x="705" y="281"/>
                    <a:pt x="705" y="282"/>
                  </a:cubicBezTo>
                  <a:cubicBezTo>
                    <a:pt x="704" y="282"/>
                    <a:pt x="703" y="283"/>
                    <a:pt x="702" y="283"/>
                  </a:cubicBezTo>
                  <a:cubicBezTo>
                    <a:pt x="701" y="284"/>
                    <a:pt x="701" y="284"/>
                    <a:pt x="701" y="284"/>
                  </a:cubicBezTo>
                  <a:cubicBezTo>
                    <a:pt x="701" y="285"/>
                    <a:pt x="701" y="285"/>
                    <a:pt x="702" y="285"/>
                  </a:cubicBezTo>
                  <a:cubicBezTo>
                    <a:pt x="702" y="285"/>
                    <a:pt x="703" y="285"/>
                    <a:pt x="704" y="285"/>
                  </a:cubicBezTo>
                  <a:cubicBezTo>
                    <a:pt x="708" y="285"/>
                    <a:pt x="711" y="285"/>
                    <a:pt x="713" y="285"/>
                  </a:cubicBezTo>
                  <a:cubicBezTo>
                    <a:pt x="715" y="285"/>
                    <a:pt x="718" y="285"/>
                    <a:pt x="719" y="285"/>
                  </a:cubicBezTo>
                  <a:cubicBezTo>
                    <a:pt x="724" y="285"/>
                    <a:pt x="724" y="285"/>
                    <a:pt x="724" y="285"/>
                  </a:cubicBezTo>
                  <a:cubicBezTo>
                    <a:pt x="726" y="286"/>
                    <a:pt x="728" y="286"/>
                    <a:pt x="729" y="286"/>
                  </a:cubicBezTo>
                  <a:cubicBezTo>
                    <a:pt x="732" y="286"/>
                    <a:pt x="734" y="285"/>
                    <a:pt x="736" y="284"/>
                  </a:cubicBezTo>
                  <a:cubicBezTo>
                    <a:pt x="738" y="284"/>
                    <a:pt x="739" y="282"/>
                    <a:pt x="740" y="280"/>
                  </a:cubicBezTo>
                  <a:cubicBezTo>
                    <a:pt x="742" y="278"/>
                    <a:pt x="742" y="275"/>
                    <a:pt x="742" y="273"/>
                  </a:cubicBezTo>
                  <a:cubicBezTo>
                    <a:pt x="742" y="272"/>
                    <a:pt x="742" y="272"/>
                    <a:pt x="742" y="272"/>
                  </a:cubicBezTo>
                  <a:cubicBezTo>
                    <a:pt x="742" y="272"/>
                    <a:pt x="742" y="272"/>
                    <a:pt x="741" y="272"/>
                  </a:cubicBezTo>
                  <a:cubicBezTo>
                    <a:pt x="741" y="272"/>
                    <a:pt x="741" y="272"/>
                    <a:pt x="741" y="272"/>
                  </a:cubicBezTo>
                  <a:cubicBezTo>
                    <a:pt x="738" y="279"/>
                    <a:pt x="731" y="282"/>
                    <a:pt x="720" y="282"/>
                  </a:cubicBezTo>
                  <a:cubicBezTo>
                    <a:pt x="719" y="282"/>
                    <a:pt x="718" y="282"/>
                    <a:pt x="718" y="281"/>
                  </a:cubicBezTo>
                  <a:cubicBezTo>
                    <a:pt x="717" y="281"/>
                    <a:pt x="716" y="280"/>
                    <a:pt x="716" y="279"/>
                  </a:cubicBezTo>
                  <a:cubicBezTo>
                    <a:pt x="715" y="277"/>
                    <a:pt x="715" y="275"/>
                    <a:pt x="715" y="271"/>
                  </a:cubicBezTo>
                  <a:cubicBezTo>
                    <a:pt x="715" y="267"/>
                    <a:pt x="715" y="267"/>
                    <a:pt x="715" y="267"/>
                  </a:cubicBezTo>
                  <a:cubicBezTo>
                    <a:pt x="715" y="265"/>
                    <a:pt x="715" y="263"/>
                    <a:pt x="715" y="261"/>
                  </a:cubicBezTo>
                  <a:cubicBezTo>
                    <a:pt x="716" y="260"/>
                    <a:pt x="716" y="259"/>
                    <a:pt x="716" y="259"/>
                  </a:cubicBezTo>
                  <a:cubicBezTo>
                    <a:pt x="717" y="259"/>
                    <a:pt x="718" y="258"/>
                    <a:pt x="719" y="258"/>
                  </a:cubicBezTo>
                  <a:cubicBezTo>
                    <a:pt x="721" y="258"/>
                    <a:pt x="721" y="258"/>
                    <a:pt x="721" y="258"/>
                  </a:cubicBezTo>
                  <a:cubicBezTo>
                    <a:pt x="724" y="258"/>
                    <a:pt x="726" y="259"/>
                    <a:pt x="727" y="259"/>
                  </a:cubicBezTo>
                  <a:cubicBezTo>
                    <a:pt x="728" y="259"/>
                    <a:pt x="729" y="259"/>
                    <a:pt x="729" y="260"/>
                  </a:cubicBezTo>
                  <a:cubicBezTo>
                    <a:pt x="731" y="261"/>
                    <a:pt x="731" y="263"/>
                    <a:pt x="732" y="265"/>
                  </a:cubicBezTo>
                  <a:cubicBezTo>
                    <a:pt x="732" y="266"/>
                    <a:pt x="732" y="266"/>
                    <a:pt x="733" y="266"/>
                  </a:cubicBezTo>
                  <a:cubicBezTo>
                    <a:pt x="733" y="266"/>
                    <a:pt x="733" y="266"/>
                    <a:pt x="734" y="266"/>
                  </a:cubicBezTo>
                  <a:cubicBezTo>
                    <a:pt x="734" y="266"/>
                    <a:pt x="734" y="266"/>
                    <a:pt x="734" y="265"/>
                  </a:cubicBezTo>
                  <a:cubicBezTo>
                    <a:pt x="734" y="263"/>
                    <a:pt x="734" y="263"/>
                    <a:pt x="734" y="263"/>
                  </a:cubicBezTo>
                  <a:cubicBezTo>
                    <a:pt x="734" y="262"/>
                    <a:pt x="734" y="260"/>
                    <a:pt x="733" y="258"/>
                  </a:cubicBezTo>
                  <a:cubicBezTo>
                    <a:pt x="733" y="255"/>
                    <a:pt x="733" y="253"/>
                    <a:pt x="733" y="252"/>
                  </a:cubicBezTo>
                  <a:cubicBezTo>
                    <a:pt x="733" y="252"/>
                    <a:pt x="733" y="251"/>
                    <a:pt x="733" y="251"/>
                  </a:cubicBezTo>
                  <a:cubicBezTo>
                    <a:pt x="733" y="250"/>
                    <a:pt x="733" y="249"/>
                    <a:pt x="733" y="249"/>
                  </a:cubicBezTo>
                  <a:cubicBezTo>
                    <a:pt x="733" y="248"/>
                    <a:pt x="733" y="248"/>
                    <a:pt x="732" y="248"/>
                  </a:cubicBezTo>
                  <a:cubicBezTo>
                    <a:pt x="732" y="248"/>
                    <a:pt x="731" y="248"/>
                    <a:pt x="731" y="249"/>
                  </a:cubicBezTo>
                  <a:cubicBezTo>
                    <a:pt x="730" y="251"/>
                    <a:pt x="730" y="251"/>
                    <a:pt x="730" y="251"/>
                  </a:cubicBezTo>
                  <a:cubicBezTo>
                    <a:pt x="729" y="253"/>
                    <a:pt x="727" y="255"/>
                    <a:pt x="724" y="255"/>
                  </a:cubicBezTo>
                  <a:cubicBezTo>
                    <a:pt x="721" y="255"/>
                    <a:pt x="721" y="255"/>
                    <a:pt x="721" y="255"/>
                  </a:cubicBezTo>
                  <a:cubicBezTo>
                    <a:pt x="719" y="255"/>
                    <a:pt x="719" y="255"/>
                    <a:pt x="719" y="255"/>
                  </a:cubicBezTo>
                  <a:cubicBezTo>
                    <a:pt x="718" y="255"/>
                    <a:pt x="718" y="255"/>
                    <a:pt x="718" y="255"/>
                  </a:cubicBezTo>
                  <a:cubicBezTo>
                    <a:pt x="717" y="255"/>
                    <a:pt x="716" y="255"/>
                    <a:pt x="716" y="254"/>
                  </a:cubicBezTo>
                  <a:cubicBezTo>
                    <a:pt x="715" y="253"/>
                    <a:pt x="715" y="252"/>
                    <a:pt x="715" y="249"/>
                  </a:cubicBezTo>
                  <a:cubicBezTo>
                    <a:pt x="715" y="241"/>
                    <a:pt x="715" y="241"/>
                    <a:pt x="715" y="241"/>
                  </a:cubicBezTo>
                  <a:cubicBezTo>
                    <a:pt x="715" y="239"/>
                    <a:pt x="715" y="239"/>
                    <a:pt x="715" y="239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32"/>
            <p:cNvSpPr/>
            <p:nvPr/>
          </p:nvSpPr>
          <p:spPr>
            <a:xfrm>
              <a:off x="3111" y="-4852"/>
              <a:ext cx="5020" cy="5066"/>
            </a:xfrm>
            <a:custGeom>
              <a:avLst/>
              <a:gdLst/>
              <a:ahLst/>
              <a:cxnLst/>
              <a:rect l="l" t="t" r="r" b="b"/>
              <a:pathLst>
                <a:path w="285" h="285" extrusionOk="0">
                  <a:moveTo>
                    <a:pt x="0" y="0"/>
                  </a:moveTo>
                  <a:cubicBezTo>
                    <a:pt x="0" y="285"/>
                    <a:pt x="0" y="285"/>
                    <a:pt x="0" y="285"/>
                  </a:cubicBezTo>
                  <a:cubicBezTo>
                    <a:pt x="285" y="285"/>
                    <a:pt x="285" y="285"/>
                    <a:pt x="285" y="285"/>
                  </a:cubicBezTo>
                  <a:cubicBezTo>
                    <a:pt x="285" y="0"/>
                    <a:pt x="285" y="0"/>
                    <a:pt x="285" y="0"/>
                  </a:cubicBezTo>
                  <a:lnTo>
                    <a:pt x="0" y="0"/>
                  </a:lnTo>
                  <a:close/>
                  <a:moveTo>
                    <a:pt x="249" y="108"/>
                  </a:moveTo>
                  <a:cubicBezTo>
                    <a:pt x="222" y="108"/>
                    <a:pt x="222" y="108"/>
                    <a:pt x="222" y="108"/>
                  </a:cubicBezTo>
                  <a:cubicBezTo>
                    <a:pt x="222" y="95"/>
                    <a:pt x="209" y="84"/>
                    <a:pt x="193" y="84"/>
                  </a:cubicBezTo>
                  <a:cubicBezTo>
                    <a:pt x="181" y="84"/>
                    <a:pt x="171" y="90"/>
                    <a:pt x="167" y="98"/>
                  </a:cubicBezTo>
                  <a:cubicBezTo>
                    <a:pt x="167" y="188"/>
                    <a:pt x="167" y="188"/>
                    <a:pt x="167" y="188"/>
                  </a:cubicBezTo>
                  <a:cubicBezTo>
                    <a:pt x="167" y="207"/>
                    <a:pt x="181" y="222"/>
                    <a:pt x="200" y="222"/>
                  </a:cubicBezTo>
                  <a:cubicBezTo>
                    <a:pt x="200" y="222"/>
                    <a:pt x="200" y="222"/>
                    <a:pt x="200" y="222"/>
                  </a:cubicBezTo>
                  <a:cubicBezTo>
                    <a:pt x="200" y="249"/>
                    <a:pt x="200" y="249"/>
                    <a:pt x="200" y="249"/>
                  </a:cubicBezTo>
                  <a:cubicBezTo>
                    <a:pt x="85" y="249"/>
                    <a:pt x="85" y="249"/>
                    <a:pt x="85" y="249"/>
                  </a:cubicBezTo>
                  <a:cubicBezTo>
                    <a:pt x="85" y="222"/>
                    <a:pt x="85" y="222"/>
                    <a:pt x="85" y="222"/>
                  </a:cubicBezTo>
                  <a:cubicBezTo>
                    <a:pt x="85" y="222"/>
                    <a:pt x="85" y="222"/>
                    <a:pt x="85" y="222"/>
                  </a:cubicBezTo>
                  <a:cubicBezTo>
                    <a:pt x="104" y="222"/>
                    <a:pt x="119" y="207"/>
                    <a:pt x="119" y="18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4" y="90"/>
                    <a:pt x="104" y="84"/>
                    <a:pt x="92" y="84"/>
                  </a:cubicBezTo>
                  <a:cubicBezTo>
                    <a:pt x="76" y="84"/>
                    <a:pt x="63" y="95"/>
                    <a:pt x="63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249" y="36"/>
                    <a:pt x="249" y="36"/>
                    <a:pt x="249" y="36"/>
                  </a:cubicBezTo>
                  <a:lnTo>
                    <a:pt x="249" y="108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hoto: Mosaic 11">
  <p:cSld name="Photo: Mosaic 11">
    <p:bg>
      <p:bgPr>
        <a:solidFill>
          <a:schemeClr val="lt1"/>
        </a:solidFill>
        <a:effectLst/>
      </p:bgPr>
    </p:bg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77"/>
          <p:cNvSpPr>
            <a:spLocks noGrp="1"/>
          </p:cNvSpPr>
          <p:nvPr>
            <p:ph type="pic" idx="2"/>
          </p:nvPr>
        </p:nvSpPr>
        <p:spPr>
          <a:xfrm>
            <a:off x="4107180" y="0"/>
            <a:ext cx="39776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20" name="Google Shape;520;p77"/>
          <p:cNvSpPr>
            <a:spLocks noGrp="1"/>
          </p:cNvSpPr>
          <p:nvPr>
            <p:ph type="pic" idx="3"/>
          </p:nvPr>
        </p:nvSpPr>
        <p:spPr>
          <a:xfrm>
            <a:off x="0" y="0"/>
            <a:ext cx="39776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21" name="Google Shape;521;p77"/>
          <p:cNvSpPr>
            <a:spLocks noGrp="1"/>
          </p:cNvSpPr>
          <p:nvPr>
            <p:ph type="pic" idx="4"/>
          </p:nvPr>
        </p:nvSpPr>
        <p:spPr>
          <a:xfrm>
            <a:off x="8214360" y="0"/>
            <a:ext cx="3977640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22" name="Google Shape;522;p77"/>
          <p:cNvSpPr>
            <a:spLocks noGrp="1"/>
          </p:cNvSpPr>
          <p:nvPr>
            <p:ph type="pic" idx="5"/>
          </p:nvPr>
        </p:nvSpPr>
        <p:spPr>
          <a:xfrm>
            <a:off x="0" y="3483864"/>
            <a:ext cx="808482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23" name="Google Shape;523;p77"/>
          <p:cNvSpPr>
            <a:spLocks noGrp="1"/>
          </p:cNvSpPr>
          <p:nvPr>
            <p:ph type="pic" idx="6"/>
          </p:nvPr>
        </p:nvSpPr>
        <p:spPr>
          <a:xfrm>
            <a:off x="8214360" y="2327148"/>
            <a:ext cx="3977640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24" name="Google Shape;524;p77"/>
          <p:cNvSpPr>
            <a:spLocks noGrp="1"/>
          </p:cNvSpPr>
          <p:nvPr>
            <p:ph type="pic" idx="7"/>
          </p:nvPr>
        </p:nvSpPr>
        <p:spPr>
          <a:xfrm>
            <a:off x="8214360" y="4654296"/>
            <a:ext cx="3977640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12">
  <p:cSld name="Photo: Mosaic 12">
    <p:bg>
      <p:bgPr>
        <a:solidFill>
          <a:schemeClr val="lt1"/>
        </a:solidFill>
        <a:effectLst/>
      </p:bgPr>
    </p:bg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78"/>
          <p:cNvSpPr>
            <a:spLocks noGrp="1"/>
          </p:cNvSpPr>
          <p:nvPr>
            <p:ph type="pic" idx="2"/>
          </p:nvPr>
        </p:nvSpPr>
        <p:spPr>
          <a:xfrm>
            <a:off x="9247632" y="3483864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27" name="Google Shape;527;p78"/>
          <p:cNvSpPr>
            <a:spLocks noGrp="1"/>
          </p:cNvSpPr>
          <p:nvPr>
            <p:ph type="pic" idx="3"/>
          </p:nvPr>
        </p:nvSpPr>
        <p:spPr>
          <a:xfrm>
            <a:off x="9247632" y="0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28" name="Google Shape;528;p78"/>
          <p:cNvSpPr>
            <a:spLocks noGrp="1"/>
          </p:cNvSpPr>
          <p:nvPr>
            <p:ph type="pic" idx="4"/>
          </p:nvPr>
        </p:nvSpPr>
        <p:spPr>
          <a:xfrm>
            <a:off x="6163056" y="4654296"/>
            <a:ext cx="2944368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29" name="Google Shape;529;p78"/>
          <p:cNvSpPr>
            <a:spLocks noGrp="1"/>
          </p:cNvSpPr>
          <p:nvPr>
            <p:ph type="pic" idx="5"/>
          </p:nvPr>
        </p:nvSpPr>
        <p:spPr>
          <a:xfrm>
            <a:off x="6163056" y="0"/>
            <a:ext cx="2944368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30" name="Google Shape;530;p78"/>
          <p:cNvSpPr>
            <a:spLocks noGrp="1"/>
          </p:cNvSpPr>
          <p:nvPr>
            <p:ph type="pic" idx="6"/>
          </p:nvPr>
        </p:nvSpPr>
        <p:spPr>
          <a:xfrm>
            <a:off x="3081528" y="3483864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31" name="Google Shape;531;p78"/>
          <p:cNvSpPr>
            <a:spLocks noGrp="1"/>
          </p:cNvSpPr>
          <p:nvPr>
            <p:ph type="pic" idx="7"/>
          </p:nvPr>
        </p:nvSpPr>
        <p:spPr>
          <a:xfrm>
            <a:off x="3081528" y="0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32" name="Google Shape;532;p78"/>
          <p:cNvSpPr>
            <a:spLocks noGrp="1"/>
          </p:cNvSpPr>
          <p:nvPr>
            <p:ph type="pic" idx="8"/>
          </p:nvPr>
        </p:nvSpPr>
        <p:spPr>
          <a:xfrm>
            <a:off x="0" y="3483864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33" name="Google Shape;533;p78"/>
          <p:cNvSpPr>
            <a:spLocks noGrp="1"/>
          </p:cNvSpPr>
          <p:nvPr>
            <p:ph type="pic" idx="9"/>
          </p:nvPr>
        </p:nvSpPr>
        <p:spPr>
          <a:xfrm>
            <a:off x="0" y="0"/>
            <a:ext cx="2944368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34" name="Google Shape;534;p78"/>
          <p:cNvSpPr>
            <a:spLocks noGrp="1"/>
          </p:cNvSpPr>
          <p:nvPr>
            <p:ph type="pic" idx="13"/>
          </p:nvPr>
        </p:nvSpPr>
        <p:spPr>
          <a:xfrm>
            <a:off x="6163056" y="2327148"/>
            <a:ext cx="2944368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13">
  <p:cSld name="Photo: Mosaic 13"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79"/>
          <p:cNvSpPr>
            <a:spLocks noGrp="1"/>
          </p:cNvSpPr>
          <p:nvPr>
            <p:ph type="pic" idx="2"/>
          </p:nvPr>
        </p:nvSpPr>
        <p:spPr>
          <a:xfrm>
            <a:off x="8214360" y="0"/>
            <a:ext cx="3977640" cy="685800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37" name="Google Shape;537;p79"/>
          <p:cNvSpPr>
            <a:spLocks noGrp="1"/>
          </p:cNvSpPr>
          <p:nvPr>
            <p:ph type="pic" idx="3"/>
          </p:nvPr>
        </p:nvSpPr>
        <p:spPr>
          <a:xfrm>
            <a:off x="0" y="0"/>
            <a:ext cx="39776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38" name="Google Shape;538;p79"/>
          <p:cNvSpPr>
            <a:spLocks noGrp="1"/>
          </p:cNvSpPr>
          <p:nvPr>
            <p:ph type="pic" idx="4"/>
          </p:nvPr>
        </p:nvSpPr>
        <p:spPr>
          <a:xfrm>
            <a:off x="4107180" y="0"/>
            <a:ext cx="3977640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39" name="Google Shape;539;p79"/>
          <p:cNvSpPr>
            <a:spLocks noGrp="1"/>
          </p:cNvSpPr>
          <p:nvPr>
            <p:ph type="pic" idx="5"/>
          </p:nvPr>
        </p:nvSpPr>
        <p:spPr>
          <a:xfrm>
            <a:off x="0" y="3483864"/>
            <a:ext cx="3977640" cy="337413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40" name="Google Shape;540;p79"/>
          <p:cNvSpPr>
            <a:spLocks noGrp="1"/>
          </p:cNvSpPr>
          <p:nvPr>
            <p:ph type="pic" idx="6"/>
          </p:nvPr>
        </p:nvSpPr>
        <p:spPr>
          <a:xfrm>
            <a:off x="4107180" y="2327148"/>
            <a:ext cx="3977640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41" name="Google Shape;541;p79"/>
          <p:cNvSpPr>
            <a:spLocks noGrp="1"/>
          </p:cNvSpPr>
          <p:nvPr>
            <p:ph type="pic" idx="7"/>
          </p:nvPr>
        </p:nvSpPr>
        <p:spPr>
          <a:xfrm>
            <a:off x="4107180" y="4654296"/>
            <a:ext cx="3977640" cy="220370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osaic 14">
  <p:cSld name="Mosaic 14"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80"/>
          <p:cNvSpPr>
            <a:spLocks noGrp="1"/>
          </p:cNvSpPr>
          <p:nvPr>
            <p:ph type="pic" idx="2"/>
          </p:nvPr>
        </p:nvSpPr>
        <p:spPr>
          <a:xfrm>
            <a:off x="8745056" y="3978574"/>
            <a:ext cx="3446944" cy="287942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44" name="Google Shape;544;p80"/>
          <p:cNvSpPr>
            <a:spLocks noGrp="1"/>
          </p:cNvSpPr>
          <p:nvPr>
            <p:ph type="pic" idx="3"/>
          </p:nvPr>
        </p:nvSpPr>
        <p:spPr>
          <a:xfrm>
            <a:off x="1" y="0"/>
            <a:ext cx="12192000" cy="3857988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45" name="Google Shape;545;p80"/>
          <p:cNvSpPr>
            <a:spLocks noGrp="1"/>
          </p:cNvSpPr>
          <p:nvPr>
            <p:ph type="pic" idx="4"/>
          </p:nvPr>
        </p:nvSpPr>
        <p:spPr>
          <a:xfrm>
            <a:off x="1" y="3978574"/>
            <a:ext cx="3394780" cy="287942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46" name="Google Shape;546;p80"/>
          <p:cNvSpPr>
            <a:spLocks noGrp="1"/>
          </p:cNvSpPr>
          <p:nvPr>
            <p:ph type="pic" idx="5"/>
          </p:nvPr>
        </p:nvSpPr>
        <p:spPr>
          <a:xfrm>
            <a:off x="3516700" y="3978574"/>
            <a:ext cx="5106436" cy="287942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do not use">
  <p:cSld name="4_do not use">
    <p:bg>
      <p:bgPr>
        <a:solidFill>
          <a:schemeClr val="dk2"/>
        </a:solidFill>
        <a:effectLst/>
      </p:bgPr>
    </p:bg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81"/>
          <p:cNvSpPr txBox="1"/>
          <p:nvPr/>
        </p:nvSpPr>
        <p:spPr>
          <a:xfrm>
            <a:off x="228600" y="1459230"/>
            <a:ext cx="11734800" cy="3939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Photo Grids</a:t>
            </a:r>
            <a:br>
              <a:rPr lang="en-US" sz="12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2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+ Bar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Full Screen Photo + Bar">
  <p:cSld name="Photo: Full Screen Photo + Bar">
    <p:bg>
      <p:bgPr>
        <a:solidFill>
          <a:srgbClr val="FFFFFF"/>
        </a:solidFill>
        <a:effectLst/>
      </p:bgPr>
    </p:bg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82"/>
          <p:cNvSpPr>
            <a:spLocks noGrp="1"/>
          </p:cNvSpPr>
          <p:nvPr>
            <p:ph type="pic" idx="2"/>
          </p:nvPr>
        </p:nvSpPr>
        <p:spPr>
          <a:xfrm>
            <a:off x="-3048" y="0"/>
            <a:ext cx="12198096" cy="611168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51" name="Google Shape;551;p82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2" name="Google Shape;552;p82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553" name="Google Shape;553;p82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p82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" name="Google Shape;555;p82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56" name="Google Shape;556;p82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7" name="Google Shape;557;p82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58" name="Google Shape;558;p82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2-up + Bar">
  <p:cSld name="Photo: 2-up + Bar">
    <p:bg>
      <p:bgPr>
        <a:solidFill>
          <a:schemeClr val="lt1"/>
        </a:solidFill>
        <a:effectLst/>
      </p:bgPr>
    </p:bg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83"/>
          <p:cNvSpPr>
            <a:spLocks noGrp="1"/>
          </p:cNvSpPr>
          <p:nvPr>
            <p:ph type="pic" idx="2"/>
          </p:nvPr>
        </p:nvSpPr>
        <p:spPr>
          <a:xfrm>
            <a:off x="6156960" y="0"/>
            <a:ext cx="6035040" cy="611169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61" name="Google Shape;561;p83"/>
          <p:cNvSpPr>
            <a:spLocks noGrp="1"/>
          </p:cNvSpPr>
          <p:nvPr>
            <p:ph type="pic" idx="3"/>
          </p:nvPr>
        </p:nvSpPr>
        <p:spPr>
          <a:xfrm>
            <a:off x="0" y="0"/>
            <a:ext cx="6035040" cy="611169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62" name="Google Shape;562;p83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63" name="Google Shape;563;p83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564" name="Google Shape;564;p83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" name="Google Shape;565;p83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83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7" name="Google Shape;567;p83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8" name="Google Shape;568;p83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69" name="Google Shape;569;p83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3-up + Bar">
  <p:cSld name="Photo: 3-up + Bar">
    <p:bg>
      <p:bgPr>
        <a:solidFill>
          <a:schemeClr val="lt1"/>
        </a:solidFill>
        <a:effectLst/>
      </p:bgPr>
    </p:bg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84"/>
          <p:cNvSpPr>
            <a:spLocks noGrp="1"/>
          </p:cNvSpPr>
          <p:nvPr>
            <p:ph type="pic" idx="2"/>
          </p:nvPr>
        </p:nvSpPr>
        <p:spPr>
          <a:xfrm>
            <a:off x="4107180" y="0"/>
            <a:ext cx="3977640" cy="611169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72" name="Google Shape;572;p84"/>
          <p:cNvSpPr>
            <a:spLocks noGrp="1"/>
          </p:cNvSpPr>
          <p:nvPr>
            <p:ph type="pic" idx="3"/>
          </p:nvPr>
        </p:nvSpPr>
        <p:spPr>
          <a:xfrm>
            <a:off x="0" y="0"/>
            <a:ext cx="3977640" cy="611169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73" name="Google Shape;573;p84"/>
          <p:cNvSpPr>
            <a:spLocks noGrp="1"/>
          </p:cNvSpPr>
          <p:nvPr>
            <p:ph type="pic" idx="4"/>
          </p:nvPr>
        </p:nvSpPr>
        <p:spPr>
          <a:xfrm>
            <a:off x="8214360" y="0"/>
            <a:ext cx="3977640" cy="611169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74" name="Google Shape;574;p84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75" name="Google Shape;575;p84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576" name="Google Shape;576;p84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" name="Google Shape;577;p84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84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9" name="Google Shape;579;p84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0" name="Google Shape;580;p84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81" name="Google Shape;581;p84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4-up + Bar">
  <p:cSld name="Photo: 4-up + Bar">
    <p:bg>
      <p:bgPr>
        <a:solidFill>
          <a:schemeClr val="lt1"/>
        </a:solidFill>
        <a:effectLst/>
      </p:bgPr>
    </p:bg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85"/>
          <p:cNvSpPr>
            <a:spLocks noGrp="1"/>
          </p:cNvSpPr>
          <p:nvPr>
            <p:ph type="pic" idx="2"/>
          </p:nvPr>
        </p:nvSpPr>
        <p:spPr>
          <a:xfrm>
            <a:off x="6156960" y="3112120"/>
            <a:ext cx="6035040" cy="299956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84" name="Google Shape;584;p85"/>
          <p:cNvSpPr>
            <a:spLocks noGrp="1"/>
          </p:cNvSpPr>
          <p:nvPr>
            <p:ph type="pic" idx="3"/>
          </p:nvPr>
        </p:nvSpPr>
        <p:spPr>
          <a:xfrm>
            <a:off x="6156960" y="0"/>
            <a:ext cx="6035040" cy="299325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85" name="Google Shape;585;p85"/>
          <p:cNvSpPr>
            <a:spLocks noGrp="1"/>
          </p:cNvSpPr>
          <p:nvPr>
            <p:ph type="pic" idx="4"/>
          </p:nvPr>
        </p:nvSpPr>
        <p:spPr>
          <a:xfrm>
            <a:off x="0" y="3112121"/>
            <a:ext cx="6035040" cy="299956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86" name="Google Shape;586;p85"/>
          <p:cNvSpPr>
            <a:spLocks noGrp="1"/>
          </p:cNvSpPr>
          <p:nvPr>
            <p:ph type="pic" idx="5"/>
          </p:nvPr>
        </p:nvSpPr>
        <p:spPr>
          <a:xfrm>
            <a:off x="0" y="0"/>
            <a:ext cx="6035040" cy="299325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87" name="Google Shape;587;p85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88" name="Google Shape;588;p85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589" name="Google Shape;589;p85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" name="Google Shape;590;p85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p85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92" name="Google Shape;592;p85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3" name="Google Shape;593;p85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94" name="Google Shape;594;p85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6-up + Bar">
  <p:cSld name="Photo: 6-up + Bar">
    <p:bg>
      <p:bgPr>
        <a:solidFill>
          <a:schemeClr val="lt1"/>
        </a:solidFill>
        <a:effectLst/>
      </p:bgPr>
    </p:bg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86"/>
          <p:cNvSpPr>
            <a:spLocks noGrp="1"/>
          </p:cNvSpPr>
          <p:nvPr>
            <p:ph type="pic" idx="2"/>
          </p:nvPr>
        </p:nvSpPr>
        <p:spPr>
          <a:xfrm>
            <a:off x="4107180" y="0"/>
            <a:ext cx="3977640" cy="299325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97" name="Google Shape;597;p86"/>
          <p:cNvSpPr>
            <a:spLocks noGrp="1"/>
          </p:cNvSpPr>
          <p:nvPr>
            <p:ph type="pic" idx="3"/>
          </p:nvPr>
        </p:nvSpPr>
        <p:spPr>
          <a:xfrm>
            <a:off x="0" y="0"/>
            <a:ext cx="3977640" cy="299325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98" name="Google Shape;598;p86"/>
          <p:cNvSpPr>
            <a:spLocks noGrp="1"/>
          </p:cNvSpPr>
          <p:nvPr>
            <p:ph type="pic" idx="4"/>
          </p:nvPr>
        </p:nvSpPr>
        <p:spPr>
          <a:xfrm>
            <a:off x="8214360" y="0"/>
            <a:ext cx="3977640" cy="299325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599" name="Google Shape;599;p86"/>
          <p:cNvSpPr>
            <a:spLocks noGrp="1"/>
          </p:cNvSpPr>
          <p:nvPr>
            <p:ph type="pic" idx="5"/>
          </p:nvPr>
        </p:nvSpPr>
        <p:spPr>
          <a:xfrm>
            <a:off x="4107180" y="3118439"/>
            <a:ext cx="3977640" cy="299325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00" name="Google Shape;600;p86"/>
          <p:cNvSpPr>
            <a:spLocks noGrp="1"/>
          </p:cNvSpPr>
          <p:nvPr>
            <p:ph type="pic" idx="6"/>
          </p:nvPr>
        </p:nvSpPr>
        <p:spPr>
          <a:xfrm>
            <a:off x="0" y="3118439"/>
            <a:ext cx="3977640" cy="299325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01" name="Google Shape;601;p86"/>
          <p:cNvSpPr>
            <a:spLocks noGrp="1"/>
          </p:cNvSpPr>
          <p:nvPr>
            <p:ph type="pic" idx="7"/>
          </p:nvPr>
        </p:nvSpPr>
        <p:spPr>
          <a:xfrm>
            <a:off x="8214360" y="3118439"/>
            <a:ext cx="3977640" cy="299325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02" name="Google Shape;602;p86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03" name="Google Shape;603;p86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604" name="Google Shape;604;p86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" name="Google Shape;605;p86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" name="Google Shape;606;p86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07" name="Google Shape;607;p86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8" name="Google Shape;608;p86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09" name="Google Shape;609;p86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_Mascot Stadium">
  <p:cSld name="Cover_Mascot Stadium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33"/>
          <p:cNvPicPr preferRelativeResize="0"/>
          <p:nvPr/>
        </p:nvPicPr>
        <p:blipFill rotWithShape="1">
          <a:blip r:embed="rId2">
            <a:alphaModFix/>
          </a:blip>
          <a:srcRect l="11334" t="15157" r="6587" b="15372"/>
          <a:stretch/>
        </p:blipFill>
        <p:spPr>
          <a:xfrm>
            <a:off x="0" y="0"/>
            <a:ext cx="1219809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33"/>
          <p:cNvSpPr/>
          <p:nvPr/>
        </p:nvSpPr>
        <p:spPr>
          <a:xfrm>
            <a:off x="6096000" y="0"/>
            <a:ext cx="5638800" cy="6858000"/>
          </a:xfrm>
          <a:prstGeom prst="rect">
            <a:avLst/>
          </a:prstGeom>
          <a:solidFill>
            <a:schemeClr val="lt2">
              <a:alpha val="9176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33"/>
          <p:cNvSpPr txBox="1">
            <a:spLocks noGrp="1"/>
          </p:cNvSpPr>
          <p:nvPr>
            <p:ph type="title"/>
          </p:nvPr>
        </p:nvSpPr>
        <p:spPr>
          <a:xfrm>
            <a:off x="6590530" y="365125"/>
            <a:ext cx="4602480" cy="3281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90" name="Google Shape;90;p33"/>
          <p:cNvGrpSpPr/>
          <p:nvPr/>
        </p:nvGrpSpPr>
        <p:grpSpPr>
          <a:xfrm>
            <a:off x="7560842" y="4109165"/>
            <a:ext cx="2661855" cy="1797998"/>
            <a:chOff x="-2931" y="-4852"/>
            <a:chExt cx="17157" cy="11589"/>
          </a:xfrm>
        </p:grpSpPr>
        <p:sp>
          <p:nvSpPr>
            <p:cNvPr id="91" name="Google Shape;91;p33"/>
            <p:cNvSpPr/>
            <p:nvPr/>
          </p:nvSpPr>
          <p:spPr>
            <a:xfrm>
              <a:off x="3516" y="-4567"/>
              <a:ext cx="4245" cy="45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33"/>
            <p:cNvSpPr/>
            <p:nvPr/>
          </p:nvSpPr>
          <p:spPr>
            <a:xfrm>
              <a:off x="-2931" y="1653"/>
              <a:ext cx="17157" cy="5084"/>
            </a:xfrm>
            <a:custGeom>
              <a:avLst/>
              <a:gdLst/>
              <a:ahLst/>
              <a:cxnLst/>
              <a:rect l="l" t="t" r="r" b="b"/>
              <a:pathLst>
                <a:path w="974" h="286" extrusionOk="0">
                  <a:moveTo>
                    <a:pt x="104" y="92"/>
                  </a:moveTo>
                  <a:cubicBezTo>
                    <a:pt x="106" y="93"/>
                    <a:pt x="107" y="96"/>
                    <a:pt x="108" y="100"/>
                  </a:cubicBezTo>
                  <a:cubicBezTo>
                    <a:pt x="108" y="102"/>
                    <a:pt x="109" y="103"/>
                    <a:pt x="110" y="103"/>
                  </a:cubicBezTo>
                  <a:cubicBezTo>
                    <a:pt x="111" y="103"/>
                    <a:pt x="112" y="102"/>
                    <a:pt x="112" y="100"/>
                  </a:cubicBezTo>
                  <a:cubicBezTo>
                    <a:pt x="112" y="99"/>
                    <a:pt x="111" y="98"/>
                    <a:pt x="111" y="96"/>
                  </a:cubicBezTo>
                  <a:cubicBezTo>
                    <a:pt x="111" y="94"/>
                    <a:pt x="111" y="91"/>
                    <a:pt x="111" y="88"/>
                  </a:cubicBezTo>
                  <a:cubicBezTo>
                    <a:pt x="111" y="84"/>
                    <a:pt x="110" y="82"/>
                    <a:pt x="110" y="82"/>
                  </a:cubicBezTo>
                  <a:cubicBezTo>
                    <a:pt x="109" y="81"/>
                    <a:pt x="107" y="81"/>
                    <a:pt x="104" y="81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5" y="81"/>
                    <a:pt x="4" y="81"/>
                    <a:pt x="4" y="82"/>
                  </a:cubicBezTo>
                  <a:cubicBezTo>
                    <a:pt x="3" y="83"/>
                    <a:pt x="3" y="85"/>
                    <a:pt x="3" y="87"/>
                  </a:cubicBezTo>
                  <a:cubicBezTo>
                    <a:pt x="3" y="90"/>
                    <a:pt x="2" y="94"/>
                    <a:pt x="1" y="98"/>
                  </a:cubicBezTo>
                  <a:cubicBezTo>
                    <a:pt x="1" y="101"/>
                    <a:pt x="0" y="103"/>
                    <a:pt x="0" y="105"/>
                  </a:cubicBezTo>
                  <a:cubicBezTo>
                    <a:pt x="0" y="106"/>
                    <a:pt x="1" y="107"/>
                    <a:pt x="2" y="107"/>
                  </a:cubicBezTo>
                  <a:cubicBezTo>
                    <a:pt x="3" y="107"/>
                    <a:pt x="4" y="106"/>
                    <a:pt x="4" y="104"/>
                  </a:cubicBezTo>
                  <a:cubicBezTo>
                    <a:pt x="5" y="98"/>
                    <a:pt x="7" y="95"/>
                    <a:pt x="9" y="93"/>
                  </a:cubicBezTo>
                  <a:cubicBezTo>
                    <a:pt x="11" y="91"/>
                    <a:pt x="15" y="90"/>
                    <a:pt x="20" y="90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6" y="90"/>
                    <a:pt x="47" y="90"/>
                    <a:pt x="48" y="91"/>
                  </a:cubicBezTo>
                  <a:cubicBezTo>
                    <a:pt x="48" y="91"/>
                    <a:pt x="49" y="93"/>
                    <a:pt x="49" y="95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186"/>
                    <a:pt x="49" y="186"/>
                    <a:pt x="49" y="186"/>
                  </a:cubicBezTo>
                  <a:cubicBezTo>
                    <a:pt x="49" y="191"/>
                    <a:pt x="48" y="194"/>
                    <a:pt x="46" y="196"/>
                  </a:cubicBezTo>
                  <a:cubicBezTo>
                    <a:pt x="45" y="198"/>
                    <a:pt x="42" y="199"/>
                    <a:pt x="37" y="200"/>
                  </a:cubicBezTo>
                  <a:cubicBezTo>
                    <a:pt x="35" y="200"/>
                    <a:pt x="34" y="201"/>
                    <a:pt x="34" y="202"/>
                  </a:cubicBezTo>
                  <a:cubicBezTo>
                    <a:pt x="34" y="203"/>
                    <a:pt x="35" y="204"/>
                    <a:pt x="37" y="204"/>
                  </a:cubicBezTo>
                  <a:cubicBezTo>
                    <a:pt x="37" y="204"/>
                    <a:pt x="39" y="204"/>
                    <a:pt x="43" y="203"/>
                  </a:cubicBezTo>
                  <a:cubicBezTo>
                    <a:pt x="44" y="203"/>
                    <a:pt x="47" y="203"/>
                    <a:pt x="49" y="203"/>
                  </a:cubicBezTo>
                  <a:cubicBezTo>
                    <a:pt x="56" y="203"/>
                    <a:pt x="56" y="203"/>
                    <a:pt x="56" y="203"/>
                  </a:cubicBezTo>
                  <a:cubicBezTo>
                    <a:pt x="63" y="203"/>
                    <a:pt x="63" y="203"/>
                    <a:pt x="63" y="203"/>
                  </a:cubicBezTo>
                  <a:cubicBezTo>
                    <a:pt x="67" y="203"/>
                    <a:pt x="70" y="203"/>
                    <a:pt x="71" y="203"/>
                  </a:cubicBezTo>
                  <a:cubicBezTo>
                    <a:pt x="73" y="204"/>
                    <a:pt x="74" y="204"/>
                    <a:pt x="75" y="204"/>
                  </a:cubicBezTo>
                  <a:cubicBezTo>
                    <a:pt x="77" y="204"/>
                    <a:pt x="78" y="203"/>
                    <a:pt x="78" y="202"/>
                  </a:cubicBezTo>
                  <a:cubicBezTo>
                    <a:pt x="78" y="201"/>
                    <a:pt x="77" y="200"/>
                    <a:pt x="74" y="200"/>
                  </a:cubicBezTo>
                  <a:cubicBezTo>
                    <a:pt x="67" y="198"/>
                    <a:pt x="63" y="194"/>
                    <a:pt x="63" y="187"/>
                  </a:cubicBezTo>
                  <a:cubicBezTo>
                    <a:pt x="63" y="184"/>
                    <a:pt x="63" y="184"/>
                    <a:pt x="63" y="184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3"/>
                    <a:pt x="63" y="92"/>
                    <a:pt x="64" y="91"/>
                  </a:cubicBezTo>
                  <a:cubicBezTo>
                    <a:pt x="64" y="90"/>
                    <a:pt x="66" y="90"/>
                    <a:pt x="69" y="90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9" y="90"/>
                    <a:pt x="102" y="90"/>
                    <a:pt x="104" y="92"/>
                  </a:cubicBezTo>
                  <a:close/>
                  <a:moveTo>
                    <a:pt x="152" y="88"/>
                  </a:moveTo>
                  <a:cubicBezTo>
                    <a:pt x="153" y="87"/>
                    <a:pt x="156" y="87"/>
                    <a:pt x="159" y="87"/>
                  </a:cubicBezTo>
                  <a:cubicBezTo>
                    <a:pt x="173" y="87"/>
                    <a:pt x="173" y="87"/>
                    <a:pt x="173" y="87"/>
                  </a:cubicBezTo>
                  <a:cubicBezTo>
                    <a:pt x="183" y="87"/>
                    <a:pt x="189" y="87"/>
                    <a:pt x="192" y="88"/>
                  </a:cubicBezTo>
                  <a:cubicBezTo>
                    <a:pt x="196" y="89"/>
                    <a:pt x="198" y="91"/>
                    <a:pt x="199" y="94"/>
                  </a:cubicBezTo>
                  <a:cubicBezTo>
                    <a:pt x="200" y="95"/>
                    <a:pt x="200" y="97"/>
                    <a:pt x="200" y="99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00" y="103"/>
                    <a:pt x="201" y="104"/>
                    <a:pt x="202" y="104"/>
                  </a:cubicBezTo>
                  <a:cubicBezTo>
                    <a:pt x="203" y="104"/>
                    <a:pt x="204" y="104"/>
                    <a:pt x="204" y="103"/>
                  </a:cubicBezTo>
                  <a:cubicBezTo>
                    <a:pt x="204" y="102"/>
                    <a:pt x="205" y="100"/>
                    <a:pt x="205" y="96"/>
                  </a:cubicBezTo>
                  <a:cubicBezTo>
                    <a:pt x="205" y="91"/>
                    <a:pt x="205" y="91"/>
                    <a:pt x="205" y="91"/>
                  </a:cubicBezTo>
                  <a:cubicBezTo>
                    <a:pt x="206" y="87"/>
                    <a:pt x="206" y="85"/>
                    <a:pt x="206" y="84"/>
                  </a:cubicBezTo>
                  <a:cubicBezTo>
                    <a:pt x="206" y="83"/>
                    <a:pt x="206" y="82"/>
                    <a:pt x="206" y="82"/>
                  </a:cubicBezTo>
                  <a:cubicBezTo>
                    <a:pt x="206" y="80"/>
                    <a:pt x="205" y="79"/>
                    <a:pt x="203" y="79"/>
                  </a:cubicBezTo>
                  <a:cubicBezTo>
                    <a:pt x="203" y="79"/>
                    <a:pt x="201" y="79"/>
                    <a:pt x="200" y="80"/>
                  </a:cubicBezTo>
                  <a:cubicBezTo>
                    <a:pt x="199" y="80"/>
                    <a:pt x="197" y="80"/>
                    <a:pt x="193" y="80"/>
                  </a:cubicBezTo>
                  <a:cubicBezTo>
                    <a:pt x="181" y="81"/>
                    <a:pt x="181" y="81"/>
                    <a:pt x="181" y="81"/>
                  </a:cubicBezTo>
                  <a:cubicBezTo>
                    <a:pt x="175" y="81"/>
                    <a:pt x="169" y="81"/>
                    <a:pt x="161" y="81"/>
                  </a:cubicBezTo>
                  <a:cubicBezTo>
                    <a:pt x="149" y="81"/>
                    <a:pt x="139" y="81"/>
                    <a:pt x="131" y="80"/>
                  </a:cubicBezTo>
                  <a:cubicBezTo>
                    <a:pt x="128" y="79"/>
                    <a:pt x="126" y="79"/>
                    <a:pt x="125" y="79"/>
                  </a:cubicBezTo>
                  <a:cubicBezTo>
                    <a:pt x="122" y="79"/>
                    <a:pt x="121" y="80"/>
                    <a:pt x="121" y="82"/>
                  </a:cubicBezTo>
                  <a:cubicBezTo>
                    <a:pt x="121" y="83"/>
                    <a:pt x="121" y="83"/>
                    <a:pt x="123" y="83"/>
                  </a:cubicBezTo>
                  <a:cubicBezTo>
                    <a:pt x="129" y="83"/>
                    <a:pt x="132" y="85"/>
                    <a:pt x="134" y="88"/>
                  </a:cubicBezTo>
                  <a:cubicBezTo>
                    <a:pt x="136" y="91"/>
                    <a:pt x="137" y="96"/>
                    <a:pt x="137" y="105"/>
                  </a:cubicBezTo>
                  <a:cubicBezTo>
                    <a:pt x="137" y="180"/>
                    <a:pt x="137" y="180"/>
                    <a:pt x="137" y="180"/>
                  </a:cubicBezTo>
                  <a:cubicBezTo>
                    <a:pt x="137" y="186"/>
                    <a:pt x="137" y="186"/>
                    <a:pt x="137" y="186"/>
                  </a:cubicBezTo>
                  <a:cubicBezTo>
                    <a:pt x="137" y="193"/>
                    <a:pt x="135" y="198"/>
                    <a:pt x="130" y="199"/>
                  </a:cubicBezTo>
                  <a:cubicBezTo>
                    <a:pt x="127" y="200"/>
                    <a:pt x="127" y="200"/>
                    <a:pt x="127" y="200"/>
                  </a:cubicBezTo>
                  <a:cubicBezTo>
                    <a:pt x="126" y="200"/>
                    <a:pt x="125" y="201"/>
                    <a:pt x="125" y="202"/>
                  </a:cubicBezTo>
                  <a:cubicBezTo>
                    <a:pt x="125" y="203"/>
                    <a:pt x="126" y="204"/>
                    <a:pt x="128" y="204"/>
                  </a:cubicBezTo>
                  <a:cubicBezTo>
                    <a:pt x="128" y="204"/>
                    <a:pt x="130" y="204"/>
                    <a:pt x="132" y="203"/>
                  </a:cubicBezTo>
                  <a:cubicBezTo>
                    <a:pt x="137" y="202"/>
                    <a:pt x="144" y="202"/>
                    <a:pt x="154" y="202"/>
                  </a:cubicBezTo>
                  <a:cubicBezTo>
                    <a:pt x="162" y="202"/>
                    <a:pt x="171" y="203"/>
                    <a:pt x="183" y="204"/>
                  </a:cubicBezTo>
                  <a:cubicBezTo>
                    <a:pt x="185" y="204"/>
                    <a:pt x="188" y="204"/>
                    <a:pt x="189" y="204"/>
                  </a:cubicBezTo>
                  <a:cubicBezTo>
                    <a:pt x="197" y="204"/>
                    <a:pt x="204" y="201"/>
                    <a:pt x="209" y="194"/>
                  </a:cubicBezTo>
                  <a:cubicBezTo>
                    <a:pt x="214" y="189"/>
                    <a:pt x="216" y="185"/>
                    <a:pt x="216" y="181"/>
                  </a:cubicBezTo>
                  <a:cubicBezTo>
                    <a:pt x="216" y="179"/>
                    <a:pt x="215" y="178"/>
                    <a:pt x="214" y="178"/>
                  </a:cubicBezTo>
                  <a:cubicBezTo>
                    <a:pt x="214" y="178"/>
                    <a:pt x="213" y="179"/>
                    <a:pt x="212" y="180"/>
                  </a:cubicBezTo>
                  <a:cubicBezTo>
                    <a:pt x="206" y="190"/>
                    <a:pt x="190" y="196"/>
                    <a:pt x="167" y="196"/>
                  </a:cubicBezTo>
                  <a:cubicBezTo>
                    <a:pt x="160" y="196"/>
                    <a:pt x="155" y="195"/>
                    <a:pt x="153" y="194"/>
                  </a:cubicBezTo>
                  <a:cubicBezTo>
                    <a:pt x="152" y="193"/>
                    <a:pt x="151" y="189"/>
                    <a:pt x="151" y="184"/>
                  </a:cubicBezTo>
                  <a:cubicBezTo>
                    <a:pt x="151" y="151"/>
                    <a:pt x="151" y="151"/>
                    <a:pt x="151" y="151"/>
                  </a:cubicBezTo>
                  <a:cubicBezTo>
                    <a:pt x="151" y="149"/>
                    <a:pt x="151" y="149"/>
                    <a:pt x="151" y="149"/>
                  </a:cubicBezTo>
                  <a:cubicBezTo>
                    <a:pt x="151" y="147"/>
                    <a:pt x="151" y="146"/>
                    <a:pt x="152" y="145"/>
                  </a:cubicBezTo>
                  <a:cubicBezTo>
                    <a:pt x="153" y="144"/>
                    <a:pt x="155" y="144"/>
                    <a:pt x="158" y="144"/>
                  </a:cubicBezTo>
                  <a:cubicBezTo>
                    <a:pt x="178" y="144"/>
                    <a:pt x="178" y="144"/>
                    <a:pt x="178" y="144"/>
                  </a:cubicBezTo>
                  <a:cubicBezTo>
                    <a:pt x="183" y="144"/>
                    <a:pt x="186" y="145"/>
                    <a:pt x="188" y="146"/>
                  </a:cubicBezTo>
                  <a:cubicBezTo>
                    <a:pt x="191" y="148"/>
                    <a:pt x="192" y="150"/>
                    <a:pt x="193" y="154"/>
                  </a:cubicBezTo>
                  <a:cubicBezTo>
                    <a:pt x="193" y="157"/>
                    <a:pt x="193" y="157"/>
                    <a:pt x="193" y="157"/>
                  </a:cubicBezTo>
                  <a:cubicBezTo>
                    <a:pt x="193" y="158"/>
                    <a:pt x="194" y="159"/>
                    <a:pt x="196" y="159"/>
                  </a:cubicBezTo>
                  <a:cubicBezTo>
                    <a:pt x="197" y="159"/>
                    <a:pt x="197" y="158"/>
                    <a:pt x="197" y="157"/>
                  </a:cubicBezTo>
                  <a:cubicBezTo>
                    <a:pt x="197" y="156"/>
                    <a:pt x="197" y="155"/>
                    <a:pt x="197" y="154"/>
                  </a:cubicBezTo>
                  <a:cubicBezTo>
                    <a:pt x="197" y="150"/>
                    <a:pt x="197" y="147"/>
                    <a:pt x="197" y="143"/>
                  </a:cubicBezTo>
                  <a:cubicBezTo>
                    <a:pt x="197" y="138"/>
                    <a:pt x="197" y="133"/>
                    <a:pt x="197" y="127"/>
                  </a:cubicBezTo>
                  <a:cubicBezTo>
                    <a:pt x="197" y="127"/>
                    <a:pt x="197" y="126"/>
                    <a:pt x="197" y="125"/>
                  </a:cubicBezTo>
                  <a:cubicBezTo>
                    <a:pt x="197" y="124"/>
                    <a:pt x="197" y="123"/>
                    <a:pt x="196" y="123"/>
                  </a:cubicBezTo>
                  <a:cubicBezTo>
                    <a:pt x="194" y="123"/>
                    <a:pt x="194" y="124"/>
                    <a:pt x="193" y="125"/>
                  </a:cubicBezTo>
                  <a:cubicBezTo>
                    <a:pt x="193" y="129"/>
                    <a:pt x="192" y="132"/>
                    <a:pt x="191" y="133"/>
                  </a:cubicBezTo>
                  <a:cubicBezTo>
                    <a:pt x="190" y="134"/>
                    <a:pt x="188" y="135"/>
                    <a:pt x="185" y="135"/>
                  </a:cubicBezTo>
                  <a:cubicBezTo>
                    <a:pt x="181" y="136"/>
                    <a:pt x="176" y="136"/>
                    <a:pt x="170" y="136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3" y="136"/>
                    <a:pt x="152" y="136"/>
                    <a:pt x="151" y="136"/>
                  </a:cubicBezTo>
                  <a:cubicBezTo>
                    <a:pt x="151" y="135"/>
                    <a:pt x="151" y="133"/>
                    <a:pt x="151" y="131"/>
                  </a:cubicBezTo>
                  <a:cubicBezTo>
                    <a:pt x="151" y="95"/>
                    <a:pt x="151" y="95"/>
                    <a:pt x="151" y="95"/>
                  </a:cubicBezTo>
                  <a:cubicBezTo>
                    <a:pt x="151" y="91"/>
                    <a:pt x="151" y="89"/>
                    <a:pt x="152" y="88"/>
                  </a:cubicBezTo>
                  <a:close/>
                  <a:moveTo>
                    <a:pt x="333" y="109"/>
                  </a:moveTo>
                  <a:cubicBezTo>
                    <a:pt x="333" y="99"/>
                    <a:pt x="333" y="99"/>
                    <a:pt x="333" y="99"/>
                  </a:cubicBezTo>
                  <a:cubicBezTo>
                    <a:pt x="333" y="94"/>
                    <a:pt x="334" y="90"/>
                    <a:pt x="335" y="88"/>
                  </a:cubicBezTo>
                  <a:cubicBezTo>
                    <a:pt x="336" y="85"/>
                    <a:pt x="339" y="84"/>
                    <a:pt x="342" y="83"/>
                  </a:cubicBezTo>
                  <a:cubicBezTo>
                    <a:pt x="344" y="83"/>
                    <a:pt x="344" y="82"/>
                    <a:pt x="344" y="81"/>
                  </a:cubicBezTo>
                  <a:cubicBezTo>
                    <a:pt x="344" y="80"/>
                    <a:pt x="343" y="80"/>
                    <a:pt x="342" y="80"/>
                  </a:cubicBezTo>
                  <a:cubicBezTo>
                    <a:pt x="341" y="80"/>
                    <a:pt x="339" y="80"/>
                    <a:pt x="337" y="80"/>
                  </a:cubicBezTo>
                  <a:cubicBezTo>
                    <a:pt x="335" y="80"/>
                    <a:pt x="332" y="81"/>
                    <a:pt x="328" y="81"/>
                  </a:cubicBezTo>
                  <a:cubicBezTo>
                    <a:pt x="321" y="81"/>
                    <a:pt x="316" y="80"/>
                    <a:pt x="312" y="80"/>
                  </a:cubicBezTo>
                  <a:cubicBezTo>
                    <a:pt x="310" y="80"/>
                    <a:pt x="309" y="80"/>
                    <a:pt x="308" y="80"/>
                  </a:cubicBezTo>
                  <a:cubicBezTo>
                    <a:pt x="306" y="80"/>
                    <a:pt x="306" y="80"/>
                    <a:pt x="306" y="81"/>
                  </a:cubicBezTo>
                  <a:cubicBezTo>
                    <a:pt x="306" y="83"/>
                    <a:pt x="306" y="83"/>
                    <a:pt x="308" y="84"/>
                  </a:cubicBezTo>
                  <a:cubicBezTo>
                    <a:pt x="314" y="85"/>
                    <a:pt x="318" y="86"/>
                    <a:pt x="321" y="88"/>
                  </a:cubicBezTo>
                  <a:cubicBezTo>
                    <a:pt x="323" y="90"/>
                    <a:pt x="325" y="94"/>
                    <a:pt x="325" y="99"/>
                  </a:cubicBezTo>
                  <a:cubicBezTo>
                    <a:pt x="326" y="120"/>
                    <a:pt x="326" y="120"/>
                    <a:pt x="326" y="120"/>
                  </a:cubicBezTo>
                  <a:cubicBezTo>
                    <a:pt x="326" y="132"/>
                    <a:pt x="326" y="132"/>
                    <a:pt x="326" y="132"/>
                  </a:cubicBezTo>
                  <a:cubicBezTo>
                    <a:pt x="326" y="176"/>
                    <a:pt x="326" y="176"/>
                    <a:pt x="326" y="176"/>
                  </a:cubicBezTo>
                  <a:cubicBezTo>
                    <a:pt x="326" y="177"/>
                    <a:pt x="326" y="177"/>
                    <a:pt x="325" y="177"/>
                  </a:cubicBezTo>
                  <a:cubicBezTo>
                    <a:pt x="325" y="178"/>
                    <a:pt x="324" y="177"/>
                    <a:pt x="323" y="175"/>
                  </a:cubicBezTo>
                  <a:cubicBezTo>
                    <a:pt x="241" y="82"/>
                    <a:pt x="241" y="82"/>
                    <a:pt x="241" y="82"/>
                  </a:cubicBezTo>
                  <a:cubicBezTo>
                    <a:pt x="239" y="81"/>
                    <a:pt x="238" y="80"/>
                    <a:pt x="236" y="80"/>
                  </a:cubicBezTo>
                  <a:cubicBezTo>
                    <a:pt x="235" y="80"/>
                    <a:pt x="234" y="80"/>
                    <a:pt x="233" y="80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25" y="80"/>
                    <a:pt x="225" y="80"/>
                    <a:pt x="225" y="80"/>
                  </a:cubicBezTo>
                  <a:cubicBezTo>
                    <a:pt x="222" y="80"/>
                    <a:pt x="222" y="80"/>
                    <a:pt x="222" y="80"/>
                  </a:cubicBezTo>
                  <a:cubicBezTo>
                    <a:pt x="221" y="80"/>
                    <a:pt x="221" y="80"/>
                    <a:pt x="220" y="80"/>
                  </a:cubicBezTo>
                  <a:cubicBezTo>
                    <a:pt x="219" y="80"/>
                    <a:pt x="218" y="80"/>
                    <a:pt x="218" y="81"/>
                  </a:cubicBezTo>
                  <a:cubicBezTo>
                    <a:pt x="218" y="82"/>
                    <a:pt x="219" y="83"/>
                    <a:pt x="221" y="83"/>
                  </a:cubicBezTo>
                  <a:cubicBezTo>
                    <a:pt x="227" y="84"/>
                    <a:pt x="232" y="87"/>
                    <a:pt x="235" y="93"/>
                  </a:cubicBezTo>
                  <a:cubicBezTo>
                    <a:pt x="238" y="99"/>
                    <a:pt x="240" y="107"/>
                    <a:pt x="240" y="118"/>
                  </a:cubicBezTo>
                  <a:cubicBezTo>
                    <a:pt x="240" y="178"/>
                    <a:pt x="240" y="178"/>
                    <a:pt x="240" y="178"/>
                  </a:cubicBezTo>
                  <a:cubicBezTo>
                    <a:pt x="240" y="185"/>
                    <a:pt x="239" y="190"/>
                    <a:pt x="237" y="192"/>
                  </a:cubicBezTo>
                  <a:cubicBezTo>
                    <a:pt x="236" y="195"/>
                    <a:pt x="232" y="198"/>
                    <a:pt x="227" y="199"/>
                  </a:cubicBezTo>
                  <a:cubicBezTo>
                    <a:pt x="225" y="200"/>
                    <a:pt x="225" y="201"/>
                    <a:pt x="225" y="202"/>
                  </a:cubicBezTo>
                  <a:cubicBezTo>
                    <a:pt x="225" y="203"/>
                    <a:pt x="226" y="203"/>
                    <a:pt x="227" y="203"/>
                  </a:cubicBezTo>
                  <a:cubicBezTo>
                    <a:pt x="228" y="203"/>
                    <a:pt x="229" y="203"/>
                    <a:pt x="230" y="203"/>
                  </a:cubicBezTo>
                  <a:cubicBezTo>
                    <a:pt x="233" y="203"/>
                    <a:pt x="235" y="202"/>
                    <a:pt x="237" y="202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50" y="203"/>
                    <a:pt x="250" y="203"/>
                    <a:pt x="250" y="203"/>
                  </a:cubicBezTo>
                  <a:cubicBezTo>
                    <a:pt x="255" y="203"/>
                    <a:pt x="258" y="203"/>
                    <a:pt x="258" y="203"/>
                  </a:cubicBezTo>
                  <a:cubicBezTo>
                    <a:pt x="259" y="203"/>
                    <a:pt x="260" y="203"/>
                    <a:pt x="261" y="203"/>
                  </a:cubicBezTo>
                  <a:cubicBezTo>
                    <a:pt x="262" y="203"/>
                    <a:pt x="263" y="203"/>
                    <a:pt x="263" y="202"/>
                  </a:cubicBezTo>
                  <a:cubicBezTo>
                    <a:pt x="263" y="200"/>
                    <a:pt x="262" y="200"/>
                    <a:pt x="260" y="199"/>
                  </a:cubicBezTo>
                  <a:cubicBezTo>
                    <a:pt x="255" y="199"/>
                    <a:pt x="252" y="198"/>
                    <a:pt x="250" y="196"/>
                  </a:cubicBezTo>
                  <a:cubicBezTo>
                    <a:pt x="249" y="195"/>
                    <a:pt x="248" y="192"/>
                    <a:pt x="247" y="188"/>
                  </a:cubicBezTo>
                  <a:cubicBezTo>
                    <a:pt x="247" y="182"/>
                    <a:pt x="247" y="182"/>
                    <a:pt x="247" y="182"/>
                  </a:cubicBezTo>
                  <a:cubicBezTo>
                    <a:pt x="247" y="178"/>
                    <a:pt x="247" y="178"/>
                    <a:pt x="247" y="178"/>
                  </a:cubicBezTo>
                  <a:cubicBezTo>
                    <a:pt x="247" y="117"/>
                    <a:pt x="247" y="117"/>
                    <a:pt x="247" y="117"/>
                  </a:cubicBezTo>
                  <a:cubicBezTo>
                    <a:pt x="247" y="115"/>
                    <a:pt x="248" y="113"/>
                    <a:pt x="249" y="113"/>
                  </a:cubicBezTo>
                  <a:cubicBezTo>
                    <a:pt x="249" y="113"/>
                    <a:pt x="250" y="113"/>
                    <a:pt x="250" y="114"/>
                  </a:cubicBezTo>
                  <a:cubicBezTo>
                    <a:pt x="251" y="115"/>
                    <a:pt x="251" y="115"/>
                    <a:pt x="251" y="115"/>
                  </a:cubicBezTo>
                  <a:cubicBezTo>
                    <a:pt x="326" y="201"/>
                    <a:pt x="326" y="201"/>
                    <a:pt x="326" y="201"/>
                  </a:cubicBezTo>
                  <a:cubicBezTo>
                    <a:pt x="328" y="203"/>
                    <a:pt x="328" y="203"/>
                    <a:pt x="328" y="203"/>
                  </a:cubicBezTo>
                  <a:cubicBezTo>
                    <a:pt x="329" y="204"/>
                    <a:pt x="329" y="204"/>
                    <a:pt x="330" y="204"/>
                  </a:cubicBezTo>
                  <a:cubicBezTo>
                    <a:pt x="332" y="204"/>
                    <a:pt x="332" y="203"/>
                    <a:pt x="333" y="202"/>
                  </a:cubicBezTo>
                  <a:cubicBezTo>
                    <a:pt x="333" y="200"/>
                    <a:pt x="333" y="196"/>
                    <a:pt x="333" y="190"/>
                  </a:cubicBezTo>
                  <a:cubicBezTo>
                    <a:pt x="333" y="115"/>
                    <a:pt x="333" y="115"/>
                    <a:pt x="333" y="115"/>
                  </a:cubicBezTo>
                  <a:cubicBezTo>
                    <a:pt x="333" y="109"/>
                    <a:pt x="333" y="109"/>
                    <a:pt x="333" y="109"/>
                  </a:cubicBezTo>
                  <a:close/>
                  <a:moveTo>
                    <a:pt x="463" y="109"/>
                  </a:moveTo>
                  <a:cubicBezTo>
                    <a:pt x="463" y="99"/>
                    <a:pt x="463" y="99"/>
                    <a:pt x="463" y="99"/>
                  </a:cubicBezTo>
                  <a:cubicBezTo>
                    <a:pt x="463" y="94"/>
                    <a:pt x="463" y="90"/>
                    <a:pt x="465" y="88"/>
                  </a:cubicBezTo>
                  <a:cubicBezTo>
                    <a:pt x="466" y="85"/>
                    <a:pt x="468" y="84"/>
                    <a:pt x="472" y="83"/>
                  </a:cubicBezTo>
                  <a:cubicBezTo>
                    <a:pt x="473" y="83"/>
                    <a:pt x="474" y="82"/>
                    <a:pt x="474" y="81"/>
                  </a:cubicBezTo>
                  <a:cubicBezTo>
                    <a:pt x="474" y="80"/>
                    <a:pt x="473" y="80"/>
                    <a:pt x="471" y="80"/>
                  </a:cubicBezTo>
                  <a:cubicBezTo>
                    <a:pt x="470" y="80"/>
                    <a:pt x="469" y="80"/>
                    <a:pt x="467" y="80"/>
                  </a:cubicBezTo>
                  <a:cubicBezTo>
                    <a:pt x="465" y="80"/>
                    <a:pt x="462" y="81"/>
                    <a:pt x="458" y="81"/>
                  </a:cubicBezTo>
                  <a:cubicBezTo>
                    <a:pt x="451" y="81"/>
                    <a:pt x="445" y="80"/>
                    <a:pt x="441" y="80"/>
                  </a:cubicBezTo>
                  <a:cubicBezTo>
                    <a:pt x="440" y="80"/>
                    <a:pt x="438" y="80"/>
                    <a:pt x="438" y="80"/>
                  </a:cubicBezTo>
                  <a:cubicBezTo>
                    <a:pt x="436" y="80"/>
                    <a:pt x="435" y="80"/>
                    <a:pt x="435" y="81"/>
                  </a:cubicBezTo>
                  <a:cubicBezTo>
                    <a:pt x="435" y="83"/>
                    <a:pt x="436" y="83"/>
                    <a:pt x="438" y="84"/>
                  </a:cubicBezTo>
                  <a:cubicBezTo>
                    <a:pt x="444" y="85"/>
                    <a:pt x="448" y="86"/>
                    <a:pt x="450" y="88"/>
                  </a:cubicBezTo>
                  <a:cubicBezTo>
                    <a:pt x="453" y="90"/>
                    <a:pt x="454" y="94"/>
                    <a:pt x="455" y="99"/>
                  </a:cubicBezTo>
                  <a:cubicBezTo>
                    <a:pt x="456" y="120"/>
                    <a:pt x="456" y="120"/>
                    <a:pt x="456" y="120"/>
                  </a:cubicBezTo>
                  <a:cubicBezTo>
                    <a:pt x="456" y="132"/>
                    <a:pt x="456" y="132"/>
                    <a:pt x="456" y="132"/>
                  </a:cubicBezTo>
                  <a:cubicBezTo>
                    <a:pt x="456" y="176"/>
                    <a:pt x="456" y="176"/>
                    <a:pt x="456" y="176"/>
                  </a:cubicBezTo>
                  <a:cubicBezTo>
                    <a:pt x="456" y="177"/>
                    <a:pt x="455" y="177"/>
                    <a:pt x="455" y="177"/>
                  </a:cubicBezTo>
                  <a:cubicBezTo>
                    <a:pt x="454" y="178"/>
                    <a:pt x="454" y="177"/>
                    <a:pt x="452" y="175"/>
                  </a:cubicBezTo>
                  <a:cubicBezTo>
                    <a:pt x="370" y="82"/>
                    <a:pt x="370" y="82"/>
                    <a:pt x="370" y="82"/>
                  </a:cubicBezTo>
                  <a:cubicBezTo>
                    <a:pt x="369" y="81"/>
                    <a:pt x="367" y="80"/>
                    <a:pt x="366" y="80"/>
                  </a:cubicBezTo>
                  <a:cubicBezTo>
                    <a:pt x="365" y="80"/>
                    <a:pt x="364" y="80"/>
                    <a:pt x="362" y="80"/>
                  </a:cubicBezTo>
                  <a:cubicBezTo>
                    <a:pt x="361" y="80"/>
                    <a:pt x="361" y="80"/>
                    <a:pt x="361" y="80"/>
                  </a:cubicBezTo>
                  <a:cubicBezTo>
                    <a:pt x="355" y="80"/>
                    <a:pt x="355" y="80"/>
                    <a:pt x="355" y="80"/>
                  </a:cubicBezTo>
                  <a:cubicBezTo>
                    <a:pt x="351" y="80"/>
                    <a:pt x="351" y="80"/>
                    <a:pt x="351" y="80"/>
                  </a:cubicBezTo>
                  <a:cubicBezTo>
                    <a:pt x="351" y="80"/>
                    <a:pt x="350" y="80"/>
                    <a:pt x="350" y="80"/>
                  </a:cubicBezTo>
                  <a:cubicBezTo>
                    <a:pt x="349" y="80"/>
                    <a:pt x="348" y="80"/>
                    <a:pt x="348" y="81"/>
                  </a:cubicBezTo>
                  <a:cubicBezTo>
                    <a:pt x="348" y="82"/>
                    <a:pt x="349" y="83"/>
                    <a:pt x="350" y="83"/>
                  </a:cubicBezTo>
                  <a:cubicBezTo>
                    <a:pt x="357" y="84"/>
                    <a:pt x="361" y="87"/>
                    <a:pt x="365" y="93"/>
                  </a:cubicBezTo>
                  <a:cubicBezTo>
                    <a:pt x="368" y="99"/>
                    <a:pt x="369" y="107"/>
                    <a:pt x="369" y="118"/>
                  </a:cubicBezTo>
                  <a:cubicBezTo>
                    <a:pt x="369" y="178"/>
                    <a:pt x="369" y="178"/>
                    <a:pt x="369" y="178"/>
                  </a:cubicBezTo>
                  <a:cubicBezTo>
                    <a:pt x="369" y="185"/>
                    <a:pt x="369" y="190"/>
                    <a:pt x="367" y="192"/>
                  </a:cubicBezTo>
                  <a:cubicBezTo>
                    <a:pt x="365" y="195"/>
                    <a:pt x="362" y="198"/>
                    <a:pt x="357" y="199"/>
                  </a:cubicBezTo>
                  <a:cubicBezTo>
                    <a:pt x="355" y="200"/>
                    <a:pt x="354" y="201"/>
                    <a:pt x="354" y="202"/>
                  </a:cubicBezTo>
                  <a:cubicBezTo>
                    <a:pt x="354" y="203"/>
                    <a:pt x="355" y="203"/>
                    <a:pt x="357" y="203"/>
                  </a:cubicBezTo>
                  <a:cubicBezTo>
                    <a:pt x="357" y="203"/>
                    <a:pt x="358" y="203"/>
                    <a:pt x="360" y="203"/>
                  </a:cubicBezTo>
                  <a:cubicBezTo>
                    <a:pt x="362" y="203"/>
                    <a:pt x="364" y="202"/>
                    <a:pt x="367" y="202"/>
                  </a:cubicBezTo>
                  <a:cubicBezTo>
                    <a:pt x="371" y="202"/>
                    <a:pt x="371" y="202"/>
                    <a:pt x="371" y="202"/>
                  </a:cubicBezTo>
                  <a:cubicBezTo>
                    <a:pt x="380" y="203"/>
                    <a:pt x="380" y="203"/>
                    <a:pt x="380" y="203"/>
                  </a:cubicBezTo>
                  <a:cubicBezTo>
                    <a:pt x="384" y="203"/>
                    <a:pt x="387" y="203"/>
                    <a:pt x="388" y="203"/>
                  </a:cubicBezTo>
                  <a:cubicBezTo>
                    <a:pt x="389" y="203"/>
                    <a:pt x="390" y="203"/>
                    <a:pt x="390" y="203"/>
                  </a:cubicBezTo>
                  <a:cubicBezTo>
                    <a:pt x="392" y="203"/>
                    <a:pt x="392" y="203"/>
                    <a:pt x="392" y="202"/>
                  </a:cubicBezTo>
                  <a:cubicBezTo>
                    <a:pt x="392" y="200"/>
                    <a:pt x="391" y="200"/>
                    <a:pt x="389" y="199"/>
                  </a:cubicBezTo>
                  <a:cubicBezTo>
                    <a:pt x="385" y="199"/>
                    <a:pt x="381" y="198"/>
                    <a:pt x="380" y="196"/>
                  </a:cubicBezTo>
                  <a:cubicBezTo>
                    <a:pt x="378" y="195"/>
                    <a:pt x="377" y="192"/>
                    <a:pt x="377" y="188"/>
                  </a:cubicBezTo>
                  <a:cubicBezTo>
                    <a:pt x="377" y="182"/>
                    <a:pt x="377" y="182"/>
                    <a:pt x="377" y="182"/>
                  </a:cubicBezTo>
                  <a:cubicBezTo>
                    <a:pt x="377" y="178"/>
                    <a:pt x="377" y="178"/>
                    <a:pt x="377" y="178"/>
                  </a:cubicBezTo>
                  <a:cubicBezTo>
                    <a:pt x="377" y="117"/>
                    <a:pt x="377" y="117"/>
                    <a:pt x="377" y="117"/>
                  </a:cubicBezTo>
                  <a:cubicBezTo>
                    <a:pt x="377" y="115"/>
                    <a:pt x="377" y="113"/>
                    <a:pt x="378" y="113"/>
                  </a:cubicBezTo>
                  <a:cubicBezTo>
                    <a:pt x="379" y="113"/>
                    <a:pt x="379" y="113"/>
                    <a:pt x="380" y="114"/>
                  </a:cubicBezTo>
                  <a:cubicBezTo>
                    <a:pt x="380" y="115"/>
                    <a:pt x="380" y="115"/>
                    <a:pt x="380" y="115"/>
                  </a:cubicBezTo>
                  <a:cubicBezTo>
                    <a:pt x="456" y="201"/>
                    <a:pt x="456" y="201"/>
                    <a:pt x="456" y="201"/>
                  </a:cubicBezTo>
                  <a:cubicBezTo>
                    <a:pt x="458" y="203"/>
                    <a:pt x="458" y="203"/>
                    <a:pt x="458" y="203"/>
                  </a:cubicBezTo>
                  <a:cubicBezTo>
                    <a:pt x="458" y="204"/>
                    <a:pt x="459" y="204"/>
                    <a:pt x="460" y="204"/>
                  </a:cubicBezTo>
                  <a:cubicBezTo>
                    <a:pt x="461" y="204"/>
                    <a:pt x="462" y="203"/>
                    <a:pt x="462" y="202"/>
                  </a:cubicBezTo>
                  <a:cubicBezTo>
                    <a:pt x="463" y="200"/>
                    <a:pt x="463" y="196"/>
                    <a:pt x="463" y="190"/>
                  </a:cubicBezTo>
                  <a:cubicBezTo>
                    <a:pt x="463" y="115"/>
                    <a:pt x="463" y="115"/>
                    <a:pt x="463" y="115"/>
                  </a:cubicBezTo>
                  <a:cubicBezTo>
                    <a:pt x="463" y="109"/>
                    <a:pt x="463" y="109"/>
                    <a:pt x="463" y="109"/>
                  </a:cubicBezTo>
                  <a:close/>
                  <a:moveTo>
                    <a:pt x="512" y="88"/>
                  </a:moveTo>
                  <a:cubicBezTo>
                    <a:pt x="513" y="87"/>
                    <a:pt x="515" y="87"/>
                    <a:pt x="519" y="87"/>
                  </a:cubicBezTo>
                  <a:cubicBezTo>
                    <a:pt x="533" y="87"/>
                    <a:pt x="533" y="87"/>
                    <a:pt x="533" y="87"/>
                  </a:cubicBezTo>
                  <a:cubicBezTo>
                    <a:pt x="542" y="87"/>
                    <a:pt x="548" y="87"/>
                    <a:pt x="552" y="88"/>
                  </a:cubicBezTo>
                  <a:cubicBezTo>
                    <a:pt x="555" y="89"/>
                    <a:pt x="558" y="91"/>
                    <a:pt x="559" y="94"/>
                  </a:cubicBezTo>
                  <a:cubicBezTo>
                    <a:pt x="559" y="95"/>
                    <a:pt x="560" y="97"/>
                    <a:pt x="560" y="99"/>
                  </a:cubicBezTo>
                  <a:cubicBezTo>
                    <a:pt x="560" y="101"/>
                    <a:pt x="560" y="101"/>
                    <a:pt x="560" y="101"/>
                  </a:cubicBezTo>
                  <a:cubicBezTo>
                    <a:pt x="560" y="103"/>
                    <a:pt x="560" y="104"/>
                    <a:pt x="562" y="104"/>
                  </a:cubicBezTo>
                  <a:cubicBezTo>
                    <a:pt x="563" y="104"/>
                    <a:pt x="563" y="104"/>
                    <a:pt x="564" y="103"/>
                  </a:cubicBezTo>
                  <a:cubicBezTo>
                    <a:pt x="564" y="102"/>
                    <a:pt x="564" y="100"/>
                    <a:pt x="564" y="96"/>
                  </a:cubicBezTo>
                  <a:cubicBezTo>
                    <a:pt x="565" y="91"/>
                    <a:pt x="565" y="91"/>
                    <a:pt x="565" y="91"/>
                  </a:cubicBezTo>
                  <a:cubicBezTo>
                    <a:pt x="565" y="87"/>
                    <a:pt x="565" y="85"/>
                    <a:pt x="566" y="84"/>
                  </a:cubicBezTo>
                  <a:cubicBezTo>
                    <a:pt x="566" y="83"/>
                    <a:pt x="566" y="82"/>
                    <a:pt x="566" y="82"/>
                  </a:cubicBezTo>
                  <a:cubicBezTo>
                    <a:pt x="566" y="80"/>
                    <a:pt x="565" y="79"/>
                    <a:pt x="563" y="79"/>
                  </a:cubicBezTo>
                  <a:cubicBezTo>
                    <a:pt x="562" y="79"/>
                    <a:pt x="561" y="79"/>
                    <a:pt x="559" y="80"/>
                  </a:cubicBezTo>
                  <a:cubicBezTo>
                    <a:pt x="559" y="80"/>
                    <a:pt x="556" y="80"/>
                    <a:pt x="553" y="80"/>
                  </a:cubicBezTo>
                  <a:cubicBezTo>
                    <a:pt x="540" y="81"/>
                    <a:pt x="540" y="81"/>
                    <a:pt x="540" y="81"/>
                  </a:cubicBezTo>
                  <a:cubicBezTo>
                    <a:pt x="535" y="81"/>
                    <a:pt x="528" y="81"/>
                    <a:pt x="521" y="81"/>
                  </a:cubicBezTo>
                  <a:cubicBezTo>
                    <a:pt x="509" y="81"/>
                    <a:pt x="499" y="81"/>
                    <a:pt x="490" y="80"/>
                  </a:cubicBezTo>
                  <a:cubicBezTo>
                    <a:pt x="488" y="79"/>
                    <a:pt x="486" y="79"/>
                    <a:pt x="484" y="79"/>
                  </a:cubicBezTo>
                  <a:cubicBezTo>
                    <a:pt x="482" y="79"/>
                    <a:pt x="480" y="80"/>
                    <a:pt x="480" y="82"/>
                  </a:cubicBezTo>
                  <a:cubicBezTo>
                    <a:pt x="480" y="83"/>
                    <a:pt x="481" y="83"/>
                    <a:pt x="483" y="83"/>
                  </a:cubicBezTo>
                  <a:cubicBezTo>
                    <a:pt x="488" y="83"/>
                    <a:pt x="492" y="85"/>
                    <a:pt x="494" y="88"/>
                  </a:cubicBezTo>
                  <a:cubicBezTo>
                    <a:pt x="496" y="91"/>
                    <a:pt x="497" y="96"/>
                    <a:pt x="497" y="105"/>
                  </a:cubicBezTo>
                  <a:cubicBezTo>
                    <a:pt x="497" y="180"/>
                    <a:pt x="497" y="180"/>
                    <a:pt x="497" y="180"/>
                  </a:cubicBezTo>
                  <a:cubicBezTo>
                    <a:pt x="496" y="186"/>
                    <a:pt x="496" y="186"/>
                    <a:pt x="496" y="186"/>
                  </a:cubicBezTo>
                  <a:cubicBezTo>
                    <a:pt x="496" y="193"/>
                    <a:pt x="494" y="198"/>
                    <a:pt x="490" y="199"/>
                  </a:cubicBezTo>
                  <a:cubicBezTo>
                    <a:pt x="487" y="200"/>
                    <a:pt x="487" y="200"/>
                    <a:pt x="487" y="200"/>
                  </a:cubicBezTo>
                  <a:cubicBezTo>
                    <a:pt x="485" y="200"/>
                    <a:pt x="484" y="201"/>
                    <a:pt x="484" y="202"/>
                  </a:cubicBezTo>
                  <a:cubicBezTo>
                    <a:pt x="484" y="203"/>
                    <a:pt x="485" y="204"/>
                    <a:pt x="487" y="204"/>
                  </a:cubicBezTo>
                  <a:cubicBezTo>
                    <a:pt x="488" y="204"/>
                    <a:pt x="490" y="204"/>
                    <a:pt x="492" y="203"/>
                  </a:cubicBezTo>
                  <a:cubicBezTo>
                    <a:pt x="496" y="202"/>
                    <a:pt x="503" y="202"/>
                    <a:pt x="514" y="202"/>
                  </a:cubicBezTo>
                  <a:cubicBezTo>
                    <a:pt x="521" y="202"/>
                    <a:pt x="531" y="203"/>
                    <a:pt x="542" y="204"/>
                  </a:cubicBezTo>
                  <a:cubicBezTo>
                    <a:pt x="545" y="204"/>
                    <a:pt x="547" y="204"/>
                    <a:pt x="549" y="204"/>
                  </a:cubicBezTo>
                  <a:cubicBezTo>
                    <a:pt x="557" y="204"/>
                    <a:pt x="564" y="201"/>
                    <a:pt x="569" y="194"/>
                  </a:cubicBezTo>
                  <a:cubicBezTo>
                    <a:pt x="573" y="189"/>
                    <a:pt x="575" y="185"/>
                    <a:pt x="575" y="181"/>
                  </a:cubicBezTo>
                  <a:cubicBezTo>
                    <a:pt x="575" y="179"/>
                    <a:pt x="575" y="178"/>
                    <a:pt x="574" y="178"/>
                  </a:cubicBezTo>
                  <a:cubicBezTo>
                    <a:pt x="573" y="178"/>
                    <a:pt x="572" y="179"/>
                    <a:pt x="572" y="180"/>
                  </a:cubicBezTo>
                  <a:cubicBezTo>
                    <a:pt x="565" y="190"/>
                    <a:pt x="550" y="196"/>
                    <a:pt x="527" y="196"/>
                  </a:cubicBezTo>
                  <a:cubicBezTo>
                    <a:pt x="519" y="196"/>
                    <a:pt x="515" y="195"/>
                    <a:pt x="513" y="194"/>
                  </a:cubicBezTo>
                  <a:cubicBezTo>
                    <a:pt x="511" y="193"/>
                    <a:pt x="510" y="189"/>
                    <a:pt x="510" y="184"/>
                  </a:cubicBezTo>
                  <a:cubicBezTo>
                    <a:pt x="510" y="151"/>
                    <a:pt x="510" y="151"/>
                    <a:pt x="510" y="151"/>
                  </a:cubicBezTo>
                  <a:cubicBezTo>
                    <a:pt x="510" y="149"/>
                    <a:pt x="510" y="149"/>
                    <a:pt x="510" y="149"/>
                  </a:cubicBezTo>
                  <a:cubicBezTo>
                    <a:pt x="510" y="147"/>
                    <a:pt x="511" y="146"/>
                    <a:pt x="512" y="145"/>
                  </a:cubicBezTo>
                  <a:cubicBezTo>
                    <a:pt x="513" y="144"/>
                    <a:pt x="514" y="144"/>
                    <a:pt x="517" y="144"/>
                  </a:cubicBezTo>
                  <a:cubicBezTo>
                    <a:pt x="537" y="144"/>
                    <a:pt x="537" y="144"/>
                    <a:pt x="537" y="144"/>
                  </a:cubicBezTo>
                  <a:cubicBezTo>
                    <a:pt x="542" y="144"/>
                    <a:pt x="546" y="145"/>
                    <a:pt x="548" y="146"/>
                  </a:cubicBezTo>
                  <a:cubicBezTo>
                    <a:pt x="550" y="148"/>
                    <a:pt x="552" y="150"/>
                    <a:pt x="552" y="154"/>
                  </a:cubicBezTo>
                  <a:cubicBezTo>
                    <a:pt x="553" y="157"/>
                    <a:pt x="553" y="157"/>
                    <a:pt x="553" y="157"/>
                  </a:cubicBezTo>
                  <a:cubicBezTo>
                    <a:pt x="553" y="158"/>
                    <a:pt x="554" y="159"/>
                    <a:pt x="555" y="159"/>
                  </a:cubicBezTo>
                  <a:cubicBezTo>
                    <a:pt x="556" y="159"/>
                    <a:pt x="557" y="158"/>
                    <a:pt x="557" y="157"/>
                  </a:cubicBezTo>
                  <a:cubicBezTo>
                    <a:pt x="557" y="156"/>
                    <a:pt x="557" y="155"/>
                    <a:pt x="557" y="154"/>
                  </a:cubicBezTo>
                  <a:cubicBezTo>
                    <a:pt x="556" y="150"/>
                    <a:pt x="556" y="147"/>
                    <a:pt x="556" y="143"/>
                  </a:cubicBezTo>
                  <a:cubicBezTo>
                    <a:pt x="556" y="138"/>
                    <a:pt x="556" y="133"/>
                    <a:pt x="557" y="127"/>
                  </a:cubicBezTo>
                  <a:cubicBezTo>
                    <a:pt x="557" y="127"/>
                    <a:pt x="557" y="126"/>
                    <a:pt x="557" y="125"/>
                  </a:cubicBezTo>
                  <a:cubicBezTo>
                    <a:pt x="557" y="124"/>
                    <a:pt x="556" y="123"/>
                    <a:pt x="555" y="123"/>
                  </a:cubicBezTo>
                  <a:cubicBezTo>
                    <a:pt x="554" y="123"/>
                    <a:pt x="553" y="124"/>
                    <a:pt x="553" y="125"/>
                  </a:cubicBezTo>
                  <a:cubicBezTo>
                    <a:pt x="552" y="129"/>
                    <a:pt x="551" y="132"/>
                    <a:pt x="550" y="133"/>
                  </a:cubicBezTo>
                  <a:cubicBezTo>
                    <a:pt x="549" y="134"/>
                    <a:pt x="547" y="135"/>
                    <a:pt x="544" y="135"/>
                  </a:cubicBezTo>
                  <a:cubicBezTo>
                    <a:pt x="540" y="136"/>
                    <a:pt x="536" y="136"/>
                    <a:pt x="529" y="136"/>
                  </a:cubicBezTo>
                  <a:cubicBezTo>
                    <a:pt x="516" y="136"/>
                    <a:pt x="516" y="136"/>
                    <a:pt x="516" y="136"/>
                  </a:cubicBezTo>
                  <a:cubicBezTo>
                    <a:pt x="513" y="136"/>
                    <a:pt x="511" y="136"/>
                    <a:pt x="511" y="136"/>
                  </a:cubicBezTo>
                  <a:cubicBezTo>
                    <a:pt x="510" y="135"/>
                    <a:pt x="510" y="133"/>
                    <a:pt x="510" y="131"/>
                  </a:cubicBezTo>
                  <a:cubicBezTo>
                    <a:pt x="510" y="95"/>
                    <a:pt x="510" y="95"/>
                    <a:pt x="510" y="95"/>
                  </a:cubicBezTo>
                  <a:cubicBezTo>
                    <a:pt x="510" y="91"/>
                    <a:pt x="511" y="89"/>
                    <a:pt x="512" y="88"/>
                  </a:cubicBezTo>
                  <a:close/>
                  <a:moveTo>
                    <a:pt x="603" y="87"/>
                  </a:moveTo>
                  <a:cubicBezTo>
                    <a:pt x="596" y="93"/>
                    <a:pt x="593" y="101"/>
                    <a:pt x="593" y="111"/>
                  </a:cubicBezTo>
                  <a:cubicBezTo>
                    <a:pt x="593" y="119"/>
                    <a:pt x="595" y="126"/>
                    <a:pt x="601" y="132"/>
                  </a:cubicBezTo>
                  <a:cubicBezTo>
                    <a:pt x="606" y="137"/>
                    <a:pt x="616" y="142"/>
                    <a:pt x="629" y="147"/>
                  </a:cubicBezTo>
                  <a:cubicBezTo>
                    <a:pt x="642" y="151"/>
                    <a:pt x="649" y="154"/>
                    <a:pt x="652" y="157"/>
                  </a:cubicBezTo>
                  <a:cubicBezTo>
                    <a:pt x="657" y="161"/>
                    <a:pt x="660" y="167"/>
                    <a:pt x="660" y="173"/>
                  </a:cubicBezTo>
                  <a:cubicBezTo>
                    <a:pt x="660" y="180"/>
                    <a:pt x="657" y="186"/>
                    <a:pt x="651" y="191"/>
                  </a:cubicBezTo>
                  <a:cubicBezTo>
                    <a:pt x="646" y="196"/>
                    <a:pt x="639" y="198"/>
                    <a:pt x="631" y="198"/>
                  </a:cubicBezTo>
                  <a:cubicBezTo>
                    <a:pt x="623" y="198"/>
                    <a:pt x="615" y="196"/>
                    <a:pt x="608" y="191"/>
                  </a:cubicBezTo>
                  <a:cubicBezTo>
                    <a:pt x="601" y="186"/>
                    <a:pt x="597" y="179"/>
                    <a:pt x="595" y="172"/>
                  </a:cubicBezTo>
                  <a:cubicBezTo>
                    <a:pt x="594" y="169"/>
                    <a:pt x="593" y="168"/>
                    <a:pt x="592" y="168"/>
                  </a:cubicBezTo>
                  <a:cubicBezTo>
                    <a:pt x="591" y="168"/>
                    <a:pt x="590" y="168"/>
                    <a:pt x="590" y="170"/>
                  </a:cubicBezTo>
                  <a:cubicBezTo>
                    <a:pt x="590" y="172"/>
                    <a:pt x="591" y="176"/>
                    <a:pt x="592" y="182"/>
                  </a:cubicBezTo>
                  <a:cubicBezTo>
                    <a:pt x="594" y="187"/>
                    <a:pt x="594" y="189"/>
                    <a:pt x="595" y="190"/>
                  </a:cubicBezTo>
                  <a:cubicBezTo>
                    <a:pt x="595" y="193"/>
                    <a:pt x="596" y="195"/>
                    <a:pt x="596" y="196"/>
                  </a:cubicBezTo>
                  <a:cubicBezTo>
                    <a:pt x="596" y="197"/>
                    <a:pt x="597" y="198"/>
                    <a:pt x="598" y="198"/>
                  </a:cubicBezTo>
                  <a:cubicBezTo>
                    <a:pt x="601" y="200"/>
                    <a:pt x="605" y="202"/>
                    <a:pt x="610" y="203"/>
                  </a:cubicBezTo>
                  <a:cubicBezTo>
                    <a:pt x="616" y="204"/>
                    <a:pt x="621" y="205"/>
                    <a:pt x="626" y="205"/>
                  </a:cubicBezTo>
                  <a:cubicBezTo>
                    <a:pt x="638" y="205"/>
                    <a:pt x="649" y="201"/>
                    <a:pt x="657" y="194"/>
                  </a:cubicBezTo>
                  <a:cubicBezTo>
                    <a:pt x="665" y="187"/>
                    <a:pt x="669" y="178"/>
                    <a:pt x="669" y="167"/>
                  </a:cubicBezTo>
                  <a:cubicBezTo>
                    <a:pt x="669" y="150"/>
                    <a:pt x="658" y="139"/>
                    <a:pt x="636" y="131"/>
                  </a:cubicBezTo>
                  <a:cubicBezTo>
                    <a:pt x="625" y="128"/>
                    <a:pt x="617" y="125"/>
                    <a:pt x="615" y="124"/>
                  </a:cubicBezTo>
                  <a:cubicBezTo>
                    <a:pt x="612" y="122"/>
                    <a:pt x="609" y="120"/>
                    <a:pt x="607" y="117"/>
                  </a:cubicBezTo>
                  <a:cubicBezTo>
                    <a:pt x="604" y="113"/>
                    <a:pt x="602" y="109"/>
                    <a:pt x="602" y="104"/>
                  </a:cubicBezTo>
                  <a:cubicBezTo>
                    <a:pt x="602" y="98"/>
                    <a:pt x="605" y="94"/>
                    <a:pt x="609" y="90"/>
                  </a:cubicBezTo>
                  <a:cubicBezTo>
                    <a:pt x="613" y="86"/>
                    <a:pt x="618" y="84"/>
                    <a:pt x="625" y="84"/>
                  </a:cubicBezTo>
                  <a:cubicBezTo>
                    <a:pt x="633" y="84"/>
                    <a:pt x="640" y="86"/>
                    <a:pt x="647" y="90"/>
                  </a:cubicBezTo>
                  <a:cubicBezTo>
                    <a:pt x="653" y="95"/>
                    <a:pt x="658" y="100"/>
                    <a:pt x="660" y="106"/>
                  </a:cubicBezTo>
                  <a:cubicBezTo>
                    <a:pt x="661" y="109"/>
                    <a:pt x="662" y="111"/>
                    <a:pt x="663" y="111"/>
                  </a:cubicBezTo>
                  <a:cubicBezTo>
                    <a:pt x="664" y="111"/>
                    <a:pt x="665" y="110"/>
                    <a:pt x="665" y="108"/>
                  </a:cubicBezTo>
                  <a:cubicBezTo>
                    <a:pt x="665" y="107"/>
                    <a:pt x="665" y="106"/>
                    <a:pt x="664" y="104"/>
                  </a:cubicBezTo>
                  <a:cubicBezTo>
                    <a:pt x="663" y="95"/>
                    <a:pt x="663" y="95"/>
                    <a:pt x="663" y="95"/>
                  </a:cubicBezTo>
                  <a:cubicBezTo>
                    <a:pt x="662" y="90"/>
                    <a:pt x="662" y="87"/>
                    <a:pt x="662" y="86"/>
                  </a:cubicBezTo>
                  <a:cubicBezTo>
                    <a:pt x="662" y="83"/>
                    <a:pt x="661" y="81"/>
                    <a:pt x="659" y="82"/>
                  </a:cubicBezTo>
                  <a:cubicBezTo>
                    <a:pt x="659" y="82"/>
                    <a:pt x="659" y="82"/>
                    <a:pt x="658" y="82"/>
                  </a:cubicBezTo>
                  <a:cubicBezTo>
                    <a:pt x="657" y="83"/>
                    <a:pt x="657" y="83"/>
                    <a:pt x="657" y="83"/>
                  </a:cubicBezTo>
                  <a:cubicBezTo>
                    <a:pt x="656" y="84"/>
                    <a:pt x="656" y="84"/>
                    <a:pt x="655" y="84"/>
                  </a:cubicBezTo>
                  <a:cubicBezTo>
                    <a:pt x="655" y="84"/>
                    <a:pt x="654" y="84"/>
                    <a:pt x="653" y="84"/>
                  </a:cubicBezTo>
                  <a:cubicBezTo>
                    <a:pt x="647" y="81"/>
                    <a:pt x="647" y="81"/>
                    <a:pt x="647" y="81"/>
                  </a:cubicBezTo>
                  <a:cubicBezTo>
                    <a:pt x="643" y="79"/>
                    <a:pt x="638" y="78"/>
                    <a:pt x="631" y="78"/>
                  </a:cubicBezTo>
                  <a:cubicBezTo>
                    <a:pt x="620" y="78"/>
                    <a:pt x="611" y="81"/>
                    <a:pt x="603" y="87"/>
                  </a:cubicBezTo>
                  <a:close/>
                  <a:moveTo>
                    <a:pt x="700" y="87"/>
                  </a:moveTo>
                  <a:cubicBezTo>
                    <a:pt x="692" y="93"/>
                    <a:pt x="689" y="101"/>
                    <a:pt x="689" y="111"/>
                  </a:cubicBezTo>
                  <a:cubicBezTo>
                    <a:pt x="689" y="119"/>
                    <a:pt x="692" y="126"/>
                    <a:pt x="697" y="132"/>
                  </a:cubicBezTo>
                  <a:cubicBezTo>
                    <a:pt x="703" y="137"/>
                    <a:pt x="712" y="142"/>
                    <a:pt x="725" y="147"/>
                  </a:cubicBezTo>
                  <a:cubicBezTo>
                    <a:pt x="738" y="151"/>
                    <a:pt x="746" y="154"/>
                    <a:pt x="748" y="157"/>
                  </a:cubicBezTo>
                  <a:cubicBezTo>
                    <a:pt x="754" y="161"/>
                    <a:pt x="756" y="167"/>
                    <a:pt x="756" y="173"/>
                  </a:cubicBezTo>
                  <a:cubicBezTo>
                    <a:pt x="756" y="180"/>
                    <a:pt x="753" y="186"/>
                    <a:pt x="748" y="191"/>
                  </a:cubicBezTo>
                  <a:cubicBezTo>
                    <a:pt x="742" y="196"/>
                    <a:pt x="735" y="198"/>
                    <a:pt x="727" y="198"/>
                  </a:cubicBezTo>
                  <a:cubicBezTo>
                    <a:pt x="719" y="198"/>
                    <a:pt x="711" y="196"/>
                    <a:pt x="704" y="191"/>
                  </a:cubicBezTo>
                  <a:cubicBezTo>
                    <a:pt x="698" y="186"/>
                    <a:pt x="693" y="179"/>
                    <a:pt x="691" y="172"/>
                  </a:cubicBezTo>
                  <a:cubicBezTo>
                    <a:pt x="690" y="169"/>
                    <a:pt x="689" y="168"/>
                    <a:pt x="688" y="168"/>
                  </a:cubicBezTo>
                  <a:cubicBezTo>
                    <a:pt x="687" y="168"/>
                    <a:pt x="686" y="168"/>
                    <a:pt x="686" y="170"/>
                  </a:cubicBezTo>
                  <a:cubicBezTo>
                    <a:pt x="686" y="172"/>
                    <a:pt x="687" y="176"/>
                    <a:pt x="688" y="182"/>
                  </a:cubicBezTo>
                  <a:cubicBezTo>
                    <a:pt x="690" y="187"/>
                    <a:pt x="691" y="189"/>
                    <a:pt x="691" y="190"/>
                  </a:cubicBezTo>
                  <a:cubicBezTo>
                    <a:pt x="691" y="193"/>
                    <a:pt x="692" y="195"/>
                    <a:pt x="692" y="196"/>
                  </a:cubicBezTo>
                  <a:cubicBezTo>
                    <a:pt x="693" y="197"/>
                    <a:pt x="693" y="198"/>
                    <a:pt x="694" y="198"/>
                  </a:cubicBezTo>
                  <a:cubicBezTo>
                    <a:pt x="697" y="200"/>
                    <a:pt x="701" y="202"/>
                    <a:pt x="707" y="203"/>
                  </a:cubicBezTo>
                  <a:cubicBezTo>
                    <a:pt x="712" y="204"/>
                    <a:pt x="717" y="205"/>
                    <a:pt x="722" y="205"/>
                  </a:cubicBezTo>
                  <a:cubicBezTo>
                    <a:pt x="734" y="205"/>
                    <a:pt x="745" y="201"/>
                    <a:pt x="753" y="194"/>
                  </a:cubicBezTo>
                  <a:cubicBezTo>
                    <a:pt x="761" y="187"/>
                    <a:pt x="765" y="178"/>
                    <a:pt x="765" y="167"/>
                  </a:cubicBezTo>
                  <a:cubicBezTo>
                    <a:pt x="765" y="150"/>
                    <a:pt x="754" y="139"/>
                    <a:pt x="732" y="131"/>
                  </a:cubicBezTo>
                  <a:cubicBezTo>
                    <a:pt x="721" y="128"/>
                    <a:pt x="714" y="125"/>
                    <a:pt x="711" y="124"/>
                  </a:cubicBezTo>
                  <a:cubicBezTo>
                    <a:pt x="708" y="122"/>
                    <a:pt x="705" y="120"/>
                    <a:pt x="703" y="117"/>
                  </a:cubicBezTo>
                  <a:cubicBezTo>
                    <a:pt x="700" y="113"/>
                    <a:pt x="699" y="109"/>
                    <a:pt x="699" y="104"/>
                  </a:cubicBezTo>
                  <a:cubicBezTo>
                    <a:pt x="699" y="98"/>
                    <a:pt x="701" y="94"/>
                    <a:pt x="705" y="90"/>
                  </a:cubicBezTo>
                  <a:cubicBezTo>
                    <a:pt x="709" y="86"/>
                    <a:pt x="715" y="84"/>
                    <a:pt x="721" y="84"/>
                  </a:cubicBezTo>
                  <a:cubicBezTo>
                    <a:pt x="729" y="84"/>
                    <a:pt x="736" y="86"/>
                    <a:pt x="743" y="90"/>
                  </a:cubicBezTo>
                  <a:cubicBezTo>
                    <a:pt x="750" y="95"/>
                    <a:pt x="754" y="100"/>
                    <a:pt x="756" y="106"/>
                  </a:cubicBezTo>
                  <a:cubicBezTo>
                    <a:pt x="757" y="109"/>
                    <a:pt x="758" y="111"/>
                    <a:pt x="759" y="111"/>
                  </a:cubicBezTo>
                  <a:cubicBezTo>
                    <a:pt x="760" y="111"/>
                    <a:pt x="761" y="110"/>
                    <a:pt x="761" y="108"/>
                  </a:cubicBezTo>
                  <a:cubicBezTo>
                    <a:pt x="761" y="107"/>
                    <a:pt x="761" y="106"/>
                    <a:pt x="760" y="104"/>
                  </a:cubicBezTo>
                  <a:cubicBezTo>
                    <a:pt x="759" y="95"/>
                    <a:pt x="759" y="95"/>
                    <a:pt x="759" y="95"/>
                  </a:cubicBezTo>
                  <a:cubicBezTo>
                    <a:pt x="758" y="90"/>
                    <a:pt x="758" y="87"/>
                    <a:pt x="758" y="86"/>
                  </a:cubicBezTo>
                  <a:cubicBezTo>
                    <a:pt x="758" y="83"/>
                    <a:pt x="757" y="81"/>
                    <a:pt x="756" y="82"/>
                  </a:cubicBezTo>
                  <a:cubicBezTo>
                    <a:pt x="755" y="82"/>
                    <a:pt x="755" y="82"/>
                    <a:pt x="755" y="82"/>
                  </a:cubicBezTo>
                  <a:cubicBezTo>
                    <a:pt x="753" y="83"/>
                    <a:pt x="753" y="83"/>
                    <a:pt x="753" y="83"/>
                  </a:cubicBezTo>
                  <a:cubicBezTo>
                    <a:pt x="753" y="84"/>
                    <a:pt x="752" y="84"/>
                    <a:pt x="751" y="84"/>
                  </a:cubicBezTo>
                  <a:cubicBezTo>
                    <a:pt x="751" y="84"/>
                    <a:pt x="750" y="84"/>
                    <a:pt x="750" y="84"/>
                  </a:cubicBezTo>
                  <a:cubicBezTo>
                    <a:pt x="743" y="81"/>
                    <a:pt x="743" y="81"/>
                    <a:pt x="743" y="81"/>
                  </a:cubicBezTo>
                  <a:cubicBezTo>
                    <a:pt x="739" y="79"/>
                    <a:pt x="734" y="78"/>
                    <a:pt x="727" y="78"/>
                  </a:cubicBezTo>
                  <a:cubicBezTo>
                    <a:pt x="716" y="78"/>
                    <a:pt x="707" y="81"/>
                    <a:pt x="700" y="87"/>
                  </a:cubicBezTo>
                  <a:close/>
                  <a:moveTo>
                    <a:pt x="808" y="88"/>
                  </a:moveTo>
                  <a:cubicBezTo>
                    <a:pt x="809" y="87"/>
                    <a:pt x="812" y="87"/>
                    <a:pt x="815" y="87"/>
                  </a:cubicBezTo>
                  <a:cubicBezTo>
                    <a:pt x="829" y="87"/>
                    <a:pt x="829" y="87"/>
                    <a:pt x="829" y="87"/>
                  </a:cubicBezTo>
                  <a:cubicBezTo>
                    <a:pt x="838" y="87"/>
                    <a:pt x="845" y="87"/>
                    <a:pt x="848" y="88"/>
                  </a:cubicBezTo>
                  <a:cubicBezTo>
                    <a:pt x="852" y="89"/>
                    <a:pt x="854" y="91"/>
                    <a:pt x="855" y="94"/>
                  </a:cubicBezTo>
                  <a:cubicBezTo>
                    <a:pt x="856" y="95"/>
                    <a:pt x="856" y="97"/>
                    <a:pt x="856" y="99"/>
                  </a:cubicBezTo>
                  <a:cubicBezTo>
                    <a:pt x="856" y="101"/>
                    <a:pt x="856" y="101"/>
                    <a:pt x="856" y="101"/>
                  </a:cubicBezTo>
                  <a:cubicBezTo>
                    <a:pt x="856" y="103"/>
                    <a:pt x="857" y="104"/>
                    <a:pt x="858" y="104"/>
                  </a:cubicBezTo>
                  <a:cubicBezTo>
                    <a:pt x="859" y="104"/>
                    <a:pt x="860" y="104"/>
                    <a:pt x="860" y="103"/>
                  </a:cubicBezTo>
                  <a:cubicBezTo>
                    <a:pt x="860" y="102"/>
                    <a:pt x="860" y="100"/>
                    <a:pt x="861" y="96"/>
                  </a:cubicBezTo>
                  <a:cubicBezTo>
                    <a:pt x="861" y="91"/>
                    <a:pt x="861" y="91"/>
                    <a:pt x="861" y="91"/>
                  </a:cubicBezTo>
                  <a:cubicBezTo>
                    <a:pt x="861" y="87"/>
                    <a:pt x="862" y="85"/>
                    <a:pt x="862" y="84"/>
                  </a:cubicBezTo>
                  <a:cubicBezTo>
                    <a:pt x="862" y="83"/>
                    <a:pt x="862" y="82"/>
                    <a:pt x="862" y="82"/>
                  </a:cubicBezTo>
                  <a:cubicBezTo>
                    <a:pt x="862" y="80"/>
                    <a:pt x="861" y="79"/>
                    <a:pt x="859" y="79"/>
                  </a:cubicBezTo>
                  <a:cubicBezTo>
                    <a:pt x="858" y="79"/>
                    <a:pt x="857" y="79"/>
                    <a:pt x="856" y="80"/>
                  </a:cubicBezTo>
                  <a:cubicBezTo>
                    <a:pt x="855" y="80"/>
                    <a:pt x="853" y="80"/>
                    <a:pt x="849" y="80"/>
                  </a:cubicBezTo>
                  <a:cubicBezTo>
                    <a:pt x="837" y="81"/>
                    <a:pt x="837" y="81"/>
                    <a:pt x="837" y="81"/>
                  </a:cubicBezTo>
                  <a:cubicBezTo>
                    <a:pt x="831" y="81"/>
                    <a:pt x="824" y="81"/>
                    <a:pt x="817" y="81"/>
                  </a:cubicBezTo>
                  <a:cubicBezTo>
                    <a:pt x="805" y="81"/>
                    <a:pt x="795" y="81"/>
                    <a:pt x="787" y="80"/>
                  </a:cubicBezTo>
                  <a:cubicBezTo>
                    <a:pt x="784" y="79"/>
                    <a:pt x="782" y="79"/>
                    <a:pt x="781" y="79"/>
                  </a:cubicBezTo>
                  <a:cubicBezTo>
                    <a:pt x="778" y="79"/>
                    <a:pt x="777" y="80"/>
                    <a:pt x="777" y="82"/>
                  </a:cubicBezTo>
                  <a:cubicBezTo>
                    <a:pt x="777" y="83"/>
                    <a:pt x="777" y="83"/>
                    <a:pt x="779" y="83"/>
                  </a:cubicBezTo>
                  <a:cubicBezTo>
                    <a:pt x="785" y="83"/>
                    <a:pt x="788" y="85"/>
                    <a:pt x="790" y="88"/>
                  </a:cubicBezTo>
                  <a:cubicBezTo>
                    <a:pt x="792" y="91"/>
                    <a:pt x="793" y="96"/>
                    <a:pt x="793" y="105"/>
                  </a:cubicBezTo>
                  <a:cubicBezTo>
                    <a:pt x="793" y="180"/>
                    <a:pt x="793" y="180"/>
                    <a:pt x="793" y="180"/>
                  </a:cubicBezTo>
                  <a:cubicBezTo>
                    <a:pt x="793" y="186"/>
                    <a:pt x="793" y="186"/>
                    <a:pt x="793" y="186"/>
                  </a:cubicBezTo>
                  <a:cubicBezTo>
                    <a:pt x="793" y="193"/>
                    <a:pt x="791" y="198"/>
                    <a:pt x="786" y="199"/>
                  </a:cubicBezTo>
                  <a:cubicBezTo>
                    <a:pt x="783" y="200"/>
                    <a:pt x="783" y="200"/>
                    <a:pt x="783" y="200"/>
                  </a:cubicBezTo>
                  <a:cubicBezTo>
                    <a:pt x="781" y="200"/>
                    <a:pt x="781" y="201"/>
                    <a:pt x="781" y="202"/>
                  </a:cubicBezTo>
                  <a:cubicBezTo>
                    <a:pt x="781" y="203"/>
                    <a:pt x="782" y="204"/>
                    <a:pt x="783" y="204"/>
                  </a:cubicBezTo>
                  <a:cubicBezTo>
                    <a:pt x="784" y="204"/>
                    <a:pt x="786" y="204"/>
                    <a:pt x="788" y="203"/>
                  </a:cubicBezTo>
                  <a:cubicBezTo>
                    <a:pt x="792" y="202"/>
                    <a:pt x="800" y="202"/>
                    <a:pt x="810" y="202"/>
                  </a:cubicBezTo>
                  <a:cubicBezTo>
                    <a:pt x="818" y="202"/>
                    <a:pt x="827" y="203"/>
                    <a:pt x="838" y="204"/>
                  </a:cubicBezTo>
                  <a:cubicBezTo>
                    <a:pt x="841" y="204"/>
                    <a:pt x="844" y="204"/>
                    <a:pt x="845" y="204"/>
                  </a:cubicBezTo>
                  <a:cubicBezTo>
                    <a:pt x="853" y="204"/>
                    <a:pt x="860" y="201"/>
                    <a:pt x="865" y="194"/>
                  </a:cubicBezTo>
                  <a:cubicBezTo>
                    <a:pt x="870" y="189"/>
                    <a:pt x="872" y="185"/>
                    <a:pt x="872" y="181"/>
                  </a:cubicBezTo>
                  <a:cubicBezTo>
                    <a:pt x="872" y="179"/>
                    <a:pt x="871" y="178"/>
                    <a:pt x="870" y="178"/>
                  </a:cubicBezTo>
                  <a:cubicBezTo>
                    <a:pt x="869" y="178"/>
                    <a:pt x="869" y="179"/>
                    <a:pt x="868" y="180"/>
                  </a:cubicBezTo>
                  <a:cubicBezTo>
                    <a:pt x="861" y="190"/>
                    <a:pt x="846" y="196"/>
                    <a:pt x="823" y="196"/>
                  </a:cubicBezTo>
                  <a:cubicBezTo>
                    <a:pt x="816" y="196"/>
                    <a:pt x="811" y="195"/>
                    <a:pt x="809" y="194"/>
                  </a:cubicBezTo>
                  <a:cubicBezTo>
                    <a:pt x="807" y="193"/>
                    <a:pt x="807" y="189"/>
                    <a:pt x="807" y="184"/>
                  </a:cubicBezTo>
                  <a:cubicBezTo>
                    <a:pt x="807" y="151"/>
                    <a:pt x="807" y="151"/>
                    <a:pt x="807" y="151"/>
                  </a:cubicBezTo>
                  <a:cubicBezTo>
                    <a:pt x="806" y="149"/>
                    <a:pt x="806" y="149"/>
                    <a:pt x="806" y="149"/>
                  </a:cubicBezTo>
                  <a:cubicBezTo>
                    <a:pt x="806" y="147"/>
                    <a:pt x="807" y="146"/>
                    <a:pt x="808" y="145"/>
                  </a:cubicBezTo>
                  <a:cubicBezTo>
                    <a:pt x="809" y="144"/>
                    <a:pt x="811" y="144"/>
                    <a:pt x="814" y="144"/>
                  </a:cubicBezTo>
                  <a:cubicBezTo>
                    <a:pt x="833" y="144"/>
                    <a:pt x="833" y="144"/>
                    <a:pt x="833" y="144"/>
                  </a:cubicBezTo>
                  <a:cubicBezTo>
                    <a:pt x="839" y="144"/>
                    <a:pt x="842" y="145"/>
                    <a:pt x="844" y="146"/>
                  </a:cubicBezTo>
                  <a:cubicBezTo>
                    <a:pt x="846" y="148"/>
                    <a:pt x="848" y="150"/>
                    <a:pt x="849" y="154"/>
                  </a:cubicBezTo>
                  <a:cubicBezTo>
                    <a:pt x="849" y="157"/>
                    <a:pt x="849" y="157"/>
                    <a:pt x="849" y="157"/>
                  </a:cubicBezTo>
                  <a:cubicBezTo>
                    <a:pt x="849" y="158"/>
                    <a:pt x="850" y="159"/>
                    <a:pt x="851" y="159"/>
                  </a:cubicBezTo>
                  <a:cubicBezTo>
                    <a:pt x="853" y="159"/>
                    <a:pt x="853" y="158"/>
                    <a:pt x="853" y="157"/>
                  </a:cubicBezTo>
                  <a:cubicBezTo>
                    <a:pt x="853" y="156"/>
                    <a:pt x="853" y="155"/>
                    <a:pt x="853" y="154"/>
                  </a:cubicBezTo>
                  <a:cubicBezTo>
                    <a:pt x="853" y="150"/>
                    <a:pt x="852" y="147"/>
                    <a:pt x="852" y="143"/>
                  </a:cubicBezTo>
                  <a:cubicBezTo>
                    <a:pt x="852" y="138"/>
                    <a:pt x="853" y="133"/>
                    <a:pt x="853" y="127"/>
                  </a:cubicBezTo>
                  <a:cubicBezTo>
                    <a:pt x="853" y="127"/>
                    <a:pt x="853" y="126"/>
                    <a:pt x="853" y="125"/>
                  </a:cubicBezTo>
                  <a:cubicBezTo>
                    <a:pt x="853" y="124"/>
                    <a:pt x="853" y="123"/>
                    <a:pt x="852" y="123"/>
                  </a:cubicBezTo>
                  <a:cubicBezTo>
                    <a:pt x="850" y="123"/>
                    <a:pt x="850" y="124"/>
                    <a:pt x="849" y="125"/>
                  </a:cubicBezTo>
                  <a:cubicBezTo>
                    <a:pt x="849" y="129"/>
                    <a:pt x="848" y="132"/>
                    <a:pt x="847" y="133"/>
                  </a:cubicBezTo>
                  <a:cubicBezTo>
                    <a:pt x="846" y="134"/>
                    <a:pt x="844" y="135"/>
                    <a:pt x="840" y="135"/>
                  </a:cubicBezTo>
                  <a:cubicBezTo>
                    <a:pt x="837" y="136"/>
                    <a:pt x="832" y="136"/>
                    <a:pt x="826" y="136"/>
                  </a:cubicBezTo>
                  <a:cubicBezTo>
                    <a:pt x="812" y="136"/>
                    <a:pt x="812" y="136"/>
                    <a:pt x="812" y="136"/>
                  </a:cubicBezTo>
                  <a:cubicBezTo>
                    <a:pt x="809" y="136"/>
                    <a:pt x="808" y="136"/>
                    <a:pt x="807" y="136"/>
                  </a:cubicBezTo>
                  <a:cubicBezTo>
                    <a:pt x="807" y="135"/>
                    <a:pt x="807" y="133"/>
                    <a:pt x="807" y="131"/>
                  </a:cubicBezTo>
                  <a:cubicBezTo>
                    <a:pt x="807" y="95"/>
                    <a:pt x="807" y="95"/>
                    <a:pt x="807" y="95"/>
                  </a:cubicBezTo>
                  <a:cubicBezTo>
                    <a:pt x="807" y="91"/>
                    <a:pt x="807" y="89"/>
                    <a:pt x="808" y="88"/>
                  </a:cubicBezTo>
                  <a:close/>
                  <a:moveTo>
                    <a:pt x="910" y="88"/>
                  </a:moveTo>
                  <a:cubicBezTo>
                    <a:pt x="912" y="87"/>
                    <a:pt x="914" y="87"/>
                    <a:pt x="918" y="87"/>
                  </a:cubicBezTo>
                  <a:cubicBezTo>
                    <a:pt x="932" y="87"/>
                    <a:pt x="932" y="87"/>
                    <a:pt x="932" y="87"/>
                  </a:cubicBezTo>
                  <a:cubicBezTo>
                    <a:pt x="941" y="87"/>
                    <a:pt x="947" y="87"/>
                    <a:pt x="951" y="88"/>
                  </a:cubicBezTo>
                  <a:cubicBezTo>
                    <a:pt x="954" y="89"/>
                    <a:pt x="956" y="91"/>
                    <a:pt x="957" y="94"/>
                  </a:cubicBezTo>
                  <a:cubicBezTo>
                    <a:pt x="958" y="95"/>
                    <a:pt x="959" y="97"/>
                    <a:pt x="959" y="99"/>
                  </a:cubicBezTo>
                  <a:cubicBezTo>
                    <a:pt x="959" y="101"/>
                    <a:pt x="959" y="101"/>
                    <a:pt x="959" y="101"/>
                  </a:cubicBezTo>
                  <a:cubicBezTo>
                    <a:pt x="959" y="103"/>
                    <a:pt x="959" y="104"/>
                    <a:pt x="960" y="104"/>
                  </a:cubicBezTo>
                  <a:cubicBezTo>
                    <a:pt x="961" y="104"/>
                    <a:pt x="962" y="104"/>
                    <a:pt x="962" y="103"/>
                  </a:cubicBezTo>
                  <a:cubicBezTo>
                    <a:pt x="963" y="102"/>
                    <a:pt x="963" y="100"/>
                    <a:pt x="963" y="96"/>
                  </a:cubicBezTo>
                  <a:cubicBezTo>
                    <a:pt x="964" y="91"/>
                    <a:pt x="964" y="91"/>
                    <a:pt x="964" y="91"/>
                  </a:cubicBezTo>
                  <a:cubicBezTo>
                    <a:pt x="964" y="87"/>
                    <a:pt x="964" y="85"/>
                    <a:pt x="964" y="84"/>
                  </a:cubicBezTo>
                  <a:cubicBezTo>
                    <a:pt x="964" y="83"/>
                    <a:pt x="965" y="82"/>
                    <a:pt x="965" y="82"/>
                  </a:cubicBezTo>
                  <a:cubicBezTo>
                    <a:pt x="965" y="80"/>
                    <a:pt x="964" y="79"/>
                    <a:pt x="962" y="79"/>
                  </a:cubicBezTo>
                  <a:cubicBezTo>
                    <a:pt x="961" y="79"/>
                    <a:pt x="960" y="79"/>
                    <a:pt x="958" y="80"/>
                  </a:cubicBezTo>
                  <a:cubicBezTo>
                    <a:pt x="957" y="80"/>
                    <a:pt x="955" y="80"/>
                    <a:pt x="952" y="80"/>
                  </a:cubicBezTo>
                  <a:cubicBezTo>
                    <a:pt x="939" y="81"/>
                    <a:pt x="939" y="81"/>
                    <a:pt x="939" y="81"/>
                  </a:cubicBezTo>
                  <a:cubicBezTo>
                    <a:pt x="933" y="81"/>
                    <a:pt x="927" y="81"/>
                    <a:pt x="920" y="81"/>
                  </a:cubicBezTo>
                  <a:cubicBezTo>
                    <a:pt x="908" y="81"/>
                    <a:pt x="897" y="81"/>
                    <a:pt x="889" y="80"/>
                  </a:cubicBezTo>
                  <a:cubicBezTo>
                    <a:pt x="886" y="79"/>
                    <a:pt x="884" y="79"/>
                    <a:pt x="883" y="79"/>
                  </a:cubicBezTo>
                  <a:cubicBezTo>
                    <a:pt x="880" y="79"/>
                    <a:pt x="879" y="80"/>
                    <a:pt x="879" y="82"/>
                  </a:cubicBezTo>
                  <a:cubicBezTo>
                    <a:pt x="879" y="83"/>
                    <a:pt x="880" y="83"/>
                    <a:pt x="881" y="83"/>
                  </a:cubicBezTo>
                  <a:cubicBezTo>
                    <a:pt x="887" y="83"/>
                    <a:pt x="891" y="85"/>
                    <a:pt x="892" y="88"/>
                  </a:cubicBezTo>
                  <a:cubicBezTo>
                    <a:pt x="894" y="91"/>
                    <a:pt x="895" y="96"/>
                    <a:pt x="895" y="105"/>
                  </a:cubicBezTo>
                  <a:cubicBezTo>
                    <a:pt x="895" y="180"/>
                    <a:pt x="895" y="180"/>
                    <a:pt x="895" y="180"/>
                  </a:cubicBezTo>
                  <a:cubicBezTo>
                    <a:pt x="895" y="186"/>
                    <a:pt x="895" y="186"/>
                    <a:pt x="895" y="186"/>
                  </a:cubicBezTo>
                  <a:cubicBezTo>
                    <a:pt x="895" y="193"/>
                    <a:pt x="893" y="198"/>
                    <a:pt x="889" y="199"/>
                  </a:cubicBezTo>
                  <a:cubicBezTo>
                    <a:pt x="885" y="200"/>
                    <a:pt x="885" y="200"/>
                    <a:pt x="885" y="200"/>
                  </a:cubicBezTo>
                  <a:cubicBezTo>
                    <a:pt x="884" y="200"/>
                    <a:pt x="883" y="201"/>
                    <a:pt x="883" y="202"/>
                  </a:cubicBezTo>
                  <a:cubicBezTo>
                    <a:pt x="883" y="203"/>
                    <a:pt x="884" y="204"/>
                    <a:pt x="886" y="204"/>
                  </a:cubicBezTo>
                  <a:cubicBezTo>
                    <a:pt x="887" y="204"/>
                    <a:pt x="888" y="204"/>
                    <a:pt x="890" y="203"/>
                  </a:cubicBezTo>
                  <a:cubicBezTo>
                    <a:pt x="895" y="202"/>
                    <a:pt x="902" y="202"/>
                    <a:pt x="913" y="202"/>
                  </a:cubicBezTo>
                  <a:cubicBezTo>
                    <a:pt x="920" y="202"/>
                    <a:pt x="929" y="203"/>
                    <a:pt x="941" y="204"/>
                  </a:cubicBezTo>
                  <a:cubicBezTo>
                    <a:pt x="944" y="204"/>
                    <a:pt x="946" y="204"/>
                    <a:pt x="948" y="204"/>
                  </a:cubicBezTo>
                  <a:cubicBezTo>
                    <a:pt x="956" y="204"/>
                    <a:pt x="962" y="201"/>
                    <a:pt x="968" y="194"/>
                  </a:cubicBezTo>
                  <a:cubicBezTo>
                    <a:pt x="972" y="189"/>
                    <a:pt x="974" y="185"/>
                    <a:pt x="974" y="181"/>
                  </a:cubicBezTo>
                  <a:cubicBezTo>
                    <a:pt x="974" y="179"/>
                    <a:pt x="974" y="178"/>
                    <a:pt x="972" y="178"/>
                  </a:cubicBezTo>
                  <a:cubicBezTo>
                    <a:pt x="972" y="178"/>
                    <a:pt x="971" y="179"/>
                    <a:pt x="970" y="180"/>
                  </a:cubicBezTo>
                  <a:cubicBezTo>
                    <a:pt x="964" y="190"/>
                    <a:pt x="949" y="196"/>
                    <a:pt x="925" y="196"/>
                  </a:cubicBezTo>
                  <a:cubicBezTo>
                    <a:pt x="918" y="196"/>
                    <a:pt x="913" y="195"/>
                    <a:pt x="912" y="194"/>
                  </a:cubicBezTo>
                  <a:cubicBezTo>
                    <a:pt x="910" y="193"/>
                    <a:pt x="909" y="189"/>
                    <a:pt x="909" y="184"/>
                  </a:cubicBezTo>
                  <a:cubicBezTo>
                    <a:pt x="909" y="151"/>
                    <a:pt x="909" y="151"/>
                    <a:pt x="909" y="151"/>
                  </a:cubicBezTo>
                  <a:cubicBezTo>
                    <a:pt x="909" y="149"/>
                    <a:pt x="909" y="149"/>
                    <a:pt x="909" y="149"/>
                  </a:cubicBezTo>
                  <a:cubicBezTo>
                    <a:pt x="909" y="147"/>
                    <a:pt x="909" y="146"/>
                    <a:pt x="910" y="145"/>
                  </a:cubicBezTo>
                  <a:cubicBezTo>
                    <a:pt x="911" y="144"/>
                    <a:pt x="913" y="144"/>
                    <a:pt x="916" y="144"/>
                  </a:cubicBezTo>
                  <a:cubicBezTo>
                    <a:pt x="936" y="144"/>
                    <a:pt x="936" y="144"/>
                    <a:pt x="936" y="144"/>
                  </a:cubicBezTo>
                  <a:cubicBezTo>
                    <a:pt x="941" y="144"/>
                    <a:pt x="945" y="145"/>
                    <a:pt x="947" y="146"/>
                  </a:cubicBezTo>
                  <a:cubicBezTo>
                    <a:pt x="949" y="148"/>
                    <a:pt x="950" y="150"/>
                    <a:pt x="951" y="154"/>
                  </a:cubicBezTo>
                  <a:cubicBezTo>
                    <a:pt x="951" y="157"/>
                    <a:pt x="951" y="157"/>
                    <a:pt x="951" y="157"/>
                  </a:cubicBezTo>
                  <a:cubicBezTo>
                    <a:pt x="952" y="158"/>
                    <a:pt x="952" y="159"/>
                    <a:pt x="954" y="159"/>
                  </a:cubicBezTo>
                  <a:cubicBezTo>
                    <a:pt x="955" y="159"/>
                    <a:pt x="955" y="158"/>
                    <a:pt x="955" y="157"/>
                  </a:cubicBezTo>
                  <a:cubicBezTo>
                    <a:pt x="955" y="156"/>
                    <a:pt x="955" y="155"/>
                    <a:pt x="955" y="154"/>
                  </a:cubicBezTo>
                  <a:cubicBezTo>
                    <a:pt x="955" y="150"/>
                    <a:pt x="955" y="147"/>
                    <a:pt x="955" y="143"/>
                  </a:cubicBezTo>
                  <a:cubicBezTo>
                    <a:pt x="955" y="138"/>
                    <a:pt x="955" y="133"/>
                    <a:pt x="956" y="127"/>
                  </a:cubicBezTo>
                  <a:cubicBezTo>
                    <a:pt x="956" y="127"/>
                    <a:pt x="956" y="126"/>
                    <a:pt x="956" y="125"/>
                  </a:cubicBezTo>
                  <a:cubicBezTo>
                    <a:pt x="956" y="124"/>
                    <a:pt x="955" y="123"/>
                    <a:pt x="954" y="123"/>
                  </a:cubicBezTo>
                  <a:cubicBezTo>
                    <a:pt x="953" y="123"/>
                    <a:pt x="952" y="124"/>
                    <a:pt x="952" y="125"/>
                  </a:cubicBezTo>
                  <a:cubicBezTo>
                    <a:pt x="951" y="129"/>
                    <a:pt x="950" y="132"/>
                    <a:pt x="949" y="133"/>
                  </a:cubicBezTo>
                  <a:cubicBezTo>
                    <a:pt x="948" y="134"/>
                    <a:pt x="946" y="135"/>
                    <a:pt x="943" y="135"/>
                  </a:cubicBezTo>
                  <a:cubicBezTo>
                    <a:pt x="939" y="136"/>
                    <a:pt x="934" y="136"/>
                    <a:pt x="928" y="136"/>
                  </a:cubicBezTo>
                  <a:cubicBezTo>
                    <a:pt x="914" y="136"/>
                    <a:pt x="914" y="136"/>
                    <a:pt x="914" y="136"/>
                  </a:cubicBezTo>
                  <a:cubicBezTo>
                    <a:pt x="912" y="136"/>
                    <a:pt x="910" y="136"/>
                    <a:pt x="910" y="136"/>
                  </a:cubicBezTo>
                  <a:cubicBezTo>
                    <a:pt x="909" y="135"/>
                    <a:pt x="909" y="133"/>
                    <a:pt x="909" y="131"/>
                  </a:cubicBezTo>
                  <a:cubicBezTo>
                    <a:pt x="909" y="95"/>
                    <a:pt x="909" y="95"/>
                    <a:pt x="909" y="95"/>
                  </a:cubicBezTo>
                  <a:cubicBezTo>
                    <a:pt x="909" y="91"/>
                    <a:pt x="909" y="89"/>
                    <a:pt x="910" y="88"/>
                  </a:cubicBezTo>
                  <a:close/>
                  <a:moveTo>
                    <a:pt x="32" y="6"/>
                  </a:moveTo>
                  <a:cubicBezTo>
                    <a:pt x="33" y="5"/>
                    <a:pt x="35" y="5"/>
                    <a:pt x="39" y="5"/>
                  </a:cubicBezTo>
                  <a:cubicBezTo>
                    <a:pt x="42" y="5"/>
                    <a:pt x="44" y="5"/>
                    <a:pt x="46" y="7"/>
                  </a:cubicBezTo>
                  <a:cubicBezTo>
                    <a:pt x="47" y="8"/>
                    <a:pt x="48" y="9"/>
                    <a:pt x="49" y="12"/>
                  </a:cubicBezTo>
                  <a:cubicBezTo>
                    <a:pt x="49" y="13"/>
                    <a:pt x="50" y="13"/>
                    <a:pt x="50" y="13"/>
                  </a:cubicBezTo>
                  <a:cubicBezTo>
                    <a:pt x="51" y="13"/>
                    <a:pt x="51" y="13"/>
                    <a:pt x="51" y="12"/>
                  </a:cubicBezTo>
                  <a:cubicBezTo>
                    <a:pt x="51" y="11"/>
                    <a:pt x="51" y="10"/>
                    <a:pt x="51" y="9"/>
                  </a:cubicBezTo>
                  <a:cubicBezTo>
                    <a:pt x="51" y="7"/>
                    <a:pt x="51" y="6"/>
                    <a:pt x="51" y="6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2"/>
                    <a:pt x="50" y="1"/>
                    <a:pt x="48" y="1"/>
                  </a:cubicBezTo>
                  <a:cubicBezTo>
                    <a:pt x="48" y="1"/>
                    <a:pt x="47" y="1"/>
                    <a:pt x="46" y="1"/>
                  </a:cubicBezTo>
                  <a:cubicBezTo>
                    <a:pt x="39" y="1"/>
                    <a:pt x="32" y="2"/>
                    <a:pt x="26" y="2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5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2"/>
                    <a:pt x="2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6"/>
                    <a:pt x="0" y="16"/>
                    <a:pt x="1" y="16"/>
                  </a:cubicBezTo>
                  <a:cubicBezTo>
                    <a:pt x="2" y="16"/>
                    <a:pt x="2" y="16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1"/>
                    <a:pt x="4" y="9"/>
                    <a:pt x="5" y="8"/>
                  </a:cubicBezTo>
                  <a:cubicBezTo>
                    <a:pt x="5" y="7"/>
                    <a:pt x="6" y="7"/>
                    <a:pt x="7" y="6"/>
                  </a:cubicBezTo>
                  <a:cubicBezTo>
                    <a:pt x="9" y="5"/>
                    <a:pt x="13" y="5"/>
                    <a:pt x="18" y="5"/>
                  </a:cubicBezTo>
                  <a:cubicBezTo>
                    <a:pt x="20" y="5"/>
                    <a:pt x="21" y="6"/>
                    <a:pt x="21" y="8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7"/>
                    <a:pt x="21" y="49"/>
                    <a:pt x="20" y="50"/>
                  </a:cubicBezTo>
                  <a:cubicBezTo>
                    <a:pt x="19" y="51"/>
                    <a:pt x="17" y="52"/>
                    <a:pt x="15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4"/>
                  </a:cubicBezTo>
                  <a:cubicBezTo>
                    <a:pt x="13" y="54"/>
                    <a:pt x="14" y="55"/>
                    <a:pt x="14" y="55"/>
                  </a:cubicBezTo>
                  <a:cubicBezTo>
                    <a:pt x="15" y="55"/>
                    <a:pt x="15" y="55"/>
                    <a:pt x="16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6" y="54"/>
                    <a:pt x="27" y="54"/>
                    <a:pt x="29" y="54"/>
                  </a:cubicBezTo>
                  <a:cubicBezTo>
                    <a:pt x="29" y="54"/>
                    <a:pt x="30" y="54"/>
                    <a:pt x="30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40" y="54"/>
                    <a:pt x="40" y="54"/>
                    <a:pt x="40" y="53"/>
                  </a:cubicBezTo>
                  <a:cubicBezTo>
                    <a:pt x="40" y="53"/>
                    <a:pt x="40" y="52"/>
                    <a:pt x="39" y="52"/>
                  </a:cubicBezTo>
                  <a:cubicBezTo>
                    <a:pt x="36" y="52"/>
                    <a:pt x="33" y="51"/>
                    <a:pt x="32" y="49"/>
                  </a:cubicBezTo>
                  <a:cubicBezTo>
                    <a:pt x="31" y="47"/>
                    <a:pt x="30" y="44"/>
                    <a:pt x="30" y="4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8"/>
                    <a:pt x="31" y="6"/>
                    <a:pt x="32" y="6"/>
                  </a:cubicBezTo>
                  <a:close/>
                  <a:moveTo>
                    <a:pt x="108" y="28"/>
                  </a:moveTo>
                  <a:cubicBezTo>
                    <a:pt x="108" y="29"/>
                    <a:pt x="108" y="31"/>
                    <a:pt x="108" y="33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08" y="46"/>
                    <a:pt x="108" y="48"/>
                    <a:pt x="107" y="50"/>
                  </a:cubicBezTo>
                  <a:cubicBezTo>
                    <a:pt x="106" y="51"/>
                    <a:pt x="105" y="52"/>
                    <a:pt x="103" y="52"/>
                  </a:cubicBezTo>
                  <a:cubicBezTo>
                    <a:pt x="103" y="52"/>
                    <a:pt x="102" y="53"/>
                    <a:pt x="102" y="53"/>
                  </a:cubicBezTo>
                  <a:cubicBezTo>
                    <a:pt x="102" y="54"/>
                    <a:pt x="103" y="54"/>
                    <a:pt x="104" y="54"/>
                  </a:cubicBezTo>
                  <a:cubicBezTo>
                    <a:pt x="104" y="54"/>
                    <a:pt x="105" y="54"/>
                    <a:pt x="107" y="54"/>
                  </a:cubicBezTo>
                  <a:cubicBezTo>
                    <a:pt x="109" y="54"/>
                    <a:pt x="111" y="54"/>
                    <a:pt x="113" y="54"/>
                  </a:cubicBezTo>
                  <a:cubicBezTo>
                    <a:pt x="116" y="54"/>
                    <a:pt x="118" y="54"/>
                    <a:pt x="121" y="54"/>
                  </a:cubicBezTo>
                  <a:cubicBezTo>
                    <a:pt x="123" y="54"/>
                    <a:pt x="124" y="54"/>
                    <a:pt x="124" y="54"/>
                  </a:cubicBezTo>
                  <a:cubicBezTo>
                    <a:pt x="126" y="54"/>
                    <a:pt x="126" y="54"/>
                    <a:pt x="126" y="53"/>
                  </a:cubicBezTo>
                  <a:cubicBezTo>
                    <a:pt x="126" y="53"/>
                    <a:pt x="126" y="52"/>
                    <a:pt x="125" y="52"/>
                  </a:cubicBezTo>
                  <a:cubicBezTo>
                    <a:pt x="122" y="52"/>
                    <a:pt x="120" y="51"/>
                    <a:pt x="119" y="50"/>
                  </a:cubicBezTo>
                  <a:cubicBezTo>
                    <a:pt x="118" y="48"/>
                    <a:pt x="117" y="46"/>
                    <a:pt x="117" y="42"/>
                  </a:cubicBezTo>
                  <a:cubicBezTo>
                    <a:pt x="117" y="9"/>
                    <a:pt x="117" y="9"/>
                    <a:pt x="117" y="9"/>
                  </a:cubicBezTo>
                  <a:cubicBezTo>
                    <a:pt x="117" y="5"/>
                    <a:pt x="119" y="3"/>
                    <a:pt x="122" y="3"/>
                  </a:cubicBezTo>
                  <a:cubicBezTo>
                    <a:pt x="123" y="3"/>
                    <a:pt x="123" y="2"/>
                    <a:pt x="123" y="2"/>
                  </a:cubicBezTo>
                  <a:cubicBezTo>
                    <a:pt x="123" y="1"/>
                    <a:pt x="122" y="1"/>
                    <a:pt x="122" y="1"/>
                  </a:cubicBezTo>
                  <a:cubicBezTo>
                    <a:pt x="121" y="1"/>
                    <a:pt x="119" y="1"/>
                    <a:pt x="117" y="1"/>
                  </a:cubicBezTo>
                  <a:cubicBezTo>
                    <a:pt x="114" y="1"/>
                    <a:pt x="112" y="1"/>
                    <a:pt x="111" y="1"/>
                  </a:cubicBezTo>
                  <a:cubicBezTo>
                    <a:pt x="108" y="1"/>
                    <a:pt x="106" y="1"/>
                    <a:pt x="104" y="1"/>
                  </a:cubicBezTo>
                  <a:cubicBezTo>
                    <a:pt x="103" y="1"/>
                    <a:pt x="102" y="1"/>
                    <a:pt x="101" y="1"/>
                  </a:cubicBezTo>
                  <a:cubicBezTo>
                    <a:pt x="100" y="1"/>
                    <a:pt x="100" y="1"/>
                    <a:pt x="100" y="2"/>
                  </a:cubicBezTo>
                  <a:cubicBezTo>
                    <a:pt x="100" y="2"/>
                    <a:pt x="100" y="3"/>
                    <a:pt x="101" y="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6" y="4"/>
                    <a:pt x="108" y="6"/>
                    <a:pt x="108" y="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20"/>
                    <a:pt x="108" y="22"/>
                    <a:pt x="108" y="23"/>
                  </a:cubicBezTo>
                  <a:cubicBezTo>
                    <a:pt x="107" y="23"/>
                    <a:pt x="106" y="24"/>
                    <a:pt x="105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5" y="24"/>
                    <a:pt x="83" y="24"/>
                    <a:pt x="83" y="23"/>
                  </a:cubicBezTo>
                  <a:cubicBezTo>
                    <a:pt x="83" y="23"/>
                    <a:pt x="82" y="21"/>
                    <a:pt x="82" y="18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5"/>
                    <a:pt x="84" y="3"/>
                    <a:pt x="87" y="3"/>
                  </a:cubicBezTo>
                  <a:cubicBezTo>
                    <a:pt x="88" y="3"/>
                    <a:pt x="88" y="2"/>
                    <a:pt x="88" y="2"/>
                  </a:cubicBezTo>
                  <a:cubicBezTo>
                    <a:pt x="88" y="1"/>
                    <a:pt x="88" y="1"/>
                    <a:pt x="87" y="1"/>
                  </a:cubicBezTo>
                  <a:cubicBezTo>
                    <a:pt x="86" y="1"/>
                    <a:pt x="84" y="1"/>
                    <a:pt x="82" y="1"/>
                  </a:cubicBezTo>
                  <a:cubicBezTo>
                    <a:pt x="79" y="1"/>
                    <a:pt x="77" y="1"/>
                    <a:pt x="76" y="1"/>
                  </a:cubicBezTo>
                  <a:cubicBezTo>
                    <a:pt x="74" y="1"/>
                    <a:pt x="71" y="1"/>
                    <a:pt x="69" y="1"/>
                  </a:cubicBezTo>
                  <a:cubicBezTo>
                    <a:pt x="68" y="1"/>
                    <a:pt x="67" y="1"/>
                    <a:pt x="66" y="1"/>
                  </a:cubicBezTo>
                  <a:cubicBezTo>
                    <a:pt x="66" y="1"/>
                    <a:pt x="65" y="1"/>
                    <a:pt x="65" y="2"/>
                  </a:cubicBezTo>
                  <a:cubicBezTo>
                    <a:pt x="65" y="2"/>
                    <a:pt x="66" y="3"/>
                    <a:pt x="66" y="3"/>
                  </a:cubicBezTo>
                  <a:cubicBezTo>
                    <a:pt x="69" y="3"/>
                    <a:pt x="71" y="4"/>
                    <a:pt x="72" y="5"/>
                  </a:cubicBezTo>
                  <a:cubicBezTo>
                    <a:pt x="73" y="6"/>
                    <a:pt x="73" y="7"/>
                    <a:pt x="73" y="9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46"/>
                    <a:pt x="73" y="48"/>
                    <a:pt x="72" y="50"/>
                  </a:cubicBezTo>
                  <a:cubicBezTo>
                    <a:pt x="72" y="51"/>
                    <a:pt x="70" y="52"/>
                    <a:pt x="69" y="52"/>
                  </a:cubicBezTo>
                  <a:cubicBezTo>
                    <a:pt x="68" y="52"/>
                    <a:pt x="68" y="53"/>
                    <a:pt x="68" y="53"/>
                  </a:cubicBezTo>
                  <a:cubicBezTo>
                    <a:pt x="68" y="54"/>
                    <a:pt x="68" y="54"/>
                    <a:pt x="69" y="54"/>
                  </a:cubicBezTo>
                  <a:cubicBezTo>
                    <a:pt x="69" y="54"/>
                    <a:pt x="70" y="54"/>
                    <a:pt x="72" y="54"/>
                  </a:cubicBezTo>
                  <a:cubicBezTo>
                    <a:pt x="74" y="54"/>
                    <a:pt x="77" y="54"/>
                    <a:pt x="78" y="54"/>
                  </a:cubicBezTo>
                  <a:cubicBezTo>
                    <a:pt x="81" y="54"/>
                    <a:pt x="84" y="54"/>
                    <a:pt x="87" y="54"/>
                  </a:cubicBezTo>
                  <a:cubicBezTo>
                    <a:pt x="88" y="54"/>
                    <a:pt x="89" y="54"/>
                    <a:pt x="89" y="54"/>
                  </a:cubicBezTo>
                  <a:cubicBezTo>
                    <a:pt x="91" y="54"/>
                    <a:pt x="91" y="54"/>
                    <a:pt x="91" y="53"/>
                  </a:cubicBezTo>
                  <a:cubicBezTo>
                    <a:pt x="91" y="53"/>
                    <a:pt x="91" y="52"/>
                    <a:pt x="90" y="52"/>
                  </a:cubicBezTo>
                  <a:cubicBezTo>
                    <a:pt x="87" y="52"/>
                    <a:pt x="85" y="51"/>
                    <a:pt x="84" y="50"/>
                  </a:cubicBezTo>
                  <a:cubicBezTo>
                    <a:pt x="83" y="48"/>
                    <a:pt x="82" y="46"/>
                    <a:pt x="82" y="42"/>
                  </a:cubicBezTo>
                  <a:cubicBezTo>
                    <a:pt x="82" y="32"/>
                    <a:pt x="82" y="32"/>
                    <a:pt x="82" y="32"/>
                  </a:cubicBezTo>
                  <a:cubicBezTo>
                    <a:pt x="82" y="30"/>
                    <a:pt x="83" y="29"/>
                    <a:pt x="83" y="28"/>
                  </a:cubicBezTo>
                  <a:cubicBezTo>
                    <a:pt x="83" y="28"/>
                    <a:pt x="85" y="28"/>
                    <a:pt x="86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6" y="28"/>
                    <a:pt x="107" y="28"/>
                    <a:pt x="108" y="28"/>
                  </a:cubicBezTo>
                  <a:close/>
                  <a:moveTo>
                    <a:pt x="157" y="8"/>
                  </a:moveTo>
                  <a:cubicBezTo>
                    <a:pt x="157" y="6"/>
                    <a:pt x="157" y="5"/>
                    <a:pt x="159" y="4"/>
                  </a:cubicBezTo>
                  <a:cubicBezTo>
                    <a:pt x="161" y="4"/>
                    <a:pt x="161" y="4"/>
                    <a:pt x="161" y="4"/>
                  </a:cubicBezTo>
                  <a:cubicBezTo>
                    <a:pt x="166" y="4"/>
                    <a:pt x="166" y="4"/>
                    <a:pt x="166" y="4"/>
                  </a:cubicBezTo>
                  <a:cubicBezTo>
                    <a:pt x="170" y="4"/>
                    <a:pt x="173" y="5"/>
                    <a:pt x="175" y="6"/>
                  </a:cubicBezTo>
                  <a:cubicBezTo>
                    <a:pt x="177" y="7"/>
                    <a:pt x="178" y="9"/>
                    <a:pt x="178" y="11"/>
                  </a:cubicBezTo>
                  <a:cubicBezTo>
                    <a:pt x="178" y="13"/>
                    <a:pt x="178" y="13"/>
                    <a:pt x="179" y="13"/>
                  </a:cubicBezTo>
                  <a:cubicBezTo>
                    <a:pt x="180" y="13"/>
                    <a:pt x="180" y="12"/>
                    <a:pt x="180" y="10"/>
                  </a:cubicBezTo>
                  <a:cubicBezTo>
                    <a:pt x="180" y="9"/>
                    <a:pt x="180" y="8"/>
                    <a:pt x="180" y="5"/>
                  </a:cubicBezTo>
                  <a:cubicBezTo>
                    <a:pt x="180" y="4"/>
                    <a:pt x="180" y="3"/>
                    <a:pt x="180" y="2"/>
                  </a:cubicBezTo>
                  <a:cubicBezTo>
                    <a:pt x="180" y="1"/>
                    <a:pt x="179" y="1"/>
                    <a:pt x="179" y="1"/>
                  </a:cubicBezTo>
                  <a:cubicBezTo>
                    <a:pt x="179" y="1"/>
                    <a:pt x="178" y="1"/>
                    <a:pt x="178" y="1"/>
                  </a:cubicBezTo>
                  <a:cubicBezTo>
                    <a:pt x="176" y="1"/>
                    <a:pt x="171" y="1"/>
                    <a:pt x="163" y="1"/>
                  </a:cubicBezTo>
                  <a:cubicBezTo>
                    <a:pt x="148" y="1"/>
                    <a:pt x="148" y="1"/>
                    <a:pt x="148" y="1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43" y="1"/>
                    <a:pt x="142" y="1"/>
                    <a:pt x="142" y="1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40" y="1"/>
                    <a:pt x="140" y="1"/>
                    <a:pt x="140" y="2"/>
                  </a:cubicBezTo>
                  <a:cubicBezTo>
                    <a:pt x="140" y="2"/>
                    <a:pt x="140" y="3"/>
                    <a:pt x="141" y="3"/>
                  </a:cubicBezTo>
                  <a:cubicBezTo>
                    <a:pt x="144" y="3"/>
                    <a:pt x="145" y="4"/>
                    <a:pt x="146" y="5"/>
                  </a:cubicBezTo>
                  <a:cubicBezTo>
                    <a:pt x="147" y="6"/>
                    <a:pt x="148" y="8"/>
                    <a:pt x="148" y="11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8" y="44"/>
                    <a:pt x="148" y="46"/>
                    <a:pt x="147" y="47"/>
                  </a:cubicBezTo>
                  <a:cubicBezTo>
                    <a:pt x="147" y="49"/>
                    <a:pt x="147" y="50"/>
                    <a:pt x="146" y="51"/>
                  </a:cubicBezTo>
                  <a:cubicBezTo>
                    <a:pt x="146" y="51"/>
                    <a:pt x="145" y="52"/>
                    <a:pt x="143" y="52"/>
                  </a:cubicBezTo>
                  <a:cubicBezTo>
                    <a:pt x="143" y="53"/>
                    <a:pt x="142" y="53"/>
                    <a:pt x="142" y="54"/>
                  </a:cubicBezTo>
                  <a:cubicBezTo>
                    <a:pt x="142" y="54"/>
                    <a:pt x="143" y="54"/>
                    <a:pt x="143" y="54"/>
                  </a:cubicBezTo>
                  <a:cubicBezTo>
                    <a:pt x="144" y="54"/>
                    <a:pt x="145" y="54"/>
                    <a:pt x="146" y="54"/>
                  </a:cubicBezTo>
                  <a:cubicBezTo>
                    <a:pt x="149" y="54"/>
                    <a:pt x="152" y="54"/>
                    <a:pt x="154" y="54"/>
                  </a:cubicBezTo>
                  <a:cubicBezTo>
                    <a:pt x="157" y="54"/>
                    <a:pt x="159" y="54"/>
                    <a:pt x="161" y="54"/>
                  </a:cubicBezTo>
                  <a:cubicBezTo>
                    <a:pt x="165" y="55"/>
                    <a:pt x="165" y="55"/>
                    <a:pt x="165" y="55"/>
                  </a:cubicBezTo>
                  <a:cubicBezTo>
                    <a:pt x="167" y="55"/>
                    <a:pt x="169" y="55"/>
                    <a:pt x="171" y="55"/>
                  </a:cubicBezTo>
                  <a:cubicBezTo>
                    <a:pt x="174" y="55"/>
                    <a:pt x="176" y="54"/>
                    <a:pt x="178" y="54"/>
                  </a:cubicBezTo>
                  <a:cubicBezTo>
                    <a:pt x="179" y="53"/>
                    <a:pt x="181" y="51"/>
                    <a:pt x="182" y="49"/>
                  </a:cubicBezTo>
                  <a:cubicBezTo>
                    <a:pt x="183" y="47"/>
                    <a:pt x="184" y="44"/>
                    <a:pt x="184" y="42"/>
                  </a:cubicBezTo>
                  <a:cubicBezTo>
                    <a:pt x="184" y="42"/>
                    <a:pt x="184" y="41"/>
                    <a:pt x="184" y="41"/>
                  </a:cubicBezTo>
                  <a:cubicBezTo>
                    <a:pt x="184" y="41"/>
                    <a:pt x="183" y="41"/>
                    <a:pt x="183" y="41"/>
                  </a:cubicBezTo>
                  <a:cubicBezTo>
                    <a:pt x="183" y="41"/>
                    <a:pt x="183" y="41"/>
                    <a:pt x="183" y="41"/>
                  </a:cubicBezTo>
                  <a:cubicBezTo>
                    <a:pt x="179" y="48"/>
                    <a:pt x="172" y="51"/>
                    <a:pt x="162" y="51"/>
                  </a:cubicBezTo>
                  <a:cubicBezTo>
                    <a:pt x="161" y="51"/>
                    <a:pt x="160" y="51"/>
                    <a:pt x="159" y="50"/>
                  </a:cubicBezTo>
                  <a:cubicBezTo>
                    <a:pt x="159" y="50"/>
                    <a:pt x="158" y="49"/>
                    <a:pt x="158" y="48"/>
                  </a:cubicBezTo>
                  <a:cubicBezTo>
                    <a:pt x="157" y="46"/>
                    <a:pt x="157" y="44"/>
                    <a:pt x="157" y="40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57" y="34"/>
                    <a:pt x="157" y="32"/>
                    <a:pt x="157" y="30"/>
                  </a:cubicBezTo>
                  <a:cubicBezTo>
                    <a:pt x="157" y="29"/>
                    <a:pt x="157" y="28"/>
                    <a:pt x="158" y="28"/>
                  </a:cubicBezTo>
                  <a:cubicBezTo>
                    <a:pt x="158" y="28"/>
                    <a:pt x="159" y="28"/>
                    <a:pt x="160" y="28"/>
                  </a:cubicBezTo>
                  <a:cubicBezTo>
                    <a:pt x="163" y="28"/>
                    <a:pt x="163" y="28"/>
                    <a:pt x="163" y="28"/>
                  </a:cubicBezTo>
                  <a:cubicBezTo>
                    <a:pt x="166" y="28"/>
                    <a:pt x="168" y="28"/>
                    <a:pt x="169" y="28"/>
                  </a:cubicBezTo>
                  <a:cubicBezTo>
                    <a:pt x="170" y="28"/>
                    <a:pt x="170" y="28"/>
                    <a:pt x="171" y="29"/>
                  </a:cubicBezTo>
                  <a:cubicBezTo>
                    <a:pt x="172" y="30"/>
                    <a:pt x="173" y="32"/>
                    <a:pt x="173" y="34"/>
                  </a:cubicBezTo>
                  <a:cubicBezTo>
                    <a:pt x="174" y="35"/>
                    <a:pt x="174" y="36"/>
                    <a:pt x="175" y="36"/>
                  </a:cubicBezTo>
                  <a:cubicBezTo>
                    <a:pt x="175" y="35"/>
                    <a:pt x="175" y="35"/>
                    <a:pt x="175" y="35"/>
                  </a:cubicBezTo>
                  <a:cubicBezTo>
                    <a:pt x="175" y="35"/>
                    <a:pt x="175" y="35"/>
                    <a:pt x="175" y="35"/>
                  </a:cubicBezTo>
                  <a:cubicBezTo>
                    <a:pt x="175" y="33"/>
                    <a:pt x="175" y="33"/>
                    <a:pt x="175" y="33"/>
                  </a:cubicBezTo>
                  <a:cubicBezTo>
                    <a:pt x="175" y="31"/>
                    <a:pt x="175" y="29"/>
                    <a:pt x="175" y="27"/>
                  </a:cubicBezTo>
                  <a:cubicBezTo>
                    <a:pt x="175" y="24"/>
                    <a:pt x="175" y="22"/>
                    <a:pt x="175" y="21"/>
                  </a:cubicBezTo>
                  <a:cubicBezTo>
                    <a:pt x="175" y="21"/>
                    <a:pt x="175" y="20"/>
                    <a:pt x="175" y="20"/>
                  </a:cubicBezTo>
                  <a:cubicBezTo>
                    <a:pt x="175" y="19"/>
                    <a:pt x="175" y="18"/>
                    <a:pt x="175" y="18"/>
                  </a:cubicBezTo>
                  <a:cubicBezTo>
                    <a:pt x="175" y="17"/>
                    <a:pt x="175" y="17"/>
                    <a:pt x="174" y="17"/>
                  </a:cubicBezTo>
                  <a:cubicBezTo>
                    <a:pt x="174" y="17"/>
                    <a:pt x="173" y="17"/>
                    <a:pt x="173" y="18"/>
                  </a:cubicBezTo>
                  <a:cubicBezTo>
                    <a:pt x="172" y="20"/>
                    <a:pt x="172" y="20"/>
                    <a:pt x="172" y="20"/>
                  </a:cubicBezTo>
                  <a:cubicBezTo>
                    <a:pt x="171" y="22"/>
                    <a:pt x="169" y="24"/>
                    <a:pt x="166" y="24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59" y="24"/>
                    <a:pt x="158" y="24"/>
                    <a:pt x="157" y="23"/>
                  </a:cubicBezTo>
                  <a:cubicBezTo>
                    <a:pt x="157" y="22"/>
                    <a:pt x="157" y="21"/>
                    <a:pt x="157" y="18"/>
                  </a:cubicBezTo>
                  <a:cubicBezTo>
                    <a:pt x="157" y="10"/>
                    <a:pt x="157" y="10"/>
                    <a:pt x="157" y="10"/>
                  </a:cubicBezTo>
                  <a:cubicBezTo>
                    <a:pt x="157" y="8"/>
                    <a:pt x="157" y="8"/>
                    <a:pt x="157" y="8"/>
                  </a:cubicBezTo>
                  <a:close/>
                  <a:moveTo>
                    <a:pt x="270" y="2"/>
                  </a:moveTo>
                  <a:cubicBezTo>
                    <a:pt x="270" y="2"/>
                    <a:pt x="271" y="3"/>
                    <a:pt x="272" y="3"/>
                  </a:cubicBezTo>
                  <a:cubicBezTo>
                    <a:pt x="274" y="3"/>
                    <a:pt x="276" y="3"/>
                    <a:pt x="277" y="5"/>
                  </a:cubicBezTo>
                  <a:cubicBezTo>
                    <a:pt x="279" y="6"/>
                    <a:pt x="279" y="8"/>
                    <a:pt x="280" y="10"/>
                  </a:cubicBezTo>
                  <a:cubicBezTo>
                    <a:pt x="280" y="18"/>
                    <a:pt x="280" y="18"/>
                    <a:pt x="280" y="18"/>
                  </a:cubicBezTo>
                  <a:cubicBezTo>
                    <a:pt x="280" y="21"/>
                    <a:pt x="280" y="21"/>
                    <a:pt x="280" y="21"/>
                  </a:cubicBezTo>
                  <a:cubicBezTo>
                    <a:pt x="280" y="29"/>
                    <a:pt x="279" y="34"/>
                    <a:pt x="278" y="38"/>
                  </a:cubicBezTo>
                  <a:cubicBezTo>
                    <a:pt x="278" y="42"/>
                    <a:pt x="276" y="45"/>
                    <a:pt x="274" y="47"/>
                  </a:cubicBezTo>
                  <a:cubicBezTo>
                    <a:pt x="271" y="50"/>
                    <a:pt x="267" y="51"/>
                    <a:pt x="262" y="51"/>
                  </a:cubicBezTo>
                  <a:cubicBezTo>
                    <a:pt x="257" y="51"/>
                    <a:pt x="253" y="50"/>
                    <a:pt x="250" y="47"/>
                  </a:cubicBezTo>
                  <a:cubicBezTo>
                    <a:pt x="248" y="45"/>
                    <a:pt x="246" y="43"/>
                    <a:pt x="246" y="40"/>
                  </a:cubicBezTo>
                  <a:cubicBezTo>
                    <a:pt x="245" y="37"/>
                    <a:pt x="245" y="33"/>
                    <a:pt x="245" y="27"/>
                  </a:cubicBezTo>
                  <a:cubicBezTo>
                    <a:pt x="245" y="20"/>
                    <a:pt x="245" y="20"/>
                    <a:pt x="245" y="20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5" y="7"/>
                    <a:pt x="246" y="6"/>
                    <a:pt x="246" y="5"/>
                  </a:cubicBezTo>
                  <a:cubicBezTo>
                    <a:pt x="247" y="4"/>
                    <a:pt x="248" y="3"/>
                    <a:pt x="249" y="3"/>
                  </a:cubicBezTo>
                  <a:cubicBezTo>
                    <a:pt x="250" y="3"/>
                    <a:pt x="251" y="3"/>
                    <a:pt x="251" y="3"/>
                  </a:cubicBezTo>
                  <a:cubicBezTo>
                    <a:pt x="251" y="2"/>
                    <a:pt x="251" y="2"/>
                    <a:pt x="251" y="2"/>
                  </a:cubicBezTo>
                  <a:cubicBezTo>
                    <a:pt x="251" y="1"/>
                    <a:pt x="251" y="1"/>
                    <a:pt x="249" y="1"/>
                  </a:cubicBezTo>
                  <a:cubicBezTo>
                    <a:pt x="249" y="1"/>
                    <a:pt x="248" y="1"/>
                    <a:pt x="247" y="1"/>
                  </a:cubicBezTo>
                  <a:cubicBezTo>
                    <a:pt x="244" y="1"/>
                    <a:pt x="241" y="1"/>
                    <a:pt x="238" y="1"/>
                  </a:cubicBezTo>
                  <a:cubicBezTo>
                    <a:pt x="236" y="1"/>
                    <a:pt x="234" y="1"/>
                    <a:pt x="231" y="1"/>
                  </a:cubicBezTo>
                  <a:cubicBezTo>
                    <a:pt x="230" y="1"/>
                    <a:pt x="229" y="1"/>
                    <a:pt x="229" y="1"/>
                  </a:cubicBezTo>
                  <a:cubicBezTo>
                    <a:pt x="228" y="1"/>
                    <a:pt x="228" y="1"/>
                    <a:pt x="228" y="2"/>
                  </a:cubicBezTo>
                  <a:cubicBezTo>
                    <a:pt x="228" y="2"/>
                    <a:pt x="228" y="3"/>
                    <a:pt x="229" y="3"/>
                  </a:cubicBezTo>
                  <a:cubicBezTo>
                    <a:pt x="231" y="3"/>
                    <a:pt x="232" y="3"/>
                    <a:pt x="233" y="4"/>
                  </a:cubicBezTo>
                  <a:cubicBezTo>
                    <a:pt x="235" y="5"/>
                    <a:pt x="235" y="5"/>
                    <a:pt x="236" y="6"/>
                  </a:cubicBezTo>
                  <a:cubicBezTo>
                    <a:pt x="236" y="7"/>
                    <a:pt x="236" y="8"/>
                    <a:pt x="236" y="10"/>
                  </a:cubicBezTo>
                  <a:cubicBezTo>
                    <a:pt x="236" y="17"/>
                    <a:pt x="236" y="17"/>
                    <a:pt x="236" y="17"/>
                  </a:cubicBezTo>
                  <a:cubicBezTo>
                    <a:pt x="236" y="32"/>
                    <a:pt x="236" y="32"/>
                    <a:pt x="236" y="32"/>
                  </a:cubicBezTo>
                  <a:cubicBezTo>
                    <a:pt x="236" y="41"/>
                    <a:pt x="238" y="48"/>
                    <a:pt x="243" y="51"/>
                  </a:cubicBezTo>
                  <a:cubicBezTo>
                    <a:pt x="247" y="54"/>
                    <a:pt x="252" y="55"/>
                    <a:pt x="259" y="55"/>
                  </a:cubicBezTo>
                  <a:cubicBezTo>
                    <a:pt x="268" y="55"/>
                    <a:pt x="275" y="52"/>
                    <a:pt x="279" y="46"/>
                  </a:cubicBezTo>
                  <a:cubicBezTo>
                    <a:pt x="280" y="44"/>
                    <a:pt x="281" y="40"/>
                    <a:pt x="282" y="36"/>
                  </a:cubicBezTo>
                  <a:cubicBezTo>
                    <a:pt x="283" y="31"/>
                    <a:pt x="283" y="25"/>
                    <a:pt x="283" y="17"/>
                  </a:cubicBezTo>
                  <a:cubicBezTo>
                    <a:pt x="283" y="13"/>
                    <a:pt x="283" y="13"/>
                    <a:pt x="283" y="13"/>
                  </a:cubicBezTo>
                  <a:cubicBezTo>
                    <a:pt x="283" y="9"/>
                    <a:pt x="283" y="9"/>
                    <a:pt x="283" y="9"/>
                  </a:cubicBezTo>
                  <a:cubicBezTo>
                    <a:pt x="283" y="5"/>
                    <a:pt x="284" y="3"/>
                    <a:pt x="286" y="3"/>
                  </a:cubicBezTo>
                  <a:cubicBezTo>
                    <a:pt x="288" y="3"/>
                    <a:pt x="288" y="3"/>
                    <a:pt x="288" y="3"/>
                  </a:cubicBezTo>
                  <a:cubicBezTo>
                    <a:pt x="288" y="2"/>
                    <a:pt x="289" y="2"/>
                    <a:pt x="289" y="2"/>
                  </a:cubicBezTo>
                  <a:cubicBezTo>
                    <a:pt x="289" y="1"/>
                    <a:pt x="288" y="1"/>
                    <a:pt x="288" y="1"/>
                  </a:cubicBezTo>
                  <a:cubicBezTo>
                    <a:pt x="287" y="1"/>
                    <a:pt x="287" y="1"/>
                    <a:pt x="286" y="1"/>
                  </a:cubicBezTo>
                  <a:cubicBezTo>
                    <a:pt x="285" y="1"/>
                    <a:pt x="284" y="1"/>
                    <a:pt x="283" y="1"/>
                  </a:cubicBezTo>
                  <a:cubicBezTo>
                    <a:pt x="279" y="1"/>
                    <a:pt x="279" y="1"/>
                    <a:pt x="279" y="1"/>
                  </a:cubicBezTo>
                  <a:cubicBezTo>
                    <a:pt x="275" y="1"/>
                    <a:pt x="275" y="1"/>
                    <a:pt x="275" y="1"/>
                  </a:cubicBezTo>
                  <a:cubicBezTo>
                    <a:pt x="273" y="1"/>
                    <a:pt x="272" y="1"/>
                    <a:pt x="272" y="1"/>
                  </a:cubicBezTo>
                  <a:cubicBezTo>
                    <a:pt x="272" y="1"/>
                    <a:pt x="271" y="1"/>
                    <a:pt x="271" y="1"/>
                  </a:cubicBezTo>
                  <a:cubicBezTo>
                    <a:pt x="271" y="1"/>
                    <a:pt x="270" y="1"/>
                    <a:pt x="270" y="2"/>
                  </a:cubicBezTo>
                  <a:cubicBezTo>
                    <a:pt x="270" y="2"/>
                    <a:pt x="270" y="2"/>
                    <a:pt x="270" y="2"/>
                  </a:cubicBezTo>
                  <a:close/>
                  <a:moveTo>
                    <a:pt x="325" y="8"/>
                  </a:moveTo>
                  <a:cubicBezTo>
                    <a:pt x="322" y="4"/>
                    <a:pt x="322" y="4"/>
                    <a:pt x="322" y="4"/>
                  </a:cubicBezTo>
                  <a:cubicBezTo>
                    <a:pt x="321" y="3"/>
                    <a:pt x="320" y="2"/>
                    <a:pt x="320" y="1"/>
                  </a:cubicBezTo>
                  <a:cubicBezTo>
                    <a:pt x="319" y="1"/>
                    <a:pt x="318" y="1"/>
                    <a:pt x="318" y="1"/>
                  </a:cubicBezTo>
                  <a:cubicBezTo>
                    <a:pt x="317" y="1"/>
                    <a:pt x="316" y="1"/>
                    <a:pt x="315" y="1"/>
                  </a:cubicBezTo>
                  <a:cubicBezTo>
                    <a:pt x="313" y="1"/>
                    <a:pt x="311" y="1"/>
                    <a:pt x="309" y="1"/>
                  </a:cubicBezTo>
                  <a:cubicBezTo>
                    <a:pt x="307" y="1"/>
                    <a:pt x="307" y="1"/>
                    <a:pt x="307" y="1"/>
                  </a:cubicBezTo>
                  <a:cubicBezTo>
                    <a:pt x="305" y="1"/>
                    <a:pt x="305" y="1"/>
                    <a:pt x="305" y="1"/>
                  </a:cubicBezTo>
                  <a:cubicBezTo>
                    <a:pt x="304" y="1"/>
                    <a:pt x="303" y="1"/>
                    <a:pt x="303" y="2"/>
                  </a:cubicBezTo>
                  <a:cubicBezTo>
                    <a:pt x="303" y="3"/>
                    <a:pt x="304" y="3"/>
                    <a:pt x="305" y="3"/>
                  </a:cubicBezTo>
                  <a:cubicBezTo>
                    <a:pt x="310" y="4"/>
                    <a:pt x="313" y="8"/>
                    <a:pt x="313" y="16"/>
                  </a:cubicBezTo>
                  <a:cubicBezTo>
                    <a:pt x="313" y="33"/>
                    <a:pt x="313" y="33"/>
                    <a:pt x="313" y="33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3" y="45"/>
                    <a:pt x="313" y="47"/>
                    <a:pt x="312" y="49"/>
                  </a:cubicBezTo>
                  <a:cubicBezTo>
                    <a:pt x="311" y="51"/>
                    <a:pt x="310" y="52"/>
                    <a:pt x="308" y="52"/>
                  </a:cubicBezTo>
                  <a:cubicBezTo>
                    <a:pt x="307" y="53"/>
                    <a:pt x="307" y="53"/>
                    <a:pt x="307" y="54"/>
                  </a:cubicBezTo>
                  <a:cubicBezTo>
                    <a:pt x="307" y="54"/>
                    <a:pt x="307" y="55"/>
                    <a:pt x="308" y="55"/>
                  </a:cubicBezTo>
                  <a:cubicBezTo>
                    <a:pt x="308" y="55"/>
                    <a:pt x="309" y="54"/>
                    <a:pt x="310" y="54"/>
                  </a:cubicBezTo>
                  <a:cubicBezTo>
                    <a:pt x="312" y="54"/>
                    <a:pt x="314" y="54"/>
                    <a:pt x="317" y="54"/>
                  </a:cubicBezTo>
                  <a:cubicBezTo>
                    <a:pt x="319" y="54"/>
                    <a:pt x="322" y="54"/>
                    <a:pt x="324" y="54"/>
                  </a:cubicBezTo>
                  <a:cubicBezTo>
                    <a:pt x="325" y="54"/>
                    <a:pt x="325" y="54"/>
                    <a:pt x="325" y="54"/>
                  </a:cubicBezTo>
                  <a:cubicBezTo>
                    <a:pt x="326" y="54"/>
                    <a:pt x="327" y="54"/>
                    <a:pt x="327" y="53"/>
                  </a:cubicBezTo>
                  <a:cubicBezTo>
                    <a:pt x="327" y="53"/>
                    <a:pt x="326" y="52"/>
                    <a:pt x="325" y="52"/>
                  </a:cubicBezTo>
                  <a:cubicBezTo>
                    <a:pt x="321" y="52"/>
                    <a:pt x="319" y="50"/>
                    <a:pt x="318" y="47"/>
                  </a:cubicBezTo>
                  <a:cubicBezTo>
                    <a:pt x="317" y="45"/>
                    <a:pt x="317" y="39"/>
                    <a:pt x="317" y="31"/>
                  </a:cubicBezTo>
                  <a:cubicBezTo>
                    <a:pt x="317" y="16"/>
                    <a:pt x="317" y="16"/>
                    <a:pt x="317" y="16"/>
                  </a:cubicBezTo>
                  <a:cubicBezTo>
                    <a:pt x="317" y="15"/>
                    <a:pt x="317" y="15"/>
                    <a:pt x="317" y="15"/>
                  </a:cubicBezTo>
                  <a:cubicBezTo>
                    <a:pt x="317" y="14"/>
                    <a:pt x="317" y="13"/>
                    <a:pt x="318" y="13"/>
                  </a:cubicBezTo>
                  <a:cubicBezTo>
                    <a:pt x="318" y="13"/>
                    <a:pt x="318" y="14"/>
                    <a:pt x="319" y="14"/>
                  </a:cubicBezTo>
                  <a:cubicBezTo>
                    <a:pt x="354" y="54"/>
                    <a:pt x="354" y="54"/>
                    <a:pt x="354" y="54"/>
                  </a:cubicBezTo>
                  <a:cubicBezTo>
                    <a:pt x="355" y="54"/>
                    <a:pt x="355" y="54"/>
                    <a:pt x="356" y="54"/>
                  </a:cubicBezTo>
                  <a:cubicBezTo>
                    <a:pt x="356" y="54"/>
                    <a:pt x="356" y="54"/>
                    <a:pt x="356" y="53"/>
                  </a:cubicBezTo>
                  <a:cubicBezTo>
                    <a:pt x="356" y="49"/>
                    <a:pt x="356" y="49"/>
                    <a:pt x="356" y="49"/>
                  </a:cubicBezTo>
                  <a:cubicBezTo>
                    <a:pt x="356" y="46"/>
                    <a:pt x="356" y="46"/>
                    <a:pt x="356" y="46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56" y="38"/>
                    <a:pt x="356" y="38"/>
                    <a:pt x="356" y="38"/>
                  </a:cubicBezTo>
                  <a:cubicBezTo>
                    <a:pt x="357" y="14"/>
                    <a:pt x="357" y="14"/>
                    <a:pt x="357" y="14"/>
                  </a:cubicBezTo>
                  <a:cubicBezTo>
                    <a:pt x="357" y="12"/>
                    <a:pt x="357" y="12"/>
                    <a:pt x="357" y="12"/>
                  </a:cubicBezTo>
                  <a:cubicBezTo>
                    <a:pt x="357" y="6"/>
                    <a:pt x="359" y="3"/>
                    <a:pt x="362" y="3"/>
                  </a:cubicBezTo>
                  <a:cubicBezTo>
                    <a:pt x="363" y="3"/>
                    <a:pt x="363" y="2"/>
                    <a:pt x="363" y="2"/>
                  </a:cubicBezTo>
                  <a:cubicBezTo>
                    <a:pt x="363" y="1"/>
                    <a:pt x="363" y="1"/>
                    <a:pt x="362" y="1"/>
                  </a:cubicBezTo>
                  <a:cubicBezTo>
                    <a:pt x="362" y="1"/>
                    <a:pt x="361" y="1"/>
                    <a:pt x="361" y="1"/>
                  </a:cubicBezTo>
                  <a:cubicBezTo>
                    <a:pt x="357" y="1"/>
                    <a:pt x="354" y="1"/>
                    <a:pt x="352" y="1"/>
                  </a:cubicBezTo>
                  <a:cubicBezTo>
                    <a:pt x="351" y="1"/>
                    <a:pt x="350" y="1"/>
                    <a:pt x="349" y="1"/>
                  </a:cubicBezTo>
                  <a:cubicBezTo>
                    <a:pt x="347" y="1"/>
                    <a:pt x="345" y="1"/>
                    <a:pt x="344" y="1"/>
                  </a:cubicBezTo>
                  <a:cubicBezTo>
                    <a:pt x="344" y="1"/>
                    <a:pt x="343" y="1"/>
                    <a:pt x="343" y="2"/>
                  </a:cubicBezTo>
                  <a:cubicBezTo>
                    <a:pt x="343" y="2"/>
                    <a:pt x="344" y="3"/>
                    <a:pt x="345" y="3"/>
                  </a:cubicBezTo>
                  <a:cubicBezTo>
                    <a:pt x="348" y="3"/>
                    <a:pt x="351" y="4"/>
                    <a:pt x="352" y="6"/>
                  </a:cubicBezTo>
                  <a:cubicBezTo>
                    <a:pt x="353" y="8"/>
                    <a:pt x="354" y="13"/>
                    <a:pt x="354" y="19"/>
                  </a:cubicBezTo>
                  <a:cubicBezTo>
                    <a:pt x="354" y="24"/>
                    <a:pt x="354" y="29"/>
                    <a:pt x="353" y="35"/>
                  </a:cubicBezTo>
                  <a:cubicBezTo>
                    <a:pt x="353" y="37"/>
                    <a:pt x="353" y="37"/>
                    <a:pt x="352" y="37"/>
                  </a:cubicBezTo>
                  <a:cubicBezTo>
                    <a:pt x="352" y="37"/>
                    <a:pt x="351" y="36"/>
                    <a:pt x="349" y="34"/>
                  </a:cubicBezTo>
                  <a:cubicBezTo>
                    <a:pt x="348" y="33"/>
                    <a:pt x="348" y="33"/>
                    <a:pt x="348" y="33"/>
                  </a:cubicBezTo>
                  <a:cubicBezTo>
                    <a:pt x="327" y="10"/>
                    <a:pt x="327" y="10"/>
                    <a:pt x="327" y="10"/>
                  </a:cubicBezTo>
                  <a:cubicBezTo>
                    <a:pt x="327" y="10"/>
                    <a:pt x="326" y="9"/>
                    <a:pt x="325" y="8"/>
                  </a:cubicBezTo>
                  <a:cubicBezTo>
                    <a:pt x="325" y="8"/>
                    <a:pt x="325" y="8"/>
                    <a:pt x="325" y="8"/>
                  </a:cubicBezTo>
                  <a:close/>
                  <a:moveTo>
                    <a:pt x="396" y="9"/>
                  </a:moveTo>
                  <a:cubicBezTo>
                    <a:pt x="396" y="7"/>
                    <a:pt x="396" y="5"/>
                    <a:pt x="397" y="5"/>
                  </a:cubicBezTo>
                  <a:cubicBezTo>
                    <a:pt x="397" y="4"/>
                    <a:pt x="398" y="3"/>
                    <a:pt x="400" y="3"/>
                  </a:cubicBezTo>
                  <a:cubicBezTo>
                    <a:pt x="401" y="3"/>
                    <a:pt x="401" y="3"/>
                    <a:pt x="401" y="3"/>
                  </a:cubicBezTo>
                  <a:cubicBezTo>
                    <a:pt x="401" y="3"/>
                    <a:pt x="401" y="2"/>
                    <a:pt x="401" y="2"/>
                  </a:cubicBezTo>
                  <a:cubicBezTo>
                    <a:pt x="401" y="1"/>
                    <a:pt x="401" y="1"/>
                    <a:pt x="400" y="1"/>
                  </a:cubicBezTo>
                  <a:cubicBezTo>
                    <a:pt x="399" y="1"/>
                    <a:pt x="397" y="1"/>
                    <a:pt x="394" y="1"/>
                  </a:cubicBezTo>
                  <a:cubicBezTo>
                    <a:pt x="391" y="1"/>
                    <a:pt x="391" y="1"/>
                    <a:pt x="391" y="1"/>
                  </a:cubicBezTo>
                  <a:cubicBezTo>
                    <a:pt x="389" y="1"/>
                    <a:pt x="387" y="2"/>
                    <a:pt x="386" y="2"/>
                  </a:cubicBezTo>
                  <a:cubicBezTo>
                    <a:pt x="383" y="2"/>
                    <a:pt x="382" y="1"/>
                    <a:pt x="381" y="1"/>
                  </a:cubicBezTo>
                  <a:cubicBezTo>
                    <a:pt x="380" y="1"/>
                    <a:pt x="379" y="1"/>
                    <a:pt x="379" y="1"/>
                  </a:cubicBezTo>
                  <a:cubicBezTo>
                    <a:pt x="378" y="1"/>
                    <a:pt x="378" y="1"/>
                    <a:pt x="378" y="2"/>
                  </a:cubicBezTo>
                  <a:cubicBezTo>
                    <a:pt x="378" y="2"/>
                    <a:pt x="378" y="3"/>
                    <a:pt x="378" y="3"/>
                  </a:cubicBezTo>
                  <a:cubicBezTo>
                    <a:pt x="379" y="3"/>
                    <a:pt x="380" y="3"/>
                    <a:pt x="381" y="4"/>
                  </a:cubicBezTo>
                  <a:cubicBezTo>
                    <a:pt x="383" y="4"/>
                    <a:pt x="385" y="5"/>
                    <a:pt x="386" y="6"/>
                  </a:cubicBezTo>
                  <a:cubicBezTo>
                    <a:pt x="386" y="7"/>
                    <a:pt x="387" y="8"/>
                    <a:pt x="387" y="11"/>
                  </a:cubicBezTo>
                  <a:cubicBezTo>
                    <a:pt x="387" y="42"/>
                    <a:pt x="387" y="42"/>
                    <a:pt x="387" y="42"/>
                  </a:cubicBezTo>
                  <a:cubicBezTo>
                    <a:pt x="387" y="45"/>
                    <a:pt x="387" y="45"/>
                    <a:pt x="387" y="45"/>
                  </a:cubicBezTo>
                  <a:cubicBezTo>
                    <a:pt x="387" y="47"/>
                    <a:pt x="386" y="49"/>
                    <a:pt x="386" y="50"/>
                  </a:cubicBezTo>
                  <a:cubicBezTo>
                    <a:pt x="385" y="51"/>
                    <a:pt x="384" y="52"/>
                    <a:pt x="382" y="52"/>
                  </a:cubicBezTo>
                  <a:cubicBezTo>
                    <a:pt x="381" y="53"/>
                    <a:pt x="381" y="53"/>
                    <a:pt x="381" y="53"/>
                  </a:cubicBezTo>
                  <a:cubicBezTo>
                    <a:pt x="381" y="54"/>
                    <a:pt x="381" y="54"/>
                    <a:pt x="381" y="54"/>
                  </a:cubicBezTo>
                  <a:cubicBezTo>
                    <a:pt x="381" y="54"/>
                    <a:pt x="382" y="54"/>
                    <a:pt x="382" y="54"/>
                  </a:cubicBezTo>
                  <a:cubicBezTo>
                    <a:pt x="383" y="54"/>
                    <a:pt x="384" y="54"/>
                    <a:pt x="385" y="54"/>
                  </a:cubicBezTo>
                  <a:cubicBezTo>
                    <a:pt x="386" y="54"/>
                    <a:pt x="389" y="54"/>
                    <a:pt x="391" y="54"/>
                  </a:cubicBezTo>
                  <a:cubicBezTo>
                    <a:pt x="393" y="54"/>
                    <a:pt x="396" y="54"/>
                    <a:pt x="399" y="54"/>
                  </a:cubicBezTo>
                  <a:cubicBezTo>
                    <a:pt x="401" y="54"/>
                    <a:pt x="402" y="54"/>
                    <a:pt x="402" y="54"/>
                  </a:cubicBezTo>
                  <a:cubicBezTo>
                    <a:pt x="404" y="54"/>
                    <a:pt x="405" y="54"/>
                    <a:pt x="405" y="53"/>
                  </a:cubicBezTo>
                  <a:cubicBezTo>
                    <a:pt x="405" y="53"/>
                    <a:pt x="404" y="52"/>
                    <a:pt x="403" y="52"/>
                  </a:cubicBezTo>
                  <a:cubicBezTo>
                    <a:pt x="401" y="52"/>
                    <a:pt x="400" y="52"/>
                    <a:pt x="398" y="51"/>
                  </a:cubicBezTo>
                  <a:cubicBezTo>
                    <a:pt x="397" y="49"/>
                    <a:pt x="396" y="48"/>
                    <a:pt x="396" y="46"/>
                  </a:cubicBezTo>
                  <a:cubicBezTo>
                    <a:pt x="396" y="42"/>
                    <a:pt x="396" y="42"/>
                    <a:pt x="396" y="42"/>
                  </a:cubicBezTo>
                  <a:cubicBezTo>
                    <a:pt x="396" y="9"/>
                    <a:pt x="396" y="9"/>
                    <a:pt x="396" y="9"/>
                  </a:cubicBezTo>
                  <a:close/>
                  <a:moveTo>
                    <a:pt x="434" y="6"/>
                  </a:moveTo>
                  <a:cubicBezTo>
                    <a:pt x="434" y="4"/>
                    <a:pt x="435" y="3"/>
                    <a:pt x="437" y="3"/>
                  </a:cubicBezTo>
                  <a:cubicBezTo>
                    <a:pt x="438" y="3"/>
                    <a:pt x="438" y="2"/>
                    <a:pt x="438" y="2"/>
                  </a:cubicBezTo>
                  <a:cubicBezTo>
                    <a:pt x="438" y="1"/>
                    <a:pt x="438" y="1"/>
                    <a:pt x="437" y="1"/>
                  </a:cubicBezTo>
                  <a:cubicBezTo>
                    <a:pt x="437" y="1"/>
                    <a:pt x="436" y="1"/>
                    <a:pt x="434" y="1"/>
                  </a:cubicBezTo>
                  <a:cubicBezTo>
                    <a:pt x="430" y="1"/>
                    <a:pt x="430" y="1"/>
                    <a:pt x="430" y="1"/>
                  </a:cubicBezTo>
                  <a:cubicBezTo>
                    <a:pt x="423" y="1"/>
                    <a:pt x="423" y="1"/>
                    <a:pt x="423" y="1"/>
                  </a:cubicBezTo>
                  <a:cubicBezTo>
                    <a:pt x="422" y="1"/>
                    <a:pt x="420" y="1"/>
                    <a:pt x="419" y="1"/>
                  </a:cubicBezTo>
                  <a:cubicBezTo>
                    <a:pt x="418" y="1"/>
                    <a:pt x="418" y="1"/>
                    <a:pt x="418" y="1"/>
                  </a:cubicBezTo>
                  <a:cubicBezTo>
                    <a:pt x="417" y="1"/>
                    <a:pt x="417" y="1"/>
                    <a:pt x="417" y="2"/>
                  </a:cubicBezTo>
                  <a:cubicBezTo>
                    <a:pt x="417" y="2"/>
                    <a:pt x="417" y="3"/>
                    <a:pt x="418" y="3"/>
                  </a:cubicBezTo>
                  <a:cubicBezTo>
                    <a:pt x="420" y="3"/>
                    <a:pt x="421" y="4"/>
                    <a:pt x="422" y="6"/>
                  </a:cubicBezTo>
                  <a:cubicBezTo>
                    <a:pt x="423" y="7"/>
                    <a:pt x="425" y="10"/>
                    <a:pt x="427" y="15"/>
                  </a:cubicBezTo>
                  <a:cubicBezTo>
                    <a:pt x="428" y="19"/>
                    <a:pt x="430" y="24"/>
                    <a:pt x="432" y="29"/>
                  </a:cubicBezTo>
                  <a:cubicBezTo>
                    <a:pt x="442" y="50"/>
                    <a:pt x="442" y="50"/>
                    <a:pt x="442" y="50"/>
                  </a:cubicBezTo>
                  <a:cubicBezTo>
                    <a:pt x="442" y="52"/>
                    <a:pt x="442" y="52"/>
                    <a:pt x="442" y="52"/>
                  </a:cubicBezTo>
                  <a:cubicBezTo>
                    <a:pt x="443" y="54"/>
                    <a:pt x="443" y="54"/>
                    <a:pt x="443" y="54"/>
                  </a:cubicBezTo>
                  <a:cubicBezTo>
                    <a:pt x="444" y="55"/>
                    <a:pt x="444" y="55"/>
                    <a:pt x="445" y="55"/>
                  </a:cubicBezTo>
                  <a:cubicBezTo>
                    <a:pt x="445" y="55"/>
                    <a:pt x="446" y="55"/>
                    <a:pt x="446" y="53"/>
                  </a:cubicBezTo>
                  <a:cubicBezTo>
                    <a:pt x="447" y="53"/>
                    <a:pt x="447" y="51"/>
                    <a:pt x="449" y="48"/>
                  </a:cubicBezTo>
                  <a:cubicBezTo>
                    <a:pt x="449" y="48"/>
                    <a:pt x="450" y="46"/>
                    <a:pt x="452" y="41"/>
                  </a:cubicBezTo>
                  <a:cubicBezTo>
                    <a:pt x="459" y="26"/>
                    <a:pt x="459" y="26"/>
                    <a:pt x="459" y="26"/>
                  </a:cubicBezTo>
                  <a:cubicBezTo>
                    <a:pt x="465" y="13"/>
                    <a:pt x="465" y="13"/>
                    <a:pt x="465" y="13"/>
                  </a:cubicBezTo>
                  <a:cubicBezTo>
                    <a:pt x="466" y="9"/>
                    <a:pt x="468" y="6"/>
                    <a:pt x="469" y="5"/>
                  </a:cubicBezTo>
                  <a:cubicBezTo>
                    <a:pt x="470" y="4"/>
                    <a:pt x="471" y="3"/>
                    <a:pt x="472" y="3"/>
                  </a:cubicBezTo>
                  <a:cubicBezTo>
                    <a:pt x="473" y="2"/>
                    <a:pt x="474" y="2"/>
                    <a:pt x="474" y="1"/>
                  </a:cubicBezTo>
                  <a:cubicBezTo>
                    <a:pt x="474" y="1"/>
                    <a:pt x="473" y="0"/>
                    <a:pt x="473" y="0"/>
                  </a:cubicBezTo>
                  <a:cubicBezTo>
                    <a:pt x="473" y="0"/>
                    <a:pt x="472" y="1"/>
                    <a:pt x="471" y="1"/>
                  </a:cubicBezTo>
                  <a:cubicBezTo>
                    <a:pt x="470" y="1"/>
                    <a:pt x="468" y="1"/>
                    <a:pt x="465" y="1"/>
                  </a:cubicBezTo>
                  <a:cubicBezTo>
                    <a:pt x="464" y="1"/>
                    <a:pt x="463" y="1"/>
                    <a:pt x="461" y="1"/>
                  </a:cubicBezTo>
                  <a:cubicBezTo>
                    <a:pt x="457" y="1"/>
                    <a:pt x="457" y="1"/>
                    <a:pt x="457" y="1"/>
                  </a:cubicBezTo>
                  <a:cubicBezTo>
                    <a:pt x="456" y="1"/>
                    <a:pt x="455" y="1"/>
                    <a:pt x="455" y="1"/>
                  </a:cubicBezTo>
                  <a:cubicBezTo>
                    <a:pt x="454" y="1"/>
                    <a:pt x="454" y="1"/>
                    <a:pt x="454" y="2"/>
                  </a:cubicBezTo>
                  <a:cubicBezTo>
                    <a:pt x="454" y="2"/>
                    <a:pt x="455" y="2"/>
                    <a:pt x="455" y="3"/>
                  </a:cubicBezTo>
                  <a:cubicBezTo>
                    <a:pt x="458" y="3"/>
                    <a:pt x="459" y="4"/>
                    <a:pt x="460" y="5"/>
                  </a:cubicBezTo>
                  <a:cubicBezTo>
                    <a:pt x="461" y="6"/>
                    <a:pt x="462" y="7"/>
                    <a:pt x="462" y="9"/>
                  </a:cubicBezTo>
                  <a:cubicBezTo>
                    <a:pt x="462" y="11"/>
                    <a:pt x="461" y="16"/>
                    <a:pt x="458" y="22"/>
                  </a:cubicBezTo>
                  <a:cubicBezTo>
                    <a:pt x="449" y="42"/>
                    <a:pt x="449" y="42"/>
                    <a:pt x="449" y="42"/>
                  </a:cubicBezTo>
                  <a:cubicBezTo>
                    <a:pt x="449" y="42"/>
                    <a:pt x="448" y="43"/>
                    <a:pt x="448" y="43"/>
                  </a:cubicBezTo>
                  <a:cubicBezTo>
                    <a:pt x="448" y="43"/>
                    <a:pt x="447" y="42"/>
                    <a:pt x="447" y="41"/>
                  </a:cubicBezTo>
                  <a:cubicBezTo>
                    <a:pt x="438" y="20"/>
                    <a:pt x="438" y="20"/>
                    <a:pt x="438" y="20"/>
                  </a:cubicBezTo>
                  <a:cubicBezTo>
                    <a:pt x="435" y="13"/>
                    <a:pt x="434" y="9"/>
                    <a:pt x="434" y="6"/>
                  </a:cubicBezTo>
                  <a:cubicBezTo>
                    <a:pt x="434" y="6"/>
                    <a:pt x="434" y="6"/>
                    <a:pt x="434" y="6"/>
                  </a:cubicBezTo>
                  <a:close/>
                  <a:moveTo>
                    <a:pt x="505" y="8"/>
                  </a:moveTo>
                  <a:cubicBezTo>
                    <a:pt x="505" y="6"/>
                    <a:pt x="505" y="5"/>
                    <a:pt x="507" y="4"/>
                  </a:cubicBezTo>
                  <a:cubicBezTo>
                    <a:pt x="509" y="4"/>
                    <a:pt x="509" y="4"/>
                    <a:pt x="509" y="4"/>
                  </a:cubicBezTo>
                  <a:cubicBezTo>
                    <a:pt x="514" y="4"/>
                    <a:pt x="514" y="4"/>
                    <a:pt x="514" y="4"/>
                  </a:cubicBezTo>
                  <a:cubicBezTo>
                    <a:pt x="518" y="4"/>
                    <a:pt x="521" y="5"/>
                    <a:pt x="523" y="6"/>
                  </a:cubicBezTo>
                  <a:cubicBezTo>
                    <a:pt x="525" y="7"/>
                    <a:pt x="526" y="9"/>
                    <a:pt x="526" y="11"/>
                  </a:cubicBezTo>
                  <a:cubicBezTo>
                    <a:pt x="526" y="13"/>
                    <a:pt x="526" y="13"/>
                    <a:pt x="527" y="13"/>
                  </a:cubicBezTo>
                  <a:cubicBezTo>
                    <a:pt x="528" y="13"/>
                    <a:pt x="528" y="12"/>
                    <a:pt x="528" y="10"/>
                  </a:cubicBezTo>
                  <a:cubicBezTo>
                    <a:pt x="528" y="9"/>
                    <a:pt x="528" y="8"/>
                    <a:pt x="528" y="5"/>
                  </a:cubicBezTo>
                  <a:cubicBezTo>
                    <a:pt x="528" y="4"/>
                    <a:pt x="528" y="3"/>
                    <a:pt x="528" y="2"/>
                  </a:cubicBezTo>
                  <a:cubicBezTo>
                    <a:pt x="528" y="1"/>
                    <a:pt x="527" y="1"/>
                    <a:pt x="527" y="1"/>
                  </a:cubicBezTo>
                  <a:cubicBezTo>
                    <a:pt x="527" y="1"/>
                    <a:pt x="526" y="1"/>
                    <a:pt x="526" y="1"/>
                  </a:cubicBezTo>
                  <a:cubicBezTo>
                    <a:pt x="524" y="1"/>
                    <a:pt x="519" y="1"/>
                    <a:pt x="510" y="1"/>
                  </a:cubicBezTo>
                  <a:cubicBezTo>
                    <a:pt x="496" y="1"/>
                    <a:pt x="496" y="1"/>
                    <a:pt x="496" y="1"/>
                  </a:cubicBezTo>
                  <a:cubicBezTo>
                    <a:pt x="492" y="1"/>
                    <a:pt x="492" y="1"/>
                    <a:pt x="492" y="1"/>
                  </a:cubicBezTo>
                  <a:cubicBezTo>
                    <a:pt x="491" y="1"/>
                    <a:pt x="490" y="1"/>
                    <a:pt x="490" y="1"/>
                  </a:cubicBezTo>
                  <a:cubicBezTo>
                    <a:pt x="489" y="1"/>
                    <a:pt x="489" y="1"/>
                    <a:pt x="489" y="1"/>
                  </a:cubicBezTo>
                  <a:cubicBezTo>
                    <a:pt x="488" y="1"/>
                    <a:pt x="487" y="1"/>
                    <a:pt x="487" y="2"/>
                  </a:cubicBezTo>
                  <a:cubicBezTo>
                    <a:pt x="487" y="2"/>
                    <a:pt x="488" y="3"/>
                    <a:pt x="489" y="3"/>
                  </a:cubicBezTo>
                  <a:cubicBezTo>
                    <a:pt x="491" y="3"/>
                    <a:pt x="493" y="4"/>
                    <a:pt x="494" y="5"/>
                  </a:cubicBezTo>
                  <a:cubicBezTo>
                    <a:pt x="495" y="6"/>
                    <a:pt x="496" y="8"/>
                    <a:pt x="496" y="11"/>
                  </a:cubicBezTo>
                  <a:cubicBezTo>
                    <a:pt x="496" y="42"/>
                    <a:pt x="496" y="42"/>
                    <a:pt x="496" y="42"/>
                  </a:cubicBezTo>
                  <a:cubicBezTo>
                    <a:pt x="496" y="44"/>
                    <a:pt x="496" y="46"/>
                    <a:pt x="495" y="47"/>
                  </a:cubicBezTo>
                  <a:cubicBezTo>
                    <a:pt x="495" y="49"/>
                    <a:pt x="495" y="50"/>
                    <a:pt x="494" y="51"/>
                  </a:cubicBezTo>
                  <a:cubicBezTo>
                    <a:pt x="494" y="51"/>
                    <a:pt x="493" y="52"/>
                    <a:pt x="491" y="52"/>
                  </a:cubicBezTo>
                  <a:cubicBezTo>
                    <a:pt x="491" y="53"/>
                    <a:pt x="490" y="53"/>
                    <a:pt x="490" y="54"/>
                  </a:cubicBezTo>
                  <a:cubicBezTo>
                    <a:pt x="490" y="54"/>
                    <a:pt x="491" y="54"/>
                    <a:pt x="491" y="54"/>
                  </a:cubicBezTo>
                  <a:cubicBezTo>
                    <a:pt x="492" y="54"/>
                    <a:pt x="493" y="54"/>
                    <a:pt x="494" y="54"/>
                  </a:cubicBezTo>
                  <a:cubicBezTo>
                    <a:pt x="497" y="54"/>
                    <a:pt x="500" y="54"/>
                    <a:pt x="502" y="54"/>
                  </a:cubicBezTo>
                  <a:cubicBezTo>
                    <a:pt x="505" y="54"/>
                    <a:pt x="507" y="54"/>
                    <a:pt x="509" y="54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15" y="55"/>
                    <a:pt x="517" y="55"/>
                    <a:pt x="519" y="55"/>
                  </a:cubicBezTo>
                  <a:cubicBezTo>
                    <a:pt x="522" y="55"/>
                    <a:pt x="524" y="54"/>
                    <a:pt x="526" y="54"/>
                  </a:cubicBezTo>
                  <a:cubicBezTo>
                    <a:pt x="527" y="53"/>
                    <a:pt x="529" y="51"/>
                    <a:pt x="530" y="49"/>
                  </a:cubicBezTo>
                  <a:cubicBezTo>
                    <a:pt x="531" y="47"/>
                    <a:pt x="532" y="44"/>
                    <a:pt x="532" y="42"/>
                  </a:cubicBezTo>
                  <a:cubicBezTo>
                    <a:pt x="532" y="42"/>
                    <a:pt x="532" y="41"/>
                    <a:pt x="532" y="41"/>
                  </a:cubicBezTo>
                  <a:cubicBezTo>
                    <a:pt x="532" y="41"/>
                    <a:pt x="531" y="41"/>
                    <a:pt x="531" y="41"/>
                  </a:cubicBezTo>
                  <a:cubicBezTo>
                    <a:pt x="531" y="41"/>
                    <a:pt x="531" y="41"/>
                    <a:pt x="531" y="41"/>
                  </a:cubicBezTo>
                  <a:cubicBezTo>
                    <a:pt x="527" y="48"/>
                    <a:pt x="520" y="51"/>
                    <a:pt x="510" y="51"/>
                  </a:cubicBezTo>
                  <a:cubicBezTo>
                    <a:pt x="509" y="51"/>
                    <a:pt x="508" y="51"/>
                    <a:pt x="507" y="50"/>
                  </a:cubicBezTo>
                  <a:cubicBezTo>
                    <a:pt x="507" y="50"/>
                    <a:pt x="506" y="49"/>
                    <a:pt x="506" y="48"/>
                  </a:cubicBezTo>
                  <a:cubicBezTo>
                    <a:pt x="505" y="46"/>
                    <a:pt x="505" y="44"/>
                    <a:pt x="505" y="40"/>
                  </a:cubicBezTo>
                  <a:cubicBezTo>
                    <a:pt x="505" y="37"/>
                    <a:pt x="505" y="37"/>
                    <a:pt x="505" y="37"/>
                  </a:cubicBezTo>
                  <a:cubicBezTo>
                    <a:pt x="505" y="34"/>
                    <a:pt x="505" y="32"/>
                    <a:pt x="505" y="30"/>
                  </a:cubicBezTo>
                  <a:cubicBezTo>
                    <a:pt x="505" y="29"/>
                    <a:pt x="505" y="28"/>
                    <a:pt x="506" y="28"/>
                  </a:cubicBezTo>
                  <a:cubicBezTo>
                    <a:pt x="506" y="28"/>
                    <a:pt x="507" y="28"/>
                    <a:pt x="508" y="28"/>
                  </a:cubicBezTo>
                  <a:cubicBezTo>
                    <a:pt x="511" y="28"/>
                    <a:pt x="511" y="28"/>
                    <a:pt x="511" y="28"/>
                  </a:cubicBezTo>
                  <a:cubicBezTo>
                    <a:pt x="514" y="28"/>
                    <a:pt x="516" y="28"/>
                    <a:pt x="517" y="28"/>
                  </a:cubicBezTo>
                  <a:cubicBezTo>
                    <a:pt x="518" y="28"/>
                    <a:pt x="518" y="28"/>
                    <a:pt x="519" y="29"/>
                  </a:cubicBezTo>
                  <a:cubicBezTo>
                    <a:pt x="520" y="30"/>
                    <a:pt x="521" y="32"/>
                    <a:pt x="521" y="34"/>
                  </a:cubicBezTo>
                  <a:cubicBezTo>
                    <a:pt x="522" y="35"/>
                    <a:pt x="522" y="36"/>
                    <a:pt x="523" y="36"/>
                  </a:cubicBezTo>
                  <a:cubicBezTo>
                    <a:pt x="523" y="35"/>
                    <a:pt x="523" y="35"/>
                    <a:pt x="523" y="35"/>
                  </a:cubicBezTo>
                  <a:cubicBezTo>
                    <a:pt x="523" y="35"/>
                    <a:pt x="523" y="35"/>
                    <a:pt x="523" y="35"/>
                  </a:cubicBezTo>
                  <a:cubicBezTo>
                    <a:pt x="523" y="33"/>
                    <a:pt x="523" y="33"/>
                    <a:pt x="523" y="33"/>
                  </a:cubicBezTo>
                  <a:cubicBezTo>
                    <a:pt x="523" y="31"/>
                    <a:pt x="523" y="29"/>
                    <a:pt x="523" y="27"/>
                  </a:cubicBezTo>
                  <a:cubicBezTo>
                    <a:pt x="523" y="24"/>
                    <a:pt x="523" y="22"/>
                    <a:pt x="523" y="21"/>
                  </a:cubicBezTo>
                  <a:cubicBezTo>
                    <a:pt x="523" y="21"/>
                    <a:pt x="523" y="20"/>
                    <a:pt x="523" y="20"/>
                  </a:cubicBezTo>
                  <a:cubicBezTo>
                    <a:pt x="523" y="19"/>
                    <a:pt x="523" y="18"/>
                    <a:pt x="523" y="18"/>
                  </a:cubicBezTo>
                  <a:cubicBezTo>
                    <a:pt x="523" y="17"/>
                    <a:pt x="523" y="17"/>
                    <a:pt x="522" y="17"/>
                  </a:cubicBezTo>
                  <a:cubicBezTo>
                    <a:pt x="521" y="17"/>
                    <a:pt x="521" y="17"/>
                    <a:pt x="521" y="18"/>
                  </a:cubicBezTo>
                  <a:cubicBezTo>
                    <a:pt x="520" y="20"/>
                    <a:pt x="520" y="20"/>
                    <a:pt x="520" y="20"/>
                  </a:cubicBezTo>
                  <a:cubicBezTo>
                    <a:pt x="519" y="22"/>
                    <a:pt x="517" y="24"/>
                    <a:pt x="514" y="24"/>
                  </a:cubicBezTo>
                  <a:cubicBezTo>
                    <a:pt x="511" y="24"/>
                    <a:pt x="511" y="24"/>
                    <a:pt x="511" y="24"/>
                  </a:cubicBezTo>
                  <a:cubicBezTo>
                    <a:pt x="509" y="24"/>
                    <a:pt x="509" y="24"/>
                    <a:pt x="509" y="24"/>
                  </a:cubicBezTo>
                  <a:cubicBezTo>
                    <a:pt x="508" y="24"/>
                    <a:pt x="508" y="24"/>
                    <a:pt x="508" y="24"/>
                  </a:cubicBezTo>
                  <a:cubicBezTo>
                    <a:pt x="506" y="24"/>
                    <a:pt x="506" y="24"/>
                    <a:pt x="505" y="23"/>
                  </a:cubicBezTo>
                  <a:cubicBezTo>
                    <a:pt x="505" y="22"/>
                    <a:pt x="505" y="21"/>
                    <a:pt x="505" y="18"/>
                  </a:cubicBezTo>
                  <a:cubicBezTo>
                    <a:pt x="505" y="10"/>
                    <a:pt x="505" y="10"/>
                    <a:pt x="505" y="10"/>
                  </a:cubicBezTo>
                  <a:cubicBezTo>
                    <a:pt x="505" y="8"/>
                    <a:pt x="505" y="8"/>
                    <a:pt x="505" y="8"/>
                  </a:cubicBezTo>
                  <a:close/>
                  <a:moveTo>
                    <a:pt x="563" y="31"/>
                  </a:moveTo>
                  <a:cubicBezTo>
                    <a:pt x="563" y="30"/>
                    <a:pt x="563" y="29"/>
                    <a:pt x="563" y="29"/>
                  </a:cubicBezTo>
                  <a:cubicBezTo>
                    <a:pt x="565" y="29"/>
                    <a:pt x="565" y="29"/>
                    <a:pt x="565" y="29"/>
                  </a:cubicBezTo>
                  <a:cubicBezTo>
                    <a:pt x="567" y="29"/>
                    <a:pt x="567" y="29"/>
                    <a:pt x="567" y="29"/>
                  </a:cubicBezTo>
                  <a:cubicBezTo>
                    <a:pt x="569" y="29"/>
                    <a:pt x="571" y="29"/>
                    <a:pt x="572" y="30"/>
                  </a:cubicBezTo>
                  <a:cubicBezTo>
                    <a:pt x="573" y="31"/>
                    <a:pt x="574" y="33"/>
                    <a:pt x="575" y="36"/>
                  </a:cubicBezTo>
                  <a:cubicBezTo>
                    <a:pt x="579" y="43"/>
                    <a:pt x="582" y="48"/>
                    <a:pt x="584" y="50"/>
                  </a:cubicBezTo>
                  <a:cubicBezTo>
                    <a:pt x="586" y="53"/>
                    <a:pt x="589" y="54"/>
                    <a:pt x="591" y="54"/>
                  </a:cubicBezTo>
                  <a:cubicBezTo>
                    <a:pt x="593" y="54"/>
                    <a:pt x="595" y="54"/>
                    <a:pt x="597" y="53"/>
                  </a:cubicBezTo>
                  <a:cubicBezTo>
                    <a:pt x="599" y="52"/>
                    <a:pt x="600" y="51"/>
                    <a:pt x="600" y="50"/>
                  </a:cubicBezTo>
                  <a:cubicBezTo>
                    <a:pt x="600" y="50"/>
                    <a:pt x="600" y="49"/>
                    <a:pt x="599" y="49"/>
                  </a:cubicBezTo>
                  <a:cubicBezTo>
                    <a:pt x="599" y="49"/>
                    <a:pt x="599" y="49"/>
                    <a:pt x="599" y="50"/>
                  </a:cubicBezTo>
                  <a:cubicBezTo>
                    <a:pt x="598" y="50"/>
                    <a:pt x="597" y="50"/>
                    <a:pt x="597" y="50"/>
                  </a:cubicBezTo>
                  <a:cubicBezTo>
                    <a:pt x="595" y="50"/>
                    <a:pt x="594" y="49"/>
                    <a:pt x="593" y="48"/>
                  </a:cubicBezTo>
                  <a:cubicBezTo>
                    <a:pt x="592" y="47"/>
                    <a:pt x="591" y="46"/>
                    <a:pt x="589" y="43"/>
                  </a:cubicBezTo>
                  <a:cubicBezTo>
                    <a:pt x="585" y="36"/>
                    <a:pt x="585" y="36"/>
                    <a:pt x="585" y="36"/>
                  </a:cubicBezTo>
                  <a:cubicBezTo>
                    <a:pt x="582" y="30"/>
                    <a:pt x="582" y="30"/>
                    <a:pt x="582" y="30"/>
                  </a:cubicBezTo>
                  <a:cubicBezTo>
                    <a:pt x="581" y="29"/>
                    <a:pt x="581" y="29"/>
                    <a:pt x="581" y="28"/>
                  </a:cubicBezTo>
                  <a:cubicBezTo>
                    <a:pt x="581" y="28"/>
                    <a:pt x="581" y="28"/>
                    <a:pt x="581" y="27"/>
                  </a:cubicBezTo>
                  <a:cubicBezTo>
                    <a:pt x="580" y="27"/>
                    <a:pt x="581" y="27"/>
                    <a:pt x="581" y="27"/>
                  </a:cubicBezTo>
                  <a:cubicBezTo>
                    <a:pt x="584" y="25"/>
                    <a:pt x="586" y="24"/>
                    <a:pt x="587" y="22"/>
                  </a:cubicBezTo>
                  <a:cubicBezTo>
                    <a:pt x="589" y="20"/>
                    <a:pt x="589" y="17"/>
                    <a:pt x="589" y="15"/>
                  </a:cubicBezTo>
                  <a:cubicBezTo>
                    <a:pt x="589" y="11"/>
                    <a:pt x="588" y="7"/>
                    <a:pt x="584" y="5"/>
                  </a:cubicBezTo>
                  <a:cubicBezTo>
                    <a:pt x="581" y="2"/>
                    <a:pt x="577" y="1"/>
                    <a:pt x="572" y="1"/>
                  </a:cubicBezTo>
                  <a:cubicBezTo>
                    <a:pt x="571" y="1"/>
                    <a:pt x="568" y="1"/>
                    <a:pt x="563" y="1"/>
                  </a:cubicBezTo>
                  <a:cubicBezTo>
                    <a:pt x="559" y="1"/>
                    <a:pt x="556" y="2"/>
                    <a:pt x="554" y="2"/>
                  </a:cubicBezTo>
                  <a:cubicBezTo>
                    <a:pt x="551" y="2"/>
                    <a:pt x="549" y="1"/>
                    <a:pt x="547" y="1"/>
                  </a:cubicBezTo>
                  <a:cubicBezTo>
                    <a:pt x="546" y="1"/>
                    <a:pt x="546" y="1"/>
                    <a:pt x="546" y="1"/>
                  </a:cubicBezTo>
                  <a:cubicBezTo>
                    <a:pt x="545" y="1"/>
                    <a:pt x="545" y="1"/>
                    <a:pt x="545" y="2"/>
                  </a:cubicBezTo>
                  <a:cubicBezTo>
                    <a:pt x="545" y="3"/>
                    <a:pt x="545" y="3"/>
                    <a:pt x="546" y="4"/>
                  </a:cubicBezTo>
                  <a:cubicBezTo>
                    <a:pt x="549" y="4"/>
                    <a:pt x="551" y="5"/>
                    <a:pt x="552" y="7"/>
                  </a:cubicBezTo>
                  <a:cubicBezTo>
                    <a:pt x="553" y="8"/>
                    <a:pt x="554" y="10"/>
                    <a:pt x="554" y="13"/>
                  </a:cubicBezTo>
                  <a:cubicBezTo>
                    <a:pt x="554" y="41"/>
                    <a:pt x="554" y="41"/>
                    <a:pt x="554" y="41"/>
                  </a:cubicBezTo>
                  <a:cubicBezTo>
                    <a:pt x="554" y="43"/>
                    <a:pt x="554" y="43"/>
                    <a:pt x="554" y="43"/>
                  </a:cubicBezTo>
                  <a:cubicBezTo>
                    <a:pt x="554" y="46"/>
                    <a:pt x="554" y="46"/>
                    <a:pt x="554" y="46"/>
                  </a:cubicBezTo>
                  <a:cubicBezTo>
                    <a:pt x="554" y="48"/>
                    <a:pt x="553" y="49"/>
                    <a:pt x="553" y="50"/>
                  </a:cubicBezTo>
                  <a:cubicBezTo>
                    <a:pt x="552" y="51"/>
                    <a:pt x="551" y="52"/>
                    <a:pt x="549" y="53"/>
                  </a:cubicBezTo>
                  <a:cubicBezTo>
                    <a:pt x="548" y="53"/>
                    <a:pt x="548" y="53"/>
                    <a:pt x="548" y="54"/>
                  </a:cubicBezTo>
                  <a:cubicBezTo>
                    <a:pt x="548" y="54"/>
                    <a:pt x="549" y="55"/>
                    <a:pt x="550" y="55"/>
                  </a:cubicBezTo>
                  <a:cubicBezTo>
                    <a:pt x="550" y="55"/>
                    <a:pt x="550" y="55"/>
                    <a:pt x="551" y="55"/>
                  </a:cubicBezTo>
                  <a:cubicBezTo>
                    <a:pt x="554" y="54"/>
                    <a:pt x="554" y="54"/>
                    <a:pt x="554" y="54"/>
                  </a:cubicBezTo>
                  <a:cubicBezTo>
                    <a:pt x="557" y="54"/>
                    <a:pt x="557" y="54"/>
                    <a:pt x="557" y="54"/>
                  </a:cubicBezTo>
                  <a:cubicBezTo>
                    <a:pt x="558" y="54"/>
                    <a:pt x="560" y="54"/>
                    <a:pt x="562" y="54"/>
                  </a:cubicBezTo>
                  <a:cubicBezTo>
                    <a:pt x="564" y="54"/>
                    <a:pt x="566" y="54"/>
                    <a:pt x="568" y="54"/>
                  </a:cubicBezTo>
                  <a:cubicBezTo>
                    <a:pt x="569" y="54"/>
                    <a:pt x="569" y="54"/>
                    <a:pt x="570" y="54"/>
                  </a:cubicBezTo>
                  <a:cubicBezTo>
                    <a:pt x="570" y="54"/>
                    <a:pt x="571" y="54"/>
                    <a:pt x="571" y="53"/>
                  </a:cubicBezTo>
                  <a:cubicBezTo>
                    <a:pt x="571" y="53"/>
                    <a:pt x="570" y="52"/>
                    <a:pt x="569" y="52"/>
                  </a:cubicBezTo>
                  <a:cubicBezTo>
                    <a:pt x="567" y="52"/>
                    <a:pt x="565" y="51"/>
                    <a:pt x="564" y="49"/>
                  </a:cubicBezTo>
                  <a:cubicBezTo>
                    <a:pt x="563" y="47"/>
                    <a:pt x="563" y="44"/>
                    <a:pt x="563" y="39"/>
                  </a:cubicBezTo>
                  <a:cubicBezTo>
                    <a:pt x="563" y="31"/>
                    <a:pt x="563" y="31"/>
                    <a:pt x="563" y="31"/>
                  </a:cubicBezTo>
                  <a:close/>
                  <a:moveTo>
                    <a:pt x="564" y="5"/>
                  </a:moveTo>
                  <a:cubicBezTo>
                    <a:pt x="564" y="4"/>
                    <a:pt x="565" y="3"/>
                    <a:pt x="567" y="3"/>
                  </a:cubicBezTo>
                  <a:cubicBezTo>
                    <a:pt x="571" y="3"/>
                    <a:pt x="574" y="5"/>
                    <a:pt x="577" y="7"/>
                  </a:cubicBezTo>
                  <a:cubicBezTo>
                    <a:pt x="579" y="10"/>
                    <a:pt x="581" y="13"/>
                    <a:pt x="581" y="17"/>
                  </a:cubicBezTo>
                  <a:cubicBezTo>
                    <a:pt x="581" y="20"/>
                    <a:pt x="580" y="22"/>
                    <a:pt x="578" y="24"/>
                  </a:cubicBezTo>
                  <a:cubicBezTo>
                    <a:pt x="577" y="25"/>
                    <a:pt x="576" y="26"/>
                    <a:pt x="575" y="26"/>
                  </a:cubicBezTo>
                  <a:cubicBezTo>
                    <a:pt x="574" y="26"/>
                    <a:pt x="571" y="26"/>
                    <a:pt x="566" y="26"/>
                  </a:cubicBezTo>
                  <a:cubicBezTo>
                    <a:pt x="565" y="26"/>
                    <a:pt x="564" y="26"/>
                    <a:pt x="563" y="25"/>
                  </a:cubicBezTo>
                  <a:cubicBezTo>
                    <a:pt x="563" y="25"/>
                    <a:pt x="563" y="24"/>
                    <a:pt x="563" y="22"/>
                  </a:cubicBezTo>
                  <a:cubicBezTo>
                    <a:pt x="563" y="9"/>
                    <a:pt x="563" y="9"/>
                    <a:pt x="563" y="9"/>
                  </a:cubicBezTo>
                  <a:cubicBezTo>
                    <a:pt x="563" y="7"/>
                    <a:pt x="563" y="5"/>
                    <a:pt x="564" y="5"/>
                  </a:cubicBezTo>
                  <a:close/>
                  <a:moveTo>
                    <a:pt x="618" y="4"/>
                  </a:moveTo>
                  <a:cubicBezTo>
                    <a:pt x="616" y="7"/>
                    <a:pt x="614" y="11"/>
                    <a:pt x="614" y="15"/>
                  </a:cubicBezTo>
                  <a:cubicBezTo>
                    <a:pt x="614" y="19"/>
                    <a:pt x="615" y="22"/>
                    <a:pt x="617" y="24"/>
                  </a:cubicBezTo>
                  <a:cubicBezTo>
                    <a:pt x="619" y="26"/>
                    <a:pt x="623" y="29"/>
                    <a:pt x="629" y="31"/>
                  </a:cubicBezTo>
                  <a:cubicBezTo>
                    <a:pt x="634" y="34"/>
                    <a:pt x="634" y="34"/>
                    <a:pt x="634" y="34"/>
                  </a:cubicBezTo>
                  <a:cubicBezTo>
                    <a:pt x="637" y="35"/>
                    <a:pt x="639" y="36"/>
                    <a:pt x="640" y="37"/>
                  </a:cubicBezTo>
                  <a:cubicBezTo>
                    <a:pt x="641" y="39"/>
                    <a:pt x="642" y="40"/>
                    <a:pt x="642" y="42"/>
                  </a:cubicBezTo>
                  <a:cubicBezTo>
                    <a:pt x="642" y="45"/>
                    <a:pt x="641" y="47"/>
                    <a:pt x="639" y="49"/>
                  </a:cubicBezTo>
                  <a:cubicBezTo>
                    <a:pt x="637" y="51"/>
                    <a:pt x="634" y="52"/>
                    <a:pt x="632" y="52"/>
                  </a:cubicBezTo>
                  <a:cubicBezTo>
                    <a:pt x="628" y="52"/>
                    <a:pt x="625" y="51"/>
                    <a:pt x="622" y="48"/>
                  </a:cubicBezTo>
                  <a:cubicBezTo>
                    <a:pt x="619" y="45"/>
                    <a:pt x="616" y="41"/>
                    <a:pt x="615" y="37"/>
                  </a:cubicBezTo>
                  <a:cubicBezTo>
                    <a:pt x="615" y="36"/>
                    <a:pt x="615" y="36"/>
                    <a:pt x="614" y="36"/>
                  </a:cubicBezTo>
                  <a:cubicBezTo>
                    <a:pt x="614" y="36"/>
                    <a:pt x="613" y="36"/>
                    <a:pt x="613" y="37"/>
                  </a:cubicBezTo>
                  <a:cubicBezTo>
                    <a:pt x="613" y="38"/>
                    <a:pt x="614" y="41"/>
                    <a:pt x="615" y="44"/>
                  </a:cubicBezTo>
                  <a:cubicBezTo>
                    <a:pt x="615" y="47"/>
                    <a:pt x="616" y="48"/>
                    <a:pt x="616" y="50"/>
                  </a:cubicBezTo>
                  <a:cubicBezTo>
                    <a:pt x="616" y="51"/>
                    <a:pt x="616" y="51"/>
                    <a:pt x="616" y="52"/>
                  </a:cubicBezTo>
                  <a:cubicBezTo>
                    <a:pt x="616" y="52"/>
                    <a:pt x="617" y="52"/>
                    <a:pt x="618" y="52"/>
                  </a:cubicBezTo>
                  <a:cubicBezTo>
                    <a:pt x="619" y="52"/>
                    <a:pt x="621" y="53"/>
                    <a:pt x="622" y="53"/>
                  </a:cubicBezTo>
                  <a:cubicBezTo>
                    <a:pt x="626" y="55"/>
                    <a:pt x="629" y="55"/>
                    <a:pt x="631" y="55"/>
                  </a:cubicBezTo>
                  <a:cubicBezTo>
                    <a:pt x="635" y="55"/>
                    <a:pt x="639" y="54"/>
                    <a:pt x="642" y="50"/>
                  </a:cubicBezTo>
                  <a:cubicBezTo>
                    <a:pt x="646" y="47"/>
                    <a:pt x="647" y="43"/>
                    <a:pt x="647" y="38"/>
                  </a:cubicBezTo>
                  <a:cubicBezTo>
                    <a:pt x="647" y="34"/>
                    <a:pt x="646" y="31"/>
                    <a:pt x="644" y="28"/>
                  </a:cubicBezTo>
                  <a:cubicBezTo>
                    <a:pt x="642" y="25"/>
                    <a:pt x="638" y="23"/>
                    <a:pt x="631" y="21"/>
                  </a:cubicBezTo>
                  <a:cubicBezTo>
                    <a:pt x="626" y="18"/>
                    <a:pt x="623" y="17"/>
                    <a:pt x="622" y="16"/>
                  </a:cubicBezTo>
                  <a:cubicBezTo>
                    <a:pt x="621" y="15"/>
                    <a:pt x="620" y="13"/>
                    <a:pt x="620" y="11"/>
                  </a:cubicBezTo>
                  <a:cubicBezTo>
                    <a:pt x="620" y="9"/>
                    <a:pt x="621" y="7"/>
                    <a:pt x="623" y="5"/>
                  </a:cubicBezTo>
                  <a:cubicBezTo>
                    <a:pt x="624" y="4"/>
                    <a:pt x="626" y="3"/>
                    <a:pt x="629" y="3"/>
                  </a:cubicBezTo>
                  <a:cubicBezTo>
                    <a:pt x="632" y="3"/>
                    <a:pt x="635" y="4"/>
                    <a:pt x="638" y="7"/>
                  </a:cubicBezTo>
                  <a:cubicBezTo>
                    <a:pt x="641" y="9"/>
                    <a:pt x="643" y="13"/>
                    <a:pt x="644" y="16"/>
                  </a:cubicBezTo>
                  <a:cubicBezTo>
                    <a:pt x="644" y="17"/>
                    <a:pt x="645" y="18"/>
                    <a:pt x="645" y="18"/>
                  </a:cubicBezTo>
                  <a:cubicBezTo>
                    <a:pt x="646" y="18"/>
                    <a:pt x="646" y="17"/>
                    <a:pt x="646" y="16"/>
                  </a:cubicBezTo>
                  <a:cubicBezTo>
                    <a:pt x="646" y="16"/>
                    <a:pt x="646" y="16"/>
                    <a:pt x="646" y="15"/>
                  </a:cubicBezTo>
                  <a:cubicBezTo>
                    <a:pt x="646" y="12"/>
                    <a:pt x="646" y="12"/>
                    <a:pt x="646" y="12"/>
                  </a:cubicBezTo>
                  <a:cubicBezTo>
                    <a:pt x="645" y="8"/>
                    <a:pt x="645" y="8"/>
                    <a:pt x="645" y="8"/>
                  </a:cubicBezTo>
                  <a:cubicBezTo>
                    <a:pt x="645" y="7"/>
                    <a:pt x="645" y="7"/>
                    <a:pt x="645" y="6"/>
                  </a:cubicBezTo>
                  <a:cubicBezTo>
                    <a:pt x="645" y="3"/>
                    <a:pt x="645" y="3"/>
                    <a:pt x="645" y="3"/>
                  </a:cubicBezTo>
                  <a:cubicBezTo>
                    <a:pt x="645" y="2"/>
                    <a:pt x="645" y="2"/>
                    <a:pt x="644" y="2"/>
                  </a:cubicBezTo>
                  <a:cubicBezTo>
                    <a:pt x="644" y="2"/>
                    <a:pt x="644" y="2"/>
                    <a:pt x="644" y="2"/>
                  </a:cubicBezTo>
                  <a:cubicBezTo>
                    <a:pt x="642" y="3"/>
                    <a:pt x="642" y="3"/>
                    <a:pt x="642" y="3"/>
                  </a:cubicBezTo>
                  <a:cubicBezTo>
                    <a:pt x="642" y="3"/>
                    <a:pt x="641" y="3"/>
                    <a:pt x="641" y="3"/>
                  </a:cubicBezTo>
                  <a:cubicBezTo>
                    <a:pt x="641" y="3"/>
                    <a:pt x="640" y="3"/>
                    <a:pt x="639" y="3"/>
                  </a:cubicBezTo>
                  <a:cubicBezTo>
                    <a:pt x="636" y="1"/>
                    <a:pt x="636" y="1"/>
                    <a:pt x="636" y="1"/>
                  </a:cubicBezTo>
                  <a:cubicBezTo>
                    <a:pt x="634" y="1"/>
                    <a:pt x="631" y="0"/>
                    <a:pt x="629" y="0"/>
                  </a:cubicBezTo>
                  <a:cubicBezTo>
                    <a:pt x="625" y="0"/>
                    <a:pt x="621" y="1"/>
                    <a:pt x="618" y="4"/>
                  </a:cubicBezTo>
                  <a:close/>
                  <a:moveTo>
                    <a:pt x="680" y="9"/>
                  </a:moveTo>
                  <a:cubicBezTo>
                    <a:pt x="680" y="7"/>
                    <a:pt x="680" y="5"/>
                    <a:pt x="680" y="5"/>
                  </a:cubicBezTo>
                  <a:cubicBezTo>
                    <a:pt x="681" y="4"/>
                    <a:pt x="682" y="3"/>
                    <a:pt x="684" y="3"/>
                  </a:cubicBezTo>
                  <a:cubicBezTo>
                    <a:pt x="684" y="3"/>
                    <a:pt x="685" y="3"/>
                    <a:pt x="685" y="3"/>
                  </a:cubicBezTo>
                  <a:cubicBezTo>
                    <a:pt x="685" y="3"/>
                    <a:pt x="685" y="2"/>
                    <a:pt x="685" y="2"/>
                  </a:cubicBezTo>
                  <a:cubicBezTo>
                    <a:pt x="685" y="1"/>
                    <a:pt x="685" y="1"/>
                    <a:pt x="684" y="1"/>
                  </a:cubicBezTo>
                  <a:cubicBezTo>
                    <a:pt x="682" y="1"/>
                    <a:pt x="680" y="1"/>
                    <a:pt x="678" y="1"/>
                  </a:cubicBezTo>
                  <a:cubicBezTo>
                    <a:pt x="675" y="1"/>
                    <a:pt x="675" y="1"/>
                    <a:pt x="675" y="1"/>
                  </a:cubicBezTo>
                  <a:cubicBezTo>
                    <a:pt x="673" y="1"/>
                    <a:pt x="671" y="2"/>
                    <a:pt x="669" y="2"/>
                  </a:cubicBezTo>
                  <a:cubicBezTo>
                    <a:pt x="667" y="2"/>
                    <a:pt x="666" y="1"/>
                    <a:pt x="665" y="1"/>
                  </a:cubicBezTo>
                  <a:cubicBezTo>
                    <a:pt x="664" y="1"/>
                    <a:pt x="663" y="1"/>
                    <a:pt x="663" y="1"/>
                  </a:cubicBezTo>
                  <a:cubicBezTo>
                    <a:pt x="662" y="1"/>
                    <a:pt x="662" y="1"/>
                    <a:pt x="662" y="2"/>
                  </a:cubicBezTo>
                  <a:cubicBezTo>
                    <a:pt x="662" y="2"/>
                    <a:pt x="662" y="3"/>
                    <a:pt x="662" y="3"/>
                  </a:cubicBezTo>
                  <a:cubicBezTo>
                    <a:pt x="663" y="3"/>
                    <a:pt x="663" y="3"/>
                    <a:pt x="665" y="4"/>
                  </a:cubicBezTo>
                  <a:cubicBezTo>
                    <a:pt x="667" y="4"/>
                    <a:pt x="669" y="5"/>
                    <a:pt x="669" y="6"/>
                  </a:cubicBezTo>
                  <a:cubicBezTo>
                    <a:pt x="670" y="7"/>
                    <a:pt x="671" y="8"/>
                    <a:pt x="671" y="11"/>
                  </a:cubicBezTo>
                  <a:cubicBezTo>
                    <a:pt x="671" y="42"/>
                    <a:pt x="671" y="42"/>
                    <a:pt x="671" y="42"/>
                  </a:cubicBezTo>
                  <a:cubicBezTo>
                    <a:pt x="671" y="45"/>
                    <a:pt x="671" y="45"/>
                    <a:pt x="671" y="45"/>
                  </a:cubicBezTo>
                  <a:cubicBezTo>
                    <a:pt x="671" y="47"/>
                    <a:pt x="670" y="49"/>
                    <a:pt x="670" y="50"/>
                  </a:cubicBezTo>
                  <a:cubicBezTo>
                    <a:pt x="669" y="51"/>
                    <a:pt x="668" y="52"/>
                    <a:pt x="666" y="52"/>
                  </a:cubicBezTo>
                  <a:cubicBezTo>
                    <a:pt x="665" y="53"/>
                    <a:pt x="665" y="53"/>
                    <a:pt x="665" y="53"/>
                  </a:cubicBezTo>
                  <a:cubicBezTo>
                    <a:pt x="665" y="54"/>
                    <a:pt x="665" y="54"/>
                    <a:pt x="665" y="54"/>
                  </a:cubicBezTo>
                  <a:cubicBezTo>
                    <a:pt x="665" y="54"/>
                    <a:pt x="665" y="54"/>
                    <a:pt x="666" y="54"/>
                  </a:cubicBezTo>
                  <a:cubicBezTo>
                    <a:pt x="667" y="54"/>
                    <a:pt x="667" y="54"/>
                    <a:pt x="669" y="54"/>
                  </a:cubicBezTo>
                  <a:cubicBezTo>
                    <a:pt x="670" y="54"/>
                    <a:pt x="672" y="54"/>
                    <a:pt x="675" y="54"/>
                  </a:cubicBezTo>
                  <a:cubicBezTo>
                    <a:pt x="677" y="54"/>
                    <a:pt x="680" y="54"/>
                    <a:pt x="683" y="54"/>
                  </a:cubicBezTo>
                  <a:cubicBezTo>
                    <a:pt x="684" y="54"/>
                    <a:pt x="686" y="54"/>
                    <a:pt x="686" y="54"/>
                  </a:cubicBezTo>
                  <a:cubicBezTo>
                    <a:pt x="688" y="54"/>
                    <a:pt x="689" y="54"/>
                    <a:pt x="689" y="53"/>
                  </a:cubicBezTo>
                  <a:cubicBezTo>
                    <a:pt x="689" y="53"/>
                    <a:pt x="688" y="52"/>
                    <a:pt x="687" y="52"/>
                  </a:cubicBezTo>
                  <a:cubicBezTo>
                    <a:pt x="685" y="52"/>
                    <a:pt x="683" y="52"/>
                    <a:pt x="682" y="51"/>
                  </a:cubicBezTo>
                  <a:cubicBezTo>
                    <a:pt x="681" y="49"/>
                    <a:pt x="680" y="48"/>
                    <a:pt x="680" y="46"/>
                  </a:cubicBezTo>
                  <a:cubicBezTo>
                    <a:pt x="680" y="42"/>
                    <a:pt x="680" y="42"/>
                    <a:pt x="680" y="42"/>
                  </a:cubicBezTo>
                  <a:cubicBezTo>
                    <a:pt x="680" y="9"/>
                    <a:pt x="680" y="9"/>
                    <a:pt x="680" y="9"/>
                  </a:cubicBezTo>
                  <a:close/>
                  <a:moveTo>
                    <a:pt x="732" y="6"/>
                  </a:moveTo>
                  <a:cubicBezTo>
                    <a:pt x="733" y="5"/>
                    <a:pt x="735" y="5"/>
                    <a:pt x="739" y="5"/>
                  </a:cubicBezTo>
                  <a:cubicBezTo>
                    <a:pt x="742" y="5"/>
                    <a:pt x="744" y="5"/>
                    <a:pt x="746" y="7"/>
                  </a:cubicBezTo>
                  <a:cubicBezTo>
                    <a:pt x="748" y="8"/>
                    <a:pt x="749" y="9"/>
                    <a:pt x="749" y="12"/>
                  </a:cubicBezTo>
                  <a:cubicBezTo>
                    <a:pt x="749" y="13"/>
                    <a:pt x="750" y="13"/>
                    <a:pt x="750" y="13"/>
                  </a:cubicBezTo>
                  <a:cubicBezTo>
                    <a:pt x="751" y="13"/>
                    <a:pt x="751" y="13"/>
                    <a:pt x="751" y="12"/>
                  </a:cubicBezTo>
                  <a:cubicBezTo>
                    <a:pt x="751" y="11"/>
                    <a:pt x="751" y="10"/>
                    <a:pt x="751" y="9"/>
                  </a:cubicBezTo>
                  <a:cubicBezTo>
                    <a:pt x="751" y="7"/>
                    <a:pt x="751" y="6"/>
                    <a:pt x="751" y="6"/>
                  </a:cubicBezTo>
                  <a:cubicBezTo>
                    <a:pt x="751" y="3"/>
                    <a:pt x="751" y="3"/>
                    <a:pt x="751" y="3"/>
                  </a:cubicBezTo>
                  <a:cubicBezTo>
                    <a:pt x="750" y="2"/>
                    <a:pt x="750" y="1"/>
                    <a:pt x="748" y="1"/>
                  </a:cubicBezTo>
                  <a:cubicBezTo>
                    <a:pt x="748" y="1"/>
                    <a:pt x="747" y="1"/>
                    <a:pt x="746" y="1"/>
                  </a:cubicBezTo>
                  <a:cubicBezTo>
                    <a:pt x="739" y="1"/>
                    <a:pt x="732" y="2"/>
                    <a:pt x="726" y="2"/>
                  </a:cubicBezTo>
                  <a:cubicBezTo>
                    <a:pt x="717" y="1"/>
                    <a:pt x="717" y="1"/>
                    <a:pt x="717" y="1"/>
                  </a:cubicBezTo>
                  <a:cubicBezTo>
                    <a:pt x="709" y="1"/>
                    <a:pt x="709" y="1"/>
                    <a:pt x="709" y="1"/>
                  </a:cubicBezTo>
                  <a:cubicBezTo>
                    <a:pt x="707" y="1"/>
                    <a:pt x="706" y="1"/>
                    <a:pt x="705" y="1"/>
                  </a:cubicBezTo>
                  <a:cubicBezTo>
                    <a:pt x="704" y="1"/>
                    <a:pt x="704" y="1"/>
                    <a:pt x="703" y="1"/>
                  </a:cubicBezTo>
                  <a:cubicBezTo>
                    <a:pt x="702" y="1"/>
                    <a:pt x="702" y="2"/>
                    <a:pt x="702" y="3"/>
                  </a:cubicBezTo>
                  <a:cubicBezTo>
                    <a:pt x="701" y="5"/>
                    <a:pt x="701" y="5"/>
                    <a:pt x="701" y="5"/>
                  </a:cubicBezTo>
                  <a:cubicBezTo>
                    <a:pt x="701" y="8"/>
                    <a:pt x="701" y="8"/>
                    <a:pt x="701" y="8"/>
                  </a:cubicBezTo>
                  <a:cubicBezTo>
                    <a:pt x="701" y="12"/>
                    <a:pt x="701" y="12"/>
                    <a:pt x="701" y="12"/>
                  </a:cubicBezTo>
                  <a:cubicBezTo>
                    <a:pt x="700" y="13"/>
                    <a:pt x="700" y="14"/>
                    <a:pt x="700" y="15"/>
                  </a:cubicBezTo>
                  <a:cubicBezTo>
                    <a:pt x="700" y="16"/>
                    <a:pt x="701" y="16"/>
                    <a:pt x="701" y="16"/>
                  </a:cubicBezTo>
                  <a:cubicBezTo>
                    <a:pt x="702" y="16"/>
                    <a:pt x="702" y="16"/>
                    <a:pt x="703" y="14"/>
                  </a:cubicBezTo>
                  <a:cubicBezTo>
                    <a:pt x="703" y="13"/>
                    <a:pt x="703" y="13"/>
                    <a:pt x="703" y="13"/>
                  </a:cubicBezTo>
                  <a:cubicBezTo>
                    <a:pt x="704" y="11"/>
                    <a:pt x="704" y="9"/>
                    <a:pt x="705" y="8"/>
                  </a:cubicBezTo>
                  <a:cubicBezTo>
                    <a:pt x="705" y="7"/>
                    <a:pt x="706" y="7"/>
                    <a:pt x="708" y="6"/>
                  </a:cubicBezTo>
                  <a:cubicBezTo>
                    <a:pt x="710" y="5"/>
                    <a:pt x="713" y="5"/>
                    <a:pt x="718" y="5"/>
                  </a:cubicBezTo>
                  <a:cubicBezTo>
                    <a:pt x="720" y="5"/>
                    <a:pt x="722" y="6"/>
                    <a:pt x="722" y="8"/>
                  </a:cubicBezTo>
                  <a:cubicBezTo>
                    <a:pt x="722" y="43"/>
                    <a:pt x="722" y="43"/>
                    <a:pt x="722" y="43"/>
                  </a:cubicBezTo>
                  <a:cubicBezTo>
                    <a:pt x="722" y="44"/>
                    <a:pt x="722" y="44"/>
                    <a:pt x="722" y="44"/>
                  </a:cubicBezTo>
                  <a:cubicBezTo>
                    <a:pt x="722" y="47"/>
                    <a:pt x="721" y="49"/>
                    <a:pt x="720" y="50"/>
                  </a:cubicBezTo>
                  <a:cubicBezTo>
                    <a:pt x="719" y="51"/>
                    <a:pt x="717" y="52"/>
                    <a:pt x="715" y="52"/>
                  </a:cubicBezTo>
                  <a:cubicBezTo>
                    <a:pt x="714" y="52"/>
                    <a:pt x="714" y="52"/>
                    <a:pt x="714" y="52"/>
                  </a:cubicBezTo>
                  <a:cubicBezTo>
                    <a:pt x="713" y="53"/>
                    <a:pt x="713" y="53"/>
                    <a:pt x="713" y="54"/>
                  </a:cubicBezTo>
                  <a:cubicBezTo>
                    <a:pt x="713" y="54"/>
                    <a:pt x="714" y="55"/>
                    <a:pt x="714" y="55"/>
                  </a:cubicBezTo>
                  <a:cubicBezTo>
                    <a:pt x="715" y="55"/>
                    <a:pt x="715" y="55"/>
                    <a:pt x="716" y="54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6" y="54"/>
                    <a:pt x="727" y="54"/>
                    <a:pt x="729" y="54"/>
                  </a:cubicBezTo>
                  <a:cubicBezTo>
                    <a:pt x="730" y="54"/>
                    <a:pt x="730" y="54"/>
                    <a:pt x="731" y="54"/>
                  </a:cubicBezTo>
                  <a:cubicBezTo>
                    <a:pt x="735" y="54"/>
                    <a:pt x="735" y="54"/>
                    <a:pt x="735" y="54"/>
                  </a:cubicBezTo>
                  <a:cubicBezTo>
                    <a:pt x="738" y="54"/>
                    <a:pt x="738" y="54"/>
                    <a:pt x="738" y="54"/>
                  </a:cubicBezTo>
                  <a:cubicBezTo>
                    <a:pt x="739" y="54"/>
                    <a:pt x="739" y="54"/>
                    <a:pt x="739" y="54"/>
                  </a:cubicBezTo>
                  <a:cubicBezTo>
                    <a:pt x="740" y="54"/>
                    <a:pt x="740" y="54"/>
                    <a:pt x="740" y="53"/>
                  </a:cubicBezTo>
                  <a:cubicBezTo>
                    <a:pt x="740" y="53"/>
                    <a:pt x="740" y="52"/>
                    <a:pt x="739" y="52"/>
                  </a:cubicBezTo>
                  <a:cubicBezTo>
                    <a:pt x="736" y="52"/>
                    <a:pt x="734" y="51"/>
                    <a:pt x="732" y="49"/>
                  </a:cubicBezTo>
                  <a:cubicBezTo>
                    <a:pt x="731" y="47"/>
                    <a:pt x="730" y="44"/>
                    <a:pt x="730" y="40"/>
                  </a:cubicBezTo>
                  <a:cubicBezTo>
                    <a:pt x="730" y="10"/>
                    <a:pt x="730" y="10"/>
                    <a:pt x="730" y="10"/>
                  </a:cubicBezTo>
                  <a:cubicBezTo>
                    <a:pt x="730" y="8"/>
                    <a:pt x="731" y="6"/>
                    <a:pt x="732" y="6"/>
                  </a:cubicBezTo>
                  <a:close/>
                  <a:moveTo>
                    <a:pt x="795" y="31"/>
                  </a:moveTo>
                  <a:cubicBezTo>
                    <a:pt x="795" y="30"/>
                    <a:pt x="795" y="30"/>
                    <a:pt x="796" y="29"/>
                  </a:cubicBezTo>
                  <a:cubicBezTo>
                    <a:pt x="799" y="24"/>
                    <a:pt x="802" y="19"/>
                    <a:pt x="805" y="13"/>
                  </a:cubicBezTo>
                  <a:cubicBezTo>
                    <a:pt x="807" y="9"/>
                    <a:pt x="808" y="7"/>
                    <a:pt x="809" y="6"/>
                  </a:cubicBezTo>
                  <a:cubicBezTo>
                    <a:pt x="811" y="4"/>
                    <a:pt x="812" y="3"/>
                    <a:pt x="814" y="3"/>
                  </a:cubicBezTo>
                  <a:cubicBezTo>
                    <a:pt x="815" y="3"/>
                    <a:pt x="815" y="2"/>
                    <a:pt x="815" y="2"/>
                  </a:cubicBezTo>
                  <a:cubicBezTo>
                    <a:pt x="815" y="1"/>
                    <a:pt x="815" y="1"/>
                    <a:pt x="814" y="1"/>
                  </a:cubicBezTo>
                  <a:cubicBezTo>
                    <a:pt x="813" y="1"/>
                    <a:pt x="812" y="1"/>
                    <a:pt x="811" y="1"/>
                  </a:cubicBezTo>
                  <a:cubicBezTo>
                    <a:pt x="808" y="1"/>
                    <a:pt x="808" y="1"/>
                    <a:pt x="808" y="1"/>
                  </a:cubicBezTo>
                  <a:cubicBezTo>
                    <a:pt x="807" y="1"/>
                    <a:pt x="806" y="1"/>
                    <a:pt x="805" y="1"/>
                  </a:cubicBezTo>
                  <a:cubicBezTo>
                    <a:pt x="804" y="1"/>
                    <a:pt x="802" y="1"/>
                    <a:pt x="801" y="1"/>
                  </a:cubicBezTo>
                  <a:cubicBezTo>
                    <a:pt x="799" y="1"/>
                    <a:pt x="799" y="1"/>
                    <a:pt x="799" y="1"/>
                  </a:cubicBezTo>
                  <a:cubicBezTo>
                    <a:pt x="798" y="1"/>
                    <a:pt x="798" y="1"/>
                    <a:pt x="797" y="1"/>
                  </a:cubicBezTo>
                  <a:cubicBezTo>
                    <a:pt x="796" y="1"/>
                    <a:pt x="796" y="1"/>
                    <a:pt x="796" y="2"/>
                  </a:cubicBezTo>
                  <a:cubicBezTo>
                    <a:pt x="796" y="2"/>
                    <a:pt x="796" y="3"/>
                    <a:pt x="797" y="3"/>
                  </a:cubicBezTo>
                  <a:cubicBezTo>
                    <a:pt x="799" y="3"/>
                    <a:pt x="800" y="3"/>
                    <a:pt x="801" y="4"/>
                  </a:cubicBezTo>
                  <a:cubicBezTo>
                    <a:pt x="803" y="5"/>
                    <a:pt x="803" y="6"/>
                    <a:pt x="803" y="7"/>
                  </a:cubicBezTo>
                  <a:cubicBezTo>
                    <a:pt x="803" y="9"/>
                    <a:pt x="802" y="12"/>
                    <a:pt x="799" y="17"/>
                  </a:cubicBezTo>
                  <a:cubicBezTo>
                    <a:pt x="798" y="20"/>
                    <a:pt x="797" y="21"/>
                    <a:pt x="796" y="22"/>
                  </a:cubicBezTo>
                  <a:cubicBezTo>
                    <a:pt x="795" y="24"/>
                    <a:pt x="794" y="26"/>
                    <a:pt x="793" y="26"/>
                  </a:cubicBezTo>
                  <a:cubicBezTo>
                    <a:pt x="792" y="26"/>
                    <a:pt x="792" y="25"/>
                    <a:pt x="791" y="23"/>
                  </a:cubicBezTo>
                  <a:cubicBezTo>
                    <a:pt x="790" y="22"/>
                    <a:pt x="790" y="21"/>
                    <a:pt x="788" y="19"/>
                  </a:cubicBezTo>
                  <a:cubicBezTo>
                    <a:pt x="785" y="13"/>
                    <a:pt x="785" y="13"/>
                    <a:pt x="785" y="13"/>
                  </a:cubicBezTo>
                  <a:cubicBezTo>
                    <a:pt x="783" y="9"/>
                    <a:pt x="782" y="7"/>
                    <a:pt x="782" y="6"/>
                  </a:cubicBezTo>
                  <a:cubicBezTo>
                    <a:pt x="782" y="4"/>
                    <a:pt x="783" y="3"/>
                    <a:pt x="785" y="3"/>
                  </a:cubicBezTo>
                  <a:cubicBezTo>
                    <a:pt x="786" y="3"/>
                    <a:pt x="787" y="2"/>
                    <a:pt x="787" y="2"/>
                  </a:cubicBezTo>
                  <a:cubicBezTo>
                    <a:pt x="787" y="1"/>
                    <a:pt x="786" y="1"/>
                    <a:pt x="785" y="1"/>
                  </a:cubicBezTo>
                  <a:cubicBezTo>
                    <a:pt x="785" y="1"/>
                    <a:pt x="784" y="1"/>
                    <a:pt x="782" y="1"/>
                  </a:cubicBezTo>
                  <a:cubicBezTo>
                    <a:pt x="780" y="1"/>
                    <a:pt x="778" y="1"/>
                    <a:pt x="776" y="1"/>
                  </a:cubicBezTo>
                  <a:cubicBezTo>
                    <a:pt x="773" y="1"/>
                    <a:pt x="771" y="1"/>
                    <a:pt x="768" y="1"/>
                  </a:cubicBezTo>
                  <a:cubicBezTo>
                    <a:pt x="767" y="1"/>
                    <a:pt x="766" y="1"/>
                    <a:pt x="765" y="1"/>
                  </a:cubicBezTo>
                  <a:cubicBezTo>
                    <a:pt x="764" y="1"/>
                    <a:pt x="764" y="1"/>
                    <a:pt x="764" y="2"/>
                  </a:cubicBezTo>
                  <a:cubicBezTo>
                    <a:pt x="764" y="3"/>
                    <a:pt x="764" y="3"/>
                    <a:pt x="765" y="3"/>
                  </a:cubicBezTo>
                  <a:cubicBezTo>
                    <a:pt x="768" y="3"/>
                    <a:pt x="771" y="6"/>
                    <a:pt x="774" y="10"/>
                  </a:cubicBezTo>
                  <a:cubicBezTo>
                    <a:pt x="779" y="21"/>
                    <a:pt x="779" y="21"/>
                    <a:pt x="779" y="21"/>
                  </a:cubicBezTo>
                  <a:cubicBezTo>
                    <a:pt x="781" y="24"/>
                    <a:pt x="783" y="27"/>
                    <a:pt x="784" y="29"/>
                  </a:cubicBezTo>
                  <a:cubicBezTo>
                    <a:pt x="785" y="31"/>
                    <a:pt x="786" y="33"/>
                    <a:pt x="786" y="35"/>
                  </a:cubicBezTo>
                  <a:cubicBezTo>
                    <a:pt x="786" y="42"/>
                    <a:pt x="786" y="42"/>
                    <a:pt x="786" y="42"/>
                  </a:cubicBezTo>
                  <a:cubicBezTo>
                    <a:pt x="786" y="46"/>
                    <a:pt x="785" y="48"/>
                    <a:pt x="784" y="49"/>
                  </a:cubicBezTo>
                  <a:cubicBezTo>
                    <a:pt x="783" y="51"/>
                    <a:pt x="781" y="52"/>
                    <a:pt x="778" y="52"/>
                  </a:cubicBezTo>
                  <a:cubicBezTo>
                    <a:pt x="777" y="52"/>
                    <a:pt x="777" y="53"/>
                    <a:pt x="777" y="53"/>
                  </a:cubicBezTo>
                  <a:cubicBezTo>
                    <a:pt x="777" y="54"/>
                    <a:pt x="777" y="54"/>
                    <a:pt x="778" y="54"/>
                  </a:cubicBezTo>
                  <a:cubicBezTo>
                    <a:pt x="778" y="54"/>
                    <a:pt x="779" y="54"/>
                    <a:pt x="780" y="54"/>
                  </a:cubicBezTo>
                  <a:cubicBezTo>
                    <a:pt x="782" y="54"/>
                    <a:pt x="785" y="54"/>
                    <a:pt x="790" y="54"/>
                  </a:cubicBezTo>
                  <a:cubicBezTo>
                    <a:pt x="792" y="54"/>
                    <a:pt x="794" y="54"/>
                    <a:pt x="795" y="54"/>
                  </a:cubicBezTo>
                  <a:cubicBezTo>
                    <a:pt x="800" y="54"/>
                    <a:pt x="800" y="54"/>
                    <a:pt x="800" y="54"/>
                  </a:cubicBezTo>
                  <a:cubicBezTo>
                    <a:pt x="801" y="54"/>
                    <a:pt x="801" y="54"/>
                    <a:pt x="802" y="54"/>
                  </a:cubicBezTo>
                  <a:cubicBezTo>
                    <a:pt x="803" y="54"/>
                    <a:pt x="804" y="54"/>
                    <a:pt x="804" y="53"/>
                  </a:cubicBezTo>
                  <a:cubicBezTo>
                    <a:pt x="804" y="53"/>
                    <a:pt x="803" y="52"/>
                    <a:pt x="803" y="52"/>
                  </a:cubicBezTo>
                  <a:cubicBezTo>
                    <a:pt x="798" y="52"/>
                    <a:pt x="795" y="50"/>
                    <a:pt x="795" y="47"/>
                  </a:cubicBezTo>
                  <a:cubicBezTo>
                    <a:pt x="795" y="45"/>
                    <a:pt x="795" y="45"/>
                    <a:pt x="795" y="45"/>
                  </a:cubicBezTo>
                  <a:cubicBezTo>
                    <a:pt x="795" y="33"/>
                    <a:pt x="795" y="33"/>
                    <a:pt x="795" y="33"/>
                  </a:cubicBezTo>
                  <a:cubicBezTo>
                    <a:pt x="795" y="32"/>
                    <a:pt x="795" y="31"/>
                    <a:pt x="795" y="31"/>
                  </a:cubicBezTo>
                  <a:close/>
                  <a:moveTo>
                    <a:pt x="876" y="2"/>
                  </a:moveTo>
                  <a:cubicBezTo>
                    <a:pt x="872" y="4"/>
                    <a:pt x="869" y="6"/>
                    <a:pt x="866" y="9"/>
                  </a:cubicBezTo>
                  <a:cubicBezTo>
                    <a:pt x="864" y="11"/>
                    <a:pt x="863" y="14"/>
                    <a:pt x="861" y="18"/>
                  </a:cubicBezTo>
                  <a:cubicBezTo>
                    <a:pt x="860" y="21"/>
                    <a:pt x="859" y="25"/>
                    <a:pt x="859" y="28"/>
                  </a:cubicBezTo>
                  <a:cubicBezTo>
                    <a:pt x="859" y="36"/>
                    <a:pt x="862" y="43"/>
                    <a:pt x="867" y="48"/>
                  </a:cubicBezTo>
                  <a:cubicBezTo>
                    <a:pt x="872" y="53"/>
                    <a:pt x="879" y="55"/>
                    <a:pt x="887" y="55"/>
                  </a:cubicBezTo>
                  <a:cubicBezTo>
                    <a:pt x="896" y="55"/>
                    <a:pt x="903" y="52"/>
                    <a:pt x="908" y="47"/>
                  </a:cubicBezTo>
                  <a:cubicBezTo>
                    <a:pt x="913" y="41"/>
                    <a:pt x="915" y="34"/>
                    <a:pt x="915" y="26"/>
                  </a:cubicBezTo>
                  <a:cubicBezTo>
                    <a:pt x="915" y="18"/>
                    <a:pt x="913" y="12"/>
                    <a:pt x="908" y="7"/>
                  </a:cubicBezTo>
                  <a:cubicBezTo>
                    <a:pt x="903" y="2"/>
                    <a:pt x="896" y="0"/>
                    <a:pt x="888" y="0"/>
                  </a:cubicBezTo>
                  <a:cubicBezTo>
                    <a:pt x="884" y="0"/>
                    <a:pt x="880" y="1"/>
                    <a:pt x="876" y="2"/>
                  </a:cubicBezTo>
                  <a:close/>
                  <a:moveTo>
                    <a:pt x="898" y="8"/>
                  </a:moveTo>
                  <a:cubicBezTo>
                    <a:pt x="901" y="10"/>
                    <a:pt x="903" y="13"/>
                    <a:pt x="904" y="17"/>
                  </a:cubicBezTo>
                  <a:cubicBezTo>
                    <a:pt x="906" y="21"/>
                    <a:pt x="906" y="25"/>
                    <a:pt x="906" y="29"/>
                  </a:cubicBezTo>
                  <a:cubicBezTo>
                    <a:pt x="906" y="36"/>
                    <a:pt x="905" y="42"/>
                    <a:pt x="902" y="46"/>
                  </a:cubicBezTo>
                  <a:cubicBezTo>
                    <a:pt x="898" y="50"/>
                    <a:pt x="894" y="52"/>
                    <a:pt x="889" y="52"/>
                  </a:cubicBezTo>
                  <a:cubicBezTo>
                    <a:pt x="883" y="52"/>
                    <a:pt x="878" y="50"/>
                    <a:pt x="875" y="45"/>
                  </a:cubicBezTo>
                  <a:cubicBezTo>
                    <a:pt x="871" y="40"/>
                    <a:pt x="869" y="33"/>
                    <a:pt x="869" y="25"/>
                  </a:cubicBezTo>
                  <a:cubicBezTo>
                    <a:pt x="869" y="18"/>
                    <a:pt x="870" y="13"/>
                    <a:pt x="873" y="9"/>
                  </a:cubicBezTo>
                  <a:cubicBezTo>
                    <a:pt x="876" y="5"/>
                    <a:pt x="880" y="3"/>
                    <a:pt x="886" y="3"/>
                  </a:cubicBezTo>
                  <a:cubicBezTo>
                    <a:pt x="890" y="3"/>
                    <a:pt x="895" y="5"/>
                    <a:pt x="898" y="8"/>
                  </a:cubicBezTo>
                  <a:cubicBezTo>
                    <a:pt x="898" y="8"/>
                    <a:pt x="898" y="8"/>
                    <a:pt x="898" y="8"/>
                  </a:cubicBezTo>
                  <a:close/>
                  <a:moveTo>
                    <a:pt x="946" y="8"/>
                  </a:moveTo>
                  <a:cubicBezTo>
                    <a:pt x="946" y="7"/>
                    <a:pt x="946" y="6"/>
                    <a:pt x="947" y="5"/>
                  </a:cubicBezTo>
                  <a:cubicBezTo>
                    <a:pt x="947" y="5"/>
                    <a:pt x="948" y="4"/>
                    <a:pt x="950" y="4"/>
                  </a:cubicBezTo>
                  <a:cubicBezTo>
                    <a:pt x="951" y="4"/>
                    <a:pt x="951" y="4"/>
                    <a:pt x="951" y="4"/>
                  </a:cubicBezTo>
                  <a:cubicBezTo>
                    <a:pt x="957" y="4"/>
                    <a:pt x="957" y="4"/>
                    <a:pt x="957" y="4"/>
                  </a:cubicBezTo>
                  <a:cubicBezTo>
                    <a:pt x="962" y="4"/>
                    <a:pt x="966" y="6"/>
                    <a:pt x="967" y="9"/>
                  </a:cubicBezTo>
                  <a:cubicBezTo>
                    <a:pt x="967" y="10"/>
                    <a:pt x="967" y="10"/>
                    <a:pt x="967" y="11"/>
                  </a:cubicBezTo>
                  <a:cubicBezTo>
                    <a:pt x="967" y="12"/>
                    <a:pt x="967" y="12"/>
                    <a:pt x="967" y="12"/>
                  </a:cubicBezTo>
                  <a:cubicBezTo>
                    <a:pt x="967" y="13"/>
                    <a:pt x="967" y="13"/>
                    <a:pt x="968" y="13"/>
                  </a:cubicBezTo>
                  <a:cubicBezTo>
                    <a:pt x="969" y="13"/>
                    <a:pt x="969" y="12"/>
                    <a:pt x="969" y="10"/>
                  </a:cubicBezTo>
                  <a:cubicBezTo>
                    <a:pt x="969" y="10"/>
                    <a:pt x="969" y="9"/>
                    <a:pt x="969" y="8"/>
                  </a:cubicBezTo>
                  <a:cubicBezTo>
                    <a:pt x="969" y="5"/>
                    <a:pt x="969" y="5"/>
                    <a:pt x="969" y="5"/>
                  </a:cubicBezTo>
                  <a:cubicBezTo>
                    <a:pt x="969" y="5"/>
                    <a:pt x="969" y="4"/>
                    <a:pt x="969" y="3"/>
                  </a:cubicBezTo>
                  <a:cubicBezTo>
                    <a:pt x="968" y="1"/>
                    <a:pt x="968" y="1"/>
                    <a:pt x="967" y="1"/>
                  </a:cubicBezTo>
                  <a:cubicBezTo>
                    <a:pt x="967" y="1"/>
                    <a:pt x="966" y="1"/>
                    <a:pt x="964" y="1"/>
                  </a:cubicBezTo>
                  <a:cubicBezTo>
                    <a:pt x="961" y="1"/>
                    <a:pt x="957" y="1"/>
                    <a:pt x="954" y="1"/>
                  </a:cubicBezTo>
                  <a:cubicBezTo>
                    <a:pt x="944" y="1"/>
                    <a:pt x="944" y="1"/>
                    <a:pt x="944" y="1"/>
                  </a:cubicBezTo>
                  <a:cubicBezTo>
                    <a:pt x="937" y="1"/>
                    <a:pt x="937" y="1"/>
                    <a:pt x="937" y="1"/>
                  </a:cubicBezTo>
                  <a:cubicBezTo>
                    <a:pt x="935" y="1"/>
                    <a:pt x="933" y="1"/>
                    <a:pt x="932" y="1"/>
                  </a:cubicBezTo>
                  <a:cubicBezTo>
                    <a:pt x="931" y="1"/>
                    <a:pt x="930" y="1"/>
                    <a:pt x="930" y="1"/>
                  </a:cubicBezTo>
                  <a:cubicBezTo>
                    <a:pt x="929" y="1"/>
                    <a:pt x="929" y="1"/>
                    <a:pt x="929" y="2"/>
                  </a:cubicBezTo>
                  <a:cubicBezTo>
                    <a:pt x="929" y="3"/>
                    <a:pt x="929" y="3"/>
                    <a:pt x="930" y="3"/>
                  </a:cubicBezTo>
                  <a:cubicBezTo>
                    <a:pt x="932" y="3"/>
                    <a:pt x="934" y="4"/>
                    <a:pt x="935" y="5"/>
                  </a:cubicBezTo>
                  <a:cubicBezTo>
                    <a:pt x="936" y="6"/>
                    <a:pt x="937" y="8"/>
                    <a:pt x="937" y="11"/>
                  </a:cubicBezTo>
                  <a:cubicBezTo>
                    <a:pt x="937" y="43"/>
                    <a:pt x="937" y="43"/>
                    <a:pt x="937" y="43"/>
                  </a:cubicBezTo>
                  <a:cubicBezTo>
                    <a:pt x="937" y="46"/>
                    <a:pt x="937" y="49"/>
                    <a:pt x="936" y="50"/>
                  </a:cubicBezTo>
                  <a:cubicBezTo>
                    <a:pt x="936" y="51"/>
                    <a:pt x="935" y="52"/>
                    <a:pt x="933" y="53"/>
                  </a:cubicBezTo>
                  <a:cubicBezTo>
                    <a:pt x="932" y="53"/>
                    <a:pt x="932" y="53"/>
                    <a:pt x="932" y="54"/>
                  </a:cubicBezTo>
                  <a:cubicBezTo>
                    <a:pt x="932" y="54"/>
                    <a:pt x="932" y="55"/>
                    <a:pt x="933" y="55"/>
                  </a:cubicBezTo>
                  <a:cubicBezTo>
                    <a:pt x="934" y="55"/>
                    <a:pt x="935" y="55"/>
                    <a:pt x="937" y="54"/>
                  </a:cubicBezTo>
                  <a:cubicBezTo>
                    <a:pt x="938" y="54"/>
                    <a:pt x="940" y="54"/>
                    <a:pt x="942" y="54"/>
                  </a:cubicBezTo>
                  <a:cubicBezTo>
                    <a:pt x="946" y="54"/>
                    <a:pt x="946" y="54"/>
                    <a:pt x="946" y="54"/>
                  </a:cubicBezTo>
                  <a:cubicBezTo>
                    <a:pt x="949" y="54"/>
                    <a:pt x="951" y="54"/>
                    <a:pt x="952" y="54"/>
                  </a:cubicBezTo>
                  <a:cubicBezTo>
                    <a:pt x="953" y="54"/>
                    <a:pt x="954" y="54"/>
                    <a:pt x="954" y="54"/>
                  </a:cubicBezTo>
                  <a:cubicBezTo>
                    <a:pt x="955" y="54"/>
                    <a:pt x="955" y="54"/>
                    <a:pt x="955" y="53"/>
                  </a:cubicBezTo>
                  <a:cubicBezTo>
                    <a:pt x="955" y="53"/>
                    <a:pt x="955" y="52"/>
                    <a:pt x="954" y="52"/>
                  </a:cubicBezTo>
                  <a:cubicBezTo>
                    <a:pt x="951" y="52"/>
                    <a:pt x="949" y="51"/>
                    <a:pt x="948" y="50"/>
                  </a:cubicBezTo>
                  <a:cubicBezTo>
                    <a:pt x="947" y="48"/>
                    <a:pt x="946" y="45"/>
                    <a:pt x="946" y="42"/>
                  </a:cubicBezTo>
                  <a:cubicBezTo>
                    <a:pt x="946" y="37"/>
                    <a:pt x="946" y="37"/>
                    <a:pt x="946" y="37"/>
                  </a:cubicBezTo>
                  <a:cubicBezTo>
                    <a:pt x="946" y="34"/>
                    <a:pt x="946" y="34"/>
                    <a:pt x="946" y="34"/>
                  </a:cubicBezTo>
                  <a:cubicBezTo>
                    <a:pt x="946" y="31"/>
                    <a:pt x="946" y="29"/>
                    <a:pt x="947" y="28"/>
                  </a:cubicBezTo>
                  <a:cubicBezTo>
                    <a:pt x="947" y="28"/>
                    <a:pt x="950" y="28"/>
                    <a:pt x="953" y="28"/>
                  </a:cubicBezTo>
                  <a:cubicBezTo>
                    <a:pt x="957" y="28"/>
                    <a:pt x="959" y="28"/>
                    <a:pt x="960" y="29"/>
                  </a:cubicBezTo>
                  <a:cubicBezTo>
                    <a:pt x="961" y="30"/>
                    <a:pt x="962" y="32"/>
                    <a:pt x="962" y="34"/>
                  </a:cubicBezTo>
                  <a:cubicBezTo>
                    <a:pt x="963" y="35"/>
                    <a:pt x="963" y="35"/>
                    <a:pt x="963" y="35"/>
                  </a:cubicBezTo>
                  <a:cubicBezTo>
                    <a:pt x="964" y="35"/>
                    <a:pt x="964" y="35"/>
                    <a:pt x="964" y="35"/>
                  </a:cubicBezTo>
                  <a:cubicBezTo>
                    <a:pt x="964" y="34"/>
                    <a:pt x="964" y="34"/>
                    <a:pt x="964" y="33"/>
                  </a:cubicBezTo>
                  <a:cubicBezTo>
                    <a:pt x="964" y="26"/>
                    <a:pt x="964" y="26"/>
                    <a:pt x="964" y="26"/>
                  </a:cubicBezTo>
                  <a:cubicBezTo>
                    <a:pt x="964" y="24"/>
                    <a:pt x="964" y="22"/>
                    <a:pt x="964" y="20"/>
                  </a:cubicBezTo>
                  <a:cubicBezTo>
                    <a:pt x="964" y="20"/>
                    <a:pt x="964" y="19"/>
                    <a:pt x="964" y="19"/>
                  </a:cubicBezTo>
                  <a:cubicBezTo>
                    <a:pt x="964" y="19"/>
                    <a:pt x="964" y="18"/>
                    <a:pt x="964" y="18"/>
                  </a:cubicBezTo>
                  <a:cubicBezTo>
                    <a:pt x="964" y="17"/>
                    <a:pt x="963" y="17"/>
                    <a:pt x="962" y="17"/>
                  </a:cubicBezTo>
                  <a:cubicBezTo>
                    <a:pt x="962" y="17"/>
                    <a:pt x="962" y="17"/>
                    <a:pt x="962" y="18"/>
                  </a:cubicBezTo>
                  <a:cubicBezTo>
                    <a:pt x="961" y="20"/>
                    <a:pt x="960" y="22"/>
                    <a:pt x="959" y="23"/>
                  </a:cubicBezTo>
                  <a:cubicBezTo>
                    <a:pt x="958" y="24"/>
                    <a:pt x="956" y="24"/>
                    <a:pt x="954" y="24"/>
                  </a:cubicBezTo>
                  <a:cubicBezTo>
                    <a:pt x="950" y="24"/>
                    <a:pt x="950" y="24"/>
                    <a:pt x="950" y="24"/>
                  </a:cubicBezTo>
                  <a:cubicBezTo>
                    <a:pt x="949" y="24"/>
                    <a:pt x="949" y="24"/>
                    <a:pt x="949" y="24"/>
                  </a:cubicBezTo>
                  <a:cubicBezTo>
                    <a:pt x="948" y="24"/>
                    <a:pt x="947" y="24"/>
                    <a:pt x="946" y="23"/>
                  </a:cubicBezTo>
                  <a:cubicBezTo>
                    <a:pt x="946" y="23"/>
                    <a:pt x="946" y="22"/>
                    <a:pt x="946" y="20"/>
                  </a:cubicBezTo>
                  <a:cubicBezTo>
                    <a:pt x="946" y="8"/>
                    <a:pt x="946" y="8"/>
                    <a:pt x="946" y="8"/>
                  </a:cubicBezTo>
                  <a:close/>
                  <a:moveTo>
                    <a:pt x="259" y="242"/>
                  </a:moveTo>
                  <a:cubicBezTo>
                    <a:pt x="259" y="239"/>
                    <a:pt x="259" y="237"/>
                    <a:pt x="260" y="236"/>
                  </a:cubicBezTo>
                  <a:cubicBezTo>
                    <a:pt x="261" y="235"/>
                    <a:pt x="262" y="235"/>
                    <a:pt x="264" y="234"/>
                  </a:cubicBezTo>
                  <a:cubicBezTo>
                    <a:pt x="265" y="234"/>
                    <a:pt x="265" y="233"/>
                    <a:pt x="265" y="233"/>
                  </a:cubicBezTo>
                  <a:cubicBezTo>
                    <a:pt x="265" y="232"/>
                    <a:pt x="265" y="232"/>
                    <a:pt x="264" y="232"/>
                  </a:cubicBezTo>
                  <a:cubicBezTo>
                    <a:pt x="264" y="232"/>
                    <a:pt x="263" y="232"/>
                    <a:pt x="262" y="232"/>
                  </a:cubicBezTo>
                  <a:cubicBezTo>
                    <a:pt x="260" y="232"/>
                    <a:pt x="257" y="233"/>
                    <a:pt x="254" y="233"/>
                  </a:cubicBezTo>
                  <a:cubicBezTo>
                    <a:pt x="251" y="233"/>
                    <a:pt x="248" y="232"/>
                    <a:pt x="245" y="232"/>
                  </a:cubicBezTo>
                  <a:cubicBezTo>
                    <a:pt x="244" y="232"/>
                    <a:pt x="244" y="232"/>
                    <a:pt x="243" y="232"/>
                  </a:cubicBezTo>
                  <a:cubicBezTo>
                    <a:pt x="242" y="232"/>
                    <a:pt x="242" y="232"/>
                    <a:pt x="242" y="233"/>
                  </a:cubicBezTo>
                  <a:cubicBezTo>
                    <a:pt x="242" y="233"/>
                    <a:pt x="242" y="234"/>
                    <a:pt x="242" y="234"/>
                  </a:cubicBezTo>
                  <a:cubicBezTo>
                    <a:pt x="242" y="234"/>
                    <a:pt x="243" y="234"/>
                    <a:pt x="243" y="234"/>
                  </a:cubicBezTo>
                  <a:cubicBezTo>
                    <a:pt x="245" y="235"/>
                    <a:pt x="247" y="235"/>
                    <a:pt x="248" y="236"/>
                  </a:cubicBezTo>
                  <a:cubicBezTo>
                    <a:pt x="249" y="236"/>
                    <a:pt x="250" y="238"/>
                    <a:pt x="250" y="239"/>
                  </a:cubicBezTo>
                  <a:cubicBezTo>
                    <a:pt x="250" y="241"/>
                    <a:pt x="250" y="241"/>
                    <a:pt x="250" y="241"/>
                  </a:cubicBezTo>
                  <a:cubicBezTo>
                    <a:pt x="250" y="243"/>
                    <a:pt x="250" y="243"/>
                    <a:pt x="250" y="243"/>
                  </a:cubicBezTo>
                  <a:cubicBezTo>
                    <a:pt x="250" y="274"/>
                    <a:pt x="250" y="274"/>
                    <a:pt x="250" y="274"/>
                  </a:cubicBezTo>
                  <a:cubicBezTo>
                    <a:pt x="250" y="277"/>
                    <a:pt x="250" y="279"/>
                    <a:pt x="249" y="281"/>
                  </a:cubicBezTo>
                  <a:cubicBezTo>
                    <a:pt x="249" y="282"/>
                    <a:pt x="247" y="283"/>
                    <a:pt x="245" y="283"/>
                  </a:cubicBezTo>
                  <a:cubicBezTo>
                    <a:pt x="245" y="283"/>
                    <a:pt x="244" y="284"/>
                    <a:pt x="244" y="284"/>
                  </a:cubicBezTo>
                  <a:cubicBezTo>
                    <a:pt x="244" y="285"/>
                    <a:pt x="245" y="285"/>
                    <a:pt x="246" y="285"/>
                  </a:cubicBezTo>
                  <a:cubicBezTo>
                    <a:pt x="247" y="285"/>
                    <a:pt x="248" y="285"/>
                    <a:pt x="250" y="285"/>
                  </a:cubicBezTo>
                  <a:cubicBezTo>
                    <a:pt x="252" y="285"/>
                    <a:pt x="255" y="285"/>
                    <a:pt x="258" y="285"/>
                  </a:cubicBezTo>
                  <a:cubicBezTo>
                    <a:pt x="260" y="285"/>
                    <a:pt x="262" y="285"/>
                    <a:pt x="263" y="285"/>
                  </a:cubicBezTo>
                  <a:cubicBezTo>
                    <a:pt x="265" y="285"/>
                    <a:pt x="265" y="285"/>
                    <a:pt x="266" y="285"/>
                  </a:cubicBezTo>
                  <a:cubicBezTo>
                    <a:pt x="267" y="285"/>
                    <a:pt x="267" y="285"/>
                    <a:pt x="267" y="284"/>
                  </a:cubicBezTo>
                  <a:cubicBezTo>
                    <a:pt x="267" y="283"/>
                    <a:pt x="266" y="283"/>
                    <a:pt x="265" y="283"/>
                  </a:cubicBezTo>
                  <a:cubicBezTo>
                    <a:pt x="263" y="283"/>
                    <a:pt x="261" y="282"/>
                    <a:pt x="260" y="280"/>
                  </a:cubicBezTo>
                  <a:cubicBezTo>
                    <a:pt x="260" y="278"/>
                    <a:pt x="259" y="275"/>
                    <a:pt x="259" y="271"/>
                  </a:cubicBezTo>
                  <a:cubicBezTo>
                    <a:pt x="259" y="269"/>
                    <a:pt x="259" y="269"/>
                    <a:pt x="259" y="269"/>
                  </a:cubicBezTo>
                  <a:cubicBezTo>
                    <a:pt x="259" y="267"/>
                    <a:pt x="259" y="266"/>
                    <a:pt x="259" y="265"/>
                  </a:cubicBezTo>
                  <a:cubicBezTo>
                    <a:pt x="260" y="264"/>
                    <a:pt x="260" y="264"/>
                    <a:pt x="261" y="263"/>
                  </a:cubicBezTo>
                  <a:cubicBezTo>
                    <a:pt x="262" y="261"/>
                    <a:pt x="262" y="261"/>
                    <a:pt x="262" y="261"/>
                  </a:cubicBezTo>
                  <a:cubicBezTo>
                    <a:pt x="264" y="260"/>
                    <a:pt x="264" y="260"/>
                    <a:pt x="264" y="260"/>
                  </a:cubicBezTo>
                  <a:cubicBezTo>
                    <a:pt x="264" y="260"/>
                    <a:pt x="264" y="259"/>
                    <a:pt x="265" y="259"/>
                  </a:cubicBezTo>
                  <a:cubicBezTo>
                    <a:pt x="265" y="259"/>
                    <a:pt x="266" y="260"/>
                    <a:pt x="266" y="261"/>
                  </a:cubicBezTo>
                  <a:cubicBezTo>
                    <a:pt x="267" y="263"/>
                    <a:pt x="269" y="266"/>
                    <a:pt x="273" y="270"/>
                  </a:cubicBezTo>
                  <a:cubicBezTo>
                    <a:pt x="276" y="275"/>
                    <a:pt x="279" y="279"/>
                    <a:pt x="282" y="281"/>
                  </a:cubicBezTo>
                  <a:cubicBezTo>
                    <a:pt x="282" y="282"/>
                    <a:pt x="283" y="283"/>
                    <a:pt x="283" y="283"/>
                  </a:cubicBezTo>
                  <a:cubicBezTo>
                    <a:pt x="284" y="284"/>
                    <a:pt x="285" y="285"/>
                    <a:pt x="287" y="285"/>
                  </a:cubicBezTo>
                  <a:cubicBezTo>
                    <a:pt x="287" y="285"/>
                    <a:pt x="288" y="285"/>
                    <a:pt x="290" y="285"/>
                  </a:cubicBezTo>
                  <a:cubicBezTo>
                    <a:pt x="291" y="285"/>
                    <a:pt x="291" y="285"/>
                    <a:pt x="292" y="285"/>
                  </a:cubicBezTo>
                  <a:cubicBezTo>
                    <a:pt x="294" y="285"/>
                    <a:pt x="296" y="285"/>
                    <a:pt x="299" y="285"/>
                  </a:cubicBezTo>
                  <a:cubicBezTo>
                    <a:pt x="299" y="285"/>
                    <a:pt x="300" y="285"/>
                    <a:pt x="300" y="285"/>
                  </a:cubicBezTo>
                  <a:cubicBezTo>
                    <a:pt x="301" y="285"/>
                    <a:pt x="301" y="285"/>
                    <a:pt x="301" y="284"/>
                  </a:cubicBezTo>
                  <a:cubicBezTo>
                    <a:pt x="301" y="284"/>
                    <a:pt x="301" y="283"/>
                    <a:pt x="300" y="283"/>
                  </a:cubicBezTo>
                  <a:cubicBezTo>
                    <a:pt x="299" y="283"/>
                    <a:pt x="299" y="283"/>
                    <a:pt x="299" y="283"/>
                  </a:cubicBezTo>
                  <a:cubicBezTo>
                    <a:pt x="296" y="282"/>
                    <a:pt x="293" y="280"/>
                    <a:pt x="291" y="278"/>
                  </a:cubicBezTo>
                  <a:cubicBezTo>
                    <a:pt x="288" y="275"/>
                    <a:pt x="283" y="269"/>
                    <a:pt x="277" y="260"/>
                  </a:cubicBezTo>
                  <a:cubicBezTo>
                    <a:pt x="274" y="257"/>
                    <a:pt x="274" y="257"/>
                    <a:pt x="274" y="257"/>
                  </a:cubicBezTo>
                  <a:cubicBezTo>
                    <a:pt x="273" y="255"/>
                    <a:pt x="272" y="254"/>
                    <a:pt x="272" y="253"/>
                  </a:cubicBezTo>
                  <a:cubicBezTo>
                    <a:pt x="272" y="252"/>
                    <a:pt x="273" y="251"/>
                    <a:pt x="275" y="249"/>
                  </a:cubicBezTo>
                  <a:cubicBezTo>
                    <a:pt x="276" y="249"/>
                    <a:pt x="277" y="247"/>
                    <a:pt x="279" y="245"/>
                  </a:cubicBezTo>
                  <a:cubicBezTo>
                    <a:pt x="284" y="241"/>
                    <a:pt x="287" y="239"/>
                    <a:pt x="289" y="237"/>
                  </a:cubicBezTo>
                  <a:cubicBezTo>
                    <a:pt x="292" y="235"/>
                    <a:pt x="294" y="234"/>
                    <a:pt x="295" y="234"/>
                  </a:cubicBezTo>
                  <a:cubicBezTo>
                    <a:pt x="296" y="234"/>
                    <a:pt x="297" y="234"/>
                    <a:pt x="297" y="233"/>
                  </a:cubicBezTo>
                  <a:cubicBezTo>
                    <a:pt x="297" y="232"/>
                    <a:pt x="297" y="232"/>
                    <a:pt x="296" y="232"/>
                  </a:cubicBezTo>
                  <a:cubicBezTo>
                    <a:pt x="295" y="232"/>
                    <a:pt x="293" y="232"/>
                    <a:pt x="290" y="232"/>
                  </a:cubicBezTo>
                  <a:cubicBezTo>
                    <a:pt x="289" y="232"/>
                    <a:pt x="288" y="233"/>
                    <a:pt x="287" y="233"/>
                  </a:cubicBezTo>
                  <a:cubicBezTo>
                    <a:pt x="286" y="233"/>
                    <a:pt x="284" y="232"/>
                    <a:pt x="281" y="232"/>
                  </a:cubicBezTo>
                  <a:cubicBezTo>
                    <a:pt x="280" y="232"/>
                    <a:pt x="279" y="232"/>
                    <a:pt x="278" y="232"/>
                  </a:cubicBezTo>
                  <a:cubicBezTo>
                    <a:pt x="277" y="232"/>
                    <a:pt x="277" y="232"/>
                    <a:pt x="277" y="233"/>
                  </a:cubicBezTo>
                  <a:cubicBezTo>
                    <a:pt x="277" y="234"/>
                    <a:pt x="277" y="234"/>
                    <a:pt x="278" y="234"/>
                  </a:cubicBezTo>
                  <a:cubicBezTo>
                    <a:pt x="279" y="234"/>
                    <a:pt x="280" y="234"/>
                    <a:pt x="281" y="235"/>
                  </a:cubicBezTo>
                  <a:cubicBezTo>
                    <a:pt x="281" y="235"/>
                    <a:pt x="282" y="236"/>
                    <a:pt x="282" y="237"/>
                  </a:cubicBezTo>
                  <a:cubicBezTo>
                    <a:pt x="282" y="239"/>
                    <a:pt x="278" y="243"/>
                    <a:pt x="271" y="250"/>
                  </a:cubicBezTo>
                  <a:cubicBezTo>
                    <a:pt x="265" y="254"/>
                    <a:pt x="265" y="254"/>
                    <a:pt x="265" y="254"/>
                  </a:cubicBezTo>
                  <a:cubicBezTo>
                    <a:pt x="262" y="258"/>
                    <a:pt x="262" y="258"/>
                    <a:pt x="262" y="258"/>
                  </a:cubicBezTo>
                  <a:cubicBezTo>
                    <a:pt x="261" y="259"/>
                    <a:pt x="260" y="259"/>
                    <a:pt x="260" y="259"/>
                  </a:cubicBezTo>
                  <a:cubicBezTo>
                    <a:pt x="259" y="259"/>
                    <a:pt x="259" y="258"/>
                    <a:pt x="259" y="257"/>
                  </a:cubicBezTo>
                  <a:cubicBezTo>
                    <a:pt x="259" y="243"/>
                    <a:pt x="259" y="243"/>
                    <a:pt x="259" y="243"/>
                  </a:cubicBezTo>
                  <a:cubicBezTo>
                    <a:pt x="259" y="242"/>
                    <a:pt x="259" y="242"/>
                    <a:pt x="259" y="242"/>
                  </a:cubicBezTo>
                  <a:close/>
                  <a:moveTo>
                    <a:pt x="328" y="239"/>
                  </a:moveTo>
                  <a:cubicBezTo>
                    <a:pt x="325" y="235"/>
                    <a:pt x="325" y="235"/>
                    <a:pt x="325" y="235"/>
                  </a:cubicBezTo>
                  <a:cubicBezTo>
                    <a:pt x="324" y="234"/>
                    <a:pt x="323" y="233"/>
                    <a:pt x="322" y="232"/>
                  </a:cubicBezTo>
                  <a:cubicBezTo>
                    <a:pt x="322" y="232"/>
                    <a:pt x="321" y="232"/>
                    <a:pt x="321" y="232"/>
                  </a:cubicBezTo>
                  <a:cubicBezTo>
                    <a:pt x="320" y="232"/>
                    <a:pt x="319" y="232"/>
                    <a:pt x="318" y="232"/>
                  </a:cubicBezTo>
                  <a:cubicBezTo>
                    <a:pt x="316" y="232"/>
                    <a:pt x="314" y="232"/>
                    <a:pt x="312" y="232"/>
                  </a:cubicBezTo>
                  <a:cubicBezTo>
                    <a:pt x="310" y="232"/>
                    <a:pt x="310" y="232"/>
                    <a:pt x="310" y="232"/>
                  </a:cubicBezTo>
                  <a:cubicBezTo>
                    <a:pt x="308" y="232"/>
                    <a:pt x="308" y="232"/>
                    <a:pt x="308" y="232"/>
                  </a:cubicBezTo>
                  <a:cubicBezTo>
                    <a:pt x="307" y="232"/>
                    <a:pt x="306" y="233"/>
                    <a:pt x="306" y="233"/>
                  </a:cubicBezTo>
                  <a:cubicBezTo>
                    <a:pt x="306" y="234"/>
                    <a:pt x="307" y="234"/>
                    <a:pt x="308" y="234"/>
                  </a:cubicBezTo>
                  <a:cubicBezTo>
                    <a:pt x="313" y="235"/>
                    <a:pt x="316" y="239"/>
                    <a:pt x="316" y="247"/>
                  </a:cubicBezTo>
                  <a:cubicBezTo>
                    <a:pt x="316" y="263"/>
                    <a:pt x="316" y="263"/>
                    <a:pt x="316" y="263"/>
                  </a:cubicBezTo>
                  <a:cubicBezTo>
                    <a:pt x="316" y="273"/>
                    <a:pt x="316" y="273"/>
                    <a:pt x="316" y="273"/>
                  </a:cubicBezTo>
                  <a:cubicBezTo>
                    <a:pt x="316" y="276"/>
                    <a:pt x="316" y="278"/>
                    <a:pt x="315" y="280"/>
                  </a:cubicBezTo>
                  <a:cubicBezTo>
                    <a:pt x="314" y="282"/>
                    <a:pt x="313" y="283"/>
                    <a:pt x="311" y="283"/>
                  </a:cubicBezTo>
                  <a:cubicBezTo>
                    <a:pt x="310" y="284"/>
                    <a:pt x="310" y="284"/>
                    <a:pt x="310" y="284"/>
                  </a:cubicBezTo>
                  <a:cubicBezTo>
                    <a:pt x="310" y="285"/>
                    <a:pt x="310" y="285"/>
                    <a:pt x="311" y="285"/>
                  </a:cubicBezTo>
                  <a:cubicBezTo>
                    <a:pt x="311" y="285"/>
                    <a:pt x="312" y="285"/>
                    <a:pt x="313" y="285"/>
                  </a:cubicBezTo>
                  <a:cubicBezTo>
                    <a:pt x="315" y="285"/>
                    <a:pt x="317" y="285"/>
                    <a:pt x="320" y="285"/>
                  </a:cubicBezTo>
                  <a:cubicBezTo>
                    <a:pt x="322" y="285"/>
                    <a:pt x="325" y="285"/>
                    <a:pt x="327" y="285"/>
                  </a:cubicBezTo>
                  <a:cubicBezTo>
                    <a:pt x="327" y="285"/>
                    <a:pt x="328" y="285"/>
                    <a:pt x="328" y="285"/>
                  </a:cubicBezTo>
                  <a:cubicBezTo>
                    <a:pt x="329" y="285"/>
                    <a:pt x="329" y="285"/>
                    <a:pt x="329" y="284"/>
                  </a:cubicBezTo>
                  <a:cubicBezTo>
                    <a:pt x="329" y="284"/>
                    <a:pt x="329" y="283"/>
                    <a:pt x="328" y="283"/>
                  </a:cubicBezTo>
                  <a:cubicBezTo>
                    <a:pt x="324" y="283"/>
                    <a:pt x="322" y="281"/>
                    <a:pt x="321" y="278"/>
                  </a:cubicBezTo>
                  <a:cubicBezTo>
                    <a:pt x="320" y="275"/>
                    <a:pt x="320" y="270"/>
                    <a:pt x="320" y="262"/>
                  </a:cubicBezTo>
                  <a:cubicBezTo>
                    <a:pt x="320" y="247"/>
                    <a:pt x="320" y="247"/>
                    <a:pt x="320" y="247"/>
                  </a:cubicBezTo>
                  <a:cubicBezTo>
                    <a:pt x="320" y="246"/>
                    <a:pt x="320" y="246"/>
                    <a:pt x="320" y="246"/>
                  </a:cubicBezTo>
                  <a:cubicBezTo>
                    <a:pt x="320" y="245"/>
                    <a:pt x="320" y="244"/>
                    <a:pt x="320" y="244"/>
                  </a:cubicBezTo>
                  <a:cubicBezTo>
                    <a:pt x="321" y="244"/>
                    <a:pt x="321" y="245"/>
                    <a:pt x="322" y="245"/>
                  </a:cubicBezTo>
                  <a:cubicBezTo>
                    <a:pt x="357" y="284"/>
                    <a:pt x="357" y="284"/>
                    <a:pt x="357" y="284"/>
                  </a:cubicBezTo>
                  <a:cubicBezTo>
                    <a:pt x="357" y="285"/>
                    <a:pt x="358" y="285"/>
                    <a:pt x="358" y="285"/>
                  </a:cubicBezTo>
                  <a:cubicBezTo>
                    <a:pt x="359" y="285"/>
                    <a:pt x="359" y="285"/>
                    <a:pt x="359" y="284"/>
                  </a:cubicBezTo>
                  <a:cubicBezTo>
                    <a:pt x="359" y="279"/>
                    <a:pt x="359" y="279"/>
                    <a:pt x="359" y="279"/>
                  </a:cubicBezTo>
                  <a:cubicBezTo>
                    <a:pt x="359" y="276"/>
                    <a:pt x="359" y="276"/>
                    <a:pt x="359" y="276"/>
                  </a:cubicBezTo>
                  <a:cubicBezTo>
                    <a:pt x="359" y="272"/>
                    <a:pt x="359" y="272"/>
                    <a:pt x="359" y="272"/>
                  </a:cubicBezTo>
                  <a:cubicBezTo>
                    <a:pt x="359" y="269"/>
                    <a:pt x="359" y="269"/>
                    <a:pt x="359" y="269"/>
                  </a:cubicBezTo>
                  <a:cubicBezTo>
                    <a:pt x="360" y="245"/>
                    <a:pt x="360" y="245"/>
                    <a:pt x="360" y="245"/>
                  </a:cubicBezTo>
                  <a:cubicBezTo>
                    <a:pt x="360" y="243"/>
                    <a:pt x="360" y="243"/>
                    <a:pt x="360" y="243"/>
                  </a:cubicBezTo>
                  <a:cubicBezTo>
                    <a:pt x="360" y="237"/>
                    <a:pt x="361" y="234"/>
                    <a:pt x="365" y="234"/>
                  </a:cubicBezTo>
                  <a:cubicBezTo>
                    <a:pt x="366" y="234"/>
                    <a:pt x="366" y="233"/>
                    <a:pt x="366" y="233"/>
                  </a:cubicBezTo>
                  <a:cubicBezTo>
                    <a:pt x="366" y="232"/>
                    <a:pt x="366" y="232"/>
                    <a:pt x="365" y="232"/>
                  </a:cubicBezTo>
                  <a:cubicBezTo>
                    <a:pt x="364" y="232"/>
                    <a:pt x="364" y="232"/>
                    <a:pt x="364" y="232"/>
                  </a:cubicBezTo>
                  <a:cubicBezTo>
                    <a:pt x="360" y="232"/>
                    <a:pt x="357" y="232"/>
                    <a:pt x="355" y="232"/>
                  </a:cubicBezTo>
                  <a:cubicBezTo>
                    <a:pt x="354" y="232"/>
                    <a:pt x="353" y="232"/>
                    <a:pt x="352" y="232"/>
                  </a:cubicBezTo>
                  <a:cubicBezTo>
                    <a:pt x="350" y="232"/>
                    <a:pt x="348" y="232"/>
                    <a:pt x="347" y="232"/>
                  </a:cubicBezTo>
                  <a:cubicBezTo>
                    <a:pt x="347" y="232"/>
                    <a:pt x="346" y="232"/>
                    <a:pt x="346" y="233"/>
                  </a:cubicBezTo>
                  <a:cubicBezTo>
                    <a:pt x="346" y="233"/>
                    <a:pt x="347" y="234"/>
                    <a:pt x="347" y="234"/>
                  </a:cubicBezTo>
                  <a:cubicBezTo>
                    <a:pt x="351" y="234"/>
                    <a:pt x="353" y="235"/>
                    <a:pt x="355" y="237"/>
                  </a:cubicBezTo>
                  <a:cubicBezTo>
                    <a:pt x="356" y="239"/>
                    <a:pt x="356" y="244"/>
                    <a:pt x="356" y="250"/>
                  </a:cubicBezTo>
                  <a:cubicBezTo>
                    <a:pt x="356" y="255"/>
                    <a:pt x="356" y="260"/>
                    <a:pt x="356" y="266"/>
                  </a:cubicBezTo>
                  <a:cubicBezTo>
                    <a:pt x="356" y="267"/>
                    <a:pt x="356" y="268"/>
                    <a:pt x="355" y="268"/>
                  </a:cubicBezTo>
                  <a:cubicBezTo>
                    <a:pt x="355" y="268"/>
                    <a:pt x="353" y="267"/>
                    <a:pt x="352" y="265"/>
                  </a:cubicBezTo>
                  <a:cubicBezTo>
                    <a:pt x="350" y="264"/>
                    <a:pt x="350" y="264"/>
                    <a:pt x="350" y="264"/>
                  </a:cubicBezTo>
                  <a:cubicBezTo>
                    <a:pt x="330" y="241"/>
                    <a:pt x="330" y="241"/>
                    <a:pt x="330" y="241"/>
                  </a:cubicBezTo>
                  <a:cubicBezTo>
                    <a:pt x="330" y="241"/>
                    <a:pt x="329" y="240"/>
                    <a:pt x="328" y="239"/>
                  </a:cubicBezTo>
                  <a:cubicBezTo>
                    <a:pt x="328" y="239"/>
                    <a:pt x="328" y="239"/>
                    <a:pt x="328" y="239"/>
                  </a:cubicBezTo>
                  <a:close/>
                  <a:moveTo>
                    <a:pt x="391" y="233"/>
                  </a:moveTo>
                  <a:cubicBezTo>
                    <a:pt x="387" y="235"/>
                    <a:pt x="384" y="237"/>
                    <a:pt x="381" y="240"/>
                  </a:cubicBezTo>
                  <a:cubicBezTo>
                    <a:pt x="379" y="242"/>
                    <a:pt x="378" y="245"/>
                    <a:pt x="376" y="249"/>
                  </a:cubicBezTo>
                  <a:cubicBezTo>
                    <a:pt x="375" y="252"/>
                    <a:pt x="374" y="256"/>
                    <a:pt x="374" y="259"/>
                  </a:cubicBezTo>
                  <a:cubicBezTo>
                    <a:pt x="374" y="267"/>
                    <a:pt x="377" y="274"/>
                    <a:pt x="382" y="279"/>
                  </a:cubicBezTo>
                  <a:cubicBezTo>
                    <a:pt x="387" y="284"/>
                    <a:pt x="394" y="286"/>
                    <a:pt x="402" y="286"/>
                  </a:cubicBezTo>
                  <a:cubicBezTo>
                    <a:pt x="411" y="286"/>
                    <a:pt x="418" y="283"/>
                    <a:pt x="423" y="278"/>
                  </a:cubicBezTo>
                  <a:cubicBezTo>
                    <a:pt x="428" y="272"/>
                    <a:pt x="430" y="265"/>
                    <a:pt x="430" y="256"/>
                  </a:cubicBezTo>
                  <a:cubicBezTo>
                    <a:pt x="430" y="249"/>
                    <a:pt x="428" y="243"/>
                    <a:pt x="423" y="238"/>
                  </a:cubicBezTo>
                  <a:cubicBezTo>
                    <a:pt x="418" y="233"/>
                    <a:pt x="411" y="231"/>
                    <a:pt x="403" y="231"/>
                  </a:cubicBezTo>
                  <a:cubicBezTo>
                    <a:pt x="399" y="231"/>
                    <a:pt x="395" y="232"/>
                    <a:pt x="391" y="233"/>
                  </a:cubicBezTo>
                  <a:close/>
                  <a:moveTo>
                    <a:pt x="413" y="239"/>
                  </a:moveTo>
                  <a:cubicBezTo>
                    <a:pt x="416" y="241"/>
                    <a:pt x="418" y="244"/>
                    <a:pt x="419" y="248"/>
                  </a:cubicBezTo>
                  <a:cubicBezTo>
                    <a:pt x="420" y="252"/>
                    <a:pt x="421" y="256"/>
                    <a:pt x="421" y="260"/>
                  </a:cubicBezTo>
                  <a:cubicBezTo>
                    <a:pt x="421" y="267"/>
                    <a:pt x="420" y="273"/>
                    <a:pt x="416" y="277"/>
                  </a:cubicBezTo>
                  <a:cubicBezTo>
                    <a:pt x="413" y="281"/>
                    <a:pt x="409" y="283"/>
                    <a:pt x="404" y="283"/>
                  </a:cubicBezTo>
                  <a:cubicBezTo>
                    <a:pt x="398" y="283"/>
                    <a:pt x="393" y="281"/>
                    <a:pt x="389" y="275"/>
                  </a:cubicBezTo>
                  <a:cubicBezTo>
                    <a:pt x="386" y="270"/>
                    <a:pt x="384" y="264"/>
                    <a:pt x="384" y="256"/>
                  </a:cubicBezTo>
                  <a:cubicBezTo>
                    <a:pt x="384" y="249"/>
                    <a:pt x="385" y="244"/>
                    <a:pt x="388" y="240"/>
                  </a:cubicBezTo>
                  <a:cubicBezTo>
                    <a:pt x="391" y="236"/>
                    <a:pt x="395" y="234"/>
                    <a:pt x="400" y="234"/>
                  </a:cubicBezTo>
                  <a:cubicBezTo>
                    <a:pt x="405" y="234"/>
                    <a:pt x="410" y="236"/>
                    <a:pt x="413" y="239"/>
                  </a:cubicBezTo>
                  <a:cubicBezTo>
                    <a:pt x="413" y="239"/>
                    <a:pt x="413" y="239"/>
                    <a:pt x="413" y="239"/>
                  </a:cubicBezTo>
                  <a:close/>
                  <a:moveTo>
                    <a:pt x="470" y="233"/>
                  </a:moveTo>
                  <a:cubicBezTo>
                    <a:pt x="470" y="234"/>
                    <a:pt x="471" y="234"/>
                    <a:pt x="472" y="234"/>
                  </a:cubicBezTo>
                  <a:cubicBezTo>
                    <a:pt x="473" y="234"/>
                    <a:pt x="473" y="234"/>
                    <a:pt x="473" y="234"/>
                  </a:cubicBezTo>
                  <a:cubicBezTo>
                    <a:pt x="476" y="235"/>
                    <a:pt x="477" y="236"/>
                    <a:pt x="477" y="237"/>
                  </a:cubicBezTo>
                  <a:cubicBezTo>
                    <a:pt x="477" y="238"/>
                    <a:pt x="476" y="239"/>
                    <a:pt x="476" y="240"/>
                  </a:cubicBezTo>
                  <a:cubicBezTo>
                    <a:pt x="475" y="241"/>
                    <a:pt x="474" y="243"/>
                    <a:pt x="472" y="245"/>
                  </a:cubicBezTo>
                  <a:cubicBezTo>
                    <a:pt x="468" y="250"/>
                    <a:pt x="468" y="250"/>
                    <a:pt x="468" y="250"/>
                  </a:cubicBezTo>
                  <a:cubicBezTo>
                    <a:pt x="466" y="252"/>
                    <a:pt x="466" y="252"/>
                    <a:pt x="466" y="252"/>
                  </a:cubicBezTo>
                  <a:cubicBezTo>
                    <a:pt x="466" y="252"/>
                    <a:pt x="465" y="253"/>
                    <a:pt x="465" y="253"/>
                  </a:cubicBezTo>
                  <a:cubicBezTo>
                    <a:pt x="465" y="253"/>
                    <a:pt x="464" y="252"/>
                    <a:pt x="463" y="251"/>
                  </a:cubicBezTo>
                  <a:cubicBezTo>
                    <a:pt x="460" y="247"/>
                    <a:pt x="460" y="247"/>
                    <a:pt x="460" y="247"/>
                  </a:cubicBezTo>
                  <a:cubicBezTo>
                    <a:pt x="458" y="243"/>
                    <a:pt x="458" y="243"/>
                    <a:pt x="458" y="243"/>
                  </a:cubicBezTo>
                  <a:cubicBezTo>
                    <a:pt x="456" y="240"/>
                    <a:pt x="455" y="238"/>
                    <a:pt x="455" y="237"/>
                  </a:cubicBezTo>
                  <a:cubicBezTo>
                    <a:pt x="455" y="236"/>
                    <a:pt x="455" y="235"/>
                    <a:pt x="456" y="235"/>
                  </a:cubicBezTo>
                  <a:cubicBezTo>
                    <a:pt x="456" y="234"/>
                    <a:pt x="457" y="234"/>
                    <a:pt x="458" y="234"/>
                  </a:cubicBezTo>
                  <a:cubicBezTo>
                    <a:pt x="459" y="234"/>
                    <a:pt x="459" y="233"/>
                    <a:pt x="459" y="233"/>
                  </a:cubicBezTo>
                  <a:cubicBezTo>
                    <a:pt x="459" y="232"/>
                    <a:pt x="459" y="232"/>
                    <a:pt x="458" y="232"/>
                  </a:cubicBezTo>
                  <a:cubicBezTo>
                    <a:pt x="458" y="232"/>
                    <a:pt x="457" y="232"/>
                    <a:pt x="456" y="232"/>
                  </a:cubicBezTo>
                  <a:cubicBezTo>
                    <a:pt x="452" y="232"/>
                    <a:pt x="452" y="232"/>
                    <a:pt x="452" y="232"/>
                  </a:cubicBezTo>
                  <a:cubicBezTo>
                    <a:pt x="451" y="232"/>
                    <a:pt x="449" y="232"/>
                    <a:pt x="447" y="232"/>
                  </a:cubicBezTo>
                  <a:cubicBezTo>
                    <a:pt x="445" y="232"/>
                    <a:pt x="442" y="232"/>
                    <a:pt x="438" y="232"/>
                  </a:cubicBezTo>
                  <a:cubicBezTo>
                    <a:pt x="437" y="232"/>
                    <a:pt x="436" y="232"/>
                    <a:pt x="436" y="232"/>
                  </a:cubicBezTo>
                  <a:cubicBezTo>
                    <a:pt x="435" y="232"/>
                    <a:pt x="434" y="232"/>
                    <a:pt x="434" y="233"/>
                  </a:cubicBezTo>
                  <a:cubicBezTo>
                    <a:pt x="434" y="234"/>
                    <a:pt x="435" y="234"/>
                    <a:pt x="436" y="234"/>
                  </a:cubicBezTo>
                  <a:cubicBezTo>
                    <a:pt x="438" y="235"/>
                    <a:pt x="440" y="236"/>
                    <a:pt x="442" y="237"/>
                  </a:cubicBezTo>
                  <a:cubicBezTo>
                    <a:pt x="443" y="239"/>
                    <a:pt x="446" y="243"/>
                    <a:pt x="451" y="249"/>
                  </a:cubicBezTo>
                  <a:cubicBezTo>
                    <a:pt x="453" y="252"/>
                    <a:pt x="454" y="254"/>
                    <a:pt x="456" y="256"/>
                  </a:cubicBezTo>
                  <a:cubicBezTo>
                    <a:pt x="458" y="258"/>
                    <a:pt x="458" y="260"/>
                    <a:pt x="458" y="260"/>
                  </a:cubicBezTo>
                  <a:cubicBezTo>
                    <a:pt x="458" y="261"/>
                    <a:pt x="458" y="262"/>
                    <a:pt x="456" y="264"/>
                  </a:cubicBezTo>
                  <a:cubicBezTo>
                    <a:pt x="454" y="265"/>
                    <a:pt x="452" y="268"/>
                    <a:pt x="449" y="271"/>
                  </a:cubicBezTo>
                  <a:cubicBezTo>
                    <a:pt x="446" y="275"/>
                    <a:pt x="443" y="278"/>
                    <a:pt x="441" y="280"/>
                  </a:cubicBezTo>
                  <a:cubicBezTo>
                    <a:pt x="439" y="282"/>
                    <a:pt x="437" y="283"/>
                    <a:pt x="435" y="283"/>
                  </a:cubicBezTo>
                  <a:cubicBezTo>
                    <a:pt x="435" y="283"/>
                    <a:pt x="434" y="284"/>
                    <a:pt x="434" y="284"/>
                  </a:cubicBezTo>
                  <a:cubicBezTo>
                    <a:pt x="434" y="284"/>
                    <a:pt x="434" y="285"/>
                    <a:pt x="435" y="285"/>
                  </a:cubicBezTo>
                  <a:cubicBezTo>
                    <a:pt x="436" y="285"/>
                    <a:pt x="436" y="285"/>
                    <a:pt x="436" y="285"/>
                  </a:cubicBezTo>
                  <a:cubicBezTo>
                    <a:pt x="437" y="285"/>
                    <a:pt x="437" y="285"/>
                    <a:pt x="437" y="285"/>
                  </a:cubicBezTo>
                  <a:cubicBezTo>
                    <a:pt x="441" y="285"/>
                    <a:pt x="441" y="285"/>
                    <a:pt x="441" y="285"/>
                  </a:cubicBezTo>
                  <a:cubicBezTo>
                    <a:pt x="442" y="285"/>
                    <a:pt x="443" y="285"/>
                    <a:pt x="444" y="285"/>
                  </a:cubicBezTo>
                  <a:cubicBezTo>
                    <a:pt x="447" y="285"/>
                    <a:pt x="451" y="285"/>
                    <a:pt x="454" y="285"/>
                  </a:cubicBezTo>
                  <a:cubicBezTo>
                    <a:pt x="454" y="285"/>
                    <a:pt x="455" y="285"/>
                    <a:pt x="455" y="285"/>
                  </a:cubicBezTo>
                  <a:cubicBezTo>
                    <a:pt x="456" y="285"/>
                    <a:pt x="456" y="285"/>
                    <a:pt x="456" y="284"/>
                  </a:cubicBezTo>
                  <a:cubicBezTo>
                    <a:pt x="456" y="284"/>
                    <a:pt x="456" y="283"/>
                    <a:pt x="455" y="283"/>
                  </a:cubicBezTo>
                  <a:cubicBezTo>
                    <a:pt x="451" y="283"/>
                    <a:pt x="449" y="282"/>
                    <a:pt x="449" y="280"/>
                  </a:cubicBezTo>
                  <a:cubicBezTo>
                    <a:pt x="449" y="278"/>
                    <a:pt x="452" y="273"/>
                    <a:pt x="458" y="267"/>
                  </a:cubicBezTo>
                  <a:cubicBezTo>
                    <a:pt x="458" y="266"/>
                    <a:pt x="459" y="265"/>
                    <a:pt x="460" y="264"/>
                  </a:cubicBezTo>
                  <a:cubicBezTo>
                    <a:pt x="460" y="263"/>
                    <a:pt x="461" y="263"/>
                    <a:pt x="461" y="263"/>
                  </a:cubicBezTo>
                  <a:cubicBezTo>
                    <a:pt x="461" y="263"/>
                    <a:pt x="461" y="263"/>
                    <a:pt x="462" y="264"/>
                  </a:cubicBezTo>
                  <a:cubicBezTo>
                    <a:pt x="464" y="266"/>
                    <a:pt x="464" y="266"/>
                    <a:pt x="464" y="266"/>
                  </a:cubicBezTo>
                  <a:cubicBezTo>
                    <a:pt x="467" y="271"/>
                    <a:pt x="469" y="274"/>
                    <a:pt x="470" y="276"/>
                  </a:cubicBezTo>
                  <a:cubicBezTo>
                    <a:pt x="472" y="278"/>
                    <a:pt x="472" y="279"/>
                    <a:pt x="472" y="280"/>
                  </a:cubicBezTo>
                  <a:cubicBezTo>
                    <a:pt x="472" y="282"/>
                    <a:pt x="471" y="283"/>
                    <a:pt x="469" y="283"/>
                  </a:cubicBezTo>
                  <a:cubicBezTo>
                    <a:pt x="468" y="283"/>
                    <a:pt x="468" y="283"/>
                    <a:pt x="468" y="284"/>
                  </a:cubicBezTo>
                  <a:cubicBezTo>
                    <a:pt x="468" y="285"/>
                    <a:pt x="468" y="285"/>
                    <a:pt x="469" y="285"/>
                  </a:cubicBezTo>
                  <a:cubicBezTo>
                    <a:pt x="470" y="285"/>
                    <a:pt x="471" y="285"/>
                    <a:pt x="472" y="285"/>
                  </a:cubicBezTo>
                  <a:cubicBezTo>
                    <a:pt x="476" y="285"/>
                    <a:pt x="476" y="285"/>
                    <a:pt x="476" y="285"/>
                  </a:cubicBezTo>
                  <a:cubicBezTo>
                    <a:pt x="478" y="285"/>
                    <a:pt x="479" y="285"/>
                    <a:pt x="480" y="285"/>
                  </a:cubicBezTo>
                  <a:cubicBezTo>
                    <a:pt x="482" y="285"/>
                    <a:pt x="484" y="285"/>
                    <a:pt x="486" y="285"/>
                  </a:cubicBezTo>
                  <a:cubicBezTo>
                    <a:pt x="491" y="285"/>
                    <a:pt x="491" y="285"/>
                    <a:pt x="491" y="285"/>
                  </a:cubicBezTo>
                  <a:cubicBezTo>
                    <a:pt x="492" y="285"/>
                    <a:pt x="492" y="285"/>
                    <a:pt x="493" y="285"/>
                  </a:cubicBezTo>
                  <a:cubicBezTo>
                    <a:pt x="493" y="285"/>
                    <a:pt x="494" y="285"/>
                    <a:pt x="494" y="284"/>
                  </a:cubicBezTo>
                  <a:cubicBezTo>
                    <a:pt x="494" y="284"/>
                    <a:pt x="493" y="283"/>
                    <a:pt x="493" y="283"/>
                  </a:cubicBezTo>
                  <a:cubicBezTo>
                    <a:pt x="490" y="283"/>
                    <a:pt x="487" y="282"/>
                    <a:pt x="485" y="280"/>
                  </a:cubicBezTo>
                  <a:cubicBezTo>
                    <a:pt x="483" y="277"/>
                    <a:pt x="479" y="272"/>
                    <a:pt x="475" y="266"/>
                  </a:cubicBezTo>
                  <a:cubicBezTo>
                    <a:pt x="472" y="263"/>
                    <a:pt x="470" y="260"/>
                    <a:pt x="470" y="259"/>
                  </a:cubicBezTo>
                  <a:cubicBezTo>
                    <a:pt x="468" y="257"/>
                    <a:pt x="467" y="256"/>
                    <a:pt x="467" y="256"/>
                  </a:cubicBezTo>
                  <a:cubicBezTo>
                    <a:pt x="467" y="255"/>
                    <a:pt x="468" y="254"/>
                    <a:pt x="469" y="253"/>
                  </a:cubicBezTo>
                  <a:cubicBezTo>
                    <a:pt x="469" y="253"/>
                    <a:pt x="471" y="251"/>
                    <a:pt x="474" y="247"/>
                  </a:cubicBezTo>
                  <a:cubicBezTo>
                    <a:pt x="478" y="242"/>
                    <a:pt x="482" y="238"/>
                    <a:pt x="485" y="236"/>
                  </a:cubicBezTo>
                  <a:cubicBezTo>
                    <a:pt x="486" y="235"/>
                    <a:pt x="488" y="234"/>
                    <a:pt x="490" y="234"/>
                  </a:cubicBezTo>
                  <a:cubicBezTo>
                    <a:pt x="491" y="234"/>
                    <a:pt x="492" y="233"/>
                    <a:pt x="492" y="233"/>
                  </a:cubicBezTo>
                  <a:cubicBezTo>
                    <a:pt x="492" y="232"/>
                    <a:pt x="491" y="232"/>
                    <a:pt x="491" y="232"/>
                  </a:cubicBezTo>
                  <a:cubicBezTo>
                    <a:pt x="490" y="232"/>
                    <a:pt x="489" y="232"/>
                    <a:pt x="488" y="232"/>
                  </a:cubicBezTo>
                  <a:cubicBezTo>
                    <a:pt x="483" y="232"/>
                    <a:pt x="483" y="232"/>
                    <a:pt x="483" y="232"/>
                  </a:cubicBezTo>
                  <a:cubicBezTo>
                    <a:pt x="482" y="232"/>
                    <a:pt x="481" y="232"/>
                    <a:pt x="480" y="232"/>
                  </a:cubicBezTo>
                  <a:cubicBezTo>
                    <a:pt x="478" y="232"/>
                    <a:pt x="476" y="232"/>
                    <a:pt x="473" y="232"/>
                  </a:cubicBezTo>
                  <a:cubicBezTo>
                    <a:pt x="472" y="232"/>
                    <a:pt x="472" y="232"/>
                    <a:pt x="472" y="232"/>
                  </a:cubicBezTo>
                  <a:cubicBezTo>
                    <a:pt x="471" y="232"/>
                    <a:pt x="470" y="232"/>
                    <a:pt x="470" y="233"/>
                  </a:cubicBezTo>
                  <a:cubicBezTo>
                    <a:pt x="470" y="233"/>
                    <a:pt x="470" y="233"/>
                    <a:pt x="470" y="233"/>
                  </a:cubicBezTo>
                  <a:close/>
                  <a:moveTo>
                    <a:pt x="517" y="237"/>
                  </a:moveTo>
                  <a:cubicBezTo>
                    <a:pt x="517" y="235"/>
                    <a:pt x="518" y="234"/>
                    <a:pt x="520" y="234"/>
                  </a:cubicBezTo>
                  <a:cubicBezTo>
                    <a:pt x="521" y="234"/>
                    <a:pt x="522" y="233"/>
                    <a:pt x="522" y="233"/>
                  </a:cubicBezTo>
                  <a:cubicBezTo>
                    <a:pt x="522" y="232"/>
                    <a:pt x="521" y="232"/>
                    <a:pt x="521" y="232"/>
                  </a:cubicBezTo>
                  <a:cubicBezTo>
                    <a:pt x="520" y="232"/>
                    <a:pt x="519" y="232"/>
                    <a:pt x="517" y="232"/>
                  </a:cubicBezTo>
                  <a:cubicBezTo>
                    <a:pt x="513" y="232"/>
                    <a:pt x="513" y="232"/>
                    <a:pt x="513" y="232"/>
                  </a:cubicBezTo>
                  <a:cubicBezTo>
                    <a:pt x="507" y="232"/>
                    <a:pt x="507" y="232"/>
                    <a:pt x="507" y="232"/>
                  </a:cubicBezTo>
                  <a:cubicBezTo>
                    <a:pt x="505" y="232"/>
                    <a:pt x="503" y="232"/>
                    <a:pt x="502" y="232"/>
                  </a:cubicBezTo>
                  <a:cubicBezTo>
                    <a:pt x="502" y="232"/>
                    <a:pt x="501" y="232"/>
                    <a:pt x="501" y="232"/>
                  </a:cubicBezTo>
                  <a:cubicBezTo>
                    <a:pt x="500" y="232"/>
                    <a:pt x="500" y="232"/>
                    <a:pt x="500" y="233"/>
                  </a:cubicBezTo>
                  <a:cubicBezTo>
                    <a:pt x="500" y="233"/>
                    <a:pt x="500" y="234"/>
                    <a:pt x="501" y="234"/>
                  </a:cubicBezTo>
                  <a:cubicBezTo>
                    <a:pt x="503" y="234"/>
                    <a:pt x="505" y="235"/>
                    <a:pt x="506" y="237"/>
                  </a:cubicBezTo>
                  <a:cubicBezTo>
                    <a:pt x="507" y="238"/>
                    <a:pt x="508" y="241"/>
                    <a:pt x="510" y="246"/>
                  </a:cubicBezTo>
                  <a:cubicBezTo>
                    <a:pt x="511" y="250"/>
                    <a:pt x="513" y="255"/>
                    <a:pt x="516" y="260"/>
                  </a:cubicBezTo>
                  <a:cubicBezTo>
                    <a:pt x="525" y="281"/>
                    <a:pt x="525" y="281"/>
                    <a:pt x="525" y="281"/>
                  </a:cubicBezTo>
                  <a:cubicBezTo>
                    <a:pt x="526" y="283"/>
                    <a:pt x="526" y="283"/>
                    <a:pt x="526" y="283"/>
                  </a:cubicBezTo>
                  <a:cubicBezTo>
                    <a:pt x="527" y="285"/>
                    <a:pt x="527" y="285"/>
                    <a:pt x="527" y="285"/>
                  </a:cubicBezTo>
                  <a:cubicBezTo>
                    <a:pt x="527" y="286"/>
                    <a:pt x="527" y="286"/>
                    <a:pt x="528" y="286"/>
                  </a:cubicBezTo>
                  <a:cubicBezTo>
                    <a:pt x="529" y="286"/>
                    <a:pt x="529" y="285"/>
                    <a:pt x="530" y="284"/>
                  </a:cubicBezTo>
                  <a:cubicBezTo>
                    <a:pt x="530" y="284"/>
                    <a:pt x="531" y="282"/>
                    <a:pt x="532" y="279"/>
                  </a:cubicBezTo>
                  <a:cubicBezTo>
                    <a:pt x="532" y="279"/>
                    <a:pt x="533" y="276"/>
                    <a:pt x="536" y="272"/>
                  </a:cubicBezTo>
                  <a:cubicBezTo>
                    <a:pt x="542" y="257"/>
                    <a:pt x="542" y="257"/>
                    <a:pt x="542" y="257"/>
                  </a:cubicBezTo>
                  <a:cubicBezTo>
                    <a:pt x="548" y="244"/>
                    <a:pt x="548" y="244"/>
                    <a:pt x="548" y="244"/>
                  </a:cubicBezTo>
                  <a:cubicBezTo>
                    <a:pt x="550" y="240"/>
                    <a:pt x="551" y="237"/>
                    <a:pt x="552" y="236"/>
                  </a:cubicBezTo>
                  <a:cubicBezTo>
                    <a:pt x="553" y="235"/>
                    <a:pt x="554" y="234"/>
                    <a:pt x="556" y="234"/>
                  </a:cubicBezTo>
                  <a:cubicBezTo>
                    <a:pt x="556" y="233"/>
                    <a:pt x="557" y="233"/>
                    <a:pt x="557" y="233"/>
                  </a:cubicBezTo>
                  <a:cubicBezTo>
                    <a:pt x="557" y="232"/>
                    <a:pt x="557" y="232"/>
                    <a:pt x="556" y="232"/>
                  </a:cubicBezTo>
                  <a:cubicBezTo>
                    <a:pt x="556" y="232"/>
                    <a:pt x="555" y="232"/>
                    <a:pt x="555" y="232"/>
                  </a:cubicBezTo>
                  <a:cubicBezTo>
                    <a:pt x="553" y="232"/>
                    <a:pt x="551" y="232"/>
                    <a:pt x="548" y="232"/>
                  </a:cubicBezTo>
                  <a:cubicBezTo>
                    <a:pt x="548" y="232"/>
                    <a:pt x="546" y="232"/>
                    <a:pt x="545" y="232"/>
                  </a:cubicBezTo>
                  <a:cubicBezTo>
                    <a:pt x="540" y="232"/>
                    <a:pt x="540" y="232"/>
                    <a:pt x="540" y="232"/>
                  </a:cubicBezTo>
                  <a:cubicBezTo>
                    <a:pt x="539" y="232"/>
                    <a:pt x="539" y="232"/>
                    <a:pt x="538" y="232"/>
                  </a:cubicBezTo>
                  <a:cubicBezTo>
                    <a:pt x="538" y="232"/>
                    <a:pt x="537" y="232"/>
                    <a:pt x="537" y="233"/>
                  </a:cubicBezTo>
                  <a:cubicBezTo>
                    <a:pt x="537" y="233"/>
                    <a:pt x="538" y="234"/>
                    <a:pt x="539" y="234"/>
                  </a:cubicBezTo>
                  <a:cubicBezTo>
                    <a:pt x="541" y="234"/>
                    <a:pt x="542" y="235"/>
                    <a:pt x="543" y="236"/>
                  </a:cubicBezTo>
                  <a:cubicBezTo>
                    <a:pt x="545" y="237"/>
                    <a:pt x="545" y="238"/>
                    <a:pt x="545" y="240"/>
                  </a:cubicBezTo>
                  <a:cubicBezTo>
                    <a:pt x="545" y="242"/>
                    <a:pt x="544" y="247"/>
                    <a:pt x="541" y="253"/>
                  </a:cubicBezTo>
                  <a:cubicBezTo>
                    <a:pt x="532" y="273"/>
                    <a:pt x="532" y="273"/>
                    <a:pt x="532" y="273"/>
                  </a:cubicBezTo>
                  <a:cubicBezTo>
                    <a:pt x="532" y="273"/>
                    <a:pt x="531" y="274"/>
                    <a:pt x="531" y="274"/>
                  </a:cubicBezTo>
                  <a:cubicBezTo>
                    <a:pt x="531" y="274"/>
                    <a:pt x="531" y="273"/>
                    <a:pt x="530" y="272"/>
                  </a:cubicBezTo>
                  <a:cubicBezTo>
                    <a:pt x="522" y="251"/>
                    <a:pt x="522" y="251"/>
                    <a:pt x="522" y="251"/>
                  </a:cubicBezTo>
                  <a:cubicBezTo>
                    <a:pt x="519" y="244"/>
                    <a:pt x="517" y="240"/>
                    <a:pt x="517" y="237"/>
                  </a:cubicBezTo>
                  <a:cubicBezTo>
                    <a:pt x="517" y="237"/>
                    <a:pt x="517" y="237"/>
                    <a:pt x="517" y="237"/>
                  </a:cubicBezTo>
                  <a:close/>
                  <a:moveTo>
                    <a:pt x="583" y="240"/>
                  </a:moveTo>
                  <a:cubicBezTo>
                    <a:pt x="583" y="238"/>
                    <a:pt x="583" y="236"/>
                    <a:pt x="583" y="236"/>
                  </a:cubicBezTo>
                  <a:cubicBezTo>
                    <a:pt x="584" y="235"/>
                    <a:pt x="585" y="234"/>
                    <a:pt x="587" y="234"/>
                  </a:cubicBezTo>
                  <a:cubicBezTo>
                    <a:pt x="587" y="234"/>
                    <a:pt x="588" y="234"/>
                    <a:pt x="588" y="234"/>
                  </a:cubicBezTo>
                  <a:cubicBezTo>
                    <a:pt x="588" y="234"/>
                    <a:pt x="588" y="233"/>
                    <a:pt x="588" y="233"/>
                  </a:cubicBezTo>
                  <a:cubicBezTo>
                    <a:pt x="588" y="232"/>
                    <a:pt x="588" y="232"/>
                    <a:pt x="587" y="232"/>
                  </a:cubicBezTo>
                  <a:cubicBezTo>
                    <a:pt x="585" y="232"/>
                    <a:pt x="583" y="232"/>
                    <a:pt x="581" y="232"/>
                  </a:cubicBezTo>
                  <a:cubicBezTo>
                    <a:pt x="578" y="232"/>
                    <a:pt x="578" y="232"/>
                    <a:pt x="578" y="232"/>
                  </a:cubicBezTo>
                  <a:cubicBezTo>
                    <a:pt x="576" y="233"/>
                    <a:pt x="574" y="233"/>
                    <a:pt x="572" y="233"/>
                  </a:cubicBezTo>
                  <a:cubicBezTo>
                    <a:pt x="570" y="233"/>
                    <a:pt x="569" y="232"/>
                    <a:pt x="568" y="232"/>
                  </a:cubicBezTo>
                  <a:cubicBezTo>
                    <a:pt x="567" y="232"/>
                    <a:pt x="566" y="232"/>
                    <a:pt x="566" y="232"/>
                  </a:cubicBezTo>
                  <a:cubicBezTo>
                    <a:pt x="565" y="232"/>
                    <a:pt x="565" y="232"/>
                    <a:pt x="565" y="233"/>
                  </a:cubicBezTo>
                  <a:cubicBezTo>
                    <a:pt x="565" y="234"/>
                    <a:pt x="565" y="234"/>
                    <a:pt x="565" y="234"/>
                  </a:cubicBezTo>
                  <a:cubicBezTo>
                    <a:pt x="566" y="234"/>
                    <a:pt x="567" y="234"/>
                    <a:pt x="568" y="235"/>
                  </a:cubicBezTo>
                  <a:cubicBezTo>
                    <a:pt x="570" y="235"/>
                    <a:pt x="572" y="236"/>
                    <a:pt x="572" y="237"/>
                  </a:cubicBezTo>
                  <a:cubicBezTo>
                    <a:pt x="573" y="238"/>
                    <a:pt x="574" y="239"/>
                    <a:pt x="574" y="242"/>
                  </a:cubicBezTo>
                  <a:cubicBezTo>
                    <a:pt x="574" y="273"/>
                    <a:pt x="574" y="273"/>
                    <a:pt x="574" y="273"/>
                  </a:cubicBezTo>
                  <a:cubicBezTo>
                    <a:pt x="574" y="276"/>
                    <a:pt x="574" y="276"/>
                    <a:pt x="574" y="276"/>
                  </a:cubicBezTo>
                  <a:cubicBezTo>
                    <a:pt x="574" y="278"/>
                    <a:pt x="573" y="280"/>
                    <a:pt x="573" y="281"/>
                  </a:cubicBezTo>
                  <a:cubicBezTo>
                    <a:pt x="572" y="282"/>
                    <a:pt x="571" y="283"/>
                    <a:pt x="569" y="283"/>
                  </a:cubicBezTo>
                  <a:cubicBezTo>
                    <a:pt x="568" y="284"/>
                    <a:pt x="568" y="284"/>
                    <a:pt x="568" y="284"/>
                  </a:cubicBezTo>
                  <a:cubicBezTo>
                    <a:pt x="568" y="284"/>
                    <a:pt x="568" y="284"/>
                    <a:pt x="568" y="284"/>
                  </a:cubicBezTo>
                  <a:cubicBezTo>
                    <a:pt x="568" y="285"/>
                    <a:pt x="568" y="285"/>
                    <a:pt x="569" y="285"/>
                  </a:cubicBezTo>
                  <a:cubicBezTo>
                    <a:pt x="570" y="285"/>
                    <a:pt x="571" y="285"/>
                    <a:pt x="572" y="285"/>
                  </a:cubicBezTo>
                  <a:cubicBezTo>
                    <a:pt x="573" y="285"/>
                    <a:pt x="575" y="284"/>
                    <a:pt x="578" y="284"/>
                  </a:cubicBezTo>
                  <a:cubicBezTo>
                    <a:pt x="580" y="284"/>
                    <a:pt x="583" y="285"/>
                    <a:pt x="586" y="285"/>
                  </a:cubicBezTo>
                  <a:cubicBezTo>
                    <a:pt x="587" y="285"/>
                    <a:pt x="588" y="285"/>
                    <a:pt x="589" y="285"/>
                  </a:cubicBezTo>
                  <a:cubicBezTo>
                    <a:pt x="591" y="285"/>
                    <a:pt x="592" y="285"/>
                    <a:pt x="592" y="284"/>
                  </a:cubicBezTo>
                  <a:cubicBezTo>
                    <a:pt x="592" y="283"/>
                    <a:pt x="591" y="283"/>
                    <a:pt x="590" y="283"/>
                  </a:cubicBezTo>
                  <a:cubicBezTo>
                    <a:pt x="588" y="283"/>
                    <a:pt x="586" y="282"/>
                    <a:pt x="585" y="281"/>
                  </a:cubicBezTo>
                  <a:cubicBezTo>
                    <a:pt x="584" y="280"/>
                    <a:pt x="583" y="279"/>
                    <a:pt x="583" y="277"/>
                  </a:cubicBezTo>
                  <a:cubicBezTo>
                    <a:pt x="583" y="273"/>
                    <a:pt x="583" y="273"/>
                    <a:pt x="583" y="273"/>
                  </a:cubicBezTo>
                  <a:cubicBezTo>
                    <a:pt x="583" y="240"/>
                    <a:pt x="583" y="240"/>
                    <a:pt x="583" y="240"/>
                  </a:cubicBezTo>
                  <a:close/>
                  <a:moveTo>
                    <a:pt x="616" y="239"/>
                  </a:moveTo>
                  <a:cubicBezTo>
                    <a:pt x="616" y="236"/>
                    <a:pt x="618" y="234"/>
                    <a:pt x="620" y="234"/>
                  </a:cubicBezTo>
                  <a:cubicBezTo>
                    <a:pt x="621" y="234"/>
                    <a:pt x="622" y="234"/>
                    <a:pt x="622" y="233"/>
                  </a:cubicBezTo>
                  <a:cubicBezTo>
                    <a:pt x="622" y="232"/>
                    <a:pt x="621" y="232"/>
                    <a:pt x="620" y="232"/>
                  </a:cubicBezTo>
                  <a:cubicBezTo>
                    <a:pt x="618" y="232"/>
                    <a:pt x="616" y="232"/>
                    <a:pt x="614" y="232"/>
                  </a:cubicBezTo>
                  <a:cubicBezTo>
                    <a:pt x="611" y="232"/>
                    <a:pt x="609" y="233"/>
                    <a:pt x="608" y="233"/>
                  </a:cubicBezTo>
                  <a:cubicBezTo>
                    <a:pt x="607" y="233"/>
                    <a:pt x="606" y="233"/>
                    <a:pt x="604" y="232"/>
                  </a:cubicBezTo>
                  <a:cubicBezTo>
                    <a:pt x="602" y="232"/>
                    <a:pt x="602" y="232"/>
                    <a:pt x="602" y="232"/>
                  </a:cubicBezTo>
                  <a:cubicBezTo>
                    <a:pt x="602" y="232"/>
                    <a:pt x="601" y="232"/>
                    <a:pt x="601" y="232"/>
                  </a:cubicBezTo>
                  <a:cubicBezTo>
                    <a:pt x="600" y="232"/>
                    <a:pt x="600" y="232"/>
                    <a:pt x="600" y="232"/>
                  </a:cubicBezTo>
                  <a:cubicBezTo>
                    <a:pt x="599" y="232"/>
                    <a:pt x="599" y="232"/>
                    <a:pt x="599" y="233"/>
                  </a:cubicBezTo>
                  <a:cubicBezTo>
                    <a:pt x="599" y="234"/>
                    <a:pt x="599" y="234"/>
                    <a:pt x="600" y="234"/>
                  </a:cubicBezTo>
                  <a:cubicBezTo>
                    <a:pt x="602" y="235"/>
                    <a:pt x="602" y="235"/>
                    <a:pt x="602" y="235"/>
                  </a:cubicBezTo>
                  <a:cubicBezTo>
                    <a:pt x="606" y="235"/>
                    <a:pt x="608" y="238"/>
                    <a:pt x="608" y="242"/>
                  </a:cubicBezTo>
                  <a:cubicBezTo>
                    <a:pt x="608" y="274"/>
                    <a:pt x="608" y="274"/>
                    <a:pt x="608" y="274"/>
                  </a:cubicBezTo>
                  <a:cubicBezTo>
                    <a:pt x="608" y="277"/>
                    <a:pt x="607" y="279"/>
                    <a:pt x="607" y="280"/>
                  </a:cubicBezTo>
                  <a:cubicBezTo>
                    <a:pt x="606" y="282"/>
                    <a:pt x="605" y="283"/>
                    <a:pt x="603" y="283"/>
                  </a:cubicBezTo>
                  <a:cubicBezTo>
                    <a:pt x="603" y="283"/>
                    <a:pt x="602" y="284"/>
                    <a:pt x="602" y="284"/>
                  </a:cubicBezTo>
                  <a:cubicBezTo>
                    <a:pt x="602" y="285"/>
                    <a:pt x="603" y="285"/>
                    <a:pt x="603" y="285"/>
                  </a:cubicBezTo>
                  <a:cubicBezTo>
                    <a:pt x="604" y="285"/>
                    <a:pt x="604" y="285"/>
                    <a:pt x="605" y="285"/>
                  </a:cubicBezTo>
                  <a:cubicBezTo>
                    <a:pt x="609" y="285"/>
                    <a:pt x="612" y="284"/>
                    <a:pt x="615" y="284"/>
                  </a:cubicBezTo>
                  <a:cubicBezTo>
                    <a:pt x="617" y="284"/>
                    <a:pt x="619" y="284"/>
                    <a:pt x="620" y="285"/>
                  </a:cubicBezTo>
                  <a:cubicBezTo>
                    <a:pt x="624" y="285"/>
                    <a:pt x="624" y="285"/>
                    <a:pt x="624" y="285"/>
                  </a:cubicBezTo>
                  <a:cubicBezTo>
                    <a:pt x="627" y="285"/>
                    <a:pt x="628" y="285"/>
                    <a:pt x="629" y="285"/>
                  </a:cubicBezTo>
                  <a:cubicBezTo>
                    <a:pt x="631" y="285"/>
                    <a:pt x="632" y="285"/>
                    <a:pt x="633" y="285"/>
                  </a:cubicBezTo>
                  <a:cubicBezTo>
                    <a:pt x="636" y="285"/>
                    <a:pt x="638" y="284"/>
                    <a:pt x="640" y="282"/>
                  </a:cubicBezTo>
                  <a:cubicBezTo>
                    <a:pt x="642" y="279"/>
                    <a:pt x="643" y="276"/>
                    <a:pt x="643" y="273"/>
                  </a:cubicBezTo>
                  <a:cubicBezTo>
                    <a:pt x="643" y="272"/>
                    <a:pt x="643" y="271"/>
                    <a:pt x="643" y="271"/>
                  </a:cubicBezTo>
                  <a:cubicBezTo>
                    <a:pt x="642" y="271"/>
                    <a:pt x="642" y="272"/>
                    <a:pt x="641" y="274"/>
                  </a:cubicBezTo>
                  <a:cubicBezTo>
                    <a:pt x="637" y="279"/>
                    <a:pt x="631" y="281"/>
                    <a:pt x="622" y="281"/>
                  </a:cubicBezTo>
                  <a:cubicBezTo>
                    <a:pt x="620" y="281"/>
                    <a:pt x="619" y="281"/>
                    <a:pt x="618" y="281"/>
                  </a:cubicBezTo>
                  <a:cubicBezTo>
                    <a:pt x="617" y="280"/>
                    <a:pt x="616" y="278"/>
                    <a:pt x="616" y="273"/>
                  </a:cubicBezTo>
                  <a:cubicBezTo>
                    <a:pt x="616" y="239"/>
                    <a:pt x="616" y="239"/>
                    <a:pt x="616" y="239"/>
                  </a:cubicBezTo>
                  <a:close/>
                  <a:moveTo>
                    <a:pt x="666" y="239"/>
                  </a:moveTo>
                  <a:cubicBezTo>
                    <a:pt x="666" y="236"/>
                    <a:pt x="667" y="234"/>
                    <a:pt x="670" y="234"/>
                  </a:cubicBezTo>
                  <a:cubicBezTo>
                    <a:pt x="671" y="234"/>
                    <a:pt x="671" y="234"/>
                    <a:pt x="671" y="233"/>
                  </a:cubicBezTo>
                  <a:cubicBezTo>
                    <a:pt x="671" y="232"/>
                    <a:pt x="671" y="232"/>
                    <a:pt x="669" y="232"/>
                  </a:cubicBezTo>
                  <a:cubicBezTo>
                    <a:pt x="667" y="232"/>
                    <a:pt x="665" y="232"/>
                    <a:pt x="663" y="232"/>
                  </a:cubicBezTo>
                  <a:cubicBezTo>
                    <a:pt x="660" y="232"/>
                    <a:pt x="658" y="233"/>
                    <a:pt x="657" y="233"/>
                  </a:cubicBezTo>
                  <a:cubicBezTo>
                    <a:pt x="656" y="233"/>
                    <a:pt x="655" y="233"/>
                    <a:pt x="653" y="232"/>
                  </a:cubicBezTo>
                  <a:cubicBezTo>
                    <a:pt x="652" y="232"/>
                    <a:pt x="652" y="232"/>
                    <a:pt x="652" y="232"/>
                  </a:cubicBezTo>
                  <a:cubicBezTo>
                    <a:pt x="651" y="232"/>
                    <a:pt x="651" y="232"/>
                    <a:pt x="650" y="232"/>
                  </a:cubicBezTo>
                  <a:cubicBezTo>
                    <a:pt x="650" y="232"/>
                    <a:pt x="649" y="232"/>
                    <a:pt x="649" y="232"/>
                  </a:cubicBezTo>
                  <a:cubicBezTo>
                    <a:pt x="648" y="232"/>
                    <a:pt x="648" y="232"/>
                    <a:pt x="648" y="233"/>
                  </a:cubicBezTo>
                  <a:cubicBezTo>
                    <a:pt x="648" y="234"/>
                    <a:pt x="649" y="234"/>
                    <a:pt x="649" y="234"/>
                  </a:cubicBezTo>
                  <a:cubicBezTo>
                    <a:pt x="652" y="235"/>
                    <a:pt x="652" y="235"/>
                    <a:pt x="652" y="235"/>
                  </a:cubicBezTo>
                  <a:cubicBezTo>
                    <a:pt x="655" y="235"/>
                    <a:pt x="657" y="238"/>
                    <a:pt x="657" y="242"/>
                  </a:cubicBezTo>
                  <a:cubicBezTo>
                    <a:pt x="657" y="274"/>
                    <a:pt x="657" y="274"/>
                    <a:pt x="657" y="274"/>
                  </a:cubicBezTo>
                  <a:cubicBezTo>
                    <a:pt x="657" y="277"/>
                    <a:pt x="657" y="279"/>
                    <a:pt x="656" y="280"/>
                  </a:cubicBezTo>
                  <a:cubicBezTo>
                    <a:pt x="655" y="282"/>
                    <a:pt x="654" y="283"/>
                    <a:pt x="653" y="283"/>
                  </a:cubicBezTo>
                  <a:cubicBezTo>
                    <a:pt x="652" y="283"/>
                    <a:pt x="652" y="284"/>
                    <a:pt x="652" y="284"/>
                  </a:cubicBezTo>
                  <a:cubicBezTo>
                    <a:pt x="652" y="285"/>
                    <a:pt x="652" y="285"/>
                    <a:pt x="653" y="285"/>
                  </a:cubicBezTo>
                  <a:cubicBezTo>
                    <a:pt x="653" y="285"/>
                    <a:pt x="654" y="285"/>
                    <a:pt x="655" y="285"/>
                  </a:cubicBezTo>
                  <a:cubicBezTo>
                    <a:pt x="658" y="285"/>
                    <a:pt x="662" y="284"/>
                    <a:pt x="664" y="284"/>
                  </a:cubicBezTo>
                  <a:cubicBezTo>
                    <a:pt x="666" y="284"/>
                    <a:pt x="668" y="284"/>
                    <a:pt x="669" y="285"/>
                  </a:cubicBezTo>
                  <a:cubicBezTo>
                    <a:pt x="674" y="285"/>
                    <a:pt x="674" y="285"/>
                    <a:pt x="674" y="285"/>
                  </a:cubicBezTo>
                  <a:cubicBezTo>
                    <a:pt x="676" y="285"/>
                    <a:pt x="678" y="285"/>
                    <a:pt x="678" y="285"/>
                  </a:cubicBezTo>
                  <a:cubicBezTo>
                    <a:pt x="680" y="285"/>
                    <a:pt x="681" y="285"/>
                    <a:pt x="682" y="285"/>
                  </a:cubicBezTo>
                  <a:cubicBezTo>
                    <a:pt x="685" y="285"/>
                    <a:pt x="688" y="284"/>
                    <a:pt x="690" y="282"/>
                  </a:cubicBezTo>
                  <a:cubicBezTo>
                    <a:pt x="692" y="279"/>
                    <a:pt x="693" y="276"/>
                    <a:pt x="693" y="273"/>
                  </a:cubicBezTo>
                  <a:cubicBezTo>
                    <a:pt x="693" y="272"/>
                    <a:pt x="693" y="271"/>
                    <a:pt x="692" y="271"/>
                  </a:cubicBezTo>
                  <a:cubicBezTo>
                    <a:pt x="692" y="271"/>
                    <a:pt x="691" y="272"/>
                    <a:pt x="690" y="274"/>
                  </a:cubicBezTo>
                  <a:cubicBezTo>
                    <a:pt x="686" y="279"/>
                    <a:pt x="680" y="281"/>
                    <a:pt x="671" y="281"/>
                  </a:cubicBezTo>
                  <a:cubicBezTo>
                    <a:pt x="669" y="281"/>
                    <a:pt x="668" y="281"/>
                    <a:pt x="668" y="281"/>
                  </a:cubicBezTo>
                  <a:cubicBezTo>
                    <a:pt x="666" y="280"/>
                    <a:pt x="666" y="278"/>
                    <a:pt x="666" y="273"/>
                  </a:cubicBezTo>
                  <a:cubicBezTo>
                    <a:pt x="666" y="239"/>
                    <a:pt x="666" y="239"/>
                    <a:pt x="666" y="239"/>
                  </a:cubicBezTo>
                  <a:close/>
                  <a:moveTo>
                    <a:pt x="715" y="239"/>
                  </a:moveTo>
                  <a:cubicBezTo>
                    <a:pt x="715" y="237"/>
                    <a:pt x="716" y="236"/>
                    <a:pt x="717" y="235"/>
                  </a:cubicBezTo>
                  <a:cubicBezTo>
                    <a:pt x="720" y="235"/>
                    <a:pt x="720" y="235"/>
                    <a:pt x="720" y="235"/>
                  </a:cubicBezTo>
                  <a:cubicBezTo>
                    <a:pt x="725" y="235"/>
                    <a:pt x="725" y="235"/>
                    <a:pt x="725" y="235"/>
                  </a:cubicBezTo>
                  <a:cubicBezTo>
                    <a:pt x="729" y="235"/>
                    <a:pt x="732" y="236"/>
                    <a:pt x="734" y="237"/>
                  </a:cubicBezTo>
                  <a:cubicBezTo>
                    <a:pt x="735" y="238"/>
                    <a:pt x="736" y="240"/>
                    <a:pt x="736" y="242"/>
                  </a:cubicBezTo>
                  <a:cubicBezTo>
                    <a:pt x="736" y="244"/>
                    <a:pt x="737" y="244"/>
                    <a:pt x="737" y="244"/>
                  </a:cubicBezTo>
                  <a:cubicBezTo>
                    <a:pt x="738" y="244"/>
                    <a:pt x="739" y="243"/>
                    <a:pt x="739" y="241"/>
                  </a:cubicBezTo>
                  <a:cubicBezTo>
                    <a:pt x="739" y="240"/>
                    <a:pt x="739" y="239"/>
                    <a:pt x="738" y="236"/>
                  </a:cubicBezTo>
                  <a:cubicBezTo>
                    <a:pt x="738" y="235"/>
                    <a:pt x="738" y="234"/>
                    <a:pt x="738" y="233"/>
                  </a:cubicBezTo>
                  <a:cubicBezTo>
                    <a:pt x="738" y="232"/>
                    <a:pt x="738" y="232"/>
                    <a:pt x="737" y="232"/>
                  </a:cubicBezTo>
                  <a:cubicBezTo>
                    <a:pt x="737" y="232"/>
                    <a:pt x="737" y="232"/>
                    <a:pt x="736" y="232"/>
                  </a:cubicBezTo>
                  <a:cubicBezTo>
                    <a:pt x="735" y="232"/>
                    <a:pt x="729" y="232"/>
                    <a:pt x="721" y="232"/>
                  </a:cubicBezTo>
                  <a:cubicBezTo>
                    <a:pt x="706" y="232"/>
                    <a:pt x="706" y="232"/>
                    <a:pt x="706" y="232"/>
                  </a:cubicBezTo>
                  <a:cubicBezTo>
                    <a:pt x="702" y="232"/>
                    <a:pt x="702" y="232"/>
                    <a:pt x="702" y="232"/>
                  </a:cubicBezTo>
                  <a:cubicBezTo>
                    <a:pt x="701" y="232"/>
                    <a:pt x="701" y="232"/>
                    <a:pt x="700" y="232"/>
                  </a:cubicBezTo>
                  <a:cubicBezTo>
                    <a:pt x="700" y="232"/>
                    <a:pt x="699" y="232"/>
                    <a:pt x="699" y="232"/>
                  </a:cubicBezTo>
                  <a:cubicBezTo>
                    <a:pt x="698" y="232"/>
                    <a:pt x="698" y="232"/>
                    <a:pt x="698" y="233"/>
                  </a:cubicBezTo>
                  <a:cubicBezTo>
                    <a:pt x="698" y="233"/>
                    <a:pt x="698" y="234"/>
                    <a:pt x="699" y="234"/>
                  </a:cubicBezTo>
                  <a:cubicBezTo>
                    <a:pt x="702" y="234"/>
                    <a:pt x="704" y="235"/>
                    <a:pt x="705" y="236"/>
                  </a:cubicBezTo>
                  <a:cubicBezTo>
                    <a:pt x="706" y="237"/>
                    <a:pt x="706" y="239"/>
                    <a:pt x="706" y="242"/>
                  </a:cubicBezTo>
                  <a:cubicBezTo>
                    <a:pt x="706" y="273"/>
                    <a:pt x="706" y="273"/>
                    <a:pt x="706" y="273"/>
                  </a:cubicBezTo>
                  <a:cubicBezTo>
                    <a:pt x="706" y="275"/>
                    <a:pt x="706" y="277"/>
                    <a:pt x="706" y="278"/>
                  </a:cubicBezTo>
                  <a:cubicBezTo>
                    <a:pt x="706" y="280"/>
                    <a:pt x="705" y="281"/>
                    <a:pt x="705" y="282"/>
                  </a:cubicBezTo>
                  <a:cubicBezTo>
                    <a:pt x="704" y="282"/>
                    <a:pt x="703" y="283"/>
                    <a:pt x="702" y="283"/>
                  </a:cubicBezTo>
                  <a:cubicBezTo>
                    <a:pt x="701" y="284"/>
                    <a:pt x="701" y="284"/>
                    <a:pt x="701" y="284"/>
                  </a:cubicBezTo>
                  <a:cubicBezTo>
                    <a:pt x="701" y="285"/>
                    <a:pt x="701" y="285"/>
                    <a:pt x="702" y="285"/>
                  </a:cubicBezTo>
                  <a:cubicBezTo>
                    <a:pt x="702" y="285"/>
                    <a:pt x="703" y="285"/>
                    <a:pt x="704" y="285"/>
                  </a:cubicBezTo>
                  <a:cubicBezTo>
                    <a:pt x="708" y="285"/>
                    <a:pt x="711" y="285"/>
                    <a:pt x="713" y="285"/>
                  </a:cubicBezTo>
                  <a:cubicBezTo>
                    <a:pt x="715" y="285"/>
                    <a:pt x="718" y="285"/>
                    <a:pt x="719" y="285"/>
                  </a:cubicBezTo>
                  <a:cubicBezTo>
                    <a:pt x="724" y="285"/>
                    <a:pt x="724" y="285"/>
                    <a:pt x="724" y="285"/>
                  </a:cubicBezTo>
                  <a:cubicBezTo>
                    <a:pt x="726" y="286"/>
                    <a:pt x="728" y="286"/>
                    <a:pt x="729" y="286"/>
                  </a:cubicBezTo>
                  <a:cubicBezTo>
                    <a:pt x="732" y="286"/>
                    <a:pt x="734" y="285"/>
                    <a:pt x="736" y="284"/>
                  </a:cubicBezTo>
                  <a:cubicBezTo>
                    <a:pt x="738" y="284"/>
                    <a:pt x="739" y="282"/>
                    <a:pt x="740" y="280"/>
                  </a:cubicBezTo>
                  <a:cubicBezTo>
                    <a:pt x="742" y="278"/>
                    <a:pt x="742" y="275"/>
                    <a:pt x="742" y="273"/>
                  </a:cubicBezTo>
                  <a:cubicBezTo>
                    <a:pt x="742" y="272"/>
                    <a:pt x="742" y="272"/>
                    <a:pt x="742" y="272"/>
                  </a:cubicBezTo>
                  <a:cubicBezTo>
                    <a:pt x="742" y="272"/>
                    <a:pt x="742" y="272"/>
                    <a:pt x="741" y="272"/>
                  </a:cubicBezTo>
                  <a:cubicBezTo>
                    <a:pt x="741" y="272"/>
                    <a:pt x="741" y="272"/>
                    <a:pt x="741" y="272"/>
                  </a:cubicBezTo>
                  <a:cubicBezTo>
                    <a:pt x="738" y="279"/>
                    <a:pt x="731" y="282"/>
                    <a:pt x="720" y="282"/>
                  </a:cubicBezTo>
                  <a:cubicBezTo>
                    <a:pt x="719" y="282"/>
                    <a:pt x="718" y="282"/>
                    <a:pt x="718" y="281"/>
                  </a:cubicBezTo>
                  <a:cubicBezTo>
                    <a:pt x="717" y="281"/>
                    <a:pt x="716" y="280"/>
                    <a:pt x="716" y="279"/>
                  </a:cubicBezTo>
                  <a:cubicBezTo>
                    <a:pt x="715" y="277"/>
                    <a:pt x="715" y="275"/>
                    <a:pt x="715" y="271"/>
                  </a:cubicBezTo>
                  <a:cubicBezTo>
                    <a:pt x="715" y="267"/>
                    <a:pt x="715" y="267"/>
                    <a:pt x="715" y="267"/>
                  </a:cubicBezTo>
                  <a:cubicBezTo>
                    <a:pt x="715" y="265"/>
                    <a:pt x="715" y="263"/>
                    <a:pt x="715" y="261"/>
                  </a:cubicBezTo>
                  <a:cubicBezTo>
                    <a:pt x="716" y="260"/>
                    <a:pt x="716" y="259"/>
                    <a:pt x="716" y="259"/>
                  </a:cubicBezTo>
                  <a:cubicBezTo>
                    <a:pt x="717" y="259"/>
                    <a:pt x="718" y="258"/>
                    <a:pt x="719" y="258"/>
                  </a:cubicBezTo>
                  <a:cubicBezTo>
                    <a:pt x="721" y="258"/>
                    <a:pt x="721" y="258"/>
                    <a:pt x="721" y="258"/>
                  </a:cubicBezTo>
                  <a:cubicBezTo>
                    <a:pt x="724" y="258"/>
                    <a:pt x="726" y="259"/>
                    <a:pt x="727" y="259"/>
                  </a:cubicBezTo>
                  <a:cubicBezTo>
                    <a:pt x="728" y="259"/>
                    <a:pt x="729" y="259"/>
                    <a:pt x="729" y="260"/>
                  </a:cubicBezTo>
                  <a:cubicBezTo>
                    <a:pt x="731" y="261"/>
                    <a:pt x="731" y="263"/>
                    <a:pt x="732" y="265"/>
                  </a:cubicBezTo>
                  <a:cubicBezTo>
                    <a:pt x="732" y="266"/>
                    <a:pt x="732" y="266"/>
                    <a:pt x="733" y="266"/>
                  </a:cubicBezTo>
                  <a:cubicBezTo>
                    <a:pt x="733" y="266"/>
                    <a:pt x="733" y="266"/>
                    <a:pt x="734" y="266"/>
                  </a:cubicBezTo>
                  <a:cubicBezTo>
                    <a:pt x="734" y="266"/>
                    <a:pt x="734" y="266"/>
                    <a:pt x="734" y="265"/>
                  </a:cubicBezTo>
                  <a:cubicBezTo>
                    <a:pt x="734" y="263"/>
                    <a:pt x="734" y="263"/>
                    <a:pt x="734" y="263"/>
                  </a:cubicBezTo>
                  <a:cubicBezTo>
                    <a:pt x="734" y="262"/>
                    <a:pt x="734" y="260"/>
                    <a:pt x="733" y="258"/>
                  </a:cubicBezTo>
                  <a:cubicBezTo>
                    <a:pt x="733" y="255"/>
                    <a:pt x="733" y="253"/>
                    <a:pt x="733" y="252"/>
                  </a:cubicBezTo>
                  <a:cubicBezTo>
                    <a:pt x="733" y="252"/>
                    <a:pt x="733" y="251"/>
                    <a:pt x="733" y="251"/>
                  </a:cubicBezTo>
                  <a:cubicBezTo>
                    <a:pt x="733" y="250"/>
                    <a:pt x="733" y="249"/>
                    <a:pt x="733" y="249"/>
                  </a:cubicBezTo>
                  <a:cubicBezTo>
                    <a:pt x="733" y="248"/>
                    <a:pt x="733" y="248"/>
                    <a:pt x="732" y="248"/>
                  </a:cubicBezTo>
                  <a:cubicBezTo>
                    <a:pt x="732" y="248"/>
                    <a:pt x="731" y="248"/>
                    <a:pt x="731" y="249"/>
                  </a:cubicBezTo>
                  <a:cubicBezTo>
                    <a:pt x="730" y="251"/>
                    <a:pt x="730" y="251"/>
                    <a:pt x="730" y="251"/>
                  </a:cubicBezTo>
                  <a:cubicBezTo>
                    <a:pt x="729" y="253"/>
                    <a:pt x="727" y="255"/>
                    <a:pt x="724" y="255"/>
                  </a:cubicBezTo>
                  <a:cubicBezTo>
                    <a:pt x="721" y="255"/>
                    <a:pt x="721" y="255"/>
                    <a:pt x="721" y="255"/>
                  </a:cubicBezTo>
                  <a:cubicBezTo>
                    <a:pt x="719" y="255"/>
                    <a:pt x="719" y="255"/>
                    <a:pt x="719" y="255"/>
                  </a:cubicBezTo>
                  <a:cubicBezTo>
                    <a:pt x="718" y="255"/>
                    <a:pt x="718" y="255"/>
                    <a:pt x="718" y="255"/>
                  </a:cubicBezTo>
                  <a:cubicBezTo>
                    <a:pt x="717" y="255"/>
                    <a:pt x="716" y="255"/>
                    <a:pt x="716" y="254"/>
                  </a:cubicBezTo>
                  <a:cubicBezTo>
                    <a:pt x="715" y="253"/>
                    <a:pt x="715" y="252"/>
                    <a:pt x="715" y="249"/>
                  </a:cubicBezTo>
                  <a:cubicBezTo>
                    <a:pt x="715" y="241"/>
                    <a:pt x="715" y="241"/>
                    <a:pt x="715" y="241"/>
                  </a:cubicBezTo>
                  <a:cubicBezTo>
                    <a:pt x="715" y="239"/>
                    <a:pt x="715" y="239"/>
                    <a:pt x="715" y="239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33"/>
            <p:cNvSpPr/>
            <p:nvPr/>
          </p:nvSpPr>
          <p:spPr>
            <a:xfrm>
              <a:off x="3111" y="-4852"/>
              <a:ext cx="5020" cy="5066"/>
            </a:xfrm>
            <a:custGeom>
              <a:avLst/>
              <a:gdLst/>
              <a:ahLst/>
              <a:cxnLst/>
              <a:rect l="l" t="t" r="r" b="b"/>
              <a:pathLst>
                <a:path w="285" h="285" extrusionOk="0">
                  <a:moveTo>
                    <a:pt x="0" y="0"/>
                  </a:moveTo>
                  <a:cubicBezTo>
                    <a:pt x="0" y="285"/>
                    <a:pt x="0" y="285"/>
                    <a:pt x="0" y="285"/>
                  </a:cubicBezTo>
                  <a:cubicBezTo>
                    <a:pt x="285" y="285"/>
                    <a:pt x="285" y="285"/>
                    <a:pt x="285" y="285"/>
                  </a:cubicBezTo>
                  <a:cubicBezTo>
                    <a:pt x="285" y="0"/>
                    <a:pt x="285" y="0"/>
                    <a:pt x="285" y="0"/>
                  </a:cubicBezTo>
                  <a:lnTo>
                    <a:pt x="0" y="0"/>
                  </a:lnTo>
                  <a:close/>
                  <a:moveTo>
                    <a:pt x="249" y="108"/>
                  </a:moveTo>
                  <a:cubicBezTo>
                    <a:pt x="222" y="108"/>
                    <a:pt x="222" y="108"/>
                    <a:pt x="222" y="108"/>
                  </a:cubicBezTo>
                  <a:cubicBezTo>
                    <a:pt x="222" y="95"/>
                    <a:pt x="209" y="84"/>
                    <a:pt x="193" y="84"/>
                  </a:cubicBezTo>
                  <a:cubicBezTo>
                    <a:pt x="181" y="84"/>
                    <a:pt x="171" y="90"/>
                    <a:pt x="167" y="98"/>
                  </a:cubicBezTo>
                  <a:cubicBezTo>
                    <a:pt x="167" y="188"/>
                    <a:pt x="167" y="188"/>
                    <a:pt x="167" y="188"/>
                  </a:cubicBezTo>
                  <a:cubicBezTo>
                    <a:pt x="167" y="207"/>
                    <a:pt x="181" y="222"/>
                    <a:pt x="200" y="222"/>
                  </a:cubicBezTo>
                  <a:cubicBezTo>
                    <a:pt x="200" y="222"/>
                    <a:pt x="200" y="222"/>
                    <a:pt x="200" y="222"/>
                  </a:cubicBezTo>
                  <a:cubicBezTo>
                    <a:pt x="200" y="249"/>
                    <a:pt x="200" y="249"/>
                    <a:pt x="200" y="249"/>
                  </a:cubicBezTo>
                  <a:cubicBezTo>
                    <a:pt x="85" y="249"/>
                    <a:pt x="85" y="249"/>
                    <a:pt x="85" y="249"/>
                  </a:cubicBezTo>
                  <a:cubicBezTo>
                    <a:pt x="85" y="222"/>
                    <a:pt x="85" y="222"/>
                    <a:pt x="85" y="222"/>
                  </a:cubicBezTo>
                  <a:cubicBezTo>
                    <a:pt x="85" y="222"/>
                    <a:pt x="85" y="222"/>
                    <a:pt x="85" y="222"/>
                  </a:cubicBezTo>
                  <a:cubicBezTo>
                    <a:pt x="104" y="222"/>
                    <a:pt x="119" y="207"/>
                    <a:pt x="119" y="18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4" y="90"/>
                    <a:pt x="104" y="84"/>
                    <a:pt x="92" y="84"/>
                  </a:cubicBezTo>
                  <a:cubicBezTo>
                    <a:pt x="76" y="84"/>
                    <a:pt x="63" y="95"/>
                    <a:pt x="63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249" y="36"/>
                    <a:pt x="249" y="36"/>
                    <a:pt x="249" y="36"/>
                  </a:cubicBezTo>
                  <a:lnTo>
                    <a:pt x="249" y="108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8-up + Bar">
  <p:cSld name="Photo: 8-up + Bar">
    <p:bg>
      <p:bgPr>
        <a:solidFill>
          <a:schemeClr val="lt1"/>
        </a:solidFill>
        <a:effectLst/>
      </p:bgPr>
    </p:bg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87"/>
          <p:cNvSpPr>
            <a:spLocks noGrp="1"/>
          </p:cNvSpPr>
          <p:nvPr>
            <p:ph type="pic" idx="2"/>
          </p:nvPr>
        </p:nvSpPr>
        <p:spPr>
          <a:xfrm>
            <a:off x="9247632" y="3118439"/>
            <a:ext cx="2944368" cy="299325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12" name="Google Shape;612;p87"/>
          <p:cNvSpPr>
            <a:spLocks noGrp="1"/>
          </p:cNvSpPr>
          <p:nvPr>
            <p:ph type="pic" idx="3"/>
          </p:nvPr>
        </p:nvSpPr>
        <p:spPr>
          <a:xfrm>
            <a:off x="9247632" y="0"/>
            <a:ext cx="2944368" cy="299325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13" name="Google Shape;613;p87"/>
          <p:cNvSpPr>
            <a:spLocks noGrp="1"/>
          </p:cNvSpPr>
          <p:nvPr>
            <p:ph type="pic" idx="4"/>
          </p:nvPr>
        </p:nvSpPr>
        <p:spPr>
          <a:xfrm>
            <a:off x="6163056" y="3118439"/>
            <a:ext cx="2944368" cy="299325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14" name="Google Shape;614;p87"/>
          <p:cNvSpPr>
            <a:spLocks noGrp="1"/>
          </p:cNvSpPr>
          <p:nvPr>
            <p:ph type="pic" idx="5"/>
          </p:nvPr>
        </p:nvSpPr>
        <p:spPr>
          <a:xfrm>
            <a:off x="6163056" y="0"/>
            <a:ext cx="2944368" cy="299325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15" name="Google Shape;615;p87"/>
          <p:cNvSpPr>
            <a:spLocks noGrp="1"/>
          </p:cNvSpPr>
          <p:nvPr>
            <p:ph type="pic" idx="6"/>
          </p:nvPr>
        </p:nvSpPr>
        <p:spPr>
          <a:xfrm>
            <a:off x="3081528" y="3118439"/>
            <a:ext cx="2944368" cy="299325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16" name="Google Shape;616;p87"/>
          <p:cNvSpPr>
            <a:spLocks noGrp="1"/>
          </p:cNvSpPr>
          <p:nvPr>
            <p:ph type="pic" idx="7"/>
          </p:nvPr>
        </p:nvSpPr>
        <p:spPr>
          <a:xfrm>
            <a:off x="3081528" y="0"/>
            <a:ext cx="2944368" cy="299325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17" name="Google Shape;617;p87"/>
          <p:cNvSpPr>
            <a:spLocks noGrp="1"/>
          </p:cNvSpPr>
          <p:nvPr>
            <p:ph type="pic" idx="8"/>
          </p:nvPr>
        </p:nvSpPr>
        <p:spPr>
          <a:xfrm>
            <a:off x="0" y="3118439"/>
            <a:ext cx="2944368" cy="299325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18" name="Google Shape;618;p87"/>
          <p:cNvSpPr>
            <a:spLocks noGrp="1"/>
          </p:cNvSpPr>
          <p:nvPr>
            <p:ph type="pic" idx="9"/>
          </p:nvPr>
        </p:nvSpPr>
        <p:spPr>
          <a:xfrm>
            <a:off x="0" y="0"/>
            <a:ext cx="2944368" cy="299325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19" name="Google Shape;619;p87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20" name="Google Shape;620;p87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621" name="Google Shape;621;p87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87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p87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24" name="Google Shape;624;p87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5" name="Google Shape;625;p87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26" name="Google Shape;626;p87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16-up + Bar">
  <p:cSld name="Photo: 16-up + Bar">
    <p:bg>
      <p:bgPr>
        <a:solidFill>
          <a:srgbClr val="FFFFFF"/>
        </a:solidFill>
        <a:effectLst/>
      </p:bgPr>
    </p:bg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p88"/>
          <p:cNvSpPr>
            <a:spLocks noGrp="1"/>
          </p:cNvSpPr>
          <p:nvPr>
            <p:ph type="pic" idx="2"/>
          </p:nvPr>
        </p:nvSpPr>
        <p:spPr>
          <a:xfrm>
            <a:off x="9247632" y="4672375"/>
            <a:ext cx="2944368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29" name="Google Shape;629;p88"/>
          <p:cNvSpPr>
            <a:spLocks noGrp="1"/>
          </p:cNvSpPr>
          <p:nvPr>
            <p:ph type="pic" idx="3"/>
          </p:nvPr>
        </p:nvSpPr>
        <p:spPr>
          <a:xfrm>
            <a:off x="6165087" y="4672375"/>
            <a:ext cx="2944368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30" name="Google Shape;630;p88"/>
          <p:cNvSpPr>
            <a:spLocks noGrp="1"/>
          </p:cNvSpPr>
          <p:nvPr>
            <p:ph type="pic" idx="4"/>
          </p:nvPr>
        </p:nvSpPr>
        <p:spPr>
          <a:xfrm>
            <a:off x="3082543" y="4672375"/>
            <a:ext cx="2944368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31" name="Google Shape;631;p88"/>
          <p:cNvSpPr>
            <a:spLocks noGrp="1"/>
          </p:cNvSpPr>
          <p:nvPr>
            <p:ph type="pic" idx="5"/>
          </p:nvPr>
        </p:nvSpPr>
        <p:spPr>
          <a:xfrm>
            <a:off x="0" y="4672375"/>
            <a:ext cx="2944368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32" name="Google Shape;632;p88"/>
          <p:cNvSpPr>
            <a:spLocks noGrp="1"/>
          </p:cNvSpPr>
          <p:nvPr>
            <p:ph type="pic" idx="6"/>
          </p:nvPr>
        </p:nvSpPr>
        <p:spPr>
          <a:xfrm>
            <a:off x="9247632" y="3112124"/>
            <a:ext cx="2944368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33" name="Google Shape;633;p88"/>
          <p:cNvSpPr>
            <a:spLocks noGrp="1"/>
          </p:cNvSpPr>
          <p:nvPr>
            <p:ph type="pic" idx="7"/>
          </p:nvPr>
        </p:nvSpPr>
        <p:spPr>
          <a:xfrm>
            <a:off x="6165087" y="3112124"/>
            <a:ext cx="2944368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34" name="Google Shape;634;p88"/>
          <p:cNvSpPr>
            <a:spLocks noGrp="1"/>
          </p:cNvSpPr>
          <p:nvPr>
            <p:ph type="pic" idx="8"/>
          </p:nvPr>
        </p:nvSpPr>
        <p:spPr>
          <a:xfrm>
            <a:off x="3082543" y="3112124"/>
            <a:ext cx="2944368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35" name="Google Shape;635;p88"/>
          <p:cNvSpPr>
            <a:spLocks noGrp="1"/>
          </p:cNvSpPr>
          <p:nvPr>
            <p:ph type="pic" idx="9"/>
          </p:nvPr>
        </p:nvSpPr>
        <p:spPr>
          <a:xfrm>
            <a:off x="0" y="3112123"/>
            <a:ext cx="2944368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36" name="Google Shape;636;p88"/>
          <p:cNvSpPr>
            <a:spLocks noGrp="1"/>
          </p:cNvSpPr>
          <p:nvPr>
            <p:ph type="pic" idx="13"/>
          </p:nvPr>
        </p:nvSpPr>
        <p:spPr>
          <a:xfrm>
            <a:off x="9247632" y="1559220"/>
            <a:ext cx="2944368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37" name="Google Shape;637;p88"/>
          <p:cNvSpPr>
            <a:spLocks noGrp="1"/>
          </p:cNvSpPr>
          <p:nvPr>
            <p:ph type="pic" idx="14"/>
          </p:nvPr>
        </p:nvSpPr>
        <p:spPr>
          <a:xfrm>
            <a:off x="6165087" y="1559220"/>
            <a:ext cx="2944368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38" name="Google Shape;638;p88"/>
          <p:cNvSpPr>
            <a:spLocks noGrp="1"/>
          </p:cNvSpPr>
          <p:nvPr>
            <p:ph type="pic" idx="15"/>
          </p:nvPr>
        </p:nvSpPr>
        <p:spPr>
          <a:xfrm>
            <a:off x="3082543" y="1559220"/>
            <a:ext cx="2944368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39" name="Google Shape;639;p88"/>
          <p:cNvSpPr>
            <a:spLocks noGrp="1"/>
          </p:cNvSpPr>
          <p:nvPr>
            <p:ph type="pic" idx="16"/>
          </p:nvPr>
        </p:nvSpPr>
        <p:spPr>
          <a:xfrm>
            <a:off x="0" y="1559220"/>
            <a:ext cx="2944368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40" name="Google Shape;640;p88"/>
          <p:cNvSpPr>
            <a:spLocks noGrp="1"/>
          </p:cNvSpPr>
          <p:nvPr>
            <p:ph type="pic" idx="17"/>
          </p:nvPr>
        </p:nvSpPr>
        <p:spPr>
          <a:xfrm>
            <a:off x="9247632" y="1"/>
            <a:ext cx="2944368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41" name="Google Shape;641;p88"/>
          <p:cNvSpPr>
            <a:spLocks noGrp="1"/>
          </p:cNvSpPr>
          <p:nvPr>
            <p:ph type="pic" idx="18"/>
          </p:nvPr>
        </p:nvSpPr>
        <p:spPr>
          <a:xfrm>
            <a:off x="6165087" y="1"/>
            <a:ext cx="2944368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42" name="Google Shape;642;p88"/>
          <p:cNvSpPr>
            <a:spLocks noGrp="1"/>
          </p:cNvSpPr>
          <p:nvPr>
            <p:ph type="pic" idx="19"/>
          </p:nvPr>
        </p:nvSpPr>
        <p:spPr>
          <a:xfrm>
            <a:off x="3082543" y="1"/>
            <a:ext cx="2944368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43" name="Google Shape;643;p88"/>
          <p:cNvSpPr>
            <a:spLocks noGrp="1"/>
          </p:cNvSpPr>
          <p:nvPr>
            <p:ph type="pic" idx="20"/>
          </p:nvPr>
        </p:nvSpPr>
        <p:spPr>
          <a:xfrm>
            <a:off x="0" y="0"/>
            <a:ext cx="2944368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44" name="Google Shape;644;p88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45" name="Google Shape;645;p88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646" name="Google Shape;646;p88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7" name="Google Shape;647;p88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p88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49" name="Google Shape;649;p88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0" name="Google Shape;650;p88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51" name="Google Shape;651;p88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12-up + Bar">
  <p:cSld name="Photo: 12-up + Bar">
    <p:bg>
      <p:bgPr>
        <a:solidFill>
          <a:srgbClr val="FFFFFF"/>
        </a:solidFill>
        <a:effectLst/>
      </p:bgPr>
    </p:bg>
    <p:spTree>
      <p:nvGrpSpPr>
        <p:cNvPr id="1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89"/>
          <p:cNvSpPr>
            <a:spLocks noGrp="1"/>
          </p:cNvSpPr>
          <p:nvPr>
            <p:ph type="pic" idx="2"/>
          </p:nvPr>
        </p:nvSpPr>
        <p:spPr>
          <a:xfrm>
            <a:off x="9247632" y="4163790"/>
            <a:ext cx="2944368" cy="194789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54" name="Google Shape;654;p89"/>
          <p:cNvSpPr>
            <a:spLocks noGrp="1"/>
          </p:cNvSpPr>
          <p:nvPr>
            <p:ph type="pic" idx="3"/>
          </p:nvPr>
        </p:nvSpPr>
        <p:spPr>
          <a:xfrm>
            <a:off x="6165087" y="4163790"/>
            <a:ext cx="2944368" cy="194789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55" name="Google Shape;655;p89"/>
          <p:cNvSpPr>
            <a:spLocks noGrp="1"/>
          </p:cNvSpPr>
          <p:nvPr>
            <p:ph type="pic" idx="4"/>
          </p:nvPr>
        </p:nvSpPr>
        <p:spPr>
          <a:xfrm>
            <a:off x="3082543" y="4163790"/>
            <a:ext cx="2944368" cy="194789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56" name="Google Shape;656;p89"/>
          <p:cNvSpPr>
            <a:spLocks noGrp="1"/>
          </p:cNvSpPr>
          <p:nvPr>
            <p:ph type="pic" idx="5"/>
          </p:nvPr>
        </p:nvSpPr>
        <p:spPr>
          <a:xfrm>
            <a:off x="0" y="4163790"/>
            <a:ext cx="2944368" cy="194789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57" name="Google Shape;657;p89"/>
          <p:cNvSpPr>
            <a:spLocks noGrp="1"/>
          </p:cNvSpPr>
          <p:nvPr>
            <p:ph type="pic" idx="6"/>
          </p:nvPr>
        </p:nvSpPr>
        <p:spPr>
          <a:xfrm>
            <a:off x="9247632" y="2072644"/>
            <a:ext cx="2944368" cy="194789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58" name="Google Shape;658;p89"/>
          <p:cNvSpPr>
            <a:spLocks noGrp="1"/>
          </p:cNvSpPr>
          <p:nvPr>
            <p:ph type="pic" idx="7"/>
          </p:nvPr>
        </p:nvSpPr>
        <p:spPr>
          <a:xfrm>
            <a:off x="6165087" y="2072644"/>
            <a:ext cx="2944368" cy="194789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59" name="Google Shape;659;p89"/>
          <p:cNvSpPr>
            <a:spLocks noGrp="1"/>
          </p:cNvSpPr>
          <p:nvPr>
            <p:ph type="pic" idx="8"/>
          </p:nvPr>
        </p:nvSpPr>
        <p:spPr>
          <a:xfrm>
            <a:off x="3082543" y="2072644"/>
            <a:ext cx="2944368" cy="194789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60" name="Google Shape;660;p89"/>
          <p:cNvSpPr>
            <a:spLocks noGrp="1"/>
          </p:cNvSpPr>
          <p:nvPr>
            <p:ph type="pic" idx="9"/>
          </p:nvPr>
        </p:nvSpPr>
        <p:spPr>
          <a:xfrm>
            <a:off x="0" y="2072644"/>
            <a:ext cx="2944368" cy="194789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61" name="Google Shape;661;p89"/>
          <p:cNvSpPr>
            <a:spLocks noGrp="1"/>
          </p:cNvSpPr>
          <p:nvPr>
            <p:ph type="pic" idx="13"/>
          </p:nvPr>
        </p:nvSpPr>
        <p:spPr>
          <a:xfrm>
            <a:off x="9247632" y="1"/>
            <a:ext cx="2944368" cy="194789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62" name="Google Shape;662;p89"/>
          <p:cNvSpPr>
            <a:spLocks noGrp="1"/>
          </p:cNvSpPr>
          <p:nvPr>
            <p:ph type="pic" idx="14"/>
          </p:nvPr>
        </p:nvSpPr>
        <p:spPr>
          <a:xfrm>
            <a:off x="6165087" y="1"/>
            <a:ext cx="2944368" cy="194789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63" name="Google Shape;663;p89"/>
          <p:cNvSpPr>
            <a:spLocks noGrp="1"/>
          </p:cNvSpPr>
          <p:nvPr>
            <p:ph type="pic" idx="15"/>
          </p:nvPr>
        </p:nvSpPr>
        <p:spPr>
          <a:xfrm>
            <a:off x="3082543" y="1"/>
            <a:ext cx="2944368" cy="194789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64" name="Google Shape;664;p89"/>
          <p:cNvSpPr>
            <a:spLocks noGrp="1"/>
          </p:cNvSpPr>
          <p:nvPr>
            <p:ph type="pic" idx="16"/>
          </p:nvPr>
        </p:nvSpPr>
        <p:spPr>
          <a:xfrm>
            <a:off x="0" y="0"/>
            <a:ext cx="2944368" cy="194789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65" name="Google Shape;665;p89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66" name="Google Shape;666;p89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667" name="Google Shape;667;p89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8" name="Google Shape;668;p89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9" name="Google Shape;669;p89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0" name="Google Shape;670;p89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1" name="Google Shape;671;p89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72" name="Google Shape;672;p89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20-up + Bar">
  <p:cSld name="Photo: 20-up + Bar">
    <p:bg>
      <p:bgPr>
        <a:solidFill>
          <a:schemeClr val="lt1"/>
        </a:solidFill>
        <a:effectLst/>
      </p:bgPr>
    </p:bg>
    <p:spTree>
      <p:nvGrpSpPr>
        <p:cNvPr id="1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90"/>
          <p:cNvSpPr>
            <a:spLocks noGrp="1"/>
          </p:cNvSpPr>
          <p:nvPr>
            <p:ph type="pic" idx="2"/>
          </p:nvPr>
        </p:nvSpPr>
        <p:spPr>
          <a:xfrm>
            <a:off x="9860280" y="4677657"/>
            <a:ext cx="2331720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75" name="Google Shape;675;p90"/>
          <p:cNvSpPr>
            <a:spLocks noGrp="1"/>
          </p:cNvSpPr>
          <p:nvPr>
            <p:ph type="pic" idx="3"/>
          </p:nvPr>
        </p:nvSpPr>
        <p:spPr>
          <a:xfrm>
            <a:off x="9860280" y="3114229"/>
            <a:ext cx="2331720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76" name="Google Shape;676;p90"/>
          <p:cNvSpPr>
            <a:spLocks noGrp="1"/>
          </p:cNvSpPr>
          <p:nvPr>
            <p:ph type="pic" idx="4"/>
          </p:nvPr>
        </p:nvSpPr>
        <p:spPr>
          <a:xfrm>
            <a:off x="9860280" y="1557115"/>
            <a:ext cx="2331720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77" name="Google Shape;677;p90"/>
          <p:cNvSpPr>
            <a:spLocks noGrp="1"/>
          </p:cNvSpPr>
          <p:nvPr>
            <p:ph type="pic" idx="5"/>
          </p:nvPr>
        </p:nvSpPr>
        <p:spPr>
          <a:xfrm>
            <a:off x="9860280" y="1"/>
            <a:ext cx="2331720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78" name="Google Shape;678;p90"/>
          <p:cNvSpPr>
            <a:spLocks noGrp="1"/>
          </p:cNvSpPr>
          <p:nvPr>
            <p:ph type="pic" idx="6"/>
          </p:nvPr>
        </p:nvSpPr>
        <p:spPr>
          <a:xfrm>
            <a:off x="7395209" y="4677657"/>
            <a:ext cx="2331720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79" name="Google Shape;679;p90"/>
          <p:cNvSpPr>
            <a:spLocks noGrp="1"/>
          </p:cNvSpPr>
          <p:nvPr>
            <p:ph type="pic" idx="7"/>
          </p:nvPr>
        </p:nvSpPr>
        <p:spPr>
          <a:xfrm>
            <a:off x="7395209" y="3114229"/>
            <a:ext cx="2331720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80" name="Google Shape;680;p90"/>
          <p:cNvSpPr>
            <a:spLocks noGrp="1"/>
          </p:cNvSpPr>
          <p:nvPr>
            <p:ph type="pic" idx="8"/>
          </p:nvPr>
        </p:nvSpPr>
        <p:spPr>
          <a:xfrm>
            <a:off x="7395209" y="1557115"/>
            <a:ext cx="2331720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81" name="Google Shape;681;p90"/>
          <p:cNvSpPr>
            <a:spLocks noGrp="1"/>
          </p:cNvSpPr>
          <p:nvPr>
            <p:ph type="pic" idx="9"/>
          </p:nvPr>
        </p:nvSpPr>
        <p:spPr>
          <a:xfrm>
            <a:off x="7395209" y="1"/>
            <a:ext cx="2331720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82" name="Google Shape;682;p90"/>
          <p:cNvSpPr>
            <a:spLocks noGrp="1"/>
          </p:cNvSpPr>
          <p:nvPr>
            <p:ph type="pic" idx="13"/>
          </p:nvPr>
        </p:nvSpPr>
        <p:spPr>
          <a:xfrm>
            <a:off x="4930138" y="4677657"/>
            <a:ext cx="2331720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83" name="Google Shape;683;p90"/>
          <p:cNvSpPr>
            <a:spLocks noGrp="1"/>
          </p:cNvSpPr>
          <p:nvPr>
            <p:ph type="pic" idx="14"/>
          </p:nvPr>
        </p:nvSpPr>
        <p:spPr>
          <a:xfrm>
            <a:off x="4930138" y="3114229"/>
            <a:ext cx="2331720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84" name="Google Shape;684;p90"/>
          <p:cNvSpPr>
            <a:spLocks noGrp="1"/>
          </p:cNvSpPr>
          <p:nvPr>
            <p:ph type="pic" idx="15"/>
          </p:nvPr>
        </p:nvSpPr>
        <p:spPr>
          <a:xfrm>
            <a:off x="4930138" y="1557115"/>
            <a:ext cx="2331720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85" name="Google Shape;685;p90"/>
          <p:cNvSpPr>
            <a:spLocks noGrp="1"/>
          </p:cNvSpPr>
          <p:nvPr>
            <p:ph type="pic" idx="16"/>
          </p:nvPr>
        </p:nvSpPr>
        <p:spPr>
          <a:xfrm>
            <a:off x="4930138" y="1"/>
            <a:ext cx="2331720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86" name="Google Shape;686;p90"/>
          <p:cNvSpPr>
            <a:spLocks noGrp="1"/>
          </p:cNvSpPr>
          <p:nvPr>
            <p:ph type="pic" idx="17"/>
          </p:nvPr>
        </p:nvSpPr>
        <p:spPr>
          <a:xfrm>
            <a:off x="2468880" y="4677657"/>
            <a:ext cx="2331720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87" name="Google Shape;687;p90"/>
          <p:cNvSpPr>
            <a:spLocks noGrp="1"/>
          </p:cNvSpPr>
          <p:nvPr>
            <p:ph type="pic" idx="18"/>
          </p:nvPr>
        </p:nvSpPr>
        <p:spPr>
          <a:xfrm>
            <a:off x="2468880" y="3114229"/>
            <a:ext cx="2331720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88" name="Google Shape;688;p90"/>
          <p:cNvSpPr>
            <a:spLocks noGrp="1"/>
          </p:cNvSpPr>
          <p:nvPr>
            <p:ph type="pic" idx="19"/>
          </p:nvPr>
        </p:nvSpPr>
        <p:spPr>
          <a:xfrm>
            <a:off x="2468880" y="1557115"/>
            <a:ext cx="2331720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89" name="Google Shape;689;p90"/>
          <p:cNvSpPr>
            <a:spLocks noGrp="1"/>
          </p:cNvSpPr>
          <p:nvPr>
            <p:ph type="pic" idx="20"/>
          </p:nvPr>
        </p:nvSpPr>
        <p:spPr>
          <a:xfrm>
            <a:off x="2468880" y="1"/>
            <a:ext cx="2331720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90" name="Google Shape;690;p90"/>
          <p:cNvSpPr>
            <a:spLocks noGrp="1"/>
          </p:cNvSpPr>
          <p:nvPr>
            <p:ph type="pic" idx="21"/>
          </p:nvPr>
        </p:nvSpPr>
        <p:spPr>
          <a:xfrm>
            <a:off x="0" y="4677657"/>
            <a:ext cx="2331720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91" name="Google Shape;691;p90"/>
          <p:cNvSpPr>
            <a:spLocks noGrp="1"/>
          </p:cNvSpPr>
          <p:nvPr>
            <p:ph type="pic" idx="22"/>
          </p:nvPr>
        </p:nvSpPr>
        <p:spPr>
          <a:xfrm>
            <a:off x="0" y="3114228"/>
            <a:ext cx="2331720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92" name="Google Shape;692;p90"/>
          <p:cNvSpPr>
            <a:spLocks noGrp="1"/>
          </p:cNvSpPr>
          <p:nvPr>
            <p:ph type="pic" idx="23"/>
          </p:nvPr>
        </p:nvSpPr>
        <p:spPr>
          <a:xfrm>
            <a:off x="0" y="1557114"/>
            <a:ext cx="2331720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93" name="Google Shape;693;p90"/>
          <p:cNvSpPr>
            <a:spLocks noGrp="1"/>
          </p:cNvSpPr>
          <p:nvPr>
            <p:ph type="pic" idx="24"/>
          </p:nvPr>
        </p:nvSpPr>
        <p:spPr>
          <a:xfrm>
            <a:off x="0" y="0"/>
            <a:ext cx="2331720" cy="143403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694" name="Google Shape;694;p90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95" name="Google Shape;695;p90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696" name="Google Shape;696;p90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7" name="Google Shape;697;p90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8" name="Google Shape;698;p90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99" name="Google Shape;699;p90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0" name="Google Shape;700;p90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01" name="Google Shape;701;p90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1 + Bar">
  <p:cSld name="Photo: Mosaic 1 + Bar">
    <p:bg>
      <p:bgPr>
        <a:solidFill>
          <a:schemeClr val="lt1"/>
        </a:solidFill>
        <a:effectLst/>
      </p:bgPr>
    </p:bg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91"/>
          <p:cNvSpPr>
            <a:spLocks noGrp="1"/>
          </p:cNvSpPr>
          <p:nvPr>
            <p:ph type="pic" idx="2"/>
          </p:nvPr>
        </p:nvSpPr>
        <p:spPr>
          <a:xfrm>
            <a:off x="6163056" y="0"/>
            <a:ext cx="6028944" cy="611168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04" name="Google Shape;704;p91"/>
          <p:cNvSpPr>
            <a:spLocks noGrp="1"/>
          </p:cNvSpPr>
          <p:nvPr>
            <p:ph type="pic" idx="3"/>
          </p:nvPr>
        </p:nvSpPr>
        <p:spPr>
          <a:xfrm>
            <a:off x="3081528" y="3118437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05" name="Google Shape;705;p91"/>
          <p:cNvSpPr>
            <a:spLocks noGrp="1"/>
          </p:cNvSpPr>
          <p:nvPr>
            <p:ph type="pic" idx="4"/>
          </p:nvPr>
        </p:nvSpPr>
        <p:spPr>
          <a:xfrm>
            <a:off x="3081528" y="0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06" name="Google Shape;706;p91"/>
          <p:cNvSpPr>
            <a:spLocks noGrp="1"/>
          </p:cNvSpPr>
          <p:nvPr>
            <p:ph type="pic" idx="5"/>
          </p:nvPr>
        </p:nvSpPr>
        <p:spPr>
          <a:xfrm>
            <a:off x="0" y="3118437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07" name="Google Shape;707;p91"/>
          <p:cNvSpPr>
            <a:spLocks noGrp="1"/>
          </p:cNvSpPr>
          <p:nvPr>
            <p:ph type="pic" idx="6"/>
          </p:nvPr>
        </p:nvSpPr>
        <p:spPr>
          <a:xfrm>
            <a:off x="0" y="0"/>
            <a:ext cx="2944368" cy="2993251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08" name="Google Shape;708;p91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09" name="Google Shape;709;p91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710" name="Google Shape;710;p91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1" name="Google Shape;711;p91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2" name="Google Shape;712;p91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13" name="Google Shape;713;p91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4" name="Google Shape;714;p91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15" name="Google Shape;715;p91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2 + Bar">
  <p:cSld name="Photo: Mosaic 2 + Bar">
    <p:bg>
      <p:bgPr>
        <a:solidFill>
          <a:schemeClr val="lt1"/>
        </a:solidFill>
        <a:effectLst/>
      </p:bgPr>
    </p:bg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p92"/>
          <p:cNvSpPr>
            <a:spLocks noGrp="1"/>
          </p:cNvSpPr>
          <p:nvPr>
            <p:ph type="pic" idx="2"/>
          </p:nvPr>
        </p:nvSpPr>
        <p:spPr>
          <a:xfrm>
            <a:off x="9247632" y="3118437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18" name="Google Shape;718;p92"/>
          <p:cNvSpPr>
            <a:spLocks noGrp="1"/>
          </p:cNvSpPr>
          <p:nvPr>
            <p:ph type="pic" idx="3"/>
          </p:nvPr>
        </p:nvSpPr>
        <p:spPr>
          <a:xfrm>
            <a:off x="9247632" y="0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19" name="Google Shape;719;p92"/>
          <p:cNvSpPr>
            <a:spLocks noGrp="1"/>
          </p:cNvSpPr>
          <p:nvPr>
            <p:ph type="pic" idx="4"/>
          </p:nvPr>
        </p:nvSpPr>
        <p:spPr>
          <a:xfrm>
            <a:off x="6160475" y="3118437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20" name="Google Shape;720;p92"/>
          <p:cNvSpPr>
            <a:spLocks noGrp="1"/>
          </p:cNvSpPr>
          <p:nvPr>
            <p:ph type="pic" idx="5"/>
          </p:nvPr>
        </p:nvSpPr>
        <p:spPr>
          <a:xfrm>
            <a:off x="6160475" y="0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21" name="Google Shape;721;p92"/>
          <p:cNvSpPr>
            <a:spLocks noGrp="1"/>
          </p:cNvSpPr>
          <p:nvPr>
            <p:ph type="pic" idx="6"/>
          </p:nvPr>
        </p:nvSpPr>
        <p:spPr>
          <a:xfrm>
            <a:off x="0" y="0"/>
            <a:ext cx="6017685" cy="611168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22" name="Google Shape;722;p92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23" name="Google Shape;723;p92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724" name="Google Shape;724;p92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5" name="Google Shape;725;p92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6" name="Google Shape;726;p92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27" name="Google Shape;727;p92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8" name="Google Shape;728;p92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29" name="Google Shape;729;p92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3 + Bar">
  <p:cSld name="Photo: Mosaic 3 + Bar">
    <p:bg>
      <p:bgPr>
        <a:solidFill>
          <a:schemeClr val="lt1"/>
        </a:solidFill>
        <a:effectLst/>
      </p:bgPr>
    </p:bg>
    <p:spTree>
      <p:nvGrpSpPr>
        <p:cNvPr id="1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p93"/>
          <p:cNvSpPr>
            <a:spLocks noGrp="1"/>
          </p:cNvSpPr>
          <p:nvPr>
            <p:ph type="pic" idx="2"/>
          </p:nvPr>
        </p:nvSpPr>
        <p:spPr>
          <a:xfrm>
            <a:off x="6166104" y="0"/>
            <a:ext cx="6025896" cy="611168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32" name="Google Shape;732;p93"/>
          <p:cNvSpPr>
            <a:spLocks noGrp="1"/>
          </p:cNvSpPr>
          <p:nvPr>
            <p:ph type="pic" idx="3"/>
          </p:nvPr>
        </p:nvSpPr>
        <p:spPr>
          <a:xfrm>
            <a:off x="3083052" y="0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33" name="Google Shape;733;p93"/>
          <p:cNvSpPr>
            <a:spLocks noGrp="1"/>
          </p:cNvSpPr>
          <p:nvPr>
            <p:ph type="pic" idx="4"/>
          </p:nvPr>
        </p:nvSpPr>
        <p:spPr>
          <a:xfrm>
            <a:off x="0" y="3118437"/>
            <a:ext cx="602742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34" name="Google Shape;734;p93"/>
          <p:cNvSpPr>
            <a:spLocks noGrp="1"/>
          </p:cNvSpPr>
          <p:nvPr>
            <p:ph type="pic" idx="5"/>
          </p:nvPr>
        </p:nvSpPr>
        <p:spPr>
          <a:xfrm>
            <a:off x="0" y="0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35" name="Google Shape;735;p93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36" name="Google Shape;736;p93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737" name="Google Shape;737;p93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Google Shape;738;p93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9" name="Google Shape;739;p93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40" name="Google Shape;740;p93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1" name="Google Shape;741;p93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42" name="Google Shape;742;p93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4 + Bar">
  <p:cSld name="Photo: Mosaic 4 + Bar">
    <p:bg>
      <p:bgPr>
        <a:solidFill>
          <a:schemeClr val="lt1"/>
        </a:solidFill>
        <a:effectLst/>
      </p:bgPr>
    </p:bg>
    <p:spTree>
      <p:nvGrpSpPr>
        <p:cNvPr id="1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p94"/>
          <p:cNvSpPr>
            <a:spLocks noGrp="1"/>
          </p:cNvSpPr>
          <p:nvPr>
            <p:ph type="pic" idx="2"/>
          </p:nvPr>
        </p:nvSpPr>
        <p:spPr>
          <a:xfrm>
            <a:off x="3081528" y="3118437"/>
            <a:ext cx="9110472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45" name="Google Shape;745;p94"/>
          <p:cNvSpPr>
            <a:spLocks noGrp="1"/>
          </p:cNvSpPr>
          <p:nvPr>
            <p:ph type="pic" idx="3"/>
          </p:nvPr>
        </p:nvSpPr>
        <p:spPr>
          <a:xfrm>
            <a:off x="0" y="3118437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46" name="Google Shape;746;p94"/>
          <p:cNvSpPr>
            <a:spLocks noGrp="1"/>
          </p:cNvSpPr>
          <p:nvPr>
            <p:ph type="pic" idx="4"/>
          </p:nvPr>
        </p:nvSpPr>
        <p:spPr>
          <a:xfrm>
            <a:off x="9247632" y="0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47" name="Google Shape;747;p94"/>
          <p:cNvSpPr>
            <a:spLocks noGrp="1"/>
          </p:cNvSpPr>
          <p:nvPr>
            <p:ph type="pic" idx="5"/>
          </p:nvPr>
        </p:nvSpPr>
        <p:spPr>
          <a:xfrm>
            <a:off x="6164580" y="0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48" name="Google Shape;748;p94"/>
          <p:cNvSpPr>
            <a:spLocks noGrp="1"/>
          </p:cNvSpPr>
          <p:nvPr>
            <p:ph type="pic" idx="6"/>
          </p:nvPr>
        </p:nvSpPr>
        <p:spPr>
          <a:xfrm>
            <a:off x="0" y="0"/>
            <a:ext cx="6025896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49" name="Google Shape;749;p94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50" name="Google Shape;750;p94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751" name="Google Shape;751;p94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2" name="Google Shape;752;p94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3" name="Google Shape;753;p94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54" name="Google Shape;754;p94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5" name="Google Shape;755;p94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6" name="Google Shape;756;p94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5 + Bar">
  <p:cSld name="Photo: Mosaic 5 + Bar">
    <p:bg>
      <p:bgPr>
        <a:solidFill>
          <a:schemeClr val="lt1"/>
        </a:solidFill>
        <a:effectLst/>
      </p:bgPr>
    </p:bg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95"/>
          <p:cNvSpPr>
            <a:spLocks noGrp="1"/>
          </p:cNvSpPr>
          <p:nvPr>
            <p:ph type="pic" idx="2"/>
          </p:nvPr>
        </p:nvSpPr>
        <p:spPr>
          <a:xfrm>
            <a:off x="6166104" y="3118437"/>
            <a:ext cx="6025896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59" name="Google Shape;759;p95"/>
          <p:cNvSpPr>
            <a:spLocks noGrp="1"/>
          </p:cNvSpPr>
          <p:nvPr>
            <p:ph type="pic" idx="3"/>
          </p:nvPr>
        </p:nvSpPr>
        <p:spPr>
          <a:xfrm>
            <a:off x="3083052" y="3118437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60" name="Google Shape;760;p95"/>
          <p:cNvSpPr>
            <a:spLocks noGrp="1"/>
          </p:cNvSpPr>
          <p:nvPr>
            <p:ph type="pic" idx="4"/>
          </p:nvPr>
        </p:nvSpPr>
        <p:spPr>
          <a:xfrm>
            <a:off x="0" y="3118437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61" name="Google Shape;761;p95"/>
          <p:cNvSpPr>
            <a:spLocks noGrp="1"/>
          </p:cNvSpPr>
          <p:nvPr>
            <p:ph type="pic" idx="5"/>
          </p:nvPr>
        </p:nvSpPr>
        <p:spPr>
          <a:xfrm>
            <a:off x="9247632" y="0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62" name="Google Shape;762;p95"/>
          <p:cNvSpPr>
            <a:spLocks noGrp="1"/>
          </p:cNvSpPr>
          <p:nvPr>
            <p:ph type="pic" idx="6"/>
          </p:nvPr>
        </p:nvSpPr>
        <p:spPr>
          <a:xfrm>
            <a:off x="0" y="0"/>
            <a:ext cx="9107424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63" name="Google Shape;763;p95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64" name="Google Shape;764;p95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765" name="Google Shape;765;p95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6" name="Google Shape;766;p95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Google Shape;767;p95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68" name="Google Shape;768;p95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9" name="Google Shape;769;p95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70" name="Google Shape;770;p95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6 + Bar">
  <p:cSld name="Photo: Mosaic 6 + Bar">
    <p:bg>
      <p:bgPr>
        <a:solidFill>
          <a:schemeClr val="lt1"/>
        </a:solidFill>
        <a:effectLst/>
      </p:bgPr>
    </p:bg>
    <p:spTree>
      <p:nvGrpSpPr>
        <p:cNvPr id="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p96"/>
          <p:cNvSpPr>
            <a:spLocks noGrp="1"/>
          </p:cNvSpPr>
          <p:nvPr>
            <p:ph type="pic" idx="2"/>
          </p:nvPr>
        </p:nvSpPr>
        <p:spPr>
          <a:xfrm>
            <a:off x="0" y="0"/>
            <a:ext cx="6035040" cy="611168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73" name="Google Shape;773;p96"/>
          <p:cNvSpPr>
            <a:spLocks noGrp="1"/>
          </p:cNvSpPr>
          <p:nvPr>
            <p:ph type="pic" idx="3"/>
          </p:nvPr>
        </p:nvSpPr>
        <p:spPr>
          <a:xfrm>
            <a:off x="6156960" y="3118437"/>
            <a:ext cx="603504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74" name="Google Shape;774;p96"/>
          <p:cNvSpPr>
            <a:spLocks noGrp="1"/>
          </p:cNvSpPr>
          <p:nvPr>
            <p:ph type="pic" idx="4"/>
          </p:nvPr>
        </p:nvSpPr>
        <p:spPr>
          <a:xfrm>
            <a:off x="6156960" y="0"/>
            <a:ext cx="603504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75" name="Google Shape;775;p96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76" name="Google Shape;776;p96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777" name="Google Shape;777;p96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Google Shape;778;p96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9" name="Google Shape;779;p96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80" name="Google Shape;780;p96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1" name="Google Shape;781;p96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82" name="Google Shape;782;p96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Cover_R">
  <p:cSld name="Custom Cover_R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4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96" name="Google Shape;96;p34"/>
          <p:cNvSpPr txBox="1">
            <a:spLocks noGrp="1"/>
          </p:cNvSpPr>
          <p:nvPr>
            <p:ph type="title"/>
          </p:nvPr>
        </p:nvSpPr>
        <p:spPr>
          <a:xfrm>
            <a:off x="6590530" y="365125"/>
            <a:ext cx="4602480" cy="3281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7 + Bar">
  <p:cSld name="Photo: Mosaic 7 + Bar">
    <p:bg>
      <p:bgPr>
        <a:solidFill>
          <a:schemeClr val="lt1"/>
        </a:solidFill>
        <a:effectLst/>
      </p:bgPr>
    </p:bg>
    <p:spTree>
      <p:nvGrpSpPr>
        <p:cNvPr id="1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p97"/>
          <p:cNvSpPr>
            <a:spLocks noGrp="1"/>
          </p:cNvSpPr>
          <p:nvPr>
            <p:ph type="pic" idx="2"/>
          </p:nvPr>
        </p:nvSpPr>
        <p:spPr>
          <a:xfrm>
            <a:off x="6156960" y="0"/>
            <a:ext cx="603504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85" name="Google Shape;785;p97"/>
          <p:cNvSpPr>
            <a:spLocks noGrp="1"/>
          </p:cNvSpPr>
          <p:nvPr>
            <p:ph type="pic" idx="3"/>
          </p:nvPr>
        </p:nvSpPr>
        <p:spPr>
          <a:xfrm>
            <a:off x="0" y="3118437"/>
            <a:ext cx="602284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86" name="Google Shape;786;p97"/>
          <p:cNvSpPr>
            <a:spLocks noGrp="1"/>
          </p:cNvSpPr>
          <p:nvPr>
            <p:ph type="pic" idx="4"/>
          </p:nvPr>
        </p:nvSpPr>
        <p:spPr>
          <a:xfrm>
            <a:off x="0" y="0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87" name="Google Shape;787;p97"/>
          <p:cNvSpPr>
            <a:spLocks noGrp="1"/>
          </p:cNvSpPr>
          <p:nvPr>
            <p:ph type="pic" idx="5"/>
          </p:nvPr>
        </p:nvSpPr>
        <p:spPr>
          <a:xfrm>
            <a:off x="3078480" y="0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88" name="Google Shape;788;p97"/>
          <p:cNvSpPr>
            <a:spLocks noGrp="1"/>
          </p:cNvSpPr>
          <p:nvPr>
            <p:ph type="pic" idx="6"/>
          </p:nvPr>
        </p:nvSpPr>
        <p:spPr>
          <a:xfrm>
            <a:off x="6156960" y="3118437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89" name="Google Shape;789;p97"/>
          <p:cNvSpPr>
            <a:spLocks noGrp="1"/>
          </p:cNvSpPr>
          <p:nvPr>
            <p:ph type="pic" idx="7"/>
          </p:nvPr>
        </p:nvSpPr>
        <p:spPr>
          <a:xfrm>
            <a:off x="9247632" y="3118437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790" name="Google Shape;790;p97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91" name="Google Shape;791;p97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792" name="Google Shape;792;p97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3" name="Google Shape;793;p97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4" name="Google Shape;794;p97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95" name="Google Shape;795;p97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6" name="Google Shape;796;p97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97" name="Google Shape;797;p97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8 + Bar">
  <p:cSld name="Photo: Mosaic 8 + Bar">
    <p:bg>
      <p:bgPr>
        <a:solidFill>
          <a:schemeClr val="lt1"/>
        </a:solidFill>
        <a:effectLst/>
      </p:bgPr>
    </p:bg>
    <p:spTree>
      <p:nvGrpSpPr>
        <p:cNvPr id="1" name="Shape 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Google Shape;799;p98"/>
          <p:cNvSpPr>
            <a:spLocks noGrp="1"/>
          </p:cNvSpPr>
          <p:nvPr>
            <p:ph type="pic" idx="2"/>
          </p:nvPr>
        </p:nvSpPr>
        <p:spPr>
          <a:xfrm>
            <a:off x="4107180" y="3118437"/>
            <a:ext cx="397764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00" name="Google Shape;800;p98"/>
          <p:cNvSpPr>
            <a:spLocks noGrp="1"/>
          </p:cNvSpPr>
          <p:nvPr>
            <p:ph type="pic" idx="3"/>
          </p:nvPr>
        </p:nvSpPr>
        <p:spPr>
          <a:xfrm>
            <a:off x="8214360" y="3118437"/>
            <a:ext cx="397764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01" name="Google Shape;801;p98"/>
          <p:cNvSpPr>
            <a:spLocks noGrp="1"/>
          </p:cNvSpPr>
          <p:nvPr>
            <p:ph type="pic" idx="4"/>
          </p:nvPr>
        </p:nvSpPr>
        <p:spPr>
          <a:xfrm>
            <a:off x="0" y="0"/>
            <a:ext cx="397764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02" name="Google Shape;802;p98"/>
          <p:cNvSpPr>
            <a:spLocks noGrp="1"/>
          </p:cNvSpPr>
          <p:nvPr>
            <p:ph type="pic" idx="5"/>
          </p:nvPr>
        </p:nvSpPr>
        <p:spPr>
          <a:xfrm>
            <a:off x="0" y="3118437"/>
            <a:ext cx="397764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03" name="Google Shape;803;p98"/>
          <p:cNvSpPr>
            <a:spLocks noGrp="1"/>
          </p:cNvSpPr>
          <p:nvPr>
            <p:ph type="pic" idx="6"/>
          </p:nvPr>
        </p:nvSpPr>
        <p:spPr>
          <a:xfrm>
            <a:off x="4107180" y="0"/>
            <a:ext cx="808482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04" name="Google Shape;804;p98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05" name="Google Shape;805;p98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806" name="Google Shape;806;p98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7" name="Google Shape;807;p98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8" name="Google Shape;808;p98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09" name="Google Shape;809;p98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0" name="Google Shape;810;p98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11" name="Google Shape;811;p98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9 + Bar">
  <p:cSld name="Photo: Mosaic 9 + Bar">
    <p:bg>
      <p:bgPr>
        <a:solidFill>
          <a:schemeClr val="lt1"/>
        </a:solidFill>
        <a:effectLst/>
      </p:bgPr>
    </p:bg>
    <p:spTree>
      <p:nvGrpSpPr>
        <p:cNvPr id="1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Google Shape;813;p99"/>
          <p:cNvSpPr>
            <a:spLocks noGrp="1"/>
          </p:cNvSpPr>
          <p:nvPr>
            <p:ph type="pic" idx="2"/>
          </p:nvPr>
        </p:nvSpPr>
        <p:spPr>
          <a:xfrm>
            <a:off x="4107180" y="3118437"/>
            <a:ext cx="808482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14" name="Google Shape;814;p99"/>
          <p:cNvSpPr>
            <a:spLocks noGrp="1"/>
          </p:cNvSpPr>
          <p:nvPr>
            <p:ph type="pic" idx="3"/>
          </p:nvPr>
        </p:nvSpPr>
        <p:spPr>
          <a:xfrm>
            <a:off x="4107180" y="0"/>
            <a:ext cx="397764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15" name="Google Shape;815;p99"/>
          <p:cNvSpPr>
            <a:spLocks noGrp="1"/>
          </p:cNvSpPr>
          <p:nvPr>
            <p:ph type="pic" idx="4"/>
          </p:nvPr>
        </p:nvSpPr>
        <p:spPr>
          <a:xfrm>
            <a:off x="8214360" y="0"/>
            <a:ext cx="397764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16" name="Google Shape;816;p99"/>
          <p:cNvSpPr>
            <a:spLocks noGrp="1"/>
          </p:cNvSpPr>
          <p:nvPr>
            <p:ph type="pic" idx="5"/>
          </p:nvPr>
        </p:nvSpPr>
        <p:spPr>
          <a:xfrm>
            <a:off x="0" y="0"/>
            <a:ext cx="397764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17" name="Google Shape;817;p99"/>
          <p:cNvSpPr>
            <a:spLocks noGrp="1"/>
          </p:cNvSpPr>
          <p:nvPr>
            <p:ph type="pic" idx="6"/>
          </p:nvPr>
        </p:nvSpPr>
        <p:spPr>
          <a:xfrm>
            <a:off x="0" y="3118437"/>
            <a:ext cx="397764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18" name="Google Shape;818;p99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19" name="Google Shape;819;p99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820" name="Google Shape;820;p99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Google Shape;821;p99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99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23" name="Google Shape;823;p99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4" name="Google Shape;824;p99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25" name="Google Shape;825;p99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hoto: Mosaic 10 + Bar">
  <p:cSld name="Photo: Mosaic 10 + Bar">
    <p:bg>
      <p:bgPr>
        <a:solidFill>
          <a:schemeClr val="lt1"/>
        </a:solidFill>
        <a:effectLst/>
      </p:bgPr>
    </p:bg>
    <p:spTree>
      <p:nvGrpSpPr>
        <p:cNvPr id="1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100"/>
          <p:cNvSpPr>
            <a:spLocks noGrp="1"/>
          </p:cNvSpPr>
          <p:nvPr>
            <p:ph type="pic" idx="2"/>
          </p:nvPr>
        </p:nvSpPr>
        <p:spPr>
          <a:xfrm>
            <a:off x="8214360" y="0"/>
            <a:ext cx="397764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28" name="Google Shape;828;p100"/>
          <p:cNvSpPr>
            <a:spLocks noGrp="1"/>
          </p:cNvSpPr>
          <p:nvPr>
            <p:ph type="pic" idx="3"/>
          </p:nvPr>
        </p:nvSpPr>
        <p:spPr>
          <a:xfrm>
            <a:off x="0" y="0"/>
            <a:ext cx="397764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29" name="Google Shape;829;p100"/>
          <p:cNvSpPr>
            <a:spLocks noGrp="1"/>
          </p:cNvSpPr>
          <p:nvPr>
            <p:ph type="pic" idx="4"/>
          </p:nvPr>
        </p:nvSpPr>
        <p:spPr>
          <a:xfrm>
            <a:off x="4107180" y="0"/>
            <a:ext cx="3977640" cy="194789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30" name="Google Shape;830;p100"/>
          <p:cNvSpPr>
            <a:spLocks noGrp="1"/>
          </p:cNvSpPr>
          <p:nvPr>
            <p:ph type="pic" idx="5"/>
          </p:nvPr>
        </p:nvSpPr>
        <p:spPr>
          <a:xfrm>
            <a:off x="8214360" y="3118437"/>
            <a:ext cx="397764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31" name="Google Shape;831;p100"/>
          <p:cNvSpPr>
            <a:spLocks noGrp="1"/>
          </p:cNvSpPr>
          <p:nvPr>
            <p:ph type="pic" idx="6"/>
          </p:nvPr>
        </p:nvSpPr>
        <p:spPr>
          <a:xfrm>
            <a:off x="0" y="3118437"/>
            <a:ext cx="397764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32" name="Google Shape;832;p100"/>
          <p:cNvSpPr>
            <a:spLocks noGrp="1"/>
          </p:cNvSpPr>
          <p:nvPr>
            <p:ph type="pic" idx="7"/>
          </p:nvPr>
        </p:nvSpPr>
        <p:spPr>
          <a:xfrm>
            <a:off x="4107180" y="2072644"/>
            <a:ext cx="3977640" cy="196008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33" name="Google Shape;833;p100"/>
          <p:cNvSpPr>
            <a:spLocks noGrp="1"/>
          </p:cNvSpPr>
          <p:nvPr>
            <p:ph type="pic" idx="8"/>
          </p:nvPr>
        </p:nvSpPr>
        <p:spPr>
          <a:xfrm>
            <a:off x="4107180" y="4151602"/>
            <a:ext cx="3977640" cy="196008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34" name="Google Shape;834;p100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35" name="Google Shape;835;p100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836" name="Google Shape;836;p100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100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Google Shape;838;p100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39" name="Google Shape;839;p100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0" name="Google Shape;840;p100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41" name="Google Shape;841;p100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hoto: Mosaic 11 + Bar">
  <p:cSld name="Photo: Mosaic 11 + Bar">
    <p:bg>
      <p:bgPr>
        <a:solidFill>
          <a:schemeClr val="lt1"/>
        </a:solidFill>
        <a:effectLst/>
      </p:bgPr>
    </p:bg>
    <p:spTree>
      <p:nvGrpSpPr>
        <p:cNvPr id="1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Google Shape;843;p101"/>
          <p:cNvSpPr>
            <a:spLocks noGrp="1"/>
          </p:cNvSpPr>
          <p:nvPr>
            <p:ph type="pic" idx="2"/>
          </p:nvPr>
        </p:nvSpPr>
        <p:spPr>
          <a:xfrm>
            <a:off x="4107180" y="0"/>
            <a:ext cx="397764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44" name="Google Shape;844;p101"/>
          <p:cNvSpPr>
            <a:spLocks noGrp="1"/>
          </p:cNvSpPr>
          <p:nvPr>
            <p:ph type="pic" idx="3"/>
          </p:nvPr>
        </p:nvSpPr>
        <p:spPr>
          <a:xfrm>
            <a:off x="0" y="0"/>
            <a:ext cx="397764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45" name="Google Shape;845;p101"/>
          <p:cNvSpPr>
            <a:spLocks noGrp="1"/>
          </p:cNvSpPr>
          <p:nvPr>
            <p:ph type="pic" idx="4"/>
          </p:nvPr>
        </p:nvSpPr>
        <p:spPr>
          <a:xfrm>
            <a:off x="8214360" y="1"/>
            <a:ext cx="3977640" cy="194789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46" name="Google Shape;846;p101"/>
          <p:cNvSpPr>
            <a:spLocks noGrp="1"/>
          </p:cNvSpPr>
          <p:nvPr>
            <p:ph type="pic" idx="5"/>
          </p:nvPr>
        </p:nvSpPr>
        <p:spPr>
          <a:xfrm>
            <a:off x="0" y="3112123"/>
            <a:ext cx="808482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47" name="Google Shape;847;p101"/>
          <p:cNvSpPr>
            <a:spLocks noGrp="1"/>
          </p:cNvSpPr>
          <p:nvPr>
            <p:ph type="pic" idx="6"/>
          </p:nvPr>
        </p:nvSpPr>
        <p:spPr>
          <a:xfrm>
            <a:off x="8214360" y="2072644"/>
            <a:ext cx="3977640" cy="196008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48" name="Google Shape;848;p101"/>
          <p:cNvSpPr>
            <a:spLocks noGrp="1"/>
          </p:cNvSpPr>
          <p:nvPr>
            <p:ph type="pic" idx="7"/>
          </p:nvPr>
        </p:nvSpPr>
        <p:spPr>
          <a:xfrm>
            <a:off x="8214360" y="4151602"/>
            <a:ext cx="3977640" cy="196008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49" name="Google Shape;849;p101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50" name="Google Shape;850;p101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851" name="Google Shape;851;p101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2" name="Google Shape;852;p101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3" name="Google Shape;853;p101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54" name="Google Shape;854;p101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5" name="Google Shape;855;p101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56" name="Google Shape;856;p101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12 + Bar">
  <p:cSld name="Photo: Mosaic 12 + Bar">
    <p:bg>
      <p:bgPr>
        <a:solidFill>
          <a:schemeClr val="lt1"/>
        </a:solidFill>
        <a:effectLst/>
      </p:bgPr>
    </p:bg>
    <p:spTree>
      <p:nvGrpSpPr>
        <p:cNvPr id="1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Google Shape;858;p102"/>
          <p:cNvSpPr>
            <a:spLocks noGrp="1"/>
          </p:cNvSpPr>
          <p:nvPr>
            <p:ph type="pic" idx="2"/>
          </p:nvPr>
        </p:nvSpPr>
        <p:spPr>
          <a:xfrm>
            <a:off x="9247632" y="3118436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59" name="Google Shape;859;p102"/>
          <p:cNvSpPr>
            <a:spLocks noGrp="1"/>
          </p:cNvSpPr>
          <p:nvPr>
            <p:ph type="pic" idx="3"/>
          </p:nvPr>
        </p:nvSpPr>
        <p:spPr>
          <a:xfrm>
            <a:off x="9247632" y="0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60" name="Google Shape;860;p102"/>
          <p:cNvSpPr>
            <a:spLocks noGrp="1"/>
          </p:cNvSpPr>
          <p:nvPr>
            <p:ph type="pic" idx="4"/>
          </p:nvPr>
        </p:nvSpPr>
        <p:spPr>
          <a:xfrm>
            <a:off x="6163056" y="4151602"/>
            <a:ext cx="2944368" cy="196008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61" name="Google Shape;861;p102"/>
          <p:cNvSpPr>
            <a:spLocks noGrp="1"/>
          </p:cNvSpPr>
          <p:nvPr>
            <p:ph type="pic" idx="5"/>
          </p:nvPr>
        </p:nvSpPr>
        <p:spPr>
          <a:xfrm>
            <a:off x="6163056" y="0"/>
            <a:ext cx="2944368" cy="196008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62" name="Google Shape;862;p102"/>
          <p:cNvSpPr>
            <a:spLocks noGrp="1"/>
          </p:cNvSpPr>
          <p:nvPr>
            <p:ph type="pic" idx="6"/>
          </p:nvPr>
        </p:nvSpPr>
        <p:spPr>
          <a:xfrm>
            <a:off x="3081528" y="3118436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63" name="Google Shape;863;p102"/>
          <p:cNvSpPr>
            <a:spLocks noGrp="1"/>
          </p:cNvSpPr>
          <p:nvPr>
            <p:ph type="pic" idx="7"/>
          </p:nvPr>
        </p:nvSpPr>
        <p:spPr>
          <a:xfrm>
            <a:off x="3081528" y="0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64" name="Google Shape;864;p102"/>
          <p:cNvSpPr>
            <a:spLocks noGrp="1"/>
          </p:cNvSpPr>
          <p:nvPr>
            <p:ph type="pic" idx="8"/>
          </p:nvPr>
        </p:nvSpPr>
        <p:spPr>
          <a:xfrm>
            <a:off x="0" y="3118436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65" name="Google Shape;865;p102"/>
          <p:cNvSpPr>
            <a:spLocks noGrp="1"/>
          </p:cNvSpPr>
          <p:nvPr>
            <p:ph type="pic" idx="9"/>
          </p:nvPr>
        </p:nvSpPr>
        <p:spPr>
          <a:xfrm>
            <a:off x="0" y="0"/>
            <a:ext cx="2944368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66" name="Google Shape;866;p102"/>
          <p:cNvSpPr>
            <a:spLocks noGrp="1"/>
          </p:cNvSpPr>
          <p:nvPr>
            <p:ph type="pic" idx="13"/>
          </p:nvPr>
        </p:nvSpPr>
        <p:spPr>
          <a:xfrm>
            <a:off x="6163056" y="2075801"/>
            <a:ext cx="2944368" cy="196008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67" name="Google Shape;867;p102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68" name="Google Shape;868;p102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869" name="Google Shape;869;p102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p102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1" name="Google Shape;871;p102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72" name="Google Shape;872;p102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3" name="Google Shape;873;p102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74" name="Google Shape;874;p102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13 + Bar">
  <p:cSld name="Photo: Mosaic 13 + Bar">
    <p:spTree>
      <p:nvGrpSpPr>
        <p:cNvPr id="1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" name="Google Shape;876;p103"/>
          <p:cNvSpPr>
            <a:spLocks noGrp="1"/>
          </p:cNvSpPr>
          <p:nvPr>
            <p:ph type="pic" idx="2"/>
          </p:nvPr>
        </p:nvSpPr>
        <p:spPr>
          <a:xfrm>
            <a:off x="8214360" y="0"/>
            <a:ext cx="3977640" cy="6105374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77" name="Google Shape;877;p103"/>
          <p:cNvSpPr>
            <a:spLocks noGrp="1"/>
          </p:cNvSpPr>
          <p:nvPr>
            <p:ph type="pic" idx="3"/>
          </p:nvPr>
        </p:nvSpPr>
        <p:spPr>
          <a:xfrm>
            <a:off x="0" y="0"/>
            <a:ext cx="397764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78" name="Google Shape;878;p103"/>
          <p:cNvSpPr>
            <a:spLocks noGrp="1"/>
          </p:cNvSpPr>
          <p:nvPr>
            <p:ph type="pic" idx="4"/>
          </p:nvPr>
        </p:nvSpPr>
        <p:spPr>
          <a:xfrm>
            <a:off x="4107180" y="0"/>
            <a:ext cx="3977640" cy="196008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79" name="Google Shape;879;p103"/>
          <p:cNvSpPr>
            <a:spLocks noGrp="1"/>
          </p:cNvSpPr>
          <p:nvPr>
            <p:ph type="pic" idx="5"/>
          </p:nvPr>
        </p:nvSpPr>
        <p:spPr>
          <a:xfrm>
            <a:off x="0" y="3112122"/>
            <a:ext cx="3977640" cy="2993252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80" name="Google Shape;880;p103"/>
          <p:cNvSpPr>
            <a:spLocks noGrp="1"/>
          </p:cNvSpPr>
          <p:nvPr>
            <p:ph type="pic" idx="6"/>
          </p:nvPr>
        </p:nvSpPr>
        <p:spPr>
          <a:xfrm>
            <a:off x="4107180" y="2072644"/>
            <a:ext cx="3977640" cy="196008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81" name="Google Shape;881;p103"/>
          <p:cNvSpPr>
            <a:spLocks noGrp="1"/>
          </p:cNvSpPr>
          <p:nvPr>
            <p:ph type="pic" idx="7"/>
          </p:nvPr>
        </p:nvSpPr>
        <p:spPr>
          <a:xfrm>
            <a:off x="4107180" y="4145288"/>
            <a:ext cx="3977640" cy="1960086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82" name="Google Shape;882;p103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83" name="Google Shape;883;p103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884" name="Google Shape;884;p103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103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6" name="Google Shape;886;p103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87" name="Google Shape;887;p103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8" name="Google Shape;888;p103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89" name="Google Shape;889;p103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: Mosaic 14 + Bar">
  <p:cSld name="Photo: Mosaic 14 + Bar">
    <p:spTree>
      <p:nvGrpSpPr>
        <p:cNvPr id="1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p104"/>
          <p:cNvSpPr>
            <a:spLocks noGrp="1"/>
          </p:cNvSpPr>
          <p:nvPr>
            <p:ph type="pic" idx="2"/>
          </p:nvPr>
        </p:nvSpPr>
        <p:spPr>
          <a:xfrm>
            <a:off x="8745056" y="3112122"/>
            <a:ext cx="3446944" cy="299324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92" name="Google Shape;892;p104"/>
          <p:cNvSpPr>
            <a:spLocks noGrp="1"/>
          </p:cNvSpPr>
          <p:nvPr>
            <p:ph type="pic" idx="3"/>
          </p:nvPr>
        </p:nvSpPr>
        <p:spPr>
          <a:xfrm>
            <a:off x="1" y="0"/>
            <a:ext cx="12192000" cy="299325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93" name="Google Shape;893;p104"/>
          <p:cNvSpPr>
            <a:spLocks noGrp="1"/>
          </p:cNvSpPr>
          <p:nvPr>
            <p:ph type="pic" idx="4"/>
          </p:nvPr>
        </p:nvSpPr>
        <p:spPr>
          <a:xfrm>
            <a:off x="1" y="3112122"/>
            <a:ext cx="3394780" cy="299324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94" name="Google Shape;894;p104"/>
          <p:cNvSpPr>
            <a:spLocks noGrp="1"/>
          </p:cNvSpPr>
          <p:nvPr>
            <p:ph type="pic" idx="5"/>
          </p:nvPr>
        </p:nvSpPr>
        <p:spPr>
          <a:xfrm>
            <a:off x="3516700" y="3112122"/>
            <a:ext cx="5106436" cy="2993249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sp>
      <p:sp>
        <p:nvSpPr>
          <p:cNvPr id="895" name="Google Shape;895;p104"/>
          <p:cNvSpPr/>
          <p:nvPr/>
        </p:nvSpPr>
        <p:spPr>
          <a:xfrm>
            <a:off x="0" y="6111689"/>
            <a:ext cx="12192000" cy="7463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96" name="Google Shape;896;p104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897" name="Google Shape;897;p104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8" name="Google Shape;898;p104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9" name="Google Shape;899;p104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00" name="Google Shape;900;p104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1" name="Google Shape;901;p104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02" name="Google Shape;902;p104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o not use">
  <p:cSld name="3_do not use">
    <p:bg>
      <p:bgPr>
        <a:solidFill>
          <a:schemeClr val="dk2"/>
        </a:solidFill>
        <a:effectLst/>
      </p:bgPr>
    </p:bg>
    <p:spTree>
      <p:nvGrpSpPr>
        <p:cNvPr id="1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p105"/>
          <p:cNvSpPr txBox="1"/>
          <p:nvPr/>
        </p:nvSpPr>
        <p:spPr>
          <a:xfrm>
            <a:off x="228600" y="1459230"/>
            <a:ext cx="11734800" cy="3939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Video</a:t>
            </a:r>
            <a:br>
              <a:rPr lang="en-US" sz="12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2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Placeholder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bg>
      <p:bgPr>
        <a:solidFill>
          <a:schemeClr val="dk2"/>
        </a:solidFill>
        <a:effectLst/>
      </p:bgPr>
    </p:bg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p106"/>
          <p:cNvSpPr>
            <a:spLocks noGrp="1"/>
          </p:cNvSpPr>
          <p:nvPr>
            <p:ph type="media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6F6F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6F6F6"/>
              </a:buClr>
              <a:buSzPts val="2400"/>
              <a:buFont typeface="Roboto"/>
              <a:buChar char="—"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6F6F6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6F6F6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6F6F6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Cover_L">
  <p:cSld name="Custom Cover_L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5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99" name="Google Shape;99;p35"/>
          <p:cNvSpPr txBox="1">
            <a:spLocks noGrp="1"/>
          </p:cNvSpPr>
          <p:nvPr>
            <p:ph type="title"/>
          </p:nvPr>
        </p:nvSpPr>
        <p:spPr>
          <a:xfrm>
            <a:off x="998991" y="365125"/>
            <a:ext cx="4602480" cy="3281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6"/>
          <p:cNvSpPr txBox="1">
            <a:spLocks noGrp="1"/>
          </p:cNvSpPr>
          <p:nvPr>
            <p:ph type="ctrTitle"/>
          </p:nvPr>
        </p:nvSpPr>
        <p:spPr>
          <a:xfrm>
            <a:off x="228600" y="228600"/>
            <a:ext cx="11735708" cy="18788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6"/>
          <p:cNvSpPr txBox="1">
            <a:spLocks noGrp="1"/>
          </p:cNvSpPr>
          <p:nvPr>
            <p:ph type="subTitle" idx="1"/>
          </p:nvPr>
        </p:nvSpPr>
        <p:spPr>
          <a:xfrm>
            <a:off x="228600" y="2197381"/>
            <a:ext cx="11734800" cy="560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03" name="Google Shape;103;p36"/>
          <p:cNvSpPr txBox="1">
            <a:spLocks noGrp="1"/>
          </p:cNvSpPr>
          <p:nvPr>
            <p:ph type="dt" idx="10"/>
          </p:nvPr>
        </p:nvSpPr>
        <p:spPr>
          <a:xfrm>
            <a:off x="-1221327" y="6484845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04" name="Google Shape;104;p36"/>
          <p:cNvGrpSpPr/>
          <p:nvPr/>
        </p:nvGrpSpPr>
        <p:grpSpPr>
          <a:xfrm>
            <a:off x="4696483" y="3537023"/>
            <a:ext cx="2661855" cy="1797998"/>
            <a:chOff x="-2931" y="-4852"/>
            <a:chExt cx="17157" cy="11589"/>
          </a:xfrm>
        </p:grpSpPr>
        <p:sp>
          <p:nvSpPr>
            <p:cNvPr id="105" name="Google Shape;105;p36"/>
            <p:cNvSpPr/>
            <p:nvPr/>
          </p:nvSpPr>
          <p:spPr>
            <a:xfrm>
              <a:off x="3516" y="-4567"/>
              <a:ext cx="4245" cy="45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36"/>
            <p:cNvSpPr/>
            <p:nvPr/>
          </p:nvSpPr>
          <p:spPr>
            <a:xfrm>
              <a:off x="-2931" y="1653"/>
              <a:ext cx="17157" cy="5084"/>
            </a:xfrm>
            <a:custGeom>
              <a:avLst/>
              <a:gdLst/>
              <a:ahLst/>
              <a:cxnLst/>
              <a:rect l="l" t="t" r="r" b="b"/>
              <a:pathLst>
                <a:path w="974" h="286" extrusionOk="0">
                  <a:moveTo>
                    <a:pt x="104" y="92"/>
                  </a:moveTo>
                  <a:cubicBezTo>
                    <a:pt x="106" y="93"/>
                    <a:pt x="107" y="96"/>
                    <a:pt x="108" y="100"/>
                  </a:cubicBezTo>
                  <a:cubicBezTo>
                    <a:pt x="108" y="102"/>
                    <a:pt x="109" y="103"/>
                    <a:pt x="110" y="103"/>
                  </a:cubicBezTo>
                  <a:cubicBezTo>
                    <a:pt x="111" y="103"/>
                    <a:pt x="112" y="102"/>
                    <a:pt x="112" y="100"/>
                  </a:cubicBezTo>
                  <a:cubicBezTo>
                    <a:pt x="112" y="99"/>
                    <a:pt x="111" y="98"/>
                    <a:pt x="111" y="96"/>
                  </a:cubicBezTo>
                  <a:cubicBezTo>
                    <a:pt x="111" y="94"/>
                    <a:pt x="111" y="91"/>
                    <a:pt x="111" y="88"/>
                  </a:cubicBezTo>
                  <a:cubicBezTo>
                    <a:pt x="111" y="84"/>
                    <a:pt x="110" y="82"/>
                    <a:pt x="110" y="82"/>
                  </a:cubicBezTo>
                  <a:cubicBezTo>
                    <a:pt x="109" y="81"/>
                    <a:pt x="107" y="81"/>
                    <a:pt x="104" y="81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5" y="81"/>
                    <a:pt x="4" y="81"/>
                    <a:pt x="4" y="82"/>
                  </a:cubicBezTo>
                  <a:cubicBezTo>
                    <a:pt x="3" y="83"/>
                    <a:pt x="3" y="85"/>
                    <a:pt x="3" y="87"/>
                  </a:cubicBezTo>
                  <a:cubicBezTo>
                    <a:pt x="3" y="90"/>
                    <a:pt x="2" y="94"/>
                    <a:pt x="1" y="98"/>
                  </a:cubicBezTo>
                  <a:cubicBezTo>
                    <a:pt x="1" y="101"/>
                    <a:pt x="0" y="103"/>
                    <a:pt x="0" y="105"/>
                  </a:cubicBezTo>
                  <a:cubicBezTo>
                    <a:pt x="0" y="106"/>
                    <a:pt x="1" y="107"/>
                    <a:pt x="2" y="107"/>
                  </a:cubicBezTo>
                  <a:cubicBezTo>
                    <a:pt x="3" y="107"/>
                    <a:pt x="4" y="106"/>
                    <a:pt x="4" y="104"/>
                  </a:cubicBezTo>
                  <a:cubicBezTo>
                    <a:pt x="5" y="98"/>
                    <a:pt x="7" y="95"/>
                    <a:pt x="9" y="93"/>
                  </a:cubicBezTo>
                  <a:cubicBezTo>
                    <a:pt x="11" y="91"/>
                    <a:pt x="15" y="90"/>
                    <a:pt x="20" y="90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6" y="90"/>
                    <a:pt x="47" y="90"/>
                    <a:pt x="48" y="91"/>
                  </a:cubicBezTo>
                  <a:cubicBezTo>
                    <a:pt x="48" y="91"/>
                    <a:pt x="49" y="93"/>
                    <a:pt x="49" y="95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186"/>
                    <a:pt x="49" y="186"/>
                    <a:pt x="49" y="186"/>
                  </a:cubicBezTo>
                  <a:cubicBezTo>
                    <a:pt x="49" y="191"/>
                    <a:pt x="48" y="194"/>
                    <a:pt x="46" y="196"/>
                  </a:cubicBezTo>
                  <a:cubicBezTo>
                    <a:pt x="45" y="198"/>
                    <a:pt x="42" y="199"/>
                    <a:pt x="37" y="200"/>
                  </a:cubicBezTo>
                  <a:cubicBezTo>
                    <a:pt x="35" y="200"/>
                    <a:pt x="34" y="201"/>
                    <a:pt x="34" y="202"/>
                  </a:cubicBezTo>
                  <a:cubicBezTo>
                    <a:pt x="34" y="203"/>
                    <a:pt x="35" y="204"/>
                    <a:pt x="37" y="204"/>
                  </a:cubicBezTo>
                  <a:cubicBezTo>
                    <a:pt x="37" y="204"/>
                    <a:pt x="39" y="204"/>
                    <a:pt x="43" y="203"/>
                  </a:cubicBezTo>
                  <a:cubicBezTo>
                    <a:pt x="44" y="203"/>
                    <a:pt x="47" y="203"/>
                    <a:pt x="49" y="203"/>
                  </a:cubicBezTo>
                  <a:cubicBezTo>
                    <a:pt x="56" y="203"/>
                    <a:pt x="56" y="203"/>
                    <a:pt x="56" y="203"/>
                  </a:cubicBezTo>
                  <a:cubicBezTo>
                    <a:pt x="63" y="203"/>
                    <a:pt x="63" y="203"/>
                    <a:pt x="63" y="203"/>
                  </a:cubicBezTo>
                  <a:cubicBezTo>
                    <a:pt x="67" y="203"/>
                    <a:pt x="70" y="203"/>
                    <a:pt x="71" y="203"/>
                  </a:cubicBezTo>
                  <a:cubicBezTo>
                    <a:pt x="73" y="204"/>
                    <a:pt x="74" y="204"/>
                    <a:pt x="75" y="204"/>
                  </a:cubicBezTo>
                  <a:cubicBezTo>
                    <a:pt x="77" y="204"/>
                    <a:pt x="78" y="203"/>
                    <a:pt x="78" y="202"/>
                  </a:cubicBezTo>
                  <a:cubicBezTo>
                    <a:pt x="78" y="201"/>
                    <a:pt x="77" y="200"/>
                    <a:pt x="74" y="200"/>
                  </a:cubicBezTo>
                  <a:cubicBezTo>
                    <a:pt x="67" y="198"/>
                    <a:pt x="63" y="194"/>
                    <a:pt x="63" y="187"/>
                  </a:cubicBezTo>
                  <a:cubicBezTo>
                    <a:pt x="63" y="184"/>
                    <a:pt x="63" y="184"/>
                    <a:pt x="63" y="184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3"/>
                    <a:pt x="63" y="92"/>
                    <a:pt x="64" y="91"/>
                  </a:cubicBezTo>
                  <a:cubicBezTo>
                    <a:pt x="64" y="90"/>
                    <a:pt x="66" y="90"/>
                    <a:pt x="69" y="90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9" y="90"/>
                    <a:pt x="102" y="90"/>
                    <a:pt x="104" y="92"/>
                  </a:cubicBezTo>
                  <a:close/>
                  <a:moveTo>
                    <a:pt x="152" y="88"/>
                  </a:moveTo>
                  <a:cubicBezTo>
                    <a:pt x="153" y="87"/>
                    <a:pt x="156" y="87"/>
                    <a:pt x="159" y="87"/>
                  </a:cubicBezTo>
                  <a:cubicBezTo>
                    <a:pt x="173" y="87"/>
                    <a:pt x="173" y="87"/>
                    <a:pt x="173" y="87"/>
                  </a:cubicBezTo>
                  <a:cubicBezTo>
                    <a:pt x="183" y="87"/>
                    <a:pt x="189" y="87"/>
                    <a:pt x="192" y="88"/>
                  </a:cubicBezTo>
                  <a:cubicBezTo>
                    <a:pt x="196" y="89"/>
                    <a:pt x="198" y="91"/>
                    <a:pt x="199" y="94"/>
                  </a:cubicBezTo>
                  <a:cubicBezTo>
                    <a:pt x="200" y="95"/>
                    <a:pt x="200" y="97"/>
                    <a:pt x="200" y="99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00" y="103"/>
                    <a:pt x="201" y="104"/>
                    <a:pt x="202" y="104"/>
                  </a:cubicBezTo>
                  <a:cubicBezTo>
                    <a:pt x="203" y="104"/>
                    <a:pt x="204" y="104"/>
                    <a:pt x="204" y="103"/>
                  </a:cubicBezTo>
                  <a:cubicBezTo>
                    <a:pt x="204" y="102"/>
                    <a:pt x="205" y="100"/>
                    <a:pt x="205" y="96"/>
                  </a:cubicBezTo>
                  <a:cubicBezTo>
                    <a:pt x="205" y="91"/>
                    <a:pt x="205" y="91"/>
                    <a:pt x="205" y="91"/>
                  </a:cubicBezTo>
                  <a:cubicBezTo>
                    <a:pt x="206" y="87"/>
                    <a:pt x="206" y="85"/>
                    <a:pt x="206" y="84"/>
                  </a:cubicBezTo>
                  <a:cubicBezTo>
                    <a:pt x="206" y="83"/>
                    <a:pt x="206" y="82"/>
                    <a:pt x="206" y="82"/>
                  </a:cubicBezTo>
                  <a:cubicBezTo>
                    <a:pt x="206" y="80"/>
                    <a:pt x="205" y="79"/>
                    <a:pt x="203" y="79"/>
                  </a:cubicBezTo>
                  <a:cubicBezTo>
                    <a:pt x="203" y="79"/>
                    <a:pt x="201" y="79"/>
                    <a:pt x="200" y="80"/>
                  </a:cubicBezTo>
                  <a:cubicBezTo>
                    <a:pt x="199" y="80"/>
                    <a:pt x="197" y="80"/>
                    <a:pt x="193" y="80"/>
                  </a:cubicBezTo>
                  <a:cubicBezTo>
                    <a:pt x="181" y="81"/>
                    <a:pt x="181" y="81"/>
                    <a:pt x="181" y="81"/>
                  </a:cubicBezTo>
                  <a:cubicBezTo>
                    <a:pt x="175" y="81"/>
                    <a:pt x="169" y="81"/>
                    <a:pt x="161" y="81"/>
                  </a:cubicBezTo>
                  <a:cubicBezTo>
                    <a:pt x="149" y="81"/>
                    <a:pt x="139" y="81"/>
                    <a:pt x="131" y="80"/>
                  </a:cubicBezTo>
                  <a:cubicBezTo>
                    <a:pt x="128" y="79"/>
                    <a:pt x="126" y="79"/>
                    <a:pt x="125" y="79"/>
                  </a:cubicBezTo>
                  <a:cubicBezTo>
                    <a:pt x="122" y="79"/>
                    <a:pt x="121" y="80"/>
                    <a:pt x="121" y="82"/>
                  </a:cubicBezTo>
                  <a:cubicBezTo>
                    <a:pt x="121" y="83"/>
                    <a:pt x="121" y="83"/>
                    <a:pt x="123" y="83"/>
                  </a:cubicBezTo>
                  <a:cubicBezTo>
                    <a:pt x="129" y="83"/>
                    <a:pt x="132" y="85"/>
                    <a:pt x="134" y="88"/>
                  </a:cubicBezTo>
                  <a:cubicBezTo>
                    <a:pt x="136" y="91"/>
                    <a:pt x="137" y="96"/>
                    <a:pt x="137" y="105"/>
                  </a:cubicBezTo>
                  <a:cubicBezTo>
                    <a:pt x="137" y="180"/>
                    <a:pt x="137" y="180"/>
                    <a:pt x="137" y="180"/>
                  </a:cubicBezTo>
                  <a:cubicBezTo>
                    <a:pt x="137" y="186"/>
                    <a:pt x="137" y="186"/>
                    <a:pt x="137" y="186"/>
                  </a:cubicBezTo>
                  <a:cubicBezTo>
                    <a:pt x="137" y="193"/>
                    <a:pt x="135" y="198"/>
                    <a:pt x="130" y="199"/>
                  </a:cubicBezTo>
                  <a:cubicBezTo>
                    <a:pt x="127" y="200"/>
                    <a:pt x="127" y="200"/>
                    <a:pt x="127" y="200"/>
                  </a:cubicBezTo>
                  <a:cubicBezTo>
                    <a:pt x="126" y="200"/>
                    <a:pt x="125" y="201"/>
                    <a:pt x="125" y="202"/>
                  </a:cubicBezTo>
                  <a:cubicBezTo>
                    <a:pt x="125" y="203"/>
                    <a:pt x="126" y="204"/>
                    <a:pt x="128" y="204"/>
                  </a:cubicBezTo>
                  <a:cubicBezTo>
                    <a:pt x="128" y="204"/>
                    <a:pt x="130" y="204"/>
                    <a:pt x="132" y="203"/>
                  </a:cubicBezTo>
                  <a:cubicBezTo>
                    <a:pt x="137" y="202"/>
                    <a:pt x="144" y="202"/>
                    <a:pt x="154" y="202"/>
                  </a:cubicBezTo>
                  <a:cubicBezTo>
                    <a:pt x="162" y="202"/>
                    <a:pt x="171" y="203"/>
                    <a:pt x="183" y="204"/>
                  </a:cubicBezTo>
                  <a:cubicBezTo>
                    <a:pt x="185" y="204"/>
                    <a:pt x="188" y="204"/>
                    <a:pt x="189" y="204"/>
                  </a:cubicBezTo>
                  <a:cubicBezTo>
                    <a:pt x="197" y="204"/>
                    <a:pt x="204" y="201"/>
                    <a:pt x="209" y="194"/>
                  </a:cubicBezTo>
                  <a:cubicBezTo>
                    <a:pt x="214" y="189"/>
                    <a:pt x="216" y="185"/>
                    <a:pt x="216" y="181"/>
                  </a:cubicBezTo>
                  <a:cubicBezTo>
                    <a:pt x="216" y="179"/>
                    <a:pt x="215" y="178"/>
                    <a:pt x="214" y="178"/>
                  </a:cubicBezTo>
                  <a:cubicBezTo>
                    <a:pt x="214" y="178"/>
                    <a:pt x="213" y="179"/>
                    <a:pt x="212" y="180"/>
                  </a:cubicBezTo>
                  <a:cubicBezTo>
                    <a:pt x="206" y="190"/>
                    <a:pt x="190" y="196"/>
                    <a:pt x="167" y="196"/>
                  </a:cubicBezTo>
                  <a:cubicBezTo>
                    <a:pt x="160" y="196"/>
                    <a:pt x="155" y="195"/>
                    <a:pt x="153" y="194"/>
                  </a:cubicBezTo>
                  <a:cubicBezTo>
                    <a:pt x="152" y="193"/>
                    <a:pt x="151" y="189"/>
                    <a:pt x="151" y="184"/>
                  </a:cubicBezTo>
                  <a:cubicBezTo>
                    <a:pt x="151" y="151"/>
                    <a:pt x="151" y="151"/>
                    <a:pt x="151" y="151"/>
                  </a:cubicBezTo>
                  <a:cubicBezTo>
                    <a:pt x="151" y="149"/>
                    <a:pt x="151" y="149"/>
                    <a:pt x="151" y="149"/>
                  </a:cubicBezTo>
                  <a:cubicBezTo>
                    <a:pt x="151" y="147"/>
                    <a:pt x="151" y="146"/>
                    <a:pt x="152" y="145"/>
                  </a:cubicBezTo>
                  <a:cubicBezTo>
                    <a:pt x="153" y="144"/>
                    <a:pt x="155" y="144"/>
                    <a:pt x="158" y="144"/>
                  </a:cubicBezTo>
                  <a:cubicBezTo>
                    <a:pt x="178" y="144"/>
                    <a:pt x="178" y="144"/>
                    <a:pt x="178" y="144"/>
                  </a:cubicBezTo>
                  <a:cubicBezTo>
                    <a:pt x="183" y="144"/>
                    <a:pt x="186" y="145"/>
                    <a:pt x="188" y="146"/>
                  </a:cubicBezTo>
                  <a:cubicBezTo>
                    <a:pt x="191" y="148"/>
                    <a:pt x="192" y="150"/>
                    <a:pt x="193" y="154"/>
                  </a:cubicBezTo>
                  <a:cubicBezTo>
                    <a:pt x="193" y="157"/>
                    <a:pt x="193" y="157"/>
                    <a:pt x="193" y="157"/>
                  </a:cubicBezTo>
                  <a:cubicBezTo>
                    <a:pt x="193" y="158"/>
                    <a:pt x="194" y="159"/>
                    <a:pt x="196" y="159"/>
                  </a:cubicBezTo>
                  <a:cubicBezTo>
                    <a:pt x="197" y="159"/>
                    <a:pt x="197" y="158"/>
                    <a:pt x="197" y="157"/>
                  </a:cubicBezTo>
                  <a:cubicBezTo>
                    <a:pt x="197" y="156"/>
                    <a:pt x="197" y="155"/>
                    <a:pt x="197" y="154"/>
                  </a:cubicBezTo>
                  <a:cubicBezTo>
                    <a:pt x="197" y="150"/>
                    <a:pt x="197" y="147"/>
                    <a:pt x="197" y="143"/>
                  </a:cubicBezTo>
                  <a:cubicBezTo>
                    <a:pt x="197" y="138"/>
                    <a:pt x="197" y="133"/>
                    <a:pt x="197" y="127"/>
                  </a:cubicBezTo>
                  <a:cubicBezTo>
                    <a:pt x="197" y="127"/>
                    <a:pt x="197" y="126"/>
                    <a:pt x="197" y="125"/>
                  </a:cubicBezTo>
                  <a:cubicBezTo>
                    <a:pt x="197" y="124"/>
                    <a:pt x="197" y="123"/>
                    <a:pt x="196" y="123"/>
                  </a:cubicBezTo>
                  <a:cubicBezTo>
                    <a:pt x="194" y="123"/>
                    <a:pt x="194" y="124"/>
                    <a:pt x="193" y="125"/>
                  </a:cubicBezTo>
                  <a:cubicBezTo>
                    <a:pt x="193" y="129"/>
                    <a:pt x="192" y="132"/>
                    <a:pt x="191" y="133"/>
                  </a:cubicBezTo>
                  <a:cubicBezTo>
                    <a:pt x="190" y="134"/>
                    <a:pt x="188" y="135"/>
                    <a:pt x="185" y="135"/>
                  </a:cubicBezTo>
                  <a:cubicBezTo>
                    <a:pt x="181" y="136"/>
                    <a:pt x="176" y="136"/>
                    <a:pt x="170" y="136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3" y="136"/>
                    <a:pt x="152" y="136"/>
                    <a:pt x="151" y="136"/>
                  </a:cubicBezTo>
                  <a:cubicBezTo>
                    <a:pt x="151" y="135"/>
                    <a:pt x="151" y="133"/>
                    <a:pt x="151" y="131"/>
                  </a:cubicBezTo>
                  <a:cubicBezTo>
                    <a:pt x="151" y="95"/>
                    <a:pt x="151" y="95"/>
                    <a:pt x="151" y="95"/>
                  </a:cubicBezTo>
                  <a:cubicBezTo>
                    <a:pt x="151" y="91"/>
                    <a:pt x="151" y="89"/>
                    <a:pt x="152" y="88"/>
                  </a:cubicBezTo>
                  <a:close/>
                  <a:moveTo>
                    <a:pt x="333" y="109"/>
                  </a:moveTo>
                  <a:cubicBezTo>
                    <a:pt x="333" y="99"/>
                    <a:pt x="333" y="99"/>
                    <a:pt x="333" y="99"/>
                  </a:cubicBezTo>
                  <a:cubicBezTo>
                    <a:pt x="333" y="94"/>
                    <a:pt x="334" y="90"/>
                    <a:pt x="335" y="88"/>
                  </a:cubicBezTo>
                  <a:cubicBezTo>
                    <a:pt x="336" y="85"/>
                    <a:pt x="339" y="84"/>
                    <a:pt x="342" y="83"/>
                  </a:cubicBezTo>
                  <a:cubicBezTo>
                    <a:pt x="344" y="83"/>
                    <a:pt x="344" y="82"/>
                    <a:pt x="344" y="81"/>
                  </a:cubicBezTo>
                  <a:cubicBezTo>
                    <a:pt x="344" y="80"/>
                    <a:pt x="343" y="80"/>
                    <a:pt x="342" y="80"/>
                  </a:cubicBezTo>
                  <a:cubicBezTo>
                    <a:pt x="341" y="80"/>
                    <a:pt x="339" y="80"/>
                    <a:pt x="337" y="80"/>
                  </a:cubicBezTo>
                  <a:cubicBezTo>
                    <a:pt x="335" y="80"/>
                    <a:pt x="332" y="81"/>
                    <a:pt x="328" y="81"/>
                  </a:cubicBezTo>
                  <a:cubicBezTo>
                    <a:pt x="321" y="81"/>
                    <a:pt x="316" y="80"/>
                    <a:pt x="312" y="80"/>
                  </a:cubicBezTo>
                  <a:cubicBezTo>
                    <a:pt x="310" y="80"/>
                    <a:pt x="309" y="80"/>
                    <a:pt x="308" y="80"/>
                  </a:cubicBezTo>
                  <a:cubicBezTo>
                    <a:pt x="306" y="80"/>
                    <a:pt x="306" y="80"/>
                    <a:pt x="306" y="81"/>
                  </a:cubicBezTo>
                  <a:cubicBezTo>
                    <a:pt x="306" y="83"/>
                    <a:pt x="306" y="83"/>
                    <a:pt x="308" y="84"/>
                  </a:cubicBezTo>
                  <a:cubicBezTo>
                    <a:pt x="314" y="85"/>
                    <a:pt x="318" y="86"/>
                    <a:pt x="321" y="88"/>
                  </a:cubicBezTo>
                  <a:cubicBezTo>
                    <a:pt x="323" y="90"/>
                    <a:pt x="325" y="94"/>
                    <a:pt x="325" y="99"/>
                  </a:cubicBezTo>
                  <a:cubicBezTo>
                    <a:pt x="326" y="120"/>
                    <a:pt x="326" y="120"/>
                    <a:pt x="326" y="120"/>
                  </a:cubicBezTo>
                  <a:cubicBezTo>
                    <a:pt x="326" y="132"/>
                    <a:pt x="326" y="132"/>
                    <a:pt x="326" y="132"/>
                  </a:cubicBezTo>
                  <a:cubicBezTo>
                    <a:pt x="326" y="176"/>
                    <a:pt x="326" y="176"/>
                    <a:pt x="326" y="176"/>
                  </a:cubicBezTo>
                  <a:cubicBezTo>
                    <a:pt x="326" y="177"/>
                    <a:pt x="326" y="177"/>
                    <a:pt x="325" y="177"/>
                  </a:cubicBezTo>
                  <a:cubicBezTo>
                    <a:pt x="325" y="178"/>
                    <a:pt x="324" y="177"/>
                    <a:pt x="323" y="175"/>
                  </a:cubicBezTo>
                  <a:cubicBezTo>
                    <a:pt x="241" y="82"/>
                    <a:pt x="241" y="82"/>
                    <a:pt x="241" y="82"/>
                  </a:cubicBezTo>
                  <a:cubicBezTo>
                    <a:pt x="239" y="81"/>
                    <a:pt x="238" y="80"/>
                    <a:pt x="236" y="80"/>
                  </a:cubicBezTo>
                  <a:cubicBezTo>
                    <a:pt x="235" y="80"/>
                    <a:pt x="234" y="80"/>
                    <a:pt x="233" y="80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25" y="80"/>
                    <a:pt x="225" y="80"/>
                    <a:pt x="225" y="80"/>
                  </a:cubicBezTo>
                  <a:cubicBezTo>
                    <a:pt x="222" y="80"/>
                    <a:pt x="222" y="80"/>
                    <a:pt x="222" y="80"/>
                  </a:cubicBezTo>
                  <a:cubicBezTo>
                    <a:pt x="221" y="80"/>
                    <a:pt x="221" y="80"/>
                    <a:pt x="220" y="80"/>
                  </a:cubicBezTo>
                  <a:cubicBezTo>
                    <a:pt x="219" y="80"/>
                    <a:pt x="218" y="80"/>
                    <a:pt x="218" y="81"/>
                  </a:cubicBezTo>
                  <a:cubicBezTo>
                    <a:pt x="218" y="82"/>
                    <a:pt x="219" y="83"/>
                    <a:pt x="221" y="83"/>
                  </a:cubicBezTo>
                  <a:cubicBezTo>
                    <a:pt x="227" y="84"/>
                    <a:pt x="232" y="87"/>
                    <a:pt x="235" y="93"/>
                  </a:cubicBezTo>
                  <a:cubicBezTo>
                    <a:pt x="238" y="99"/>
                    <a:pt x="240" y="107"/>
                    <a:pt x="240" y="118"/>
                  </a:cubicBezTo>
                  <a:cubicBezTo>
                    <a:pt x="240" y="178"/>
                    <a:pt x="240" y="178"/>
                    <a:pt x="240" y="178"/>
                  </a:cubicBezTo>
                  <a:cubicBezTo>
                    <a:pt x="240" y="185"/>
                    <a:pt x="239" y="190"/>
                    <a:pt x="237" y="192"/>
                  </a:cubicBezTo>
                  <a:cubicBezTo>
                    <a:pt x="236" y="195"/>
                    <a:pt x="232" y="198"/>
                    <a:pt x="227" y="199"/>
                  </a:cubicBezTo>
                  <a:cubicBezTo>
                    <a:pt x="225" y="200"/>
                    <a:pt x="225" y="201"/>
                    <a:pt x="225" y="202"/>
                  </a:cubicBezTo>
                  <a:cubicBezTo>
                    <a:pt x="225" y="203"/>
                    <a:pt x="226" y="203"/>
                    <a:pt x="227" y="203"/>
                  </a:cubicBezTo>
                  <a:cubicBezTo>
                    <a:pt x="228" y="203"/>
                    <a:pt x="229" y="203"/>
                    <a:pt x="230" y="203"/>
                  </a:cubicBezTo>
                  <a:cubicBezTo>
                    <a:pt x="233" y="203"/>
                    <a:pt x="235" y="202"/>
                    <a:pt x="237" y="202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50" y="203"/>
                    <a:pt x="250" y="203"/>
                    <a:pt x="250" y="203"/>
                  </a:cubicBezTo>
                  <a:cubicBezTo>
                    <a:pt x="255" y="203"/>
                    <a:pt x="258" y="203"/>
                    <a:pt x="258" y="203"/>
                  </a:cubicBezTo>
                  <a:cubicBezTo>
                    <a:pt x="259" y="203"/>
                    <a:pt x="260" y="203"/>
                    <a:pt x="261" y="203"/>
                  </a:cubicBezTo>
                  <a:cubicBezTo>
                    <a:pt x="262" y="203"/>
                    <a:pt x="263" y="203"/>
                    <a:pt x="263" y="202"/>
                  </a:cubicBezTo>
                  <a:cubicBezTo>
                    <a:pt x="263" y="200"/>
                    <a:pt x="262" y="200"/>
                    <a:pt x="260" y="199"/>
                  </a:cubicBezTo>
                  <a:cubicBezTo>
                    <a:pt x="255" y="199"/>
                    <a:pt x="252" y="198"/>
                    <a:pt x="250" y="196"/>
                  </a:cubicBezTo>
                  <a:cubicBezTo>
                    <a:pt x="249" y="195"/>
                    <a:pt x="248" y="192"/>
                    <a:pt x="247" y="188"/>
                  </a:cubicBezTo>
                  <a:cubicBezTo>
                    <a:pt x="247" y="182"/>
                    <a:pt x="247" y="182"/>
                    <a:pt x="247" y="182"/>
                  </a:cubicBezTo>
                  <a:cubicBezTo>
                    <a:pt x="247" y="178"/>
                    <a:pt x="247" y="178"/>
                    <a:pt x="247" y="178"/>
                  </a:cubicBezTo>
                  <a:cubicBezTo>
                    <a:pt x="247" y="117"/>
                    <a:pt x="247" y="117"/>
                    <a:pt x="247" y="117"/>
                  </a:cubicBezTo>
                  <a:cubicBezTo>
                    <a:pt x="247" y="115"/>
                    <a:pt x="248" y="113"/>
                    <a:pt x="249" y="113"/>
                  </a:cubicBezTo>
                  <a:cubicBezTo>
                    <a:pt x="249" y="113"/>
                    <a:pt x="250" y="113"/>
                    <a:pt x="250" y="114"/>
                  </a:cubicBezTo>
                  <a:cubicBezTo>
                    <a:pt x="251" y="115"/>
                    <a:pt x="251" y="115"/>
                    <a:pt x="251" y="115"/>
                  </a:cubicBezTo>
                  <a:cubicBezTo>
                    <a:pt x="326" y="201"/>
                    <a:pt x="326" y="201"/>
                    <a:pt x="326" y="201"/>
                  </a:cubicBezTo>
                  <a:cubicBezTo>
                    <a:pt x="328" y="203"/>
                    <a:pt x="328" y="203"/>
                    <a:pt x="328" y="203"/>
                  </a:cubicBezTo>
                  <a:cubicBezTo>
                    <a:pt x="329" y="204"/>
                    <a:pt x="329" y="204"/>
                    <a:pt x="330" y="204"/>
                  </a:cubicBezTo>
                  <a:cubicBezTo>
                    <a:pt x="332" y="204"/>
                    <a:pt x="332" y="203"/>
                    <a:pt x="333" y="202"/>
                  </a:cubicBezTo>
                  <a:cubicBezTo>
                    <a:pt x="333" y="200"/>
                    <a:pt x="333" y="196"/>
                    <a:pt x="333" y="190"/>
                  </a:cubicBezTo>
                  <a:cubicBezTo>
                    <a:pt x="333" y="115"/>
                    <a:pt x="333" y="115"/>
                    <a:pt x="333" y="115"/>
                  </a:cubicBezTo>
                  <a:cubicBezTo>
                    <a:pt x="333" y="109"/>
                    <a:pt x="333" y="109"/>
                    <a:pt x="333" y="109"/>
                  </a:cubicBezTo>
                  <a:close/>
                  <a:moveTo>
                    <a:pt x="463" y="109"/>
                  </a:moveTo>
                  <a:cubicBezTo>
                    <a:pt x="463" y="99"/>
                    <a:pt x="463" y="99"/>
                    <a:pt x="463" y="99"/>
                  </a:cubicBezTo>
                  <a:cubicBezTo>
                    <a:pt x="463" y="94"/>
                    <a:pt x="463" y="90"/>
                    <a:pt x="465" y="88"/>
                  </a:cubicBezTo>
                  <a:cubicBezTo>
                    <a:pt x="466" y="85"/>
                    <a:pt x="468" y="84"/>
                    <a:pt x="472" y="83"/>
                  </a:cubicBezTo>
                  <a:cubicBezTo>
                    <a:pt x="473" y="83"/>
                    <a:pt x="474" y="82"/>
                    <a:pt x="474" y="81"/>
                  </a:cubicBezTo>
                  <a:cubicBezTo>
                    <a:pt x="474" y="80"/>
                    <a:pt x="473" y="80"/>
                    <a:pt x="471" y="80"/>
                  </a:cubicBezTo>
                  <a:cubicBezTo>
                    <a:pt x="470" y="80"/>
                    <a:pt x="469" y="80"/>
                    <a:pt x="467" y="80"/>
                  </a:cubicBezTo>
                  <a:cubicBezTo>
                    <a:pt x="465" y="80"/>
                    <a:pt x="462" y="81"/>
                    <a:pt x="458" y="81"/>
                  </a:cubicBezTo>
                  <a:cubicBezTo>
                    <a:pt x="451" y="81"/>
                    <a:pt x="445" y="80"/>
                    <a:pt x="441" y="80"/>
                  </a:cubicBezTo>
                  <a:cubicBezTo>
                    <a:pt x="440" y="80"/>
                    <a:pt x="438" y="80"/>
                    <a:pt x="438" y="80"/>
                  </a:cubicBezTo>
                  <a:cubicBezTo>
                    <a:pt x="436" y="80"/>
                    <a:pt x="435" y="80"/>
                    <a:pt x="435" y="81"/>
                  </a:cubicBezTo>
                  <a:cubicBezTo>
                    <a:pt x="435" y="83"/>
                    <a:pt x="436" y="83"/>
                    <a:pt x="438" y="84"/>
                  </a:cubicBezTo>
                  <a:cubicBezTo>
                    <a:pt x="444" y="85"/>
                    <a:pt x="448" y="86"/>
                    <a:pt x="450" y="88"/>
                  </a:cubicBezTo>
                  <a:cubicBezTo>
                    <a:pt x="453" y="90"/>
                    <a:pt x="454" y="94"/>
                    <a:pt x="455" y="99"/>
                  </a:cubicBezTo>
                  <a:cubicBezTo>
                    <a:pt x="456" y="120"/>
                    <a:pt x="456" y="120"/>
                    <a:pt x="456" y="120"/>
                  </a:cubicBezTo>
                  <a:cubicBezTo>
                    <a:pt x="456" y="132"/>
                    <a:pt x="456" y="132"/>
                    <a:pt x="456" y="132"/>
                  </a:cubicBezTo>
                  <a:cubicBezTo>
                    <a:pt x="456" y="176"/>
                    <a:pt x="456" y="176"/>
                    <a:pt x="456" y="176"/>
                  </a:cubicBezTo>
                  <a:cubicBezTo>
                    <a:pt x="456" y="177"/>
                    <a:pt x="455" y="177"/>
                    <a:pt x="455" y="177"/>
                  </a:cubicBezTo>
                  <a:cubicBezTo>
                    <a:pt x="454" y="178"/>
                    <a:pt x="454" y="177"/>
                    <a:pt x="452" y="175"/>
                  </a:cubicBezTo>
                  <a:cubicBezTo>
                    <a:pt x="370" y="82"/>
                    <a:pt x="370" y="82"/>
                    <a:pt x="370" y="82"/>
                  </a:cubicBezTo>
                  <a:cubicBezTo>
                    <a:pt x="369" y="81"/>
                    <a:pt x="367" y="80"/>
                    <a:pt x="366" y="80"/>
                  </a:cubicBezTo>
                  <a:cubicBezTo>
                    <a:pt x="365" y="80"/>
                    <a:pt x="364" y="80"/>
                    <a:pt x="362" y="80"/>
                  </a:cubicBezTo>
                  <a:cubicBezTo>
                    <a:pt x="361" y="80"/>
                    <a:pt x="361" y="80"/>
                    <a:pt x="361" y="80"/>
                  </a:cubicBezTo>
                  <a:cubicBezTo>
                    <a:pt x="355" y="80"/>
                    <a:pt x="355" y="80"/>
                    <a:pt x="355" y="80"/>
                  </a:cubicBezTo>
                  <a:cubicBezTo>
                    <a:pt x="351" y="80"/>
                    <a:pt x="351" y="80"/>
                    <a:pt x="351" y="80"/>
                  </a:cubicBezTo>
                  <a:cubicBezTo>
                    <a:pt x="351" y="80"/>
                    <a:pt x="350" y="80"/>
                    <a:pt x="350" y="80"/>
                  </a:cubicBezTo>
                  <a:cubicBezTo>
                    <a:pt x="349" y="80"/>
                    <a:pt x="348" y="80"/>
                    <a:pt x="348" y="81"/>
                  </a:cubicBezTo>
                  <a:cubicBezTo>
                    <a:pt x="348" y="82"/>
                    <a:pt x="349" y="83"/>
                    <a:pt x="350" y="83"/>
                  </a:cubicBezTo>
                  <a:cubicBezTo>
                    <a:pt x="357" y="84"/>
                    <a:pt x="361" y="87"/>
                    <a:pt x="365" y="93"/>
                  </a:cubicBezTo>
                  <a:cubicBezTo>
                    <a:pt x="368" y="99"/>
                    <a:pt x="369" y="107"/>
                    <a:pt x="369" y="118"/>
                  </a:cubicBezTo>
                  <a:cubicBezTo>
                    <a:pt x="369" y="178"/>
                    <a:pt x="369" y="178"/>
                    <a:pt x="369" y="178"/>
                  </a:cubicBezTo>
                  <a:cubicBezTo>
                    <a:pt x="369" y="185"/>
                    <a:pt x="369" y="190"/>
                    <a:pt x="367" y="192"/>
                  </a:cubicBezTo>
                  <a:cubicBezTo>
                    <a:pt x="365" y="195"/>
                    <a:pt x="362" y="198"/>
                    <a:pt x="357" y="199"/>
                  </a:cubicBezTo>
                  <a:cubicBezTo>
                    <a:pt x="355" y="200"/>
                    <a:pt x="354" y="201"/>
                    <a:pt x="354" y="202"/>
                  </a:cubicBezTo>
                  <a:cubicBezTo>
                    <a:pt x="354" y="203"/>
                    <a:pt x="355" y="203"/>
                    <a:pt x="357" y="203"/>
                  </a:cubicBezTo>
                  <a:cubicBezTo>
                    <a:pt x="357" y="203"/>
                    <a:pt x="358" y="203"/>
                    <a:pt x="360" y="203"/>
                  </a:cubicBezTo>
                  <a:cubicBezTo>
                    <a:pt x="362" y="203"/>
                    <a:pt x="364" y="202"/>
                    <a:pt x="367" y="202"/>
                  </a:cubicBezTo>
                  <a:cubicBezTo>
                    <a:pt x="371" y="202"/>
                    <a:pt x="371" y="202"/>
                    <a:pt x="371" y="202"/>
                  </a:cubicBezTo>
                  <a:cubicBezTo>
                    <a:pt x="380" y="203"/>
                    <a:pt x="380" y="203"/>
                    <a:pt x="380" y="203"/>
                  </a:cubicBezTo>
                  <a:cubicBezTo>
                    <a:pt x="384" y="203"/>
                    <a:pt x="387" y="203"/>
                    <a:pt x="388" y="203"/>
                  </a:cubicBezTo>
                  <a:cubicBezTo>
                    <a:pt x="389" y="203"/>
                    <a:pt x="390" y="203"/>
                    <a:pt x="390" y="203"/>
                  </a:cubicBezTo>
                  <a:cubicBezTo>
                    <a:pt x="392" y="203"/>
                    <a:pt x="392" y="203"/>
                    <a:pt x="392" y="202"/>
                  </a:cubicBezTo>
                  <a:cubicBezTo>
                    <a:pt x="392" y="200"/>
                    <a:pt x="391" y="200"/>
                    <a:pt x="389" y="199"/>
                  </a:cubicBezTo>
                  <a:cubicBezTo>
                    <a:pt x="385" y="199"/>
                    <a:pt x="381" y="198"/>
                    <a:pt x="380" y="196"/>
                  </a:cubicBezTo>
                  <a:cubicBezTo>
                    <a:pt x="378" y="195"/>
                    <a:pt x="377" y="192"/>
                    <a:pt x="377" y="188"/>
                  </a:cubicBezTo>
                  <a:cubicBezTo>
                    <a:pt x="377" y="182"/>
                    <a:pt x="377" y="182"/>
                    <a:pt x="377" y="182"/>
                  </a:cubicBezTo>
                  <a:cubicBezTo>
                    <a:pt x="377" y="178"/>
                    <a:pt x="377" y="178"/>
                    <a:pt x="377" y="178"/>
                  </a:cubicBezTo>
                  <a:cubicBezTo>
                    <a:pt x="377" y="117"/>
                    <a:pt x="377" y="117"/>
                    <a:pt x="377" y="117"/>
                  </a:cubicBezTo>
                  <a:cubicBezTo>
                    <a:pt x="377" y="115"/>
                    <a:pt x="377" y="113"/>
                    <a:pt x="378" y="113"/>
                  </a:cubicBezTo>
                  <a:cubicBezTo>
                    <a:pt x="379" y="113"/>
                    <a:pt x="379" y="113"/>
                    <a:pt x="380" y="114"/>
                  </a:cubicBezTo>
                  <a:cubicBezTo>
                    <a:pt x="380" y="115"/>
                    <a:pt x="380" y="115"/>
                    <a:pt x="380" y="115"/>
                  </a:cubicBezTo>
                  <a:cubicBezTo>
                    <a:pt x="456" y="201"/>
                    <a:pt x="456" y="201"/>
                    <a:pt x="456" y="201"/>
                  </a:cubicBezTo>
                  <a:cubicBezTo>
                    <a:pt x="458" y="203"/>
                    <a:pt x="458" y="203"/>
                    <a:pt x="458" y="203"/>
                  </a:cubicBezTo>
                  <a:cubicBezTo>
                    <a:pt x="458" y="204"/>
                    <a:pt x="459" y="204"/>
                    <a:pt x="460" y="204"/>
                  </a:cubicBezTo>
                  <a:cubicBezTo>
                    <a:pt x="461" y="204"/>
                    <a:pt x="462" y="203"/>
                    <a:pt x="462" y="202"/>
                  </a:cubicBezTo>
                  <a:cubicBezTo>
                    <a:pt x="463" y="200"/>
                    <a:pt x="463" y="196"/>
                    <a:pt x="463" y="190"/>
                  </a:cubicBezTo>
                  <a:cubicBezTo>
                    <a:pt x="463" y="115"/>
                    <a:pt x="463" y="115"/>
                    <a:pt x="463" y="115"/>
                  </a:cubicBezTo>
                  <a:cubicBezTo>
                    <a:pt x="463" y="109"/>
                    <a:pt x="463" y="109"/>
                    <a:pt x="463" y="109"/>
                  </a:cubicBezTo>
                  <a:close/>
                  <a:moveTo>
                    <a:pt x="512" y="88"/>
                  </a:moveTo>
                  <a:cubicBezTo>
                    <a:pt x="513" y="87"/>
                    <a:pt x="515" y="87"/>
                    <a:pt x="519" y="87"/>
                  </a:cubicBezTo>
                  <a:cubicBezTo>
                    <a:pt x="533" y="87"/>
                    <a:pt x="533" y="87"/>
                    <a:pt x="533" y="87"/>
                  </a:cubicBezTo>
                  <a:cubicBezTo>
                    <a:pt x="542" y="87"/>
                    <a:pt x="548" y="87"/>
                    <a:pt x="552" y="88"/>
                  </a:cubicBezTo>
                  <a:cubicBezTo>
                    <a:pt x="555" y="89"/>
                    <a:pt x="558" y="91"/>
                    <a:pt x="559" y="94"/>
                  </a:cubicBezTo>
                  <a:cubicBezTo>
                    <a:pt x="559" y="95"/>
                    <a:pt x="560" y="97"/>
                    <a:pt x="560" y="99"/>
                  </a:cubicBezTo>
                  <a:cubicBezTo>
                    <a:pt x="560" y="101"/>
                    <a:pt x="560" y="101"/>
                    <a:pt x="560" y="101"/>
                  </a:cubicBezTo>
                  <a:cubicBezTo>
                    <a:pt x="560" y="103"/>
                    <a:pt x="560" y="104"/>
                    <a:pt x="562" y="104"/>
                  </a:cubicBezTo>
                  <a:cubicBezTo>
                    <a:pt x="563" y="104"/>
                    <a:pt x="563" y="104"/>
                    <a:pt x="564" y="103"/>
                  </a:cubicBezTo>
                  <a:cubicBezTo>
                    <a:pt x="564" y="102"/>
                    <a:pt x="564" y="100"/>
                    <a:pt x="564" y="96"/>
                  </a:cubicBezTo>
                  <a:cubicBezTo>
                    <a:pt x="565" y="91"/>
                    <a:pt x="565" y="91"/>
                    <a:pt x="565" y="91"/>
                  </a:cubicBezTo>
                  <a:cubicBezTo>
                    <a:pt x="565" y="87"/>
                    <a:pt x="565" y="85"/>
                    <a:pt x="566" y="84"/>
                  </a:cubicBezTo>
                  <a:cubicBezTo>
                    <a:pt x="566" y="83"/>
                    <a:pt x="566" y="82"/>
                    <a:pt x="566" y="82"/>
                  </a:cubicBezTo>
                  <a:cubicBezTo>
                    <a:pt x="566" y="80"/>
                    <a:pt x="565" y="79"/>
                    <a:pt x="563" y="79"/>
                  </a:cubicBezTo>
                  <a:cubicBezTo>
                    <a:pt x="562" y="79"/>
                    <a:pt x="561" y="79"/>
                    <a:pt x="559" y="80"/>
                  </a:cubicBezTo>
                  <a:cubicBezTo>
                    <a:pt x="559" y="80"/>
                    <a:pt x="556" y="80"/>
                    <a:pt x="553" y="80"/>
                  </a:cubicBezTo>
                  <a:cubicBezTo>
                    <a:pt x="540" y="81"/>
                    <a:pt x="540" y="81"/>
                    <a:pt x="540" y="81"/>
                  </a:cubicBezTo>
                  <a:cubicBezTo>
                    <a:pt x="535" y="81"/>
                    <a:pt x="528" y="81"/>
                    <a:pt x="521" y="81"/>
                  </a:cubicBezTo>
                  <a:cubicBezTo>
                    <a:pt x="509" y="81"/>
                    <a:pt x="499" y="81"/>
                    <a:pt x="490" y="80"/>
                  </a:cubicBezTo>
                  <a:cubicBezTo>
                    <a:pt x="488" y="79"/>
                    <a:pt x="486" y="79"/>
                    <a:pt x="484" y="79"/>
                  </a:cubicBezTo>
                  <a:cubicBezTo>
                    <a:pt x="482" y="79"/>
                    <a:pt x="480" y="80"/>
                    <a:pt x="480" y="82"/>
                  </a:cubicBezTo>
                  <a:cubicBezTo>
                    <a:pt x="480" y="83"/>
                    <a:pt x="481" y="83"/>
                    <a:pt x="483" y="83"/>
                  </a:cubicBezTo>
                  <a:cubicBezTo>
                    <a:pt x="488" y="83"/>
                    <a:pt x="492" y="85"/>
                    <a:pt x="494" y="88"/>
                  </a:cubicBezTo>
                  <a:cubicBezTo>
                    <a:pt x="496" y="91"/>
                    <a:pt x="497" y="96"/>
                    <a:pt x="497" y="105"/>
                  </a:cubicBezTo>
                  <a:cubicBezTo>
                    <a:pt x="497" y="180"/>
                    <a:pt x="497" y="180"/>
                    <a:pt x="497" y="180"/>
                  </a:cubicBezTo>
                  <a:cubicBezTo>
                    <a:pt x="496" y="186"/>
                    <a:pt x="496" y="186"/>
                    <a:pt x="496" y="186"/>
                  </a:cubicBezTo>
                  <a:cubicBezTo>
                    <a:pt x="496" y="193"/>
                    <a:pt x="494" y="198"/>
                    <a:pt x="490" y="199"/>
                  </a:cubicBezTo>
                  <a:cubicBezTo>
                    <a:pt x="487" y="200"/>
                    <a:pt x="487" y="200"/>
                    <a:pt x="487" y="200"/>
                  </a:cubicBezTo>
                  <a:cubicBezTo>
                    <a:pt x="485" y="200"/>
                    <a:pt x="484" y="201"/>
                    <a:pt x="484" y="202"/>
                  </a:cubicBezTo>
                  <a:cubicBezTo>
                    <a:pt x="484" y="203"/>
                    <a:pt x="485" y="204"/>
                    <a:pt x="487" y="204"/>
                  </a:cubicBezTo>
                  <a:cubicBezTo>
                    <a:pt x="488" y="204"/>
                    <a:pt x="490" y="204"/>
                    <a:pt x="492" y="203"/>
                  </a:cubicBezTo>
                  <a:cubicBezTo>
                    <a:pt x="496" y="202"/>
                    <a:pt x="503" y="202"/>
                    <a:pt x="514" y="202"/>
                  </a:cubicBezTo>
                  <a:cubicBezTo>
                    <a:pt x="521" y="202"/>
                    <a:pt x="531" y="203"/>
                    <a:pt x="542" y="204"/>
                  </a:cubicBezTo>
                  <a:cubicBezTo>
                    <a:pt x="545" y="204"/>
                    <a:pt x="547" y="204"/>
                    <a:pt x="549" y="204"/>
                  </a:cubicBezTo>
                  <a:cubicBezTo>
                    <a:pt x="557" y="204"/>
                    <a:pt x="564" y="201"/>
                    <a:pt x="569" y="194"/>
                  </a:cubicBezTo>
                  <a:cubicBezTo>
                    <a:pt x="573" y="189"/>
                    <a:pt x="575" y="185"/>
                    <a:pt x="575" y="181"/>
                  </a:cubicBezTo>
                  <a:cubicBezTo>
                    <a:pt x="575" y="179"/>
                    <a:pt x="575" y="178"/>
                    <a:pt x="574" y="178"/>
                  </a:cubicBezTo>
                  <a:cubicBezTo>
                    <a:pt x="573" y="178"/>
                    <a:pt x="572" y="179"/>
                    <a:pt x="572" y="180"/>
                  </a:cubicBezTo>
                  <a:cubicBezTo>
                    <a:pt x="565" y="190"/>
                    <a:pt x="550" y="196"/>
                    <a:pt x="527" y="196"/>
                  </a:cubicBezTo>
                  <a:cubicBezTo>
                    <a:pt x="519" y="196"/>
                    <a:pt x="515" y="195"/>
                    <a:pt x="513" y="194"/>
                  </a:cubicBezTo>
                  <a:cubicBezTo>
                    <a:pt x="511" y="193"/>
                    <a:pt x="510" y="189"/>
                    <a:pt x="510" y="184"/>
                  </a:cubicBezTo>
                  <a:cubicBezTo>
                    <a:pt x="510" y="151"/>
                    <a:pt x="510" y="151"/>
                    <a:pt x="510" y="151"/>
                  </a:cubicBezTo>
                  <a:cubicBezTo>
                    <a:pt x="510" y="149"/>
                    <a:pt x="510" y="149"/>
                    <a:pt x="510" y="149"/>
                  </a:cubicBezTo>
                  <a:cubicBezTo>
                    <a:pt x="510" y="147"/>
                    <a:pt x="511" y="146"/>
                    <a:pt x="512" y="145"/>
                  </a:cubicBezTo>
                  <a:cubicBezTo>
                    <a:pt x="513" y="144"/>
                    <a:pt x="514" y="144"/>
                    <a:pt x="517" y="144"/>
                  </a:cubicBezTo>
                  <a:cubicBezTo>
                    <a:pt x="537" y="144"/>
                    <a:pt x="537" y="144"/>
                    <a:pt x="537" y="144"/>
                  </a:cubicBezTo>
                  <a:cubicBezTo>
                    <a:pt x="542" y="144"/>
                    <a:pt x="546" y="145"/>
                    <a:pt x="548" y="146"/>
                  </a:cubicBezTo>
                  <a:cubicBezTo>
                    <a:pt x="550" y="148"/>
                    <a:pt x="552" y="150"/>
                    <a:pt x="552" y="154"/>
                  </a:cubicBezTo>
                  <a:cubicBezTo>
                    <a:pt x="553" y="157"/>
                    <a:pt x="553" y="157"/>
                    <a:pt x="553" y="157"/>
                  </a:cubicBezTo>
                  <a:cubicBezTo>
                    <a:pt x="553" y="158"/>
                    <a:pt x="554" y="159"/>
                    <a:pt x="555" y="159"/>
                  </a:cubicBezTo>
                  <a:cubicBezTo>
                    <a:pt x="556" y="159"/>
                    <a:pt x="557" y="158"/>
                    <a:pt x="557" y="157"/>
                  </a:cubicBezTo>
                  <a:cubicBezTo>
                    <a:pt x="557" y="156"/>
                    <a:pt x="557" y="155"/>
                    <a:pt x="557" y="154"/>
                  </a:cubicBezTo>
                  <a:cubicBezTo>
                    <a:pt x="556" y="150"/>
                    <a:pt x="556" y="147"/>
                    <a:pt x="556" y="143"/>
                  </a:cubicBezTo>
                  <a:cubicBezTo>
                    <a:pt x="556" y="138"/>
                    <a:pt x="556" y="133"/>
                    <a:pt x="557" y="127"/>
                  </a:cubicBezTo>
                  <a:cubicBezTo>
                    <a:pt x="557" y="127"/>
                    <a:pt x="557" y="126"/>
                    <a:pt x="557" y="125"/>
                  </a:cubicBezTo>
                  <a:cubicBezTo>
                    <a:pt x="557" y="124"/>
                    <a:pt x="556" y="123"/>
                    <a:pt x="555" y="123"/>
                  </a:cubicBezTo>
                  <a:cubicBezTo>
                    <a:pt x="554" y="123"/>
                    <a:pt x="553" y="124"/>
                    <a:pt x="553" y="125"/>
                  </a:cubicBezTo>
                  <a:cubicBezTo>
                    <a:pt x="552" y="129"/>
                    <a:pt x="551" y="132"/>
                    <a:pt x="550" y="133"/>
                  </a:cubicBezTo>
                  <a:cubicBezTo>
                    <a:pt x="549" y="134"/>
                    <a:pt x="547" y="135"/>
                    <a:pt x="544" y="135"/>
                  </a:cubicBezTo>
                  <a:cubicBezTo>
                    <a:pt x="540" y="136"/>
                    <a:pt x="536" y="136"/>
                    <a:pt x="529" y="136"/>
                  </a:cubicBezTo>
                  <a:cubicBezTo>
                    <a:pt x="516" y="136"/>
                    <a:pt x="516" y="136"/>
                    <a:pt x="516" y="136"/>
                  </a:cubicBezTo>
                  <a:cubicBezTo>
                    <a:pt x="513" y="136"/>
                    <a:pt x="511" y="136"/>
                    <a:pt x="511" y="136"/>
                  </a:cubicBezTo>
                  <a:cubicBezTo>
                    <a:pt x="510" y="135"/>
                    <a:pt x="510" y="133"/>
                    <a:pt x="510" y="131"/>
                  </a:cubicBezTo>
                  <a:cubicBezTo>
                    <a:pt x="510" y="95"/>
                    <a:pt x="510" y="95"/>
                    <a:pt x="510" y="95"/>
                  </a:cubicBezTo>
                  <a:cubicBezTo>
                    <a:pt x="510" y="91"/>
                    <a:pt x="511" y="89"/>
                    <a:pt x="512" y="88"/>
                  </a:cubicBezTo>
                  <a:close/>
                  <a:moveTo>
                    <a:pt x="603" y="87"/>
                  </a:moveTo>
                  <a:cubicBezTo>
                    <a:pt x="596" y="93"/>
                    <a:pt x="593" y="101"/>
                    <a:pt x="593" y="111"/>
                  </a:cubicBezTo>
                  <a:cubicBezTo>
                    <a:pt x="593" y="119"/>
                    <a:pt x="595" y="126"/>
                    <a:pt x="601" y="132"/>
                  </a:cubicBezTo>
                  <a:cubicBezTo>
                    <a:pt x="606" y="137"/>
                    <a:pt x="616" y="142"/>
                    <a:pt x="629" y="147"/>
                  </a:cubicBezTo>
                  <a:cubicBezTo>
                    <a:pt x="642" y="151"/>
                    <a:pt x="649" y="154"/>
                    <a:pt x="652" y="157"/>
                  </a:cubicBezTo>
                  <a:cubicBezTo>
                    <a:pt x="657" y="161"/>
                    <a:pt x="660" y="167"/>
                    <a:pt x="660" y="173"/>
                  </a:cubicBezTo>
                  <a:cubicBezTo>
                    <a:pt x="660" y="180"/>
                    <a:pt x="657" y="186"/>
                    <a:pt x="651" y="191"/>
                  </a:cubicBezTo>
                  <a:cubicBezTo>
                    <a:pt x="646" y="196"/>
                    <a:pt x="639" y="198"/>
                    <a:pt x="631" y="198"/>
                  </a:cubicBezTo>
                  <a:cubicBezTo>
                    <a:pt x="623" y="198"/>
                    <a:pt x="615" y="196"/>
                    <a:pt x="608" y="191"/>
                  </a:cubicBezTo>
                  <a:cubicBezTo>
                    <a:pt x="601" y="186"/>
                    <a:pt x="597" y="179"/>
                    <a:pt x="595" y="172"/>
                  </a:cubicBezTo>
                  <a:cubicBezTo>
                    <a:pt x="594" y="169"/>
                    <a:pt x="593" y="168"/>
                    <a:pt x="592" y="168"/>
                  </a:cubicBezTo>
                  <a:cubicBezTo>
                    <a:pt x="591" y="168"/>
                    <a:pt x="590" y="168"/>
                    <a:pt x="590" y="170"/>
                  </a:cubicBezTo>
                  <a:cubicBezTo>
                    <a:pt x="590" y="172"/>
                    <a:pt x="591" y="176"/>
                    <a:pt x="592" y="182"/>
                  </a:cubicBezTo>
                  <a:cubicBezTo>
                    <a:pt x="594" y="187"/>
                    <a:pt x="594" y="189"/>
                    <a:pt x="595" y="190"/>
                  </a:cubicBezTo>
                  <a:cubicBezTo>
                    <a:pt x="595" y="193"/>
                    <a:pt x="596" y="195"/>
                    <a:pt x="596" y="196"/>
                  </a:cubicBezTo>
                  <a:cubicBezTo>
                    <a:pt x="596" y="197"/>
                    <a:pt x="597" y="198"/>
                    <a:pt x="598" y="198"/>
                  </a:cubicBezTo>
                  <a:cubicBezTo>
                    <a:pt x="601" y="200"/>
                    <a:pt x="605" y="202"/>
                    <a:pt x="610" y="203"/>
                  </a:cubicBezTo>
                  <a:cubicBezTo>
                    <a:pt x="616" y="204"/>
                    <a:pt x="621" y="205"/>
                    <a:pt x="626" y="205"/>
                  </a:cubicBezTo>
                  <a:cubicBezTo>
                    <a:pt x="638" y="205"/>
                    <a:pt x="649" y="201"/>
                    <a:pt x="657" y="194"/>
                  </a:cubicBezTo>
                  <a:cubicBezTo>
                    <a:pt x="665" y="187"/>
                    <a:pt x="669" y="178"/>
                    <a:pt x="669" y="167"/>
                  </a:cubicBezTo>
                  <a:cubicBezTo>
                    <a:pt x="669" y="150"/>
                    <a:pt x="658" y="139"/>
                    <a:pt x="636" y="131"/>
                  </a:cubicBezTo>
                  <a:cubicBezTo>
                    <a:pt x="625" y="128"/>
                    <a:pt x="617" y="125"/>
                    <a:pt x="615" y="124"/>
                  </a:cubicBezTo>
                  <a:cubicBezTo>
                    <a:pt x="612" y="122"/>
                    <a:pt x="609" y="120"/>
                    <a:pt x="607" y="117"/>
                  </a:cubicBezTo>
                  <a:cubicBezTo>
                    <a:pt x="604" y="113"/>
                    <a:pt x="602" y="109"/>
                    <a:pt x="602" y="104"/>
                  </a:cubicBezTo>
                  <a:cubicBezTo>
                    <a:pt x="602" y="98"/>
                    <a:pt x="605" y="94"/>
                    <a:pt x="609" y="90"/>
                  </a:cubicBezTo>
                  <a:cubicBezTo>
                    <a:pt x="613" y="86"/>
                    <a:pt x="618" y="84"/>
                    <a:pt x="625" y="84"/>
                  </a:cubicBezTo>
                  <a:cubicBezTo>
                    <a:pt x="633" y="84"/>
                    <a:pt x="640" y="86"/>
                    <a:pt x="647" y="90"/>
                  </a:cubicBezTo>
                  <a:cubicBezTo>
                    <a:pt x="653" y="95"/>
                    <a:pt x="658" y="100"/>
                    <a:pt x="660" y="106"/>
                  </a:cubicBezTo>
                  <a:cubicBezTo>
                    <a:pt x="661" y="109"/>
                    <a:pt x="662" y="111"/>
                    <a:pt x="663" y="111"/>
                  </a:cubicBezTo>
                  <a:cubicBezTo>
                    <a:pt x="664" y="111"/>
                    <a:pt x="665" y="110"/>
                    <a:pt x="665" y="108"/>
                  </a:cubicBezTo>
                  <a:cubicBezTo>
                    <a:pt x="665" y="107"/>
                    <a:pt x="665" y="106"/>
                    <a:pt x="664" y="104"/>
                  </a:cubicBezTo>
                  <a:cubicBezTo>
                    <a:pt x="663" y="95"/>
                    <a:pt x="663" y="95"/>
                    <a:pt x="663" y="95"/>
                  </a:cubicBezTo>
                  <a:cubicBezTo>
                    <a:pt x="662" y="90"/>
                    <a:pt x="662" y="87"/>
                    <a:pt x="662" y="86"/>
                  </a:cubicBezTo>
                  <a:cubicBezTo>
                    <a:pt x="662" y="83"/>
                    <a:pt x="661" y="81"/>
                    <a:pt x="659" y="82"/>
                  </a:cubicBezTo>
                  <a:cubicBezTo>
                    <a:pt x="659" y="82"/>
                    <a:pt x="659" y="82"/>
                    <a:pt x="658" y="82"/>
                  </a:cubicBezTo>
                  <a:cubicBezTo>
                    <a:pt x="657" y="83"/>
                    <a:pt x="657" y="83"/>
                    <a:pt x="657" y="83"/>
                  </a:cubicBezTo>
                  <a:cubicBezTo>
                    <a:pt x="656" y="84"/>
                    <a:pt x="656" y="84"/>
                    <a:pt x="655" y="84"/>
                  </a:cubicBezTo>
                  <a:cubicBezTo>
                    <a:pt x="655" y="84"/>
                    <a:pt x="654" y="84"/>
                    <a:pt x="653" y="84"/>
                  </a:cubicBezTo>
                  <a:cubicBezTo>
                    <a:pt x="647" y="81"/>
                    <a:pt x="647" y="81"/>
                    <a:pt x="647" y="81"/>
                  </a:cubicBezTo>
                  <a:cubicBezTo>
                    <a:pt x="643" y="79"/>
                    <a:pt x="638" y="78"/>
                    <a:pt x="631" y="78"/>
                  </a:cubicBezTo>
                  <a:cubicBezTo>
                    <a:pt x="620" y="78"/>
                    <a:pt x="611" y="81"/>
                    <a:pt x="603" y="87"/>
                  </a:cubicBezTo>
                  <a:close/>
                  <a:moveTo>
                    <a:pt x="700" y="87"/>
                  </a:moveTo>
                  <a:cubicBezTo>
                    <a:pt x="692" y="93"/>
                    <a:pt x="689" y="101"/>
                    <a:pt x="689" y="111"/>
                  </a:cubicBezTo>
                  <a:cubicBezTo>
                    <a:pt x="689" y="119"/>
                    <a:pt x="692" y="126"/>
                    <a:pt x="697" y="132"/>
                  </a:cubicBezTo>
                  <a:cubicBezTo>
                    <a:pt x="703" y="137"/>
                    <a:pt x="712" y="142"/>
                    <a:pt x="725" y="147"/>
                  </a:cubicBezTo>
                  <a:cubicBezTo>
                    <a:pt x="738" y="151"/>
                    <a:pt x="746" y="154"/>
                    <a:pt x="748" y="157"/>
                  </a:cubicBezTo>
                  <a:cubicBezTo>
                    <a:pt x="754" y="161"/>
                    <a:pt x="756" y="167"/>
                    <a:pt x="756" y="173"/>
                  </a:cubicBezTo>
                  <a:cubicBezTo>
                    <a:pt x="756" y="180"/>
                    <a:pt x="753" y="186"/>
                    <a:pt x="748" y="191"/>
                  </a:cubicBezTo>
                  <a:cubicBezTo>
                    <a:pt x="742" y="196"/>
                    <a:pt x="735" y="198"/>
                    <a:pt x="727" y="198"/>
                  </a:cubicBezTo>
                  <a:cubicBezTo>
                    <a:pt x="719" y="198"/>
                    <a:pt x="711" y="196"/>
                    <a:pt x="704" y="191"/>
                  </a:cubicBezTo>
                  <a:cubicBezTo>
                    <a:pt x="698" y="186"/>
                    <a:pt x="693" y="179"/>
                    <a:pt x="691" y="172"/>
                  </a:cubicBezTo>
                  <a:cubicBezTo>
                    <a:pt x="690" y="169"/>
                    <a:pt x="689" y="168"/>
                    <a:pt x="688" y="168"/>
                  </a:cubicBezTo>
                  <a:cubicBezTo>
                    <a:pt x="687" y="168"/>
                    <a:pt x="686" y="168"/>
                    <a:pt x="686" y="170"/>
                  </a:cubicBezTo>
                  <a:cubicBezTo>
                    <a:pt x="686" y="172"/>
                    <a:pt x="687" y="176"/>
                    <a:pt x="688" y="182"/>
                  </a:cubicBezTo>
                  <a:cubicBezTo>
                    <a:pt x="690" y="187"/>
                    <a:pt x="691" y="189"/>
                    <a:pt x="691" y="190"/>
                  </a:cubicBezTo>
                  <a:cubicBezTo>
                    <a:pt x="691" y="193"/>
                    <a:pt x="692" y="195"/>
                    <a:pt x="692" y="196"/>
                  </a:cubicBezTo>
                  <a:cubicBezTo>
                    <a:pt x="693" y="197"/>
                    <a:pt x="693" y="198"/>
                    <a:pt x="694" y="198"/>
                  </a:cubicBezTo>
                  <a:cubicBezTo>
                    <a:pt x="697" y="200"/>
                    <a:pt x="701" y="202"/>
                    <a:pt x="707" y="203"/>
                  </a:cubicBezTo>
                  <a:cubicBezTo>
                    <a:pt x="712" y="204"/>
                    <a:pt x="717" y="205"/>
                    <a:pt x="722" y="205"/>
                  </a:cubicBezTo>
                  <a:cubicBezTo>
                    <a:pt x="734" y="205"/>
                    <a:pt x="745" y="201"/>
                    <a:pt x="753" y="194"/>
                  </a:cubicBezTo>
                  <a:cubicBezTo>
                    <a:pt x="761" y="187"/>
                    <a:pt x="765" y="178"/>
                    <a:pt x="765" y="167"/>
                  </a:cubicBezTo>
                  <a:cubicBezTo>
                    <a:pt x="765" y="150"/>
                    <a:pt x="754" y="139"/>
                    <a:pt x="732" y="131"/>
                  </a:cubicBezTo>
                  <a:cubicBezTo>
                    <a:pt x="721" y="128"/>
                    <a:pt x="714" y="125"/>
                    <a:pt x="711" y="124"/>
                  </a:cubicBezTo>
                  <a:cubicBezTo>
                    <a:pt x="708" y="122"/>
                    <a:pt x="705" y="120"/>
                    <a:pt x="703" y="117"/>
                  </a:cubicBezTo>
                  <a:cubicBezTo>
                    <a:pt x="700" y="113"/>
                    <a:pt x="699" y="109"/>
                    <a:pt x="699" y="104"/>
                  </a:cubicBezTo>
                  <a:cubicBezTo>
                    <a:pt x="699" y="98"/>
                    <a:pt x="701" y="94"/>
                    <a:pt x="705" y="90"/>
                  </a:cubicBezTo>
                  <a:cubicBezTo>
                    <a:pt x="709" y="86"/>
                    <a:pt x="715" y="84"/>
                    <a:pt x="721" y="84"/>
                  </a:cubicBezTo>
                  <a:cubicBezTo>
                    <a:pt x="729" y="84"/>
                    <a:pt x="736" y="86"/>
                    <a:pt x="743" y="90"/>
                  </a:cubicBezTo>
                  <a:cubicBezTo>
                    <a:pt x="750" y="95"/>
                    <a:pt x="754" y="100"/>
                    <a:pt x="756" y="106"/>
                  </a:cubicBezTo>
                  <a:cubicBezTo>
                    <a:pt x="757" y="109"/>
                    <a:pt x="758" y="111"/>
                    <a:pt x="759" y="111"/>
                  </a:cubicBezTo>
                  <a:cubicBezTo>
                    <a:pt x="760" y="111"/>
                    <a:pt x="761" y="110"/>
                    <a:pt x="761" y="108"/>
                  </a:cubicBezTo>
                  <a:cubicBezTo>
                    <a:pt x="761" y="107"/>
                    <a:pt x="761" y="106"/>
                    <a:pt x="760" y="104"/>
                  </a:cubicBezTo>
                  <a:cubicBezTo>
                    <a:pt x="759" y="95"/>
                    <a:pt x="759" y="95"/>
                    <a:pt x="759" y="95"/>
                  </a:cubicBezTo>
                  <a:cubicBezTo>
                    <a:pt x="758" y="90"/>
                    <a:pt x="758" y="87"/>
                    <a:pt x="758" y="86"/>
                  </a:cubicBezTo>
                  <a:cubicBezTo>
                    <a:pt x="758" y="83"/>
                    <a:pt x="757" y="81"/>
                    <a:pt x="756" y="82"/>
                  </a:cubicBezTo>
                  <a:cubicBezTo>
                    <a:pt x="755" y="82"/>
                    <a:pt x="755" y="82"/>
                    <a:pt x="755" y="82"/>
                  </a:cubicBezTo>
                  <a:cubicBezTo>
                    <a:pt x="753" y="83"/>
                    <a:pt x="753" y="83"/>
                    <a:pt x="753" y="83"/>
                  </a:cubicBezTo>
                  <a:cubicBezTo>
                    <a:pt x="753" y="84"/>
                    <a:pt x="752" y="84"/>
                    <a:pt x="751" y="84"/>
                  </a:cubicBezTo>
                  <a:cubicBezTo>
                    <a:pt x="751" y="84"/>
                    <a:pt x="750" y="84"/>
                    <a:pt x="750" y="84"/>
                  </a:cubicBezTo>
                  <a:cubicBezTo>
                    <a:pt x="743" y="81"/>
                    <a:pt x="743" y="81"/>
                    <a:pt x="743" y="81"/>
                  </a:cubicBezTo>
                  <a:cubicBezTo>
                    <a:pt x="739" y="79"/>
                    <a:pt x="734" y="78"/>
                    <a:pt x="727" y="78"/>
                  </a:cubicBezTo>
                  <a:cubicBezTo>
                    <a:pt x="716" y="78"/>
                    <a:pt x="707" y="81"/>
                    <a:pt x="700" y="87"/>
                  </a:cubicBezTo>
                  <a:close/>
                  <a:moveTo>
                    <a:pt x="808" y="88"/>
                  </a:moveTo>
                  <a:cubicBezTo>
                    <a:pt x="809" y="87"/>
                    <a:pt x="812" y="87"/>
                    <a:pt x="815" y="87"/>
                  </a:cubicBezTo>
                  <a:cubicBezTo>
                    <a:pt x="829" y="87"/>
                    <a:pt x="829" y="87"/>
                    <a:pt x="829" y="87"/>
                  </a:cubicBezTo>
                  <a:cubicBezTo>
                    <a:pt x="838" y="87"/>
                    <a:pt x="845" y="87"/>
                    <a:pt x="848" y="88"/>
                  </a:cubicBezTo>
                  <a:cubicBezTo>
                    <a:pt x="852" y="89"/>
                    <a:pt x="854" y="91"/>
                    <a:pt x="855" y="94"/>
                  </a:cubicBezTo>
                  <a:cubicBezTo>
                    <a:pt x="856" y="95"/>
                    <a:pt x="856" y="97"/>
                    <a:pt x="856" y="99"/>
                  </a:cubicBezTo>
                  <a:cubicBezTo>
                    <a:pt x="856" y="101"/>
                    <a:pt x="856" y="101"/>
                    <a:pt x="856" y="101"/>
                  </a:cubicBezTo>
                  <a:cubicBezTo>
                    <a:pt x="856" y="103"/>
                    <a:pt x="857" y="104"/>
                    <a:pt x="858" y="104"/>
                  </a:cubicBezTo>
                  <a:cubicBezTo>
                    <a:pt x="859" y="104"/>
                    <a:pt x="860" y="104"/>
                    <a:pt x="860" y="103"/>
                  </a:cubicBezTo>
                  <a:cubicBezTo>
                    <a:pt x="860" y="102"/>
                    <a:pt x="860" y="100"/>
                    <a:pt x="861" y="96"/>
                  </a:cubicBezTo>
                  <a:cubicBezTo>
                    <a:pt x="861" y="91"/>
                    <a:pt x="861" y="91"/>
                    <a:pt x="861" y="91"/>
                  </a:cubicBezTo>
                  <a:cubicBezTo>
                    <a:pt x="861" y="87"/>
                    <a:pt x="862" y="85"/>
                    <a:pt x="862" y="84"/>
                  </a:cubicBezTo>
                  <a:cubicBezTo>
                    <a:pt x="862" y="83"/>
                    <a:pt x="862" y="82"/>
                    <a:pt x="862" y="82"/>
                  </a:cubicBezTo>
                  <a:cubicBezTo>
                    <a:pt x="862" y="80"/>
                    <a:pt x="861" y="79"/>
                    <a:pt x="859" y="79"/>
                  </a:cubicBezTo>
                  <a:cubicBezTo>
                    <a:pt x="858" y="79"/>
                    <a:pt x="857" y="79"/>
                    <a:pt x="856" y="80"/>
                  </a:cubicBezTo>
                  <a:cubicBezTo>
                    <a:pt x="855" y="80"/>
                    <a:pt x="853" y="80"/>
                    <a:pt x="849" y="80"/>
                  </a:cubicBezTo>
                  <a:cubicBezTo>
                    <a:pt x="837" y="81"/>
                    <a:pt x="837" y="81"/>
                    <a:pt x="837" y="81"/>
                  </a:cubicBezTo>
                  <a:cubicBezTo>
                    <a:pt x="831" y="81"/>
                    <a:pt x="824" y="81"/>
                    <a:pt x="817" y="81"/>
                  </a:cubicBezTo>
                  <a:cubicBezTo>
                    <a:pt x="805" y="81"/>
                    <a:pt x="795" y="81"/>
                    <a:pt x="787" y="80"/>
                  </a:cubicBezTo>
                  <a:cubicBezTo>
                    <a:pt x="784" y="79"/>
                    <a:pt x="782" y="79"/>
                    <a:pt x="781" y="79"/>
                  </a:cubicBezTo>
                  <a:cubicBezTo>
                    <a:pt x="778" y="79"/>
                    <a:pt x="777" y="80"/>
                    <a:pt x="777" y="82"/>
                  </a:cubicBezTo>
                  <a:cubicBezTo>
                    <a:pt x="777" y="83"/>
                    <a:pt x="777" y="83"/>
                    <a:pt x="779" y="83"/>
                  </a:cubicBezTo>
                  <a:cubicBezTo>
                    <a:pt x="785" y="83"/>
                    <a:pt x="788" y="85"/>
                    <a:pt x="790" y="88"/>
                  </a:cubicBezTo>
                  <a:cubicBezTo>
                    <a:pt x="792" y="91"/>
                    <a:pt x="793" y="96"/>
                    <a:pt x="793" y="105"/>
                  </a:cubicBezTo>
                  <a:cubicBezTo>
                    <a:pt x="793" y="180"/>
                    <a:pt x="793" y="180"/>
                    <a:pt x="793" y="180"/>
                  </a:cubicBezTo>
                  <a:cubicBezTo>
                    <a:pt x="793" y="186"/>
                    <a:pt x="793" y="186"/>
                    <a:pt x="793" y="186"/>
                  </a:cubicBezTo>
                  <a:cubicBezTo>
                    <a:pt x="793" y="193"/>
                    <a:pt x="791" y="198"/>
                    <a:pt x="786" y="199"/>
                  </a:cubicBezTo>
                  <a:cubicBezTo>
                    <a:pt x="783" y="200"/>
                    <a:pt x="783" y="200"/>
                    <a:pt x="783" y="200"/>
                  </a:cubicBezTo>
                  <a:cubicBezTo>
                    <a:pt x="781" y="200"/>
                    <a:pt x="781" y="201"/>
                    <a:pt x="781" y="202"/>
                  </a:cubicBezTo>
                  <a:cubicBezTo>
                    <a:pt x="781" y="203"/>
                    <a:pt x="782" y="204"/>
                    <a:pt x="783" y="204"/>
                  </a:cubicBezTo>
                  <a:cubicBezTo>
                    <a:pt x="784" y="204"/>
                    <a:pt x="786" y="204"/>
                    <a:pt x="788" y="203"/>
                  </a:cubicBezTo>
                  <a:cubicBezTo>
                    <a:pt x="792" y="202"/>
                    <a:pt x="800" y="202"/>
                    <a:pt x="810" y="202"/>
                  </a:cubicBezTo>
                  <a:cubicBezTo>
                    <a:pt x="818" y="202"/>
                    <a:pt x="827" y="203"/>
                    <a:pt x="838" y="204"/>
                  </a:cubicBezTo>
                  <a:cubicBezTo>
                    <a:pt x="841" y="204"/>
                    <a:pt x="844" y="204"/>
                    <a:pt x="845" y="204"/>
                  </a:cubicBezTo>
                  <a:cubicBezTo>
                    <a:pt x="853" y="204"/>
                    <a:pt x="860" y="201"/>
                    <a:pt x="865" y="194"/>
                  </a:cubicBezTo>
                  <a:cubicBezTo>
                    <a:pt x="870" y="189"/>
                    <a:pt x="872" y="185"/>
                    <a:pt x="872" y="181"/>
                  </a:cubicBezTo>
                  <a:cubicBezTo>
                    <a:pt x="872" y="179"/>
                    <a:pt x="871" y="178"/>
                    <a:pt x="870" y="178"/>
                  </a:cubicBezTo>
                  <a:cubicBezTo>
                    <a:pt x="869" y="178"/>
                    <a:pt x="869" y="179"/>
                    <a:pt x="868" y="180"/>
                  </a:cubicBezTo>
                  <a:cubicBezTo>
                    <a:pt x="861" y="190"/>
                    <a:pt x="846" y="196"/>
                    <a:pt x="823" y="196"/>
                  </a:cubicBezTo>
                  <a:cubicBezTo>
                    <a:pt x="816" y="196"/>
                    <a:pt x="811" y="195"/>
                    <a:pt x="809" y="194"/>
                  </a:cubicBezTo>
                  <a:cubicBezTo>
                    <a:pt x="807" y="193"/>
                    <a:pt x="807" y="189"/>
                    <a:pt x="807" y="184"/>
                  </a:cubicBezTo>
                  <a:cubicBezTo>
                    <a:pt x="807" y="151"/>
                    <a:pt x="807" y="151"/>
                    <a:pt x="807" y="151"/>
                  </a:cubicBezTo>
                  <a:cubicBezTo>
                    <a:pt x="806" y="149"/>
                    <a:pt x="806" y="149"/>
                    <a:pt x="806" y="149"/>
                  </a:cubicBezTo>
                  <a:cubicBezTo>
                    <a:pt x="806" y="147"/>
                    <a:pt x="807" y="146"/>
                    <a:pt x="808" y="145"/>
                  </a:cubicBezTo>
                  <a:cubicBezTo>
                    <a:pt x="809" y="144"/>
                    <a:pt x="811" y="144"/>
                    <a:pt x="814" y="144"/>
                  </a:cubicBezTo>
                  <a:cubicBezTo>
                    <a:pt x="833" y="144"/>
                    <a:pt x="833" y="144"/>
                    <a:pt x="833" y="144"/>
                  </a:cubicBezTo>
                  <a:cubicBezTo>
                    <a:pt x="839" y="144"/>
                    <a:pt x="842" y="145"/>
                    <a:pt x="844" y="146"/>
                  </a:cubicBezTo>
                  <a:cubicBezTo>
                    <a:pt x="846" y="148"/>
                    <a:pt x="848" y="150"/>
                    <a:pt x="849" y="154"/>
                  </a:cubicBezTo>
                  <a:cubicBezTo>
                    <a:pt x="849" y="157"/>
                    <a:pt x="849" y="157"/>
                    <a:pt x="849" y="157"/>
                  </a:cubicBezTo>
                  <a:cubicBezTo>
                    <a:pt x="849" y="158"/>
                    <a:pt x="850" y="159"/>
                    <a:pt x="851" y="159"/>
                  </a:cubicBezTo>
                  <a:cubicBezTo>
                    <a:pt x="853" y="159"/>
                    <a:pt x="853" y="158"/>
                    <a:pt x="853" y="157"/>
                  </a:cubicBezTo>
                  <a:cubicBezTo>
                    <a:pt x="853" y="156"/>
                    <a:pt x="853" y="155"/>
                    <a:pt x="853" y="154"/>
                  </a:cubicBezTo>
                  <a:cubicBezTo>
                    <a:pt x="853" y="150"/>
                    <a:pt x="852" y="147"/>
                    <a:pt x="852" y="143"/>
                  </a:cubicBezTo>
                  <a:cubicBezTo>
                    <a:pt x="852" y="138"/>
                    <a:pt x="853" y="133"/>
                    <a:pt x="853" y="127"/>
                  </a:cubicBezTo>
                  <a:cubicBezTo>
                    <a:pt x="853" y="127"/>
                    <a:pt x="853" y="126"/>
                    <a:pt x="853" y="125"/>
                  </a:cubicBezTo>
                  <a:cubicBezTo>
                    <a:pt x="853" y="124"/>
                    <a:pt x="853" y="123"/>
                    <a:pt x="852" y="123"/>
                  </a:cubicBezTo>
                  <a:cubicBezTo>
                    <a:pt x="850" y="123"/>
                    <a:pt x="850" y="124"/>
                    <a:pt x="849" y="125"/>
                  </a:cubicBezTo>
                  <a:cubicBezTo>
                    <a:pt x="849" y="129"/>
                    <a:pt x="848" y="132"/>
                    <a:pt x="847" y="133"/>
                  </a:cubicBezTo>
                  <a:cubicBezTo>
                    <a:pt x="846" y="134"/>
                    <a:pt x="844" y="135"/>
                    <a:pt x="840" y="135"/>
                  </a:cubicBezTo>
                  <a:cubicBezTo>
                    <a:pt x="837" y="136"/>
                    <a:pt x="832" y="136"/>
                    <a:pt x="826" y="136"/>
                  </a:cubicBezTo>
                  <a:cubicBezTo>
                    <a:pt x="812" y="136"/>
                    <a:pt x="812" y="136"/>
                    <a:pt x="812" y="136"/>
                  </a:cubicBezTo>
                  <a:cubicBezTo>
                    <a:pt x="809" y="136"/>
                    <a:pt x="808" y="136"/>
                    <a:pt x="807" y="136"/>
                  </a:cubicBezTo>
                  <a:cubicBezTo>
                    <a:pt x="807" y="135"/>
                    <a:pt x="807" y="133"/>
                    <a:pt x="807" y="131"/>
                  </a:cubicBezTo>
                  <a:cubicBezTo>
                    <a:pt x="807" y="95"/>
                    <a:pt x="807" y="95"/>
                    <a:pt x="807" y="95"/>
                  </a:cubicBezTo>
                  <a:cubicBezTo>
                    <a:pt x="807" y="91"/>
                    <a:pt x="807" y="89"/>
                    <a:pt x="808" y="88"/>
                  </a:cubicBezTo>
                  <a:close/>
                  <a:moveTo>
                    <a:pt x="910" y="88"/>
                  </a:moveTo>
                  <a:cubicBezTo>
                    <a:pt x="912" y="87"/>
                    <a:pt x="914" y="87"/>
                    <a:pt x="918" y="87"/>
                  </a:cubicBezTo>
                  <a:cubicBezTo>
                    <a:pt x="932" y="87"/>
                    <a:pt x="932" y="87"/>
                    <a:pt x="932" y="87"/>
                  </a:cubicBezTo>
                  <a:cubicBezTo>
                    <a:pt x="941" y="87"/>
                    <a:pt x="947" y="87"/>
                    <a:pt x="951" y="88"/>
                  </a:cubicBezTo>
                  <a:cubicBezTo>
                    <a:pt x="954" y="89"/>
                    <a:pt x="956" y="91"/>
                    <a:pt x="957" y="94"/>
                  </a:cubicBezTo>
                  <a:cubicBezTo>
                    <a:pt x="958" y="95"/>
                    <a:pt x="959" y="97"/>
                    <a:pt x="959" y="99"/>
                  </a:cubicBezTo>
                  <a:cubicBezTo>
                    <a:pt x="959" y="101"/>
                    <a:pt x="959" y="101"/>
                    <a:pt x="959" y="101"/>
                  </a:cubicBezTo>
                  <a:cubicBezTo>
                    <a:pt x="959" y="103"/>
                    <a:pt x="959" y="104"/>
                    <a:pt x="960" y="104"/>
                  </a:cubicBezTo>
                  <a:cubicBezTo>
                    <a:pt x="961" y="104"/>
                    <a:pt x="962" y="104"/>
                    <a:pt x="962" y="103"/>
                  </a:cubicBezTo>
                  <a:cubicBezTo>
                    <a:pt x="963" y="102"/>
                    <a:pt x="963" y="100"/>
                    <a:pt x="963" y="96"/>
                  </a:cubicBezTo>
                  <a:cubicBezTo>
                    <a:pt x="964" y="91"/>
                    <a:pt x="964" y="91"/>
                    <a:pt x="964" y="91"/>
                  </a:cubicBezTo>
                  <a:cubicBezTo>
                    <a:pt x="964" y="87"/>
                    <a:pt x="964" y="85"/>
                    <a:pt x="964" y="84"/>
                  </a:cubicBezTo>
                  <a:cubicBezTo>
                    <a:pt x="964" y="83"/>
                    <a:pt x="965" y="82"/>
                    <a:pt x="965" y="82"/>
                  </a:cubicBezTo>
                  <a:cubicBezTo>
                    <a:pt x="965" y="80"/>
                    <a:pt x="964" y="79"/>
                    <a:pt x="962" y="79"/>
                  </a:cubicBezTo>
                  <a:cubicBezTo>
                    <a:pt x="961" y="79"/>
                    <a:pt x="960" y="79"/>
                    <a:pt x="958" y="80"/>
                  </a:cubicBezTo>
                  <a:cubicBezTo>
                    <a:pt x="957" y="80"/>
                    <a:pt x="955" y="80"/>
                    <a:pt x="952" y="80"/>
                  </a:cubicBezTo>
                  <a:cubicBezTo>
                    <a:pt x="939" y="81"/>
                    <a:pt x="939" y="81"/>
                    <a:pt x="939" y="81"/>
                  </a:cubicBezTo>
                  <a:cubicBezTo>
                    <a:pt x="933" y="81"/>
                    <a:pt x="927" y="81"/>
                    <a:pt x="920" y="81"/>
                  </a:cubicBezTo>
                  <a:cubicBezTo>
                    <a:pt x="908" y="81"/>
                    <a:pt x="897" y="81"/>
                    <a:pt x="889" y="80"/>
                  </a:cubicBezTo>
                  <a:cubicBezTo>
                    <a:pt x="886" y="79"/>
                    <a:pt x="884" y="79"/>
                    <a:pt x="883" y="79"/>
                  </a:cubicBezTo>
                  <a:cubicBezTo>
                    <a:pt x="880" y="79"/>
                    <a:pt x="879" y="80"/>
                    <a:pt x="879" y="82"/>
                  </a:cubicBezTo>
                  <a:cubicBezTo>
                    <a:pt x="879" y="83"/>
                    <a:pt x="880" y="83"/>
                    <a:pt x="881" y="83"/>
                  </a:cubicBezTo>
                  <a:cubicBezTo>
                    <a:pt x="887" y="83"/>
                    <a:pt x="891" y="85"/>
                    <a:pt x="892" y="88"/>
                  </a:cubicBezTo>
                  <a:cubicBezTo>
                    <a:pt x="894" y="91"/>
                    <a:pt x="895" y="96"/>
                    <a:pt x="895" y="105"/>
                  </a:cubicBezTo>
                  <a:cubicBezTo>
                    <a:pt x="895" y="180"/>
                    <a:pt x="895" y="180"/>
                    <a:pt x="895" y="180"/>
                  </a:cubicBezTo>
                  <a:cubicBezTo>
                    <a:pt x="895" y="186"/>
                    <a:pt x="895" y="186"/>
                    <a:pt x="895" y="186"/>
                  </a:cubicBezTo>
                  <a:cubicBezTo>
                    <a:pt x="895" y="193"/>
                    <a:pt x="893" y="198"/>
                    <a:pt x="889" y="199"/>
                  </a:cubicBezTo>
                  <a:cubicBezTo>
                    <a:pt x="885" y="200"/>
                    <a:pt x="885" y="200"/>
                    <a:pt x="885" y="200"/>
                  </a:cubicBezTo>
                  <a:cubicBezTo>
                    <a:pt x="884" y="200"/>
                    <a:pt x="883" y="201"/>
                    <a:pt x="883" y="202"/>
                  </a:cubicBezTo>
                  <a:cubicBezTo>
                    <a:pt x="883" y="203"/>
                    <a:pt x="884" y="204"/>
                    <a:pt x="886" y="204"/>
                  </a:cubicBezTo>
                  <a:cubicBezTo>
                    <a:pt x="887" y="204"/>
                    <a:pt x="888" y="204"/>
                    <a:pt x="890" y="203"/>
                  </a:cubicBezTo>
                  <a:cubicBezTo>
                    <a:pt x="895" y="202"/>
                    <a:pt x="902" y="202"/>
                    <a:pt x="913" y="202"/>
                  </a:cubicBezTo>
                  <a:cubicBezTo>
                    <a:pt x="920" y="202"/>
                    <a:pt x="929" y="203"/>
                    <a:pt x="941" y="204"/>
                  </a:cubicBezTo>
                  <a:cubicBezTo>
                    <a:pt x="944" y="204"/>
                    <a:pt x="946" y="204"/>
                    <a:pt x="948" y="204"/>
                  </a:cubicBezTo>
                  <a:cubicBezTo>
                    <a:pt x="956" y="204"/>
                    <a:pt x="962" y="201"/>
                    <a:pt x="968" y="194"/>
                  </a:cubicBezTo>
                  <a:cubicBezTo>
                    <a:pt x="972" y="189"/>
                    <a:pt x="974" y="185"/>
                    <a:pt x="974" y="181"/>
                  </a:cubicBezTo>
                  <a:cubicBezTo>
                    <a:pt x="974" y="179"/>
                    <a:pt x="974" y="178"/>
                    <a:pt x="972" y="178"/>
                  </a:cubicBezTo>
                  <a:cubicBezTo>
                    <a:pt x="972" y="178"/>
                    <a:pt x="971" y="179"/>
                    <a:pt x="970" y="180"/>
                  </a:cubicBezTo>
                  <a:cubicBezTo>
                    <a:pt x="964" y="190"/>
                    <a:pt x="949" y="196"/>
                    <a:pt x="925" y="196"/>
                  </a:cubicBezTo>
                  <a:cubicBezTo>
                    <a:pt x="918" y="196"/>
                    <a:pt x="913" y="195"/>
                    <a:pt x="912" y="194"/>
                  </a:cubicBezTo>
                  <a:cubicBezTo>
                    <a:pt x="910" y="193"/>
                    <a:pt x="909" y="189"/>
                    <a:pt x="909" y="184"/>
                  </a:cubicBezTo>
                  <a:cubicBezTo>
                    <a:pt x="909" y="151"/>
                    <a:pt x="909" y="151"/>
                    <a:pt x="909" y="151"/>
                  </a:cubicBezTo>
                  <a:cubicBezTo>
                    <a:pt x="909" y="149"/>
                    <a:pt x="909" y="149"/>
                    <a:pt x="909" y="149"/>
                  </a:cubicBezTo>
                  <a:cubicBezTo>
                    <a:pt x="909" y="147"/>
                    <a:pt x="909" y="146"/>
                    <a:pt x="910" y="145"/>
                  </a:cubicBezTo>
                  <a:cubicBezTo>
                    <a:pt x="911" y="144"/>
                    <a:pt x="913" y="144"/>
                    <a:pt x="916" y="144"/>
                  </a:cubicBezTo>
                  <a:cubicBezTo>
                    <a:pt x="936" y="144"/>
                    <a:pt x="936" y="144"/>
                    <a:pt x="936" y="144"/>
                  </a:cubicBezTo>
                  <a:cubicBezTo>
                    <a:pt x="941" y="144"/>
                    <a:pt x="945" y="145"/>
                    <a:pt x="947" y="146"/>
                  </a:cubicBezTo>
                  <a:cubicBezTo>
                    <a:pt x="949" y="148"/>
                    <a:pt x="950" y="150"/>
                    <a:pt x="951" y="154"/>
                  </a:cubicBezTo>
                  <a:cubicBezTo>
                    <a:pt x="951" y="157"/>
                    <a:pt x="951" y="157"/>
                    <a:pt x="951" y="157"/>
                  </a:cubicBezTo>
                  <a:cubicBezTo>
                    <a:pt x="952" y="158"/>
                    <a:pt x="952" y="159"/>
                    <a:pt x="954" y="159"/>
                  </a:cubicBezTo>
                  <a:cubicBezTo>
                    <a:pt x="955" y="159"/>
                    <a:pt x="955" y="158"/>
                    <a:pt x="955" y="157"/>
                  </a:cubicBezTo>
                  <a:cubicBezTo>
                    <a:pt x="955" y="156"/>
                    <a:pt x="955" y="155"/>
                    <a:pt x="955" y="154"/>
                  </a:cubicBezTo>
                  <a:cubicBezTo>
                    <a:pt x="955" y="150"/>
                    <a:pt x="955" y="147"/>
                    <a:pt x="955" y="143"/>
                  </a:cubicBezTo>
                  <a:cubicBezTo>
                    <a:pt x="955" y="138"/>
                    <a:pt x="955" y="133"/>
                    <a:pt x="956" y="127"/>
                  </a:cubicBezTo>
                  <a:cubicBezTo>
                    <a:pt x="956" y="127"/>
                    <a:pt x="956" y="126"/>
                    <a:pt x="956" y="125"/>
                  </a:cubicBezTo>
                  <a:cubicBezTo>
                    <a:pt x="956" y="124"/>
                    <a:pt x="955" y="123"/>
                    <a:pt x="954" y="123"/>
                  </a:cubicBezTo>
                  <a:cubicBezTo>
                    <a:pt x="953" y="123"/>
                    <a:pt x="952" y="124"/>
                    <a:pt x="952" y="125"/>
                  </a:cubicBezTo>
                  <a:cubicBezTo>
                    <a:pt x="951" y="129"/>
                    <a:pt x="950" y="132"/>
                    <a:pt x="949" y="133"/>
                  </a:cubicBezTo>
                  <a:cubicBezTo>
                    <a:pt x="948" y="134"/>
                    <a:pt x="946" y="135"/>
                    <a:pt x="943" y="135"/>
                  </a:cubicBezTo>
                  <a:cubicBezTo>
                    <a:pt x="939" y="136"/>
                    <a:pt x="934" y="136"/>
                    <a:pt x="928" y="136"/>
                  </a:cubicBezTo>
                  <a:cubicBezTo>
                    <a:pt x="914" y="136"/>
                    <a:pt x="914" y="136"/>
                    <a:pt x="914" y="136"/>
                  </a:cubicBezTo>
                  <a:cubicBezTo>
                    <a:pt x="912" y="136"/>
                    <a:pt x="910" y="136"/>
                    <a:pt x="910" y="136"/>
                  </a:cubicBezTo>
                  <a:cubicBezTo>
                    <a:pt x="909" y="135"/>
                    <a:pt x="909" y="133"/>
                    <a:pt x="909" y="131"/>
                  </a:cubicBezTo>
                  <a:cubicBezTo>
                    <a:pt x="909" y="95"/>
                    <a:pt x="909" y="95"/>
                    <a:pt x="909" y="95"/>
                  </a:cubicBezTo>
                  <a:cubicBezTo>
                    <a:pt x="909" y="91"/>
                    <a:pt x="909" y="89"/>
                    <a:pt x="910" y="88"/>
                  </a:cubicBezTo>
                  <a:close/>
                  <a:moveTo>
                    <a:pt x="32" y="6"/>
                  </a:moveTo>
                  <a:cubicBezTo>
                    <a:pt x="33" y="5"/>
                    <a:pt x="35" y="5"/>
                    <a:pt x="39" y="5"/>
                  </a:cubicBezTo>
                  <a:cubicBezTo>
                    <a:pt x="42" y="5"/>
                    <a:pt x="44" y="5"/>
                    <a:pt x="46" y="7"/>
                  </a:cubicBezTo>
                  <a:cubicBezTo>
                    <a:pt x="47" y="8"/>
                    <a:pt x="48" y="9"/>
                    <a:pt x="49" y="12"/>
                  </a:cubicBezTo>
                  <a:cubicBezTo>
                    <a:pt x="49" y="13"/>
                    <a:pt x="50" y="13"/>
                    <a:pt x="50" y="13"/>
                  </a:cubicBezTo>
                  <a:cubicBezTo>
                    <a:pt x="51" y="13"/>
                    <a:pt x="51" y="13"/>
                    <a:pt x="51" y="12"/>
                  </a:cubicBezTo>
                  <a:cubicBezTo>
                    <a:pt x="51" y="11"/>
                    <a:pt x="51" y="10"/>
                    <a:pt x="51" y="9"/>
                  </a:cubicBezTo>
                  <a:cubicBezTo>
                    <a:pt x="51" y="7"/>
                    <a:pt x="51" y="6"/>
                    <a:pt x="51" y="6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2"/>
                    <a:pt x="50" y="1"/>
                    <a:pt x="48" y="1"/>
                  </a:cubicBezTo>
                  <a:cubicBezTo>
                    <a:pt x="48" y="1"/>
                    <a:pt x="47" y="1"/>
                    <a:pt x="46" y="1"/>
                  </a:cubicBezTo>
                  <a:cubicBezTo>
                    <a:pt x="39" y="1"/>
                    <a:pt x="32" y="2"/>
                    <a:pt x="26" y="2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5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2"/>
                    <a:pt x="2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6"/>
                    <a:pt x="0" y="16"/>
                    <a:pt x="1" y="16"/>
                  </a:cubicBezTo>
                  <a:cubicBezTo>
                    <a:pt x="2" y="16"/>
                    <a:pt x="2" y="16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1"/>
                    <a:pt x="4" y="9"/>
                    <a:pt x="5" y="8"/>
                  </a:cubicBezTo>
                  <a:cubicBezTo>
                    <a:pt x="5" y="7"/>
                    <a:pt x="6" y="7"/>
                    <a:pt x="7" y="6"/>
                  </a:cubicBezTo>
                  <a:cubicBezTo>
                    <a:pt x="9" y="5"/>
                    <a:pt x="13" y="5"/>
                    <a:pt x="18" y="5"/>
                  </a:cubicBezTo>
                  <a:cubicBezTo>
                    <a:pt x="20" y="5"/>
                    <a:pt x="21" y="6"/>
                    <a:pt x="21" y="8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7"/>
                    <a:pt x="21" y="49"/>
                    <a:pt x="20" y="50"/>
                  </a:cubicBezTo>
                  <a:cubicBezTo>
                    <a:pt x="19" y="51"/>
                    <a:pt x="17" y="52"/>
                    <a:pt x="15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4"/>
                  </a:cubicBezTo>
                  <a:cubicBezTo>
                    <a:pt x="13" y="54"/>
                    <a:pt x="14" y="55"/>
                    <a:pt x="14" y="55"/>
                  </a:cubicBezTo>
                  <a:cubicBezTo>
                    <a:pt x="15" y="55"/>
                    <a:pt x="15" y="55"/>
                    <a:pt x="16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6" y="54"/>
                    <a:pt x="27" y="54"/>
                    <a:pt x="29" y="54"/>
                  </a:cubicBezTo>
                  <a:cubicBezTo>
                    <a:pt x="29" y="54"/>
                    <a:pt x="30" y="54"/>
                    <a:pt x="30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40" y="54"/>
                    <a:pt x="40" y="54"/>
                    <a:pt x="40" y="53"/>
                  </a:cubicBezTo>
                  <a:cubicBezTo>
                    <a:pt x="40" y="53"/>
                    <a:pt x="40" y="52"/>
                    <a:pt x="39" y="52"/>
                  </a:cubicBezTo>
                  <a:cubicBezTo>
                    <a:pt x="36" y="52"/>
                    <a:pt x="33" y="51"/>
                    <a:pt x="32" y="49"/>
                  </a:cubicBezTo>
                  <a:cubicBezTo>
                    <a:pt x="31" y="47"/>
                    <a:pt x="30" y="44"/>
                    <a:pt x="30" y="4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8"/>
                    <a:pt x="31" y="6"/>
                    <a:pt x="32" y="6"/>
                  </a:cubicBezTo>
                  <a:close/>
                  <a:moveTo>
                    <a:pt x="108" y="28"/>
                  </a:moveTo>
                  <a:cubicBezTo>
                    <a:pt x="108" y="29"/>
                    <a:pt x="108" y="31"/>
                    <a:pt x="108" y="33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08" y="46"/>
                    <a:pt x="108" y="48"/>
                    <a:pt x="107" y="50"/>
                  </a:cubicBezTo>
                  <a:cubicBezTo>
                    <a:pt x="106" y="51"/>
                    <a:pt x="105" y="52"/>
                    <a:pt x="103" y="52"/>
                  </a:cubicBezTo>
                  <a:cubicBezTo>
                    <a:pt x="103" y="52"/>
                    <a:pt x="102" y="53"/>
                    <a:pt x="102" y="53"/>
                  </a:cubicBezTo>
                  <a:cubicBezTo>
                    <a:pt x="102" y="54"/>
                    <a:pt x="103" y="54"/>
                    <a:pt x="104" y="54"/>
                  </a:cubicBezTo>
                  <a:cubicBezTo>
                    <a:pt x="104" y="54"/>
                    <a:pt x="105" y="54"/>
                    <a:pt x="107" y="54"/>
                  </a:cubicBezTo>
                  <a:cubicBezTo>
                    <a:pt x="109" y="54"/>
                    <a:pt x="111" y="54"/>
                    <a:pt x="113" y="54"/>
                  </a:cubicBezTo>
                  <a:cubicBezTo>
                    <a:pt x="116" y="54"/>
                    <a:pt x="118" y="54"/>
                    <a:pt x="121" y="54"/>
                  </a:cubicBezTo>
                  <a:cubicBezTo>
                    <a:pt x="123" y="54"/>
                    <a:pt x="124" y="54"/>
                    <a:pt x="124" y="54"/>
                  </a:cubicBezTo>
                  <a:cubicBezTo>
                    <a:pt x="126" y="54"/>
                    <a:pt x="126" y="54"/>
                    <a:pt x="126" y="53"/>
                  </a:cubicBezTo>
                  <a:cubicBezTo>
                    <a:pt x="126" y="53"/>
                    <a:pt x="126" y="52"/>
                    <a:pt x="125" y="52"/>
                  </a:cubicBezTo>
                  <a:cubicBezTo>
                    <a:pt x="122" y="52"/>
                    <a:pt x="120" y="51"/>
                    <a:pt x="119" y="50"/>
                  </a:cubicBezTo>
                  <a:cubicBezTo>
                    <a:pt x="118" y="48"/>
                    <a:pt x="117" y="46"/>
                    <a:pt x="117" y="42"/>
                  </a:cubicBezTo>
                  <a:cubicBezTo>
                    <a:pt x="117" y="9"/>
                    <a:pt x="117" y="9"/>
                    <a:pt x="117" y="9"/>
                  </a:cubicBezTo>
                  <a:cubicBezTo>
                    <a:pt x="117" y="5"/>
                    <a:pt x="119" y="3"/>
                    <a:pt x="122" y="3"/>
                  </a:cubicBezTo>
                  <a:cubicBezTo>
                    <a:pt x="123" y="3"/>
                    <a:pt x="123" y="2"/>
                    <a:pt x="123" y="2"/>
                  </a:cubicBezTo>
                  <a:cubicBezTo>
                    <a:pt x="123" y="1"/>
                    <a:pt x="122" y="1"/>
                    <a:pt x="122" y="1"/>
                  </a:cubicBezTo>
                  <a:cubicBezTo>
                    <a:pt x="121" y="1"/>
                    <a:pt x="119" y="1"/>
                    <a:pt x="117" y="1"/>
                  </a:cubicBezTo>
                  <a:cubicBezTo>
                    <a:pt x="114" y="1"/>
                    <a:pt x="112" y="1"/>
                    <a:pt x="111" y="1"/>
                  </a:cubicBezTo>
                  <a:cubicBezTo>
                    <a:pt x="108" y="1"/>
                    <a:pt x="106" y="1"/>
                    <a:pt x="104" y="1"/>
                  </a:cubicBezTo>
                  <a:cubicBezTo>
                    <a:pt x="103" y="1"/>
                    <a:pt x="102" y="1"/>
                    <a:pt x="101" y="1"/>
                  </a:cubicBezTo>
                  <a:cubicBezTo>
                    <a:pt x="100" y="1"/>
                    <a:pt x="100" y="1"/>
                    <a:pt x="100" y="2"/>
                  </a:cubicBezTo>
                  <a:cubicBezTo>
                    <a:pt x="100" y="2"/>
                    <a:pt x="100" y="3"/>
                    <a:pt x="101" y="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6" y="4"/>
                    <a:pt x="108" y="6"/>
                    <a:pt x="108" y="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20"/>
                    <a:pt x="108" y="22"/>
                    <a:pt x="108" y="23"/>
                  </a:cubicBezTo>
                  <a:cubicBezTo>
                    <a:pt x="107" y="23"/>
                    <a:pt x="106" y="24"/>
                    <a:pt x="105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5" y="24"/>
                    <a:pt x="83" y="24"/>
                    <a:pt x="83" y="23"/>
                  </a:cubicBezTo>
                  <a:cubicBezTo>
                    <a:pt x="83" y="23"/>
                    <a:pt x="82" y="21"/>
                    <a:pt x="82" y="18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5"/>
                    <a:pt x="84" y="3"/>
                    <a:pt x="87" y="3"/>
                  </a:cubicBezTo>
                  <a:cubicBezTo>
                    <a:pt x="88" y="3"/>
                    <a:pt x="88" y="2"/>
                    <a:pt x="88" y="2"/>
                  </a:cubicBezTo>
                  <a:cubicBezTo>
                    <a:pt x="88" y="1"/>
                    <a:pt x="88" y="1"/>
                    <a:pt x="87" y="1"/>
                  </a:cubicBezTo>
                  <a:cubicBezTo>
                    <a:pt x="86" y="1"/>
                    <a:pt x="84" y="1"/>
                    <a:pt x="82" y="1"/>
                  </a:cubicBezTo>
                  <a:cubicBezTo>
                    <a:pt x="79" y="1"/>
                    <a:pt x="77" y="1"/>
                    <a:pt x="76" y="1"/>
                  </a:cubicBezTo>
                  <a:cubicBezTo>
                    <a:pt x="74" y="1"/>
                    <a:pt x="71" y="1"/>
                    <a:pt x="69" y="1"/>
                  </a:cubicBezTo>
                  <a:cubicBezTo>
                    <a:pt x="68" y="1"/>
                    <a:pt x="67" y="1"/>
                    <a:pt x="66" y="1"/>
                  </a:cubicBezTo>
                  <a:cubicBezTo>
                    <a:pt x="66" y="1"/>
                    <a:pt x="65" y="1"/>
                    <a:pt x="65" y="2"/>
                  </a:cubicBezTo>
                  <a:cubicBezTo>
                    <a:pt x="65" y="2"/>
                    <a:pt x="66" y="3"/>
                    <a:pt x="66" y="3"/>
                  </a:cubicBezTo>
                  <a:cubicBezTo>
                    <a:pt x="69" y="3"/>
                    <a:pt x="71" y="4"/>
                    <a:pt x="72" y="5"/>
                  </a:cubicBezTo>
                  <a:cubicBezTo>
                    <a:pt x="73" y="6"/>
                    <a:pt x="73" y="7"/>
                    <a:pt x="73" y="9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46"/>
                    <a:pt x="73" y="48"/>
                    <a:pt x="72" y="50"/>
                  </a:cubicBezTo>
                  <a:cubicBezTo>
                    <a:pt x="72" y="51"/>
                    <a:pt x="70" y="52"/>
                    <a:pt x="69" y="52"/>
                  </a:cubicBezTo>
                  <a:cubicBezTo>
                    <a:pt x="68" y="52"/>
                    <a:pt x="68" y="53"/>
                    <a:pt x="68" y="53"/>
                  </a:cubicBezTo>
                  <a:cubicBezTo>
                    <a:pt x="68" y="54"/>
                    <a:pt x="68" y="54"/>
                    <a:pt x="69" y="54"/>
                  </a:cubicBezTo>
                  <a:cubicBezTo>
                    <a:pt x="69" y="54"/>
                    <a:pt x="70" y="54"/>
                    <a:pt x="72" y="54"/>
                  </a:cubicBezTo>
                  <a:cubicBezTo>
                    <a:pt x="74" y="54"/>
                    <a:pt x="77" y="54"/>
                    <a:pt x="78" y="54"/>
                  </a:cubicBezTo>
                  <a:cubicBezTo>
                    <a:pt x="81" y="54"/>
                    <a:pt x="84" y="54"/>
                    <a:pt x="87" y="54"/>
                  </a:cubicBezTo>
                  <a:cubicBezTo>
                    <a:pt x="88" y="54"/>
                    <a:pt x="89" y="54"/>
                    <a:pt x="89" y="54"/>
                  </a:cubicBezTo>
                  <a:cubicBezTo>
                    <a:pt x="91" y="54"/>
                    <a:pt x="91" y="54"/>
                    <a:pt x="91" y="53"/>
                  </a:cubicBezTo>
                  <a:cubicBezTo>
                    <a:pt x="91" y="53"/>
                    <a:pt x="91" y="52"/>
                    <a:pt x="90" y="52"/>
                  </a:cubicBezTo>
                  <a:cubicBezTo>
                    <a:pt x="87" y="52"/>
                    <a:pt x="85" y="51"/>
                    <a:pt x="84" y="50"/>
                  </a:cubicBezTo>
                  <a:cubicBezTo>
                    <a:pt x="83" y="48"/>
                    <a:pt x="82" y="46"/>
                    <a:pt x="82" y="42"/>
                  </a:cubicBezTo>
                  <a:cubicBezTo>
                    <a:pt x="82" y="32"/>
                    <a:pt x="82" y="32"/>
                    <a:pt x="82" y="32"/>
                  </a:cubicBezTo>
                  <a:cubicBezTo>
                    <a:pt x="82" y="30"/>
                    <a:pt x="83" y="29"/>
                    <a:pt x="83" y="28"/>
                  </a:cubicBezTo>
                  <a:cubicBezTo>
                    <a:pt x="83" y="28"/>
                    <a:pt x="85" y="28"/>
                    <a:pt x="86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6" y="28"/>
                    <a:pt x="107" y="28"/>
                    <a:pt x="108" y="28"/>
                  </a:cubicBezTo>
                  <a:close/>
                  <a:moveTo>
                    <a:pt x="157" y="8"/>
                  </a:moveTo>
                  <a:cubicBezTo>
                    <a:pt x="157" y="6"/>
                    <a:pt x="157" y="5"/>
                    <a:pt x="159" y="4"/>
                  </a:cubicBezTo>
                  <a:cubicBezTo>
                    <a:pt x="161" y="4"/>
                    <a:pt x="161" y="4"/>
                    <a:pt x="161" y="4"/>
                  </a:cubicBezTo>
                  <a:cubicBezTo>
                    <a:pt x="166" y="4"/>
                    <a:pt x="166" y="4"/>
                    <a:pt x="166" y="4"/>
                  </a:cubicBezTo>
                  <a:cubicBezTo>
                    <a:pt x="170" y="4"/>
                    <a:pt x="173" y="5"/>
                    <a:pt x="175" y="6"/>
                  </a:cubicBezTo>
                  <a:cubicBezTo>
                    <a:pt x="177" y="7"/>
                    <a:pt x="178" y="9"/>
                    <a:pt x="178" y="11"/>
                  </a:cubicBezTo>
                  <a:cubicBezTo>
                    <a:pt x="178" y="13"/>
                    <a:pt x="178" y="13"/>
                    <a:pt x="179" y="13"/>
                  </a:cubicBezTo>
                  <a:cubicBezTo>
                    <a:pt x="180" y="13"/>
                    <a:pt x="180" y="12"/>
                    <a:pt x="180" y="10"/>
                  </a:cubicBezTo>
                  <a:cubicBezTo>
                    <a:pt x="180" y="9"/>
                    <a:pt x="180" y="8"/>
                    <a:pt x="180" y="5"/>
                  </a:cubicBezTo>
                  <a:cubicBezTo>
                    <a:pt x="180" y="4"/>
                    <a:pt x="180" y="3"/>
                    <a:pt x="180" y="2"/>
                  </a:cubicBezTo>
                  <a:cubicBezTo>
                    <a:pt x="180" y="1"/>
                    <a:pt x="179" y="1"/>
                    <a:pt x="179" y="1"/>
                  </a:cubicBezTo>
                  <a:cubicBezTo>
                    <a:pt x="179" y="1"/>
                    <a:pt x="178" y="1"/>
                    <a:pt x="178" y="1"/>
                  </a:cubicBezTo>
                  <a:cubicBezTo>
                    <a:pt x="176" y="1"/>
                    <a:pt x="171" y="1"/>
                    <a:pt x="163" y="1"/>
                  </a:cubicBezTo>
                  <a:cubicBezTo>
                    <a:pt x="148" y="1"/>
                    <a:pt x="148" y="1"/>
                    <a:pt x="148" y="1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43" y="1"/>
                    <a:pt x="142" y="1"/>
                    <a:pt x="142" y="1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40" y="1"/>
                    <a:pt x="140" y="1"/>
                    <a:pt x="140" y="2"/>
                  </a:cubicBezTo>
                  <a:cubicBezTo>
                    <a:pt x="140" y="2"/>
                    <a:pt x="140" y="3"/>
                    <a:pt x="141" y="3"/>
                  </a:cubicBezTo>
                  <a:cubicBezTo>
                    <a:pt x="144" y="3"/>
                    <a:pt x="145" y="4"/>
                    <a:pt x="146" y="5"/>
                  </a:cubicBezTo>
                  <a:cubicBezTo>
                    <a:pt x="147" y="6"/>
                    <a:pt x="148" y="8"/>
                    <a:pt x="148" y="11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8" y="44"/>
                    <a:pt x="148" y="46"/>
                    <a:pt x="147" y="47"/>
                  </a:cubicBezTo>
                  <a:cubicBezTo>
                    <a:pt x="147" y="49"/>
                    <a:pt x="147" y="50"/>
                    <a:pt x="146" y="51"/>
                  </a:cubicBezTo>
                  <a:cubicBezTo>
                    <a:pt x="146" y="51"/>
                    <a:pt x="145" y="52"/>
                    <a:pt x="143" y="52"/>
                  </a:cubicBezTo>
                  <a:cubicBezTo>
                    <a:pt x="143" y="53"/>
                    <a:pt x="142" y="53"/>
                    <a:pt x="142" y="54"/>
                  </a:cubicBezTo>
                  <a:cubicBezTo>
                    <a:pt x="142" y="54"/>
                    <a:pt x="143" y="54"/>
                    <a:pt x="143" y="54"/>
                  </a:cubicBezTo>
                  <a:cubicBezTo>
                    <a:pt x="144" y="54"/>
                    <a:pt x="145" y="54"/>
                    <a:pt x="146" y="54"/>
                  </a:cubicBezTo>
                  <a:cubicBezTo>
                    <a:pt x="149" y="54"/>
                    <a:pt x="152" y="54"/>
                    <a:pt x="154" y="54"/>
                  </a:cubicBezTo>
                  <a:cubicBezTo>
                    <a:pt x="157" y="54"/>
                    <a:pt x="159" y="54"/>
                    <a:pt x="161" y="54"/>
                  </a:cubicBezTo>
                  <a:cubicBezTo>
                    <a:pt x="165" y="55"/>
                    <a:pt x="165" y="55"/>
                    <a:pt x="165" y="55"/>
                  </a:cubicBezTo>
                  <a:cubicBezTo>
                    <a:pt x="167" y="55"/>
                    <a:pt x="169" y="55"/>
                    <a:pt x="171" y="55"/>
                  </a:cubicBezTo>
                  <a:cubicBezTo>
                    <a:pt x="174" y="55"/>
                    <a:pt x="176" y="54"/>
                    <a:pt x="178" y="54"/>
                  </a:cubicBezTo>
                  <a:cubicBezTo>
                    <a:pt x="179" y="53"/>
                    <a:pt x="181" y="51"/>
                    <a:pt x="182" y="49"/>
                  </a:cubicBezTo>
                  <a:cubicBezTo>
                    <a:pt x="183" y="47"/>
                    <a:pt x="184" y="44"/>
                    <a:pt x="184" y="42"/>
                  </a:cubicBezTo>
                  <a:cubicBezTo>
                    <a:pt x="184" y="42"/>
                    <a:pt x="184" y="41"/>
                    <a:pt x="184" y="41"/>
                  </a:cubicBezTo>
                  <a:cubicBezTo>
                    <a:pt x="184" y="41"/>
                    <a:pt x="183" y="41"/>
                    <a:pt x="183" y="41"/>
                  </a:cubicBezTo>
                  <a:cubicBezTo>
                    <a:pt x="183" y="41"/>
                    <a:pt x="183" y="41"/>
                    <a:pt x="183" y="41"/>
                  </a:cubicBezTo>
                  <a:cubicBezTo>
                    <a:pt x="179" y="48"/>
                    <a:pt x="172" y="51"/>
                    <a:pt x="162" y="51"/>
                  </a:cubicBezTo>
                  <a:cubicBezTo>
                    <a:pt x="161" y="51"/>
                    <a:pt x="160" y="51"/>
                    <a:pt x="159" y="50"/>
                  </a:cubicBezTo>
                  <a:cubicBezTo>
                    <a:pt x="159" y="50"/>
                    <a:pt x="158" y="49"/>
                    <a:pt x="158" y="48"/>
                  </a:cubicBezTo>
                  <a:cubicBezTo>
                    <a:pt x="157" y="46"/>
                    <a:pt x="157" y="44"/>
                    <a:pt x="157" y="40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57" y="34"/>
                    <a:pt x="157" y="32"/>
                    <a:pt x="157" y="30"/>
                  </a:cubicBezTo>
                  <a:cubicBezTo>
                    <a:pt x="157" y="29"/>
                    <a:pt x="157" y="28"/>
                    <a:pt x="158" y="28"/>
                  </a:cubicBezTo>
                  <a:cubicBezTo>
                    <a:pt x="158" y="28"/>
                    <a:pt x="159" y="28"/>
                    <a:pt x="160" y="28"/>
                  </a:cubicBezTo>
                  <a:cubicBezTo>
                    <a:pt x="163" y="28"/>
                    <a:pt x="163" y="28"/>
                    <a:pt x="163" y="28"/>
                  </a:cubicBezTo>
                  <a:cubicBezTo>
                    <a:pt x="166" y="28"/>
                    <a:pt x="168" y="28"/>
                    <a:pt x="169" y="28"/>
                  </a:cubicBezTo>
                  <a:cubicBezTo>
                    <a:pt x="170" y="28"/>
                    <a:pt x="170" y="28"/>
                    <a:pt x="171" y="29"/>
                  </a:cubicBezTo>
                  <a:cubicBezTo>
                    <a:pt x="172" y="30"/>
                    <a:pt x="173" y="32"/>
                    <a:pt x="173" y="34"/>
                  </a:cubicBezTo>
                  <a:cubicBezTo>
                    <a:pt x="174" y="35"/>
                    <a:pt x="174" y="36"/>
                    <a:pt x="175" y="36"/>
                  </a:cubicBezTo>
                  <a:cubicBezTo>
                    <a:pt x="175" y="35"/>
                    <a:pt x="175" y="35"/>
                    <a:pt x="175" y="35"/>
                  </a:cubicBezTo>
                  <a:cubicBezTo>
                    <a:pt x="175" y="35"/>
                    <a:pt x="175" y="35"/>
                    <a:pt x="175" y="35"/>
                  </a:cubicBezTo>
                  <a:cubicBezTo>
                    <a:pt x="175" y="33"/>
                    <a:pt x="175" y="33"/>
                    <a:pt x="175" y="33"/>
                  </a:cubicBezTo>
                  <a:cubicBezTo>
                    <a:pt x="175" y="31"/>
                    <a:pt x="175" y="29"/>
                    <a:pt x="175" y="27"/>
                  </a:cubicBezTo>
                  <a:cubicBezTo>
                    <a:pt x="175" y="24"/>
                    <a:pt x="175" y="22"/>
                    <a:pt x="175" y="21"/>
                  </a:cubicBezTo>
                  <a:cubicBezTo>
                    <a:pt x="175" y="21"/>
                    <a:pt x="175" y="20"/>
                    <a:pt x="175" y="20"/>
                  </a:cubicBezTo>
                  <a:cubicBezTo>
                    <a:pt x="175" y="19"/>
                    <a:pt x="175" y="18"/>
                    <a:pt x="175" y="18"/>
                  </a:cubicBezTo>
                  <a:cubicBezTo>
                    <a:pt x="175" y="17"/>
                    <a:pt x="175" y="17"/>
                    <a:pt x="174" y="17"/>
                  </a:cubicBezTo>
                  <a:cubicBezTo>
                    <a:pt x="174" y="17"/>
                    <a:pt x="173" y="17"/>
                    <a:pt x="173" y="18"/>
                  </a:cubicBezTo>
                  <a:cubicBezTo>
                    <a:pt x="172" y="20"/>
                    <a:pt x="172" y="20"/>
                    <a:pt x="172" y="20"/>
                  </a:cubicBezTo>
                  <a:cubicBezTo>
                    <a:pt x="171" y="22"/>
                    <a:pt x="169" y="24"/>
                    <a:pt x="166" y="24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59" y="24"/>
                    <a:pt x="158" y="24"/>
                    <a:pt x="157" y="23"/>
                  </a:cubicBezTo>
                  <a:cubicBezTo>
                    <a:pt x="157" y="22"/>
                    <a:pt x="157" y="21"/>
                    <a:pt x="157" y="18"/>
                  </a:cubicBezTo>
                  <a:cubicBezTo>
                    <a:pt x="157" y="10"/>
                    <a:pt x="157" y="10"/>
                    <a:pt x="157" y="10"/>
                  </a:cubicBezTo>
                  <a:cubicBezTo>
                    <a:pt x="157" y="8"/>
                    <a:pt x="157" y="8"/>
                    <a:pt x="157" y="8"/>
                  </a:cubicBezTo>
                  <a:close/>
                  <a:moveTo>
                    <a:pt x="270" y="2"/>
                  </a:moveTo>
                  <a:cubicBezTo>
                    <a:pt x="270" y="2"/>
                    <a:pt x="271" y="3"/>
                    <a:pt x="272" y="3"/>
                  </a:cubicBezTo>
                  <a:cubicBezTo>
                    <a:pt x="274" y="3"/>
                    <a:pt x="276" y="3"/>
                    <a:pt x="277" y="5"/>
                  </a:cubicBezTo>
                  <a:cubicBezTo>
                    <a:pt x="279" y="6"/>
                    <a:pt x="279" y="8"/>
                    <a:pt x="280" y="10"/>
                  </a:cubicBezTo>
                  <a:cubicBezTo>
                    <a:pt x="280" y="18"/>
                    <a:pt x="280" y="18"/>
                    <a:pt x="280" y="18"/>
                  </a:cubicBezTo>
                  <a:cubicBezTo>
                    <a:pt x="280" y="21"/>
                    <a:pt x="280" y="21"/>
                    <a:pt x="280" y="21"/>
                  </a:cubicBezTo>
                  <a:cubicBezTo>
                    <a:pt x="280" y="29"/>
                    <a:pt x="279" y="34"/>
                    <a:pt x="278" y="38"/>
                  </a:cubicBezTo>
                  <a:cubicBezTo>
                    <a:pt x="278" y="42"/>
                    <a:pt x="276" y="45"/>
                    <a:pt x="274" y="47"/>
                  </a:cubicBezTo>
                  <a:cubicBezTo>
                    <a:pt x="271" y="50"/>
                    <a:pt x="267" y="51"/>
                    <a:pt x="262" y="51"/>
                  </a:cubicBezTo>
                  <a:cubicBezTo>
                    <a:pt x="257" y="51"/>
                    <a:pt x="253" y="50"/>
                    <a:pt x="250" y="47"/>
                  </a:cubicBezTo>
                  <a:cubicBezTo>
                    <a:pt x="248" y="45"/>
                    <a:pt x="246" y="43"/>
                    <a:pt x="246" y="40"/>
                  </a:cubicBezTo>
                  <a:cubicBezTo>
                    <a:pt x="245" y="37"/>
                    <a:pt x="245" y="33"/>
                    <a:pt x="245" y="27"/>
                  </a:cubicBezTo>
                  <a:cubicBezTo>
                    <a:pt x="245" y="20"/>
                    <a:pt x="245" y="20"/>
                    <a:pt x="245" y="20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5" y="7"/>
                    <a:pt x="246" y="6"/>
                    <a:pt x="246" y="5"/>
                  </a:cubicBezTo>
                  <a:cubicBezTo>
                    <a:pt x="247" y="4"/>
                    <a:pt x="248" y="3"/>
                    <a:pt x="249" y="3"/>
                  </a:cubicBezTo>
                  <a:cubicBezTo>
                    <a:pt x="250" y="3"/>
                    <a:pt x="251" y="3"/>
                    <a:pt x="251" y="3"/>
                  </a:cubicBezTo>
                  <a:cubicBezTo>
                    <a:pt x="251" y="2"/>
                    <a:pt x="251" y="2"/>
                    <a:pt x="251" y="2"/>
                  </a:cubicBezTo>
                  <a:cubicBezTo>
                    <a:pt x="251" y="1"/>
                    <a:pt x="251" y="1"/>
                    <a:pt x="249" y="1"/>
                  </a:cubicBezTo>
                  <a:cubicBezTo>
                    <a:pt x="249" y="1"/>
                    <a:pt x="248" y="1"/>
                    <a:pt x="247" y="1"/>
                  </a:cubicBezTo>
                  <a:cubicBezTo>
                    <a:pt x="244" y="1"/>
                    <a:pt x="241" y="1"/>
                    <a:pt x="238" y="1"/>
                  </a:cubicBezTo>
                  <a:cubicBezTo>
                    <a:pt x="236" y="1"/>
                    <a:pt x="234" y="1"/>
                    <a:pt x="231" y="1"/>
                  </a:cubicBezTo>
                  <a:cubicBezTo>
                    <a:pt x="230" y="1"/>
                    <a:pt x="229" y="1"/>
                    <a:pt x="229" y="1"/>
                  </a:cubicBezTo>
                  <a:cubicBezTo>
                    <a:pt x="228" y="1"/>
                    <a:pt x="228" y="1"/>
                    <a:pt x="228" y="2"/>
                  </a:cubicBezTo>
                  <a:cubicBezTo>
                    <a:pt x="228" y="2"/>
                    <a:pt x="228" y="3"/>
                    <a:pt x="229" y="3"/>
                  </a:cubicBezTo>
                  <a:cubicBezTo>
                    <a:pt x="231" y="3"/>
                    <a:pt x="232" y="3"/>
                    <a:pt x="233" y="4"/>
                  </a:cubicBezTo>
                  <a:cubicBezTo>
                    <a:pt x="235" y="5"/>
                    <a:pt x="235" y="5"/>
                    <a:pt x="236" y="6"/>
                  </a:cubicBezTo>
                  <a:cubicBezTo>
                    <a:pt x="236" y="7"/>
                    <a:pt x="236" y="8"/>
                    <a:pt x="236" y="10"/>
                  </a:cubicBezTo>
                  <a:cubicBezTo>
                    <a:pt x="236" y="17"/>
                    <a:pt x="236" y="17"/>
                    <a:pt x="236" y="17"/>
                  </a:cubicBezTo>
                  <a:cubicBezTo>
                    <a:pt x="236" y="32"/>
                    <a:pt x="236" y="32"/>
                    <a:pt x="236" y="32"/>
                  </a:cubicBezTo>
                  <a:cubicBezTo>
                    <a:pt x="236" y="41"/>
                    <a:pt x="238" y="48"/>
                    <a:pt x="243" y="51"/>
                  </a:cubicBezTo>
                  <a:cubicBezTo>
                    <a:pt x="247" y="54"/>
                    <a:pt x="252" y="55"/>
                    <a:pt x="259" y="55"/>
                  </a:cubicBezTo>
                  <a:cubicBezTo>
                    <a:pt x="268" y="55"/>
                    <a:pt x="275" y="52"/>
                    <a:pt x="279" y="46"/>
                  </a:cubicBezTo>
                  <a:cubicBezTo>
                    <a:pt x="280" y="44"/>
                    <a:pt x="281" y="40"/>
                    <a:pt x="282" y="36"/>
                  </a:cubicBezTo>
                  <a:cubicBezTo>
                    <a:pt x="283" y="31"/>
                    <a:pt x="283" y="25"/>
                    <a:pt x="283" y="17"/>
                  </a:cubicBezTo>
                  <a:cubicBezTo>
                    <a:pt x="283" y="13"/>
                    <a:pt x="283" y="13"/>
                    <a:pt x="283" y="13"/>
                  </a:cubicBezTo>
                  <a:cubicBezTo>
                    <a:pt x="283" y="9"/>
                    <a:pt x="283" y="9"/>
                    <a:pt x="283" y="9"/>
                  </a:cubicBezTo>
                  <a:cubicBezTo>
                    <a:pt x="283" y="5"/>
                    <a:pt x="284" y="3"/>
                    <a:pt x="286" y="3"/>
                  </a:cubicBezTo>
                  <a:cubicBezTo>
                    <a:pt x="288" y="3"/>
                    <a:pt x="288" y="3"/>
                    <a:pt x="288" y="3"/>
                  </a:cubicBezTo>
                  <a:cubicBezTo>
                    <a:pt x="288" y="2"/>
                    <a:pt x="289" y="2"/>
                    <a:pt x="289" y="2"/>
                  </a:cubicBezTo>
                  <a:cubicBezTo>
                    <a:pt x="289" y="1"/>
                    <a:pt x="288" y="1"/>
                    <a:pt x="288" y="1"/>
                  </a:cubicBezTo>
                  <a:cubicBezTo>
                    <a:pt x="287" y="1"/>
                    <a:pt x="287" y="1"/>
                    <a:pt x="286" y="1"/>
                  </a:cubicBezTo>
                  <a:cubicBezTo>
                    <a:pt x="285" y="1"/>
                    <a:pt x="284" y="1"/>
                    <a:pt x="283" y="1"/>
                  </a:cubicBezTo>
                  <a:cubicBezTo>
                    <a:pt x="279" y="1"/>
                    <a:pt x="279" y="1"/>
                    <a:pt x="279" y="1"/>
                  </a:cubicBezTo>
                  <a:cubicBezTo>
                    <a:pt x="275" y="1"/>
                    <a:pt x="275" y="1"/>
                    <a:pt x="275" y="1"/>
                  </a:cubicBezTo>
                  <a:cubicBezTo>
                    <a:pt x="273" y="1"/>
                    <a:pt x="272" y="1"/>
                    <a:pt x="272" y="1"/>
                  </a:cubicBezTo>
                  <a:cubicBezTo>
                    <a:pt x="272" y="1"/>
                    <a:pt x="271" y="1"/>
                    <a:pt x="271" y="1"/>
                  </a:cubicBezTo>
                  <a:cubicBezTo>
                    <a:pt x="271" y="1"/>
                    <a:pt x="270" y="1"/>
                    <a:pt x="270" y="2"/>
                  </a:cubicBezTo>
                  <a:cubicBezTo>
                    <a:pt x="270" y="2"/>
                    <a:pt x="270" y="2"/>
                    <a:pt x="270" y="2"/>
                  </a:cubicBezTo>
                  <a:close/>
                  <a:moveTo>
                    <a:pt x="325" y="8"/>
                  </a:moveTo>
                  <a:cubicBezTo>
                    <a:pt x="322" y="4"/>
                    <a:pt x="322" y="4"/>
                    <a:pt x="322" y="4"/>
                  </a:cubicBezTo>
                  <a:cubicBezTo>
                    <a:pt x="321" y="3"/>
                    <a:pt x="320" y="2"/>
                    <a:pt x="320" y="1"/>
                  </a:cubicBezTo>
                  <a:cubicBezTo>
                    <a:pt x="319" y="1"/>
                    <a:pt x="318" y="1"/>
                    <a:pt x="318" y="1"/>
                  </a:cubicBezTo>
                  <a:cubicBezTo>
                    <a:pt x="317" y="1"/>
                    <a:pt x="316" y="1"/>
                    <a:pt x="315" y="1"/>
                  </a:cubicBezTo>
                  <a:cubicBezTo>
                    <a:pt x="313" y="1"/>
                    <a:pt x="311" y="1"/>
                    <a:pt x="309" y="1"/>
                  </a:cubicBezTo>
                  <a:cubicBezTo>
                    <a:pt x="307" y="1"/>
                    <a:pt x="307" y="1"/>
                    <a:pt x="307" y="1"/>
                  </a:cubicBezTo>
                  <a:cubicBezTo>
                    <a:pt x="305" y="1"/>
                    <a:pt x="305" y="1"/>
                    <a:pt x="305" y="1"/>
                  </a:cubicBezTo>
                  <a:cubicBezTo>
                    <a:pt x="304" y="1"/>
                    <a:pt x="303" y="1"/>
                    <a:pt x="303" y="2"/>
                  </a:cubicBezTo>
                  <a:cubicBezTo>
                    <a:pt x="303" y="3"/>
                    <a:pt x="304" y="3"/>
                    <a:pt x="305" y="3"/>
                  </a:cubicBezTo>
                  <a:cubicBezTo>
                    <a:pt x="310" y="4"/>
                    <a:pt x="313" y="8"/>
                    <a:pt x="313" y="16"/>
                  </a:cubicBezTo>
                  <a:cubicBezTo>
                    <a:pt x="313" y="33"/>
                    <a:pt x="313" y="33"/>
                    <a:pt x="313" y="33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3" y="45"/>
                    <a:pt x="313" y="47"/>
                    <a:pt x="312" y="49"/>
                  </a:cubicBezTo>
                  <a:cubicBezTo>
                    <a:pt x="311" y="51"/>
                    <a:pt x="310" y="52"/>
                    <a:pt x="308" y="52"/>
                  </a:cubicBezTo>
                  <a:cubicBezTo>
                    <a:pt x="307" y="53"/>
                    <a:pt x="307" y="53"/>
                    <a:pt x="307" y="54"/>
                  </a:cubicBezTo>
                  <a:cubicBezTo>
                    <a:pt x="307" y="54"/>
                    <a:pt x="307" y="55"/>
                    <a:pt x="308" y="55"/>
                  </a:cubicBezTo>
                  <a:cubicBezTo>
                    <a:pt x="308" y="55"/>
                    <a:pt x="309" y="54"/>
                    <a:pt x="310" y="54"/>
                  </a:cubicBezTo>
                  <a:cubicBezTo>
                    <a:pt x="312" y="54"/>
                    <a:pt x="314" y="54"/>
                    <a:pt x="317" y="54"/>
                  </a:cubicBezTo>
                  <a:cubicBezTo>
                    <a:pt x="319" y="54"/>
                    <a:pt x="322" y="54"/>
                    <a:pt x="324" y="54"/>
                  </a:cubicBezTo>
                  <a:cubicBezTo>
                    <a:pt x="325" y="54"/>
                    <a:pt x="325" y="54"/>
                    <a:pt x="325" y="54"/>
                  </a:cubicBezTo>
                  <a:cubicBezTo>
                    <a:pt x="326" y="54"/>
                    <a:pt x="327" y="54"/>
                    <a:pt x="327" y="53"/>
                  </a:cubicBezTo>
                  <a:cubicBezTo>
                    <a:pt x="327" y="53"/>
                    <a:pt x="326" y="52"/>
                    <a:pt x="325" y="52"/>
                  </a:cubicBezTo>
                  <a:cubicBezTo>
                    <a:pt x="321" y="52"/>
                    <a:pt x="319" y="50"/>
                    <a:pt x="318" y="47"/>
                  </a:cubicBezTo>
                  <a:cubicBezTo>
                    <a:pt x="317" y="45"/>
                    <a:pt x="317" y="39"/>
                    <a:pt x="317" y="31"/>
                  </a:cubicBezTo>
                  <a:cubicBezTo>
                    <a:pt x="317" y="16"/>
                    <a:pt x="317" y="16"/>
                    <a:pt x="317" y="16"/>
                  </a:cubicBezTo>
                  <a:cubicBezTo>
                    <a:pt x="317" y="15"/>
                    <a:pt x="317" y="15"/>
                    <a:pt x="317" y="15"/>
                  </a:cubicBezTo>
                  <a:cubicBezTo>
                    <a:pt x="317" y="14"/>
                    <a:pt x="317" y="13"/>
                    <a:pt x="318" y="13"/>
                  </a:cubicBezTo>
                  <a:cubicBezTo>
                    <a:pt x="318" y="13"/>
                    <a:pt x="318" y="14"/>
                    <a:pt x="319" y="14"/>
                  </a:cubicBezTo>
                  <a:cubicBezTo>
                    <a:pt x="354" y="54"/>
                    <a:pt x="354" y="54"/>
                    <a:pt x="354" y="54"/>
                  </a:cubicBezTo>
                  <a:cubicBezTo>
                    <a:pt x="355" y="54"/>
                    <a:pt x="355" y="54"/>
                    <a:pt x="356" y="54"/>
                  </a:cubicBezTo>
                  <a:cubicBezTo>
                    <a:pt x="356" y="54"/>
                    <a:pt x="356" y="54"/>
                    <a:pt x="356" y="53"/>
                  </a:cubicBezTo>
                  <a:cubicBezTo>
                    <a:pt x="356" y="49"/>
                    <a:pt x="356" y="49"/>
                    <a:pt x="356" y="49"/>
                  </a:cubicBezTo>
                  <a:cubicBezTo>
                    <a:pt x="356" y="46"/>
                    <a:pt x="356" y="46"/>
                    <a:pt x="356" y="46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56" y="38"/>
                    <a:pt x="356" y="38"/>
                    <a:pt x="356" y="38"/>
                  </a:cubicBezTo>
                  <a:cubicBezTo>
                    <a:pt x="357" y="14"/>
                    <a:pt x="357" y="14"/>
                    <a:pt x="357" y="14"/>
                  </a:cubicBezTo>
                  <a:cubicBezTo>
                    <a:pt x="357" y="12"/>
                    <a:pt x="357" y="12"/>
                    <a:pt x="357" y="12"/>
                  </a:cubicBezTo>
                  <a:cubicBezTo>
                    <a:pt x="357" y="6"/>
                    <a:pt x="359" y="3"/>
                    <a:pt x="362" y="3"/>
                  </a:cubicBezTo>
                  <a:cubicBezTo>
                    <a:pt x="363" y="3"/>
                    <a:pt x="363" y="2"/>
                    <a:pt x="363" y="2"/>
                  </a:cubicBezTo>
                  <a:cubicBezTo>
                    <a:pt x="363" y="1"/>
                    <a:pt x="363" y="1"/>
                    <a:pt x="362" y="1"/>
                  </a:cubicBezTo>
                  <a:cubicBezTo>
                    <a:pt x="362" y="1"/>
                    <a:pt x="361" y="1"/>
                    <a:pt x="361" y="1"/>
                  </a:cubicBezTo>
                  <a:cubicBezTo>
                    <a:pt x="357" y="1"/>
                    <a:pt x="354" y="1"/>
                    <a:pt x="352" y="1"/>
                  </a:cubicBezTo>
                  <a:cubicBezTo>
                    <a:pt x="351" y="1"/>
                    <a:pt x="350" y="1"/>
                    <a:pt x="349" y="1"/>
                  </a:cubicBezTo>
                  <a:cubicBezTo>
                    <a:pt x="347" y="1"/>
                    <a:pt x="345" y="1"/>
                    <a:pt x="344" y="1"/>
                  </a:cubicBezTo>
                  <a:cubicBezTo>
                    <a:pt x="344" y="1"/>
                    <a:pt x="343" y="1"/>
                    <a:pt x="343" y="2"/>
                  </a:cubicBezTo>
                  <a:cubicBezTo>
                    <a:pt x="343" y="2"/>
                    <a:pt x="344" y="3"/>
                    <a:pt x="345" y="3"/>
                  </a:cubicBezTo>
                  <a:cubicBezTo>
                    <a:pt x="348" y="3"/>
                    <a:pt x="351" y="4"/>
                    <a:pt x="352" y="6"/>
                  </a:cubicBezTo>
                  <a:cubicBezTo>
                    <a:pt x="353" y="8"/>
                    <a:pt x="354" y="13"/>
                    <a:pt x="354" y="19"/>
                  </a:cubicBezTo>
                  <a:cubicBezTo>
                    <a:pt x="354" y="24"/>
                    <a:pt x="354" y="29"/>
                    <a:pt x="353" y="35"/>
                  </a:cubicBezTo>
                  <a:cubicBezTo>
                    <a:pt x="353" y="37"/>
                    <a:pt x="353" y="37"/>
                    <a:pt x="352" y="37"/>
                  </a:cubicBezTo>
                  <a:cubicBezTo>
                    <a:pt x="352" y="37"/>
                    <a:pt x="351" y="36"/>
                    <a:pt x="349" y="34"/>
                  </a:cubicBezTo>
                  <a:cubicBezTo>
                    <a:pt x="348" y="33"/>
                    <a:pt x="348" y="33"/>
                    <a:pt x="348" y="33"/>
                  </a:cubicBezTo>
                  <a:cubicBezTo>
                    <a:pt x="327" y="10"/>
                    <a:pt x="327" y="10"/>
                    <a:pt x="327" y="10"/>
                  </a:cubicBezTo>
                  <a:cubicBezTo>
                    <a:pt x="327" y="10"/>
                    <a:pt x="326" y="9"/>
                    <a:pt x="325" y="8"/>
                  </a:cubicBezTo>
                  <a:cubicBezTo>
                    <a:pt x="325" y="8"/>
                    <a:pt x="325" y="8"/>
                    <a:pt x="325" y="8"/>
                  </a:cubicBezTo>
                  <a:close/>
                  <a:moveTo>
                    <a:pt x="396" y="9"/>
                  </a:moveTo>
                  <a:cubicBezTo>
                    <a:pt x="396" y="7"/>
                    <a:pt x="396" y="5"/>
                    <a:pt x="397" y="5"/>
                  </a:cubicBezTo>
                  <a:cubicBezTo>
                    <a:pt x="397" y="4"/>
                    <a:pt x="398" y="3"/>
                    <a:pt x="400" y="3"/>
                  </a:cubicBezTo>
                  <a:cubicBezTo>
                    <a:pt x="401" y="3"/>
                    <a:pt x="401" y="3"/>
                    <a:pt x="401" y="3"/>
                  </a:cubicBezTo>
                  <a:cubicBezTo>
                    <a:pt x="401" y="3"/>
                    <a:pt x="401" y="2"/>
                    <a:pt x="401" y="2"/>
                  </a:cubicBezTo>
                  <a:cubicBezTo>
                    <a:pt x="401" y="1"/>
                    <a:pt x="401" y="1"/>
                    <a:pt x="400" y="1"/>
                  </a:cubicBezTo>
                  <a:cubicBezTo>
                    <a:pt x="399" y="1"/>
                    <a:pt x="397" y="1"/>
                    <a:pt x="394" y="1"/>
                  </a:cubicBezTo>
                  <a:cubicBezTo>
                    <a:pt x="391" y="1"/>
                    <a:pt x="391" y="1"/>
                    <a:pt x="391" y="1"/>
                  </a:cubicBezTo>
                  <a:cubicBezTo>
                    <a:pt x="389" y="1"/>
                    <a:pt x="387" y="2"/>
                    <a:pt x="386" y="2"/>
                  </a:cubicBezTo>
                  <a:cubicBezTo>
                    <a:pt x="383" y="2"/>
                    <a:pt x="382" y="1"/>
                    <a:pt x="381" y="1"/>
                  </a:cubicBezTo>
                  <a:cubicBezTo>
                    <a:pt x="380" y="1"/>
                    <a:pt x="379" y="1"/>
                    <a:pt x="379" y="1"/>
                  </a:cubicBezTo>
                  <a:cubicBezTo>
                    <a:pt x="378" y="1"/>
                    <a:pt x="378" y="1"/>
                    <a:pt x="378" y="2"/>
                  </a:cubicBezTo>
                  <a:cubicBezTo>
                    <a:pt x="378" y="2"/>
                    <a:pt x="378" y="3"/>
                    <a:pt x="378" y="3"/>
                  </a:cubicBezTo>
                  <a:cubicBezTo>
                    <a:pt x="379" y="3"/>
                    <a:pt x="380" y="3"/>
                    <a:pt x="381" y="4"/>
                  </a:cubicBezTo>
                  <a:cubicBezTo>
                    <a:pt x="383" y="4"/>
                    <a:pt x="385" y="5"/>
                    <a:pt x="386" y="6"/>
                  </a:cubicBezTo>
                  <a:cubicBezTo>
                    <a:pt x="386" y="7"/>
                    <a:pt x="387" y="8"/>
                    <a:pt x="387" y="11"/>
                  </a:cubicBezTo>
                  <a:cubicBezTo>
                    <a:pt x="387" y="42"/>
                    <a:pt x="387" y="42"/>
                    <a:pt x="387" y="42"/>
                  </a:cubicBezTo>
                  <a:cubicBezTo>
                    <a:pt x="387" y="45"/>
                    <a:pt x="387" y="45"/>
                    <a:pt x="387" y="45"/>
                  </a:cubicBezTo>
                  <a:cubicBezTo>
                    <a:pt x="387" y="47"/>
                    <a:pt x="386" y="49"/>
                    <a:pt x="386" y="50"/>
                  </a:cubicBezTo>
                  <a:cubicBezTo>
                    <a:pt x="385" y="51"/>
                    <a:pt x="384" y="52"/>
                    <a:pt x="382" y="52"/>
                  </a:cubicBezTo>
                  <a:cubicBezTo>
                    <a:pt x="381" y="53"/>
                    <a:pt x="381" y="53"/>
                    <a:pt x="381" y="53"/>
                  </a:cubicBezTo>
                  <a:cubicBezTo>
                    <a:pt x="381" y="54"/>
                    <a:pt x="381" y="54"/>
                    <a:pt x="381" y="54"/>
                  </a:cubicBezTo>
                  <a:cubicBezTo>
                    <a:pt x="381" y="54"/>
                    <a:pt x="382" y="54"/>
                    <a:pt x="382" y="54"/>
                  </a:cubicBezTo>
                  <a:cubicBezTo>
                    <a:pt x="383" y="54"/>
                    <a:pt x="384" y="54"/>
                    <a:pt x="385" y="54"/>
                  </a:cubicBezTo>
                  <a:cubicBezTo>
                    <a:pt x="386" y="54"/>
                    <a:pt x="389" y="54"/>
                    <a:pt x="391" y="54"/>
                  </a:cubicBezTo>
                  <a:cubicBezTo>
                    <a:pt x="393" y="54"/>
                    <a:pt x="396" y="54"/>
                    <a:pt x="399" y="54"/>
                  </a:cubicBezTo>
                  <a:cubicBezTo>
                    <a:pt x="401" y="54"/>
                    <a:pt x="402" y="54"/>
                    <a:pt x="402" y="54"/>
                  </a:cubicBezTo>
                  <a:cubicBezTo>
                    <a:pt x="404" y="54"/>
                    <a:pt x="405" y="54"/>
                    <a:pt x="405" y="53"/>
                  </a:cubicBezTo>
                  <a:cubicBezTo>
                    <a:pt x="405" y="53"/>
                    <a:pt x="404" y="52"/>
                    <a:pt x="403" y="52"/>
                  </a:cubicBezTo>
                  <a:cubicBezTo>
                    <a:pt x="401" y="52"/>
                    <a:pt x="400" y="52"/>
                    <a:pt x="398" y="51"/>
                  </a:cubicBezTo>
                  <a:cubicBezTo>
                    <a:pt x="397" y="49"/>
                    <a:pt x="396" y="48"/>
                    <a:pt x="396" y="46"/>
                  </a:cubicBezTo>
                  <a:cubicBezTo>
                    <a:pt x="396" y="42"/>
                    <a:pt x="396" y="42"/>
                    <a:pt x="396" y="42"/>
                  </a:cubicBezTo>
                  <a:cubicBezTo>
                    <a:pt x="396" y="9"/>
                    <a:pt x="396" y="9"/>
                    <a:pt x="396" y="9"/>
                  </a:cubicBezTo>
                  <a:close/>
                  <a:moveTo>
                    <a:pt x="434" y="6"/>
                  </a:moveTo>
                  <a:cubicBezTo>
                    <a:pt x="434" y="4"/>
                    <a:pt x="435" y="3"/>
                    <a:pt x="437" y="3"/>
                  </a:cubicBezTo>
                  <a:cubicBezTo>
                    <a:pt x="438" y="3"/>
                    <a:pt x="438" y="2"/>
                    <a:pt x="438" y="2"/>
                  </a:cubicBezTo>
                  <a:cubicBezTo>
                    <a:pt x="438" y="1"/>
                    <a:pt x="438" y="1"/>
                    <a:pt x="437" y="1"/>
                  </a:cubicBezTo>
                  <a:cubicBezTo>
                    <a:pt x="437" y="1"/>
                    <a:pt x="436" y="1"/>
                    <a:pt x="434" y="1"/>
                  </a:cubicBezTo>
                  <a:cubicBezTo>
                    <a:pt x="430" y="1"/>
                    <a:pt x="430" y="1"/>
                    <a:pt x="430" y="1"/>
                  </a:cubicBezTo>
                  <a:cubicBezTo>
                    <a:pt x="423" y="1"/>
                    <a:pt x="423" y="1"/>
                    <a:pt x="423" y="1"/>
                  </a:cubicBezTo>
                  <a:cubicBezTo>
                    <a:pt x="422" y="1"/>
                    <a:pt x="420" y="1"/>
                    <a:pt x="419" y="1"/>
                  </a:cubicBezTo>
                  <a:cubicBezTo>
                    <a:pt x="418" y="1"/>
                    <a:pt x="418" y="1"/>
                    <a:pt x="418" y="1"/>
                  </a:cubicBezTo>
                  <a:cubicBezTo>
                    <a:pt x="417" y="1"/>
                    <a:pt x="417" y="1"/>
                    <a:pt x="417" y="2"/>
                  </a:cubicBezTo>
                  <a:cubicBezTo>
                    <a:pt x="417" y="2"/>
                    <a:pt x="417" y="3"/>
                    <a:pt x="418" y="3"/>
                  </a:cubicBezTo>
                  <a:cubicBezTo>
                    <a:pt x="420" y="3"/>
                    <a:pt x="421" y="4"/>
                    <a:pt x="422" y="6"/>
                  </a:cubicBezTo>
                  <a:cubicBezTo>
                    <a:pt x="423" y="7"/>
                    <a:pt x="425" y="10"/>
                    <a:pt x="427" y="15"/>
                  </a:cubicBezTo>
                  <a:cubicBezTo>
                    <a:pt x="428" y="19"/>
                    <a:pt x="430" y="24"/>
                    <a:pt x="432" y="29"/>
                  </a:cubicBezTo>
                  <a:cubicBezTo>
                    <a:pt x="442" y="50"/>
                    <a:pt x="442" y="50"/>
                    <a:pt x="442" y="50"/>
                  </a:cubicBezTo>
                  <a:cubicBezTo>
                    <a:pt x="442" y="52"/>
                    <a:pt x="442" y="52"/>
                    <a:pt x="442" y="52"/>
                  </a:cubicBezTo>
                  <a:cubicBezTo>
                    <a:pt x="443" y="54"/>
                    <a:pt x="443" y="54"/>
                    <a:pt x="443" y="54"/>
                  </a:cubicBezTo>
                  <a:cubicBezTo>
                    <a:pt x="444" y="55"/>
                    <a:pt x="444" y="55"/>
                    <a:pt x="445" y="55"/>
                  </a:cubicBezTo>
                  <a:cubicBezTo>
                    <a:pt x="445" y="55"/>
                    <a:pt x="446" y="55"/>
                    <a:pt x="446" y="53"/>
                  </a:cubicBezTo>
                  <a:cubicBezTo>
                    <a:pt x="447" y="53"/>
                    <a:pt x="447" y="51"/>
                    <a:pt x="449" y="48"/>
                  </a:cubicBezTo>
                  <a:cubicBezTo>
                    <a:pt x="449" y="48"/>
                    <a:pt x="450" y="46"/>
                    <a:pt x="452" y="41"/>
                  </a:cubicBezTo>
                  <a:cubicBezTo>
                    <a:pt x="459" y="26"/>
                    <a:pt x="459" y="26"/>
                    <a:pt x="459" y="26"/>
                  </a:cubicBezTo>
                  <a:cubicBezTo>
                    <a:pt x="465" y="13"/>
                    <a:pt x="465" y="13"/>
                    <a:pt x="465" y="13"/>
                  </a:cubicBezTo>
                  <a:cubicBezTo>
                    <a:pt x="466" y="9"/>
                    <a:pt x="468" y="6"/>
                    <a:pt x="469" y="5"/>
                  </a:cubicBezTo>
                  <a:cubicBezTo>
                    <a:pt x="470" y="4"/>
                    <a:pt x="471" y="3"/>
                    <a:pt x="472" y="3"/>
                  </a:cubicBezTo>
                  <a:cubicBezTo>
                    <a:pt x="473" y="2"/>
                    <a:pt x="474" y="2"/>
                    <a:pt x="474" y="1"/>
                  </a:cubicBezTo>
                  <a:cubicBezTo>
                    <a:pt x="474" y="1"/>
                    <a:pt x="473" y="0"/>
                    <a:pt x="473" y="0"/>
                  </a:cubicBezTo>
                  <a:cubicBezTo>
                    <a:pt x="473" y="0"/>
                    <a:pt x="472" y="1"/>
                    <a:pt x="471" y="1"/>
                  </a:cubicBezTo>
                  <a:cubicBezTo>
                    <a:pt x="470" y="1"/>
                    <a:pt x="468" y="1"/>
                    <a:pt x="465" y="1"/>
                  </a:cubicBezTo>
                  <a:cubicBezTo>
                    <a:pt x="464" y="1"/>
                    <a:pt x="463" y="1"/>
                    <a:pt x="461" y="1"/>
                  </a:cubicBezTo>
                  <a:cubicBezTo>
                    <a:pt x="457" y="1"/>
                    <a:pt x="457" y="1"/>
                    <a:pt x="457" y="1"/>
                  </a:cubicBezTo>
                  <a:cubicBezTo>
                    <a:pt x="456" y="1"/>
                    <a:pt x="455" y="1"/>
                    <a:pt x="455" y="1"/>
                  </a:cubicBezTo>
                  <a:cubicBezTo>
                    <a:pt x="454" y="1"/>
                    <a:pt x="454" y="1"/>
                    <a:pt x="454" y="2"/>
                  </a:cubicBezTo>
                  <a:cubicBezTo>
                    <a:pt x="454" y="2"/>
                    <a:pt x="455" y="2"/>
                    <a:pt x="455" y="3"/>
                  </a:cubicBezTo>
                  <a:cubicBezTo>
                    <a:pt x="458" y="3"/>
                    <a:pt x="459" y="4"/>
                    <a:pt x="460" y="5"/>
                  </a:cubicBezTo>
                  <a:cubicBezTo>
                    <a:pt x="461" y="6"/>
                    <a:pt x="462" y="7"/>
                    <a:pt x="462" y="9"/>
                  </a:cubicBezTo>
                  <a:cubicBezTo>
                    <a:pt x="462" y="11"/>
                    <a:pt x="461" y="16"/>
                    <a:pt x="458" y="22"/>
                  </a:cubicBezTo>
                  <a:cubicBezTo>
                    <a:pt x="449" y="42"/>
                    <a:pt x="449" y="42"/>
                    <a:pt x="449" y="42"/>
                  </a:cubicBezTo>
                  <a:cubicBezTo>
                    <a:pt x="449" y="42"/>
                    <a:pt x="448" y="43"/>
                    <a:pt x="448" y="43"/>
                  </a:cubicBezTo>
                  <a:cubicBezTo>
                    <a:pt x="448" y="43"/>
                    <a:pt x="447" y="42"/>
                    <a:pt x="447" y="41"/>
                  </a:cubicBezTo>
                  <a:cubicBezTo>
                    <a:pt x="438" y="20"/>
                    <a:pt x="438" y="20"/>
                    <a:pt x="438" y="20"/>
                  </a:cubicBezTo>
                  <a:cubicBezTo>
                    <a:pt x="435" y="13"/>
                    <a:pt x="434" y="9"/>
                    <a:pt x="434" y="6"/>
                  </a:cubicBezTo>
                  <a:cubicBezTo>
                    <a:pt x="434" y="6"/>
                    <a:pt x="434" y="6"/>
                    <a:pt x="434" y="6"/>
                  </a:cubicBezTo>
                  <a:close/>
                  <a:moveTo>
                    <a:pt x="505" y="8"/>
                  </a:moveTo>
                  <a:cubicBezTo>
                    <a:pt x="505" y="6"/>
                    <a:pt x="505" y="5"/>
                    <a:pt x="507" y="4"/>
                  </a:cubicBezTo>
                  <a:cubicBezTo>
                    <a:pt x="509" y="4"/>
                    <a:pt x="509" y="4"/>
                    <a:pt x="509" y="4"/>
                  </a:cubicBezTo>
                  <a:cubicBezTo>
                    <a:pt x="514" y="4"/>
                    <a:pt x="514" y="4"/>
                    <a:pt x="514" y="4"/>
                  </a:cubicBezTo>
                  <a:cubicBezTo>
                    <a:pt x="518" y="4"/>
                    <a:pt x="521" y="5"/>
                    <a:pt x="523" y="6"/>
                  </a:cubicBezTo>
                  <a:cubicBezTo>
                    <a:pt x="525" y="7"/>
                    <a:pt x="526" y="9"/>
                    <a:pt x="526" y="11"/>
                  </a:cubicBezTo>
                  <a:cubicBezTo>
                    <a:pt x="526" y="13"/>
                    <a:pt x="526" y="13"/>
                    <a:pt x="527" y="13"/>
                  </a:cubicBezTo>
                  <a:cubicBezTo>
                    <a:pt x="528" y="13"/>
                    <a:pt x="528" y="12"/>
                    <a:pt x="528" y="10"/>
                  </a:cubicBezTo>
                  <a:cubicBezTo>
                    <a:pt x="528" y="9"/>
                    <a:pt x="528" y="8"/>
                    <a:pt x="528" y="5"/>
                  </a:cubicBezTo>
                  <a:cubicBezTo>
                    <a:pt x="528" y="4"/>
                    <a:pt x="528" y="3"/>
                    <a:pt x="528" y="2"/>
                  </a:cubicBezTo>
                  <a:cubicBezTo>
                    <a:pt x="528" y="1"/>
                    <a:pt x="527" y="1"/>
                    <a:pt x="527" y="1"/>
                  </a:cubicBezTo>
                  <a:cubicBezTo>
                    <a:pt x="527" y="1"/>
                    <a:pt x="526" y="1"/>
                    <a:pt x="526" y="1"/>
                  </a:cubicBezTo>
                  <a:cubicBezTo>
                    <a:pt x="524" y="1"/>
                    <a:pt x="519" y="1"/>
                    <a:pt x="510" y="1"/>
                  </a:cubicBezTo>
                  <a:cubicBezTo>
                    <a:pt x="496" y="1"/>
                    <a:pt x="496" y="1"/>
                    <a:pt x="496" y="1"/>
                  </a:cubicBezTo>
                  <a:cubicBezTo>
                    <a:pt x="492" y="1"/>
                    <a:pt x="492" y="1"/>
                    <a:pt x="492" y="1"/>
                  </a:cubicBezTo>
                  <a:cubicBezTo>
                    <a:pt x="491" y="1"/>
                    <a:pt x="490" y="1"/>
                    <a:pt x="490" y="1"/>
                  </a:cubicBezTo>
                  <a:cubicBezTo>
                    <a:pt x="489" y="1"/>
                    <a:pt x="489" y="1"/>
                    <a:pt x="489" y="1"/>
                  </a:cubicBezTo>
                  <a:cubicBezTo>
                    <a:pt x="488" y="1"/>
                    <a:pt x="487" y="1"/>
                    <a:pt x="487" y="2"/>
                  </a:cubicBezTo>
                  <a:cubicBezTo>
                    <a:pt x="487" y="2"/>
                    <a:pt x="488" y="3"/>
                    <a:pt x="489" y="3"/>
                  </a:cubicBezTo>
                  <a:cubicBezTo>
                    <a:pt x="491" y="3"/>
                    <a:pt x="493" y="4"/>
                    <a:pt x="494" y="5"/>
                  </a:cubicBezTo>
                  <a:cubicBezTo>
                    <a:pt x="495" y="6"/>
                    <a:pt x="496" y="8"/>
                    <a:pt x="496" y="11"/>
                  </a:cubicBezTo>
                  <a:cubicBezTo>
                    <a:pt x="496" y="42"/>
                    <a:pt x="496" y="42"/>
                    <a:pt x="496" y="42"/>
                  </a:cubicBezTo>
                  <a:cubicBezTo>
                    <a:pt x="496" y="44"/>
                    <a:pt x="496" y="46"/>
                    <a:pt x="495" y="47"/>
                  </a:cubicBezTo>
                  <a:cubicBezTo>
                    <a:pt x="495" y="49"/>
                    <a:pt x="495" y="50"/>
                    <a:pt x="494" y="51"/>
                  </a:cubicBezTo>
                  <a:cubicBezTo>
                    <a:pt x="494" y="51"/>
                    <a:pt x="493" y="52"/>
                    <a:pt x="491" y="52"/>
                  </a:cubicBezTo>
                  <a:cubicBezTo>
                    <a:pt x="491" y="53"/>
                    <a:pt x="490" y="53"/>
                    <a:pt x="490" y="54"/>
                  </a:cubicBezTo>
                  <a:cubicBezTo>
                    <a:pt x="490" y="54"/>
                    <a:pt x="491" y="54"/>
                    <a:pt x="491" y="54"/>
                  </a:cubicBezTo>
                  <a:cubicBezTo>
                    <a:pt x="492" y="54"/>
                    <a:pt x="493" y="54"/>
                    <a:pt x="494" y="54"/>
                  </a:cubicBezTo>
                  <a:cubicBezTo>
                    <a:pt x="497" y="54"/>
                    <a:pt x="500" y="54"/>
                    <a:pt x="502" y="54"/>
                  </a:cubicBezTo>
                  <a:cubicBezTo>
                    <a:pt x="505" y="54"/>
                    <a:pt x="507" y="54"/>
                    <a:pt x="509" y="54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15" y="55"/>
                    <a:pt x="517" y="55"/>
                    <a:pt x="519" y="55"/>
                  </a:cubicBezTo>
                  <a:cubicBezTo>
                    <a:pt x="522" y="55"/>
                    <a:pt x="524" y="54"/>
                    <a:pt x="526" y="54"/>
                  </a:cubicBezTo>
                  <a:cubicBezTo>
                    <a:pt x="527" y="53"/>
                    <a:pt x="529" y="51"/>
                    <a:pt x="530" y="49"/>
                  </a:cubicBezTo>
                  <a:cubicBezTo>
                    <a:pt x="531" y="47"/>
                    <a:pt x="532" y="44"/>
                    <a:pt x="532" y="42"/>
                  </a:cubicBezTo>
                  <a:cubicBezTo>
                    <a:pt x="532" y="42"/>
                    <a:pt x="532" y="41"/>
                    <a:pt x="532" y="41"/>
                  </a:cubicBezTo>
                  <a:cubicBezTo>
                    <a:pt x="532" y="41"/>
                    <a:pt x="531" y="41"/>
                    <a:pt x="531" y="41"/>
                  </a:cubicBezTo>
                  <a:cubicBezTo>
                    <a:pt x="531" y="41"/>
                    <a:pt x="531" y="41"/>
                    <a:pt x="531" y="41"/>
                  </a:cubicBezTo>
                  <a:cubicBezTo>
                    <a:pt x="527" y="48"/>
                    <a:pt x="520" y="51"/>
                    <a:pt x="510" y="51"/>
                  </a:cubicBezTo>
                  <a:cubicBezTo>
                    <a:pt x="509" y="51"/>
                    <a:pt x="508" y="51"/>
                    <a:pt x="507" y="50"/>
                  </a:cubicBezTo>
                  <a:cubicBezTo>
                    <a:pt x="507" y="50"/>
                    <a:pt x="506" y="49"/>
                    <a:pt x="506" y="48"/>
                  </a:cubicBezTo>
                  <a:cubicBezTo>
                    <a:pt x="505" y="46"/>
                    <a:pt x="505" y="44"/>
                    <a:pt x="505" y="40"/>
                  </a:cubicBezTo>
                  <a:cubicBezTo>
                    <a:pt x="505" y="37"/>
                    <a:pt x="505" y="37"/>
                    <a:pt x="505" y="37"/>
                  </a:cubicBezTo>
                  <a:cubicBezTo>
                    <a:pt x="505" y="34"/>
                    <a:pt x="505" y="32"/>
                    <a:pt x="505" y="30"/>
                  </a:cubicBezTo>
                  <a:cubicBezTo>
                    <a:pt x="505" y="29"/>
                    <a:pt x="505" y="28"/>
                    <a:pt x="506" y="28"/>
                  </a:cubicBezTo>
                  <a:cubicBezTo>
                    <a:pt x="506" y="28"/>
                    <a:pt x="507" y="28"/>
                    <a:pt x="508" y="28"/>
                  </a:cubicBezTo>
                  <a:cubicBezTo>
                    <a:pt x="511" y="28"/>
                    <a:pt x="511" y="28"/>
                    <a:pt x="511" y="28"/>
                  </a:cubicBezTo>
                  <a:cubicBezTo>
                    <a:pt x="514" y="28"/>
                    <a:pt x="516" y="28"/>
                    <a:pt x="517" y="28"/>
                  </a:cubicBezTo>
                  <a:cubicBezTo>
                    <a:pt x="518" y="28"/>
                    <a:pt x="518" y="28"/>
                    <a:pt x="519" y="29"/>
                  </a:cubicBezTo>
                  <a:cubicBezTo>
                    <a:pt x="520" y="30"/>
                    <a:pt x="521" y="32"/>
                    <a:pt x="521" y="34"/>
                  </a:cubicBezTo>
                  <a:cubicBezTo>
                    <a:pt x="522" y="35"/>
                    <a:pt x="522" y="36"/>
                    <a:pt x="523" y="36"/>
                  </a:cubicBezTo>
                  <a:cubicBezTo>
                    <a:pt x="523" y="35"/>
                    <a:pt x="523" y="35"/>
                    <a:pt x="523" y="35"/>
                  </a:cubicBezTo>
                  <a:cubicBezTo>
                    <a:pt x="523" y="35"/>
                    <a:pt x="523" y="35"/>
                    <a:pt x="523" y="35"/>
                  </a:cubicBezTo>
                  <a:cubicBezTo>
                    <a:pt x="523" y="33"/>
                    <a:pt x="523" y="33"/>
                    <a:pt x="523" y="33"/>
                  </a:cubicBezTo>
                  <a:cubicBezTo>
                    <a:pt x="523" y="31"/>
                    <a:pt x="523" y="29"/>
                    <a:pt x="523" y="27"/>
                  </a:cubicBezTo>
                  <a:cubicBezTo>
                    <a:pt x="523" y="24"/>
                    <a:pt x="523" y="22"/>
                    <a:pt x="523" y="21"/>
                  </a:cubicBezTo>
                  <a:cubicBezTo>
                    <a:pt x="523" y="21"/>
                    <a:pt x="523" y="20"/>
                    <a:pt x="523" y="20"/>
                  </a:cubicBezTo>
                  <a:cubicBezTo>
                    <a:pt x="523" y="19"/>
                    <a:pt x="523" y="18"/>
                    <a:pt x="523" y="18"/>
                  </a:cubicBezTo>
                  <a:cubicBezTo>
                    <a:pt x="523" y="17"/>
                    <a:pt x="523" y="17"/>
                    <a:pt x="522" y="17"/>
                  </a:cubicBezTo>
                  <a:cubicBezTo>
                    <a:pt x="521" y="17"/>
                    <a:pt x="521" y="17"/>
                    <a:pt x="521" y="18"/>
                  </a:cubicBezTo>
                  <a:cubicBezTo>
                    <a:pt x="520" y="20"/>
                    <a:pt x="520" y="20"/>
                    <a:pt x="520" y="20"/>
                  </a:cubicBezTo>
                  <a:cubicBezTo>
                    <a:pt x="519" y="22"/>
                    <a:pt x="517" y="24"/>
                    <a:pt x="514" y="24"/>
                  </a:cubicBezTo>
                  <a:cubicBezTo>
                    <a:pt x="511" y="24"/>
                    <a:pt x="511" y="24"/>
                    <a:pt x="511" y="24"/>
                  </a:cubicBezTo>
                  <a:cubicBezTo>
                    <a:pt x="509" y="24"/>
                    <a:pt x="509" y="24"/>
                    <a:pt x="509" y="24"/>
                  </a:cubicBezTo>
                  <a:cubicBezTo>
                    <a:pt x="508" y="24"/>
                    <a:pt x="508" y="24"/>
                    <a:pt x="508" y="24"/>
                  </a:cubicBezTo>
                  <a:cubicBezTo>
                    <a:pt x="506" y="24"/>
                    <a:pt x="506" y="24"/>
                    <a:pt x="505" y="23"/>
                  </a:cubicBezTo>
                  <a:cubicBezTo>
                    <a:pt x="505" y="22"/>
                    <a:pt x="505" y="21"/>
                    <a:pt x="505" y="18"/>
                  </a:cubicBezTo>
                  <a:cubicBezTo>
                    <a:pt x="505" y="10"/>
                    <a:pt x="505" y="10"/>
                    <a:pt x="505" y="10"/>
                  </a:cubicBezTo>
                  <a:cubicBezTo>
                    <a:pt x="505" y="8"/>
                    <a:pt x="505" y="8"/>
                    <a:pt x="505" y="8"/>
                  </a:cubicBezTo>
                  <a:close/>
                  <a:moveTo>
                    <a:pt x="563" y="31"/>
                  </a:moveTo>
                  <a:cubicBezTo>
                    <a:pt x="563" y="30"/>
                    <a:pt x="563" y="29"/>
                    <a:pt x="563" y="29"/>
                  </a:cubicBezTo>
                  <a:cubicBezTo>
                    <a:pt x="565" y="29"/>
                    <a:pt x="565" y="29"/>
                    <a:pt x="565" y="29"/>
                  </a:cubicBezTo>
                  <a:cubicBezTo>
                    <a:pt x="567" y="29"/>
                    <a:pt x="567" y="29"/>
                    <a:pt x="567" y="29"/>
                  </a:cubicBezTo>
                  <a:cubicBezTo>
                    <a:pt x="569" y="29"/>
                    <a:pt x="571" y="29"/>
                    <a:pt x="572" y="30"/>
                  </a:cubicBezTo>
                  <a:cubicBezTo>
                    <a:pt x="573" y="31"/>
                    <a:pt x="574" y="33"/>
                    <a:pt x="575" y="36"/>
                  </a:cubicBezTo>
                  <a:cubicBezTo>
                    <a:pt x="579" y="43"/>
                    <a:pt x="582" y="48"/>
                    <a:pt x="584" y="50"/>
                  </a:cubicBezTo>
                  <a:cubicBezTo>
                    <a:pt x="586" y="53"/>
                    <a:pt x="589" y="54"/>
                    <a:pt x="591" y="54"/>
                  </a:cubicBezTo>
                  <a:cubicBezTo>
                    <a:pt x="593" y="54"/>
                    <a:pt x="595" y="54"/>
                    <a:pt x="597" y="53"/>
                  </a:cubicBezTo>
                  <a:cubicBezTo>
                    <a:pt x="599" y="52"/>
                    <a:pt x="600" y="51"/>
                    <a:pt x="600" y="50"/>
                  </a:cubicBezTo>
                  <a:cubicBezTo>
                    <a:pt x="600" y="50"/>
                    <a:pt x="600" y="49"/>
                    <a:pt x="599" y="49"/>
                  </a:cubicBezTo>
                  <a:cubicBezTo>
                    <a:pt x="599" y="49"/>
                    <a:pt x="599" y="49"/>
                    <a:pt x="599" y="50"/>
                  </a:cubicBezTo>
                  <a:cubicBezTo>
                    <a:pt x="598" y="50"/>
                    <a:pt x="597" y="50"/>
                    <a:pt x="597" y="50"/>
                  </a:cubicBezTo>
                  <a:cubicBezTo>
                    <a:pt x="595" y="50"/>
                    <a:pt x="594" y="49"/>
                    <a:pt x="593" y="48"/>
                  </a:cubicBezTo>
                  <a:cubicBezTo>
                    <a:pt x="592" y="47"/>
                    <a:pt x="591" y="46"/>
                    <a:pt x="589" y="43"/>
                  </a:cubicBezTo>
                  <a:cubicBezTo>
                    <a:pt x="585" y="36"/>
                    <a:pt x="585" y="36"/>
                    <a:pt x="585" y="36"/>
                  </a:cubicBezTo>
                  <a:cubicBezTo>
                    <a:pt x="582" y="30"/>
                    <a:pt x="582" y="30"/>
                    <a:pt x="582" y="30"/>
                  </a:cubicBezTo>
                  <a:cubicBezTo>
                    <a:pt x="581" y="29"/>
                    <a:pt x="581" y="29"/>
                    <a:pt x="581" y="28"/>
                  </a:cubicBezTo>
                  <a:cubicBezTo>
                    <a:pt x="581" y="28"/>
                    <a:pt x="581" y="28"/>
                    <a:pt x="581" y="27"/>
                  </a:cubicBezTo>
                  <a:cubicBezTo>
                    <a:pt x="580" y="27"/>
                    <a:pt x="581" y="27"/>
                    <a:pt x="581" y="27"/>
                  </a:cubicBezTo>
                  <a:cubicBezTo>
                    <a:pt x="584" y="25"/>
                    <a:pt x="586" y="24"/>
                    <a:pt x="587" y="22"/>
                  </a:cubicBezTo>
                  <a:cubicBezTo>
                    <a:pt x="589" y="20"/>
                    <a:pt x="589" y="17"/>
                    <a:pt x="589" y="15"/>
                  </a:cubicBezTo>
                  <a:cubicBezTo>
                    <a:pt x="589" y="11"/>
                    <a:pt x="588" y="7"/>
                    <a:pt x="584" y="5"/>
                  </a:cubicBezTo>
                  <a:cubicBezTo>
                    <a:pt x="581" y="2"/>
                    <a:pt x="577" y="1"/>
                    <a:pt x="572" y="1"/>
                  </a:cubicBezTo>
                  <a:cubicBezTo>
                    <a:pt x="571" y="1"/>
                    <a:pt x="568" y="1"/>
                    <a:pt x="563" y="1"/>
                  </a:cubicBezTo>
                  <a:cubicBezTo>
                    <a:pt x="559" y="1"/>
                    <a:pt x="556" y="2"/>
                    <a:pt x="554" y="2"/>
                  </a:cubicBezTo>
                  <a:cubicBezTo>
                    <a:pt x="551" y="2"/>
                    <a:pt x="549" y="1"/>
                    <a:pt x="547" y="1"/>
                  </a:cubicBezTo>
                  <a:cubicBezTo>
                    <a:pt x="546" y="1"/>
                    <a:pt x="546" y="1"/>
                    <a:pt x="546" y="1"/>
                  </a:cubicBezTo>
                  <a:cubicBezTo>
                    <a:pt x="545" y="1"/>
                    <a:pt x="545" y="1"/>
                    <a:pt x="545" y="2"/>
                  </a:cubicBezTo>
                  <a:cubicBezTo>
                    <a:pt x="545" y="3"/>
                    <a:pt x="545" y="3"/>
                    <a:pt x="546" y="4"/>
                  </a:cubicBezTo>
                  <a:cubicBezTo>
                    <a:pt x="549" y="4"/>
                    <a:pt x="551" y="5"/>
                    <a:pt x="552" y="7"/>
                  </a:cubicBezTo>
                  <a:cubicBezTo>
                    <a:pt x="553" y="8"/>
                    <a:pt x="554" y="10"/>
                    <a:pt x="554" y="13"/>
                  </a:cubicBezTo>
                  <a:cubicBezTo>
                    <a:pt x="554" y="41"/>
                    <a:pt x="554" y="41"/>
                    <a:pt x="554" y="41"/>
                  </a:cubicBezTo>
                  <a:cubicBezTo>
                    <a:pt x="554" y="43"/>
                    <a:pt x="554" y="43"/>
                    <a:pt x="554" y="43"/>
                  </a:cubicBezTo>
                  <a:cubicBezTo>
                    <a:pt x="554" y="46"/>
                    <a:pt x="554" y="46"/>
                    <a:pt x="554" y="46"/>
                  </a:cubicBezTo>
                  <a:cubicBezTo>
                    <a:pt x="554" y="48"/>
                    <a:pt x="553" y="49"/>
                    <a:pt x="553" y="50"/>
                  </a:cubicBezTo>
                  <a:cubicBezTo>
                    <a:pt x="552" y="51"/>
                    <a:pt x="551" y="52"/>
                    <a:pt x="549" y="53"/>
                  </a:cubicBezTo>
                  <a:cubicBezTo>
                    <a:pt x="548" y="53"/>
                    <a:pt x="548" y="53"/>
                    <a:pt x="548" y="54"/>
                  </a:cubicBezTo>
                  <a:cubicBezTo>
                    <a:pt x="548" y="54"/>
                    <a:pt x="549" y="55"/>
                    <a:pt x="550" y="55"/>
                  </a:cubicBezTo>
                  <a:cubicBezTo>
                    <a:pt x="550" y="55"/>
                    <a:pt x="550" y="55"/>
                    <a:pt x="551" y="55"/>
                  </a:cubicBezTo>
                  <a:cubicBezTo>
                    <a:pt x="554" y="54"/>
                    <a:pt x="554" y="54"/>
                    <a:pt x="554" y="54"/>
                  </a:cubicBezTo>
                  <a:cubicBezTo>
                    <a:pt x="557" y="54"/>
                    <a:pt x="557" y="54"/>
                    <a:pt x="557" y="54"/>
                  </a:cubicBezTo>
                  <a:cubicBezTo>
                    <a:pt x="558" y="54"/>
                    <a:pt x="560" y="54"/>
                    <a:pt x="562" y="54"/>
                  </a:cubicBezTo>
                  <a:cubicBezTo>
                    <a:pt x="564" y="54"/>
                    <a:pt x="566" y="54"/>
                    <a:pt x="568" y="54"/>
                  </a:cubicBezTo>
                  <a:cubicBezTo>
                    <a:pt x="569" y="54"/>
                    <a:pt x="569" y="54"/>
                    <a:pt x="570" y="54"/>
                  </a:cubicBezTo>
                  <a:cubicBezTo>
                    <a:pt x="570" y="54"/>
                    <a:pt x="571" y="54"/>
                    <a:pt x="571" y="53"/>
                  </a:cubicBezTo>
                  <a:cubicBezTo>
                    <a:pt x="571" y="53"/>
                    <a:pt x="570" y="52"/>
                    <a:pt x="569" y="52"/>
                  </a:cubicBezTo>
                  <a:cubicBezTo>
                    <a:pt x="567" y="52"/>
                    <a:pt x="565" y="51"/>
                    <a:pt x="564" y="49"/>
                  </a:cubicBezTo>
                  <a:cubicBezTo>
                    <a:pt x="563" y="47"/>
                    <a:pt x="563" y="44"/>
                    <a:pt x="563" y="39"/>
                  </a:cubicBezTo>
                  <a:cubicBezTo>
                    <a:pt x="563" y="31"/>
                    <a:pt x="563" y="31"/>
                    <a:pt x="563" y="31"/>
                  </a:cubicBezTo>
                  <a:close/>
                  <a:moveTo>
                    <a:pt x="564" y="5"/>
                  </a:moveTo>
                  <a:cubicBezTo>
                    <a:pt x="564" y="4"/>
                    <a:pt x="565" y="3"/>
                    <a:pt x="567" y="3"/>
                  </a:cubicBezTo>
                  <a:cubicBezTo>
                    <a:pt x="571" y="3"/>
                    <a:pt x="574" y="5"/>
                    <a:pt x="577" y="7"/>
                  </a:cubicBezTo>
                  <a:cubicBezTo>
                    <a:pt x="579" y="10"/>
                    <a:pt x="581" y="13"/>
                    <a:pt x="581" y="17"/>
                  </a:cubicBezTo>
                  <a:cubicBezTo>
                    <a:pt x="581" y="20"/>
                    <a:pt x="580" y="22"/>
                    <a:pt x="578" y="24"/>
                  </a:cubicBezTo>
                  <a:cubicBezTo>
                    <a:pt x="577" y="25"/>
                    <a:pt x="576" y="26"/>
                    <a:pt x="575" y="26"/>
                  </a:cubicBezTo>
                  <a:cubicBezTo>
                    <a:pt x="574" y="26"/>
                    <a:pt x="571" y="26"/>
                    <a:pt x="566" y="26"/>
                  </a:cubicBezTo>
                  <a:cubicBezTo>
                    <a:pt x="565" y="26"/>
                    <a:pt x="564" y="26"/>
                    <a:pt x="563" y="25"/>
                  </a:cubicBezTo>
                  <a:cubicBezTo>
                    <a:pt x="563" y="25"/>
                    <a:pt x="563" y="24"/>
                    <a:pt x="563" y="22"/>
                  </a:cubicBezTo>
                  <a:cubicBezTo>
                    <a:pt x="563" y="9"/>
                    <a:pt x="563" y="9"/>
                    <a:pt x="563" y="9"/>
                  </a:cubicBezTo>
                  <a:cubicBezTo>
                    <a:pt x="563" y="7"/>
                    <a:pt x="563" y="5"/>
                    <a:pt x="564" y="5"/>
                  </a:cubicBezTo>
                  <a:close/>
                  <a:moveTo>
                    <a:pt x="618" y="4"/>
                  </a:moveTo>
                  <a:cubicBezTo>
                    <a:pt x="616" y="7"/>
                    <a:pt x="614" y="11"/>
                    <a:pt x="614" y="15"/>
                  </a:cubicBezTo>
                  <a:cubicBezTo>
                    <a:pt x="614" y="19"/>
                    <a:pt x="615" y="22"/>
                    <a:pt x="617" y="24"/>
                  </a:cubicBezTo>
                  <a:cubicBezTo>
                    <a:pt x="619" y="26"/>
                    <a:pt x="623" y="29"/>
                    <a:pt x="629" y="31"/>
                  </a:cubicBezTo>
                  <a:cubicBezTo>
                    <a:pt x="634" y="34"/>
                    <a:pt x="634" y="34"/>
                    <a:pt x="634" y="34"/>
                  </a:cubicBezTo>
                  <a:cubicBezTo>
                    <a:pt x="637" y="35"/>
                    <a:pt x="639" y="36"/>
                    <a:pt x="640" y="37"/>
                  </a:cubicBezTo>
                  <a:cubicBezTo>
                    <a:pt x="641" y="39"/>
                    <a:pt x="642" y="40"/>
                    <a:pt x="642" y="42"/>
                  </a:cubicBezTo>
                  <a:cubicBezTo>
                    <a:pt x="642" y="45"/>
                    <a:pt x="641" y="47"/>
                    <a:pt x="639" y="49"/>
                  </a:cubicBezTo>
                  <a:cubicBezTo>
                    <a:pt x="637" y="51"/>
                    <a:pt x="634" y="52"/>
                    <a:pt x="632" y="52"/>
                  </a:cubicBezTo>
                  <a:cubicBezTo>
                    <a:pt x="628" y="52"/>
                    <a:pt x="625" y="51"/>
                    <a:pt x="622" y="48"/>
                  </a:cubicBezTo>
                  <a:cubicBezTo>
                    <a:pt x="619" y="45"/>
                    <a:pt x="616" y="41"/>
                    <a:pt x="615" y="37"/>
                  </a:cubicBezTo>
                  <a:cubicBezTo>
                    <a:pt x="615" y="36"/>
                    <a:pt x="615" y="36"/>
                    <a:pt x="614" y="36"/>
                  </a:cubicBezTo>
                  <a:cubicBezTo>
                    <a:pt x="614" y="36"/>
                    <a:pt x="613" y="36"/>
                    <a:pt x="613" y="37"/>
                  </a:cubicBezTo>
                  <a:cubicBezTo>
                    <a:pt x="613" y="38"/>
                    <a:pt x="614" y="41"/>
                    <a:pt x="615" y="44"/>
                  </a:cubicBezTo>
                  <a:cubicBezTo>
                    <a:pt x="615" y="47"/>
                    <a:pt x="616" y="48"/>
                    <a:pt x="616" y="50"/>
                  </a:cubicBezTo>
                  <a:cubicBezTo>
                    <a:pt x="616" y="51"/>
                    <a:pt x="616" y="51"/>
                    <a:pt x="616" y="52"/>
                  </a:cubicBezTo>
                  <a:cubicBezTo>
                    <a:pt x="616" y="52"/>
                    <a:pt x="617" y="52"/>
                    <a:pt x="618" y="52"/>
                  </a:cubicBezTo>
                  <a:cubicBezTo>
                    <a:pt x="619" y="52"/>
                    <a:pt x="621" y="53"/>
                    <a:pt x="622" y="53"/>
                  </a:cubicBezTo>
                  <a:cubicBezTo>
                    <a:pt x="626" y="55"/>
                    <a:pt x="629" y="55"/>
                    <a:pt x="631" y="55"/>
                  </a:cubicBezTo>
                  <a:cubicBezTo>
                    <a:pt x="635" y="55"/>
                    <a:pt x="639" y="54"/>
                    <a:pt x="642" y="50"/>
                  </a:cubicBezTo>
                  <a:cubicBezTo>
                    <a:pt x="646" y="47"/>
                    <a:pt x="647" y="43"/>
                    <a:pt x="647" y="38"/>
                  </a:cubicBezTo>
                  <a:cubicBezTo>
                    <a:pt x="647" y="34"/>
                    <a:pt x="646" y="31"/>
                    <a:pt x="644" y="28"/>
                  </a:cubicBezTo>
                  <a:cubicBezTo>
                    <a:pt x="642" y="25"/>
                    <a:pt x="638" y="23"/>
                    <a:pt x="631" y="21"/>
                  </a:cubicBezTo>
                  <a:cubicBezTo>
                    <a:pt x="626" y="18"/>
                    <a:pt x="623" y="17"/>
                    <a:pt x="622" y="16"/>
                  </a:cubicBezTo>
                  <a:cubicBezTo>
                    <a:pt x="621" y="15"/>
                    <a:pt x="620" y="13"/>
                    <a:pt x="620" y="11"/>
                  </a:cubicBezTo>
                  <a:cubicBezTo>
                    <a:pt x="620" y="9"/>
                    <a:pt x="621" y="7"/>
                    <a:pt x="623" y="5"/>
                  </a:cubicBezTo>
                  <a:cubicBezTo>
                    <a:pt x="624" y="4"/>
                    <a:pt x="626" y="3"/>
                    <a:pt x="629" y="3"/>
                  </a:cubicBezTo>
                  <a:cubicBezTo>
                    <a:pt x="632" y="3"/>
                    <a:pt x="635" y="4"/>
                    <a:pt x="638" y="7"/>
                  </a:cubicBezTo>
                  <a:cubicBezTo>
                    <a:pt x="641" y="9"/>
                    <a:pt x="643" y="13"/>
                    <a:pt x="644" y="16"/>
                  </a:cubicBezTo>
                  <a:cubicBezTo>
                    <a:pt x="644" y="17"/>
                    <a:pt x="645" y="18"/>
                    <a:pt x="645" y="18"/>
                  </a:cubicBezTo>
                  <a:cubicBezTo>
                    <a:pt x="646" y="18"/>
                    <a:pt x="646" y="17"/>
                    <a:pt x="646" y="16"/>
                  </a:cubicBezTo>
                  <a:cubicBezTo>
                    <a:pt x="646" y="16"/>
                    <a:pt x="646" y="16"/>
                    <a:pt x="646" y="15"/>
                  </a:cubicBezTo>
                  <a:cubicBezTo>
                    <a:pt x="646" y="12"/>
                    <a:pt x="646" y="12"/>
                    <a:pt x="646" y="12"/>
                  </a:cubicBezTo>
                  <a:cubicBezTo>
                    <a:pt x="645" y="8"/>
                    <a:pt x="645" y="8"/>
                    <a:pt x="645" y="8"/>
                  </a:cubicBezTo>
                  <a:cubicBezTo>
                    <a:pt x="645" y="7"/>
                    <a:pt x="645" y="7"/>
                    <a:pt x="645" y="6"/>
                  </a:cubicBezTo>
                  <a:cubicBezTo>
                    <a:pt x="645" y="3"/>
                    <a:pt x="645" y="3"/>
                    <a:pt x="645" y="3"/>
                  </a:cubicBezTo>
                  <a:cubicBezTo>
                    <a:pt x="645" y="2"/>
                    <a:pt x="645" y="2"/>
                    <a:pt x="644" y="2"/>
                  </a:cubicBezTo>
                  <a:cubicBezTo>
                    <a:pt x="644" y="2"/>
                    <a:pt x="644" y="2"/>
                    <a:pt x="644" y="2"/>
                  </a:cubicBezTo>
                  <a:cubicBezTo>
                    <a:pt x="642" y="3"/>
                    <a:pt x="642" y="3"/>
                    <a:pt x="642" y="3"/>
                  </a:cubicBezTo>
                  <a:cubicBezTo>
                    <a:pt x="642" y="3"/>
                    <a:pt x="641" y="3"/>
                    <a:pt x="641" y="3"/>
                  </a:cubicBezTo>
                  <a:cubicBezTo>
                    <a:pt x="641" y="3"/>
                    <a:pt x="640" y="3"/>
                    <a:pt x="639" y="3"/>
                  </a:cubicBezTo>
                  <a:cubicBezTo>
                    <a:pt x="636" y="1"/>
                    <a:pt x="636" y="1"/>
                    <a:pt x="636" y="1"/>
                  </a:cubicBezTo>
                  <a:cubicBezTo>
                    <a:pt x="634" y="1"/>
                    <a:pt x="631" y="0"/>
                    <a:pt x="629" y="0"/>
                  </a:cubicBezTo>
                  <a:cubicBezTo>
                    <a:pt x="625" y="0"/>
                    <a:pt x="621" y="1"/>
                    <a:pt x="618" y="4"/>
                  </a:cubicBezTo>
                  <a:close/>
                  <a:moveTo>
                    <a:pt x="680" y="9"/>
                  </a:moveTo>
                  <a:cubicBezTo>
                    <a:pt x="680" y="7"/>
                    <a:pt x="680" y="5"/>
                    <a:pt x="680" y="5"/>
                  </a:cubicBezTo>
                  <a:cubicBezTo>
                    <a:pt x="681" y="4"/>
                    <a:pt x="682" y="3"/>
                    <a:pt x="684" y="3"/>
                  </a:cubicBezTo>
                  <a:cubicBezTo>
                    <a:pt x="684" y="3"/>
                    <a:pt x="685" y="3"/>
                    <a:pt x="685" y="3"/>
                  </a:cubicBezTo>
                  <a:cubicBezTo>
                    <a:pt x="685" y="3"/>
                    <a:pt x="685" y="2"/>
                    <a:pt x="685" y="2"/>
                  </a:cubicBezTo>
                  <a:cubicBezTo>
                    <a:pt x="685" y="1"/>
                    <a:pt x="685" y="1"/>
                    <a:pt x="684" y="1"/>
                  </a:cubicBezTo>
                  <a:cubicBezTo>
                    <a:pt x="682" y="1"/>
                    <a:pt x="680" y="1"/>
                    <a:pt x="678" y="1"/>
                  </a:cubicBezTo>
                  <a:cubicBezTo>
                    <a:pt x="675" y="1"/>
                    <a:pt x="675" y="1"/>
                    <a:pt x="675" y="1"/>
                  </a:cubicBezTo>
                  <a:cubicBezTo>
                    <a:pt x="673" y="1"/>
                    <a:pt x="671" y="2"/>
                    <a:pt x="669" y="2"/>
                  </a:cubicBezTo>
                  <a:cubicBezTo>
                    <a:pt x="667" y="2"/>
                    <a:pt x="666" y="1"/>
                    <a:pt x="665" y="1"/>
                  </a:cubicBezTo>
                  <a:cubicBezTo>
                    <a:pt x="664" y="1"/>
                    <a:pt x="663" y="1"/>
                    <a:pt x="663" y="1"/>
                  </a:cubicBezTo>
                  <a:cubicBezTo>
                    <a:pt x="662" y="1"/>
                    <a:pt x="662" y="1"/>
                    <a:pt x="662" y="2"/>
                  </a:cubicBezTo>
                  <a:cubicBezTo>
                    <a:pt x="662" y="2"/>
                    <a:pt x="662" y="3"/>
                    <a:pt x="662" y="3"/>
                  </a:cubicBezTo>
                  <a:cubicBezTo>
                    <a:pt x="663" y="3"/>
                    <a:pt x="663" y="3"/>
                    <a:pt x="665" y="4"/>
                  </a:cubicBezTo>
                  <a:cubicBezTo>
                    <a:pt x="667" y="4"/>
                    <a:pt x="669" y="5"/>
                    <a:pt x="669" y="6"/>
                  </a:cubicBezTo>
                  <a:cubicBezTo>
                    <a:pt x="670" y="7"/>
                    <a:pt x="671" y="8"/>
                    <a:pt x="671" y="11"/>
                  </a:cubicBezTo>
                  <a:cubicBezTo>
                    <a:pt x="671" y="42"/>
                    <a:pt x="671" y="42"/>
                    <a:pt x="671" y="42"/>
                  </a:cubicBezTo>
                  <a:cubicBezTo>
                    <a:pt x="671" y="45"/>
                    <a:pt x="671" y="45"/>
                    <a:pt x="671" y="45"/>
                  </a:cubicBezTo>
                  <a:cubicBezTo>
                    <a:pt x="671" y="47"/>
                    <a:pt x="670" y="49"/>
                    <a:pt x="670" y="50"/>
                  </a:cubicBezTo>
                  <a:cubicBezTo>
                    <a:pt x="669" y="51"/>
                    <a:pt x="668" y="52"/>
                    <a:pt x="666" y="52"/>
                  </a:cubicBezTo>
                  <a:cubicBezTo>
                    <a:pt x="665" y="53"/>
                    <a:pt x="665" y="53"/>
                    <a:pt x="665" y="53"/>
                  </a:cubicBezTo>
                  <a:cubicBezTo>
                    <a:pt x="665" y="54"/>
                    <a:pt x="665" y="54"/>
                    <a:pt x="665" y="54"/>
                  </a:cubicBezTo>
                  <a:cubicBezTo>
                    <a:pt x="665" y="54"/>
                    <a:pt x="665" y="54"/>
                    <a:pt x="666" y="54"/>
                  </a:cubicBezTo>
                  <a:cubicBezTo>
                    <a:pt x="667" y="54"/>
                    <a:pt x="667" y="54"/>
                    <a:pt x="669" y="54"/>
                  </a:cubicBezTo>
                  <a:cubicBezTo>
                    <a:pt x="670" y="54"/>
                    <a:pt x="672" y="54"/>
                    <a:pt x="675" y="54"/>
                  </a:cubicBezTo>
                  <a:cubicBezTo>
                    <a:pt x="677" y="54"/>
                    <a:pt x="680" y="54"/>
                    <a:pt x="683" y="54"/>
                  </a:cubicBezTo>
                  <a:cubicBezTo>
                    <a:pt x="684" y="54"/>
                    <a:pt x="686" y="54"/>
                    <a:pt x="686" y="54"/>
                  </a:cubicBezTo>
                  <a:cubicBezTo>
                    <a:pt x="688" y="54"/>
                    <a:pt x="689" y="54"/>
                    <a:pt x="689" y="53"/>
                  </a:cubicBezTo>
                  <a:cubicBezTo>
                    <a:pt x="689" y="53"/>
                    <a:pt x="688" y="52"/>
                    <a:pt x="687" y="52"/>
                  </a:cubicBezTo>
                  <a:cubicBezTo>
                    <a:pt x="685" y="52"/>
                    <a:pt x="683" y="52"/>
                    <a:pt x="682" y="51"/>
                  </a:cubicBezTo>
                  <a:cubicBezTo>
                    <a:pt x="681" y="49"/>
                    <a:pt x="680" y="48"/>
                    <a:pt x="680" y="46"/>
                  </a:cubicBezTo>
                  <a:cubicBezTo>
                    <a:pt x="680" y="42"/>
                    <a:pt x="680" y="42"/>
                    <a:pt x="680" y="42"/>
                  </a:cubicBezTo>
                  <a:cubicBezTo>
                    <a:pt x="680" y="9"/>
                    <a:pt x="680" y="9"/>
                    <a:pt x="680" y="9"/>
                  </a:cubicBezTo>
                  <a:close/>
                  <a:moveTo>
                    <a:pt x="732" y="6"/>
                  </a:moveTo>
                  <a:cubicBezTo>
                    <a:pt x="733" y="5"/>
                    <a:pt x="735" y="5"/>
                    <a:pt x="739" y="5"/>
                  </a:cubicBezTo>
                  <a:cubicBezTo>
                    <a:pt x="742" y="5"/>
                    <a:pt x="744" y="5"/>
                    <a:pt x="746" y="7"/>
                  </a:cubicBezTo>
                  <a:cubicBezTo>
                    <a:pt x="748" y="8"/>
                    <a:pt x="749" y="9"/>
                    <a:pt x="749" y="12"/>
                  </a:cubicBezTo>
                  <a:cubicBezTo>
                    <a:pt x="749" y="13"/>
                    <a:pt x="750" y="13"/>
                    <a:pt x="750" y="13"/>
                  </a:cubicBezTo>
                  <a:cubicBezTo>
                    <a:pt x="751" y="13"/>
                    <a:pt x="751" y="13"/>
                    <a:pt x="751" y="12"/>
                  </a:cubicBezTo>
                  <a:cubicBezTo>
                    <a:pt x="751" y="11"/>
                    <a:pt x="751" y="10"/>
                    <a:pt x="751" y="9"/>
                  </a:cubicBezTo>
                  <a:cubicBezTo>
                    <a:pt x="751" y="7"/>
                    <a:pt x="751" y="6"/>
                    <a:pt x="751" y="6"/>
                  </a:cubicBezTo>
                  <a:cubicBezTo>
                    <a:pt x="751" y="3"/>
                    <a:pt x="751" y="3"/>
                    <a:pt x="751" y="3"/>
                  </a:cubicBezTo>
                  <a:cubicBezTo>
                    <a:pt x="750" y="2"/>
                    <a:pt x="750" y="1"/>
                    <a:pt x="748" y="1"/>
                  </a:cubicBezTo>
                  <a:cubicBezTo>
                    <a:pt x="748" y="1"/>
                    <a:pt x="747" y="1"/>
                    <a:pt x="746" y="1"/>
                  </a:cubicBezTo>
                  <a:cubicBezTo>
                    <a:pt x="739" y="1"/>
                    <a:pt x="732" y="2"/>
                    <a:pt x="726" y="2"/>
                  </a:cubicBezTo>
                  <a:cubicBezTo>
                    <a:pt x="717" y="1"/>
                    <a:pt x="717" y="1"/>
                    <a:pt x="717" y="1"/>
                  </a:cubicBezTo>
                  <a:cubicBezTo>
                    <a:pt x="709" y="1"/>
                    <a:pt x="709" y="1"/>
                    <a:pt x="709" y="1"/>
                  </a:cubicBezTo>
                  <a:cubicBezTo>
                    <a:pt x="707" y="1"/>
                    <a:pt x="706" y="1"/>
                    <a:pt x="705" y="1"/>
                  </a:cubicBezTo>
                  <a:cubicBezTo>
                    <a:pt x="704" y="1"/>
                    <a:pt x="704" y="1"/>
                    <a:pt x="703" y="1"/>
                  </a:cubicBezTo>
                  <a:cubicBezTo>
                    <a:pt x="702" y="1"/>
                    <a:pt x="702" y="2"/>
                    <a:pt x="702" y="3"/>
                  </a:cubicBezTo>
                  <a:cubicBezTo>
                    <a:pt x="701" y="5"/>
                    <a:pt x="701" y="5"/>
                    <a:pt x="701" y="5"/>
                  </a:cubicBezTo>
                  <a:cubicBezTo>
                    <a:pt x="701" y="8"/>
                    <a:pt x="701" y="8"/>
                    <a:pt x="701" y="8"/>
                  </a:cubicBezTo>
                  <a:cubicBezTo>
                    <a:pt x="701" y="12"/>
                    <a:pt x="701" y="12"/>
                    <a:pt x="701" y="12"/>
                  </a:cubicBezTo>
                  <a:cubicBezTo>
                    <a:pt x="700" y="13"/>
                    <a:pt x="700" y="14"/>
                    <a:pt x="700" y="15"/>
                  </a:cubicBezTo>
                  <a:cubicBezTo>
                    <a:pt x="700" y="16"/>
                    <a:pt x="701" y="16"/>
                    <a:pt x="701" y="16"/>
                  </a:cubicBezTo>
                  <a:cubicBezTo>
                    <a:pt x="702" y="16"/>
                    <a:pt x="702" y="16"/>
                    <a:pt x="703" y="14"/>
                  </a:cubicBezTo>
                  <a:cubicBezTo>
                    <a:pt x="703" y="13"/>
                    <a:pt x="703" y="13"/>
                    <a:pt x="703" y="13"/>
                  </a:cubicBezTo>
                  <a:cubicBezTo>
                    <a:pt x="704" y="11"/>
                    <a:pt x="704" y="9"/>
                    <a:pt x="705" y="8"/>
                  </a:cubicBezTo>
                  <a:cubicBezTo>
                    <a:pt x="705" y="7"/>
                    <a:pt x="706" y="7"/>
                    <a:pt x="708" y="6"/>
                  </a:cubicBezTo>
                  <a:cubicBezTo>
                    <a:pt x="710" y="5"/>
                    <a:pt x="713" y="5"/>
                    <a:pt x="718" y="5"/>
                  </a:cubicBezTo>
                  <a:cubicBezTo>
                    <a:pt x="720" y="5"/>
                    <a:pt x="722" y="6"/>
                    <a:pt x="722" y="8"/>
                  </a:cubicBezTo>
                  <a:cubicBezTo>
                    <a:pt x="722" y="43"/>
                    <a:pt x="722" y="43"/>
                    <a:pt x="722" y="43"/>
                  </a:cubicBezTo>
                  <a:cubicBezTo>
                    <a:pt x="722" y="44"/>
                    <a:pt x="722" y="44"/>
                    <a:pt x="722" y="44"/>
                  </a:cubicBezTo>
                  <a:cubicBezTo>
                    <a:pt x="722" y="47"/>
                    <a:pt x="721" y="49"/>
                    <a:pt x="720" y="50"/>
                  </a:cubicBezTo>
                  <a:cubicBezTo>
                    <a:pt x="719" y="51"/>
                    <a:pt x="717" y="52"/>
                    <a:pt x="715" y="52"/>
                  </a:cubicBezTo>
                  <a:cubicBezTo>
                    <a:pt x="714" y="52"/>
                    <a:pt x="714" y="52"/>
                    <a:pt x="714" y="52"/>
                  </a:cubicBezTo>
                  <a:cubicBezTo>
                    <a:pt x="713" y="53"/>
                    <a:pt x="713" y="53"/>
                    <a:pt x="713" y="54"/>
                  </a:cubicBezTo>
                  <a:cubicBezTo>
                    <a:pt x="713" y="54"/>
                    <a:pt x="714" y="55"/>
                    <a:pt x="714" y="55"/>
                  </a:cubicBezTo>
                  <a:cubicBezTo>
                    <a:pt x="715" y="55"/>
                    <a:pt x="715" y="55"/>
                    <a:pt x="716" y="54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6" y="54"/>
                    <a:pt x="727" y="54"/>
                    <a:pt x="729" y="54"/>
                  </a:cubicBezTo>
                  <a:cubicBezTo>
                    <a:pt x="730" y="54"/>
                    <a:pt x="730" y="54"/>
                    <a:pt x="731" y="54"/>
                  </a:cubicBezTo>
                  <a:cubicBezTo>
                    <a:pt x="735" y="54"/>
                    <a:pt x="735" y="54"/>
                    <a:pt x="735" y="54"/>
                  </a:cubicBezTo>
                  <a:cubicBezTo>
                    <a:pt x="738" y="54"/>
                    <a:pt x="738" y="54"/>
                    <a:pt x="738" y="54"/>
                  </a:cubicBezTo>
                  <a:cubicBezTo>
                    <a:pt x="739" y="54"/>
                    <a:pt x="739" y="54"/>
                    <a:pt x="739" y="54"/>
                  </a:cubicBezTo>
                  <a:cubicBezTo>
                    <a:pt x="740" y="54"/>
                    <a:pt x="740" y="54"/>
                    <a:pt x="740" y="53"/>
                  </a:cubicBezTo>
                  <a:cubicBezTo>
                    <a:pt x="740" y="53"/>
                    <a:pt x="740" y="52"/>
                    <a:pt x="739" y="52"/>
                  </a:cubicBezTo>
                  <a:cubicBezTo>
                    <a:pt x="736" y="52"/>
                    <a:pt x="734" y="51"/>
                    <a:pt x="732" y="49"/>
                  </a:cubicBezTo>
                  <a:cubicBezTo>
                    <a:pt x="731" y="47"/>
                    <a:pt x="730" y="44"/>
                    <a:pt x="730" y="40"/>
                  </a:cubicBezTo>
                  <a:cubicBezTo>
                    <a:pt x="730" y="10"/>
                    <a:pt x="730" y="10"/>
                    <a:pt x="730" y="10"/>
                  </a:cubicBezTo>
                  <a:cubicBezTo>
                    <a:pt x="730" y="8"/>
                    <a:pt x="731" y="6"/>
                    <a:pt x="732" y="6"/>
                  </a:cubicBezTo>
                  <a:close/>
                  <a:moveTo>
                    <a:pt x="795" y="31"/>
                  </a:moveTo>
                  <a:cubicBezTo>
                    <a:pt x="795" y="30"/>
                    <a:pt x="795" y="30"/>
                    <a:pt x="796" y="29"/>
                  </a:cubicBezTo>
                  <a:cubicBezTo>
                    <a:pt x="799" y="24"/>
                    <a:pt x="802" y="19"/>
                    <a:pt x="805" y="13"/>
                  </a:cubicBezTo>
                  <a:cubicBezTo>
                    <a:pt x="807" y="9"/>
                    <a:pt x="808" y="7"/>
                    <a:pt x="809" y="6"/>
                  </a:cubicBezTo>
                  <a:cubicBezTo>
                    <a:pt x="811" y="4"/>
                    <a:pt x="812" y="3"/>
                    <a:pt x="814" y="3"/>
                  </a:cubicBezTo>
                  <a:cubicBezTo>
                    <a:pt x="815" y="3"/>
                    <a:pt x="815" y="2"/>
                    <a:pt x="815" y="2"/>
                  </a:cubicBezTo>
                  <a:cubicBezTo>
                    <a:pt x="815" y="1"/>
                    <a:pt x="815" y="1"/>
                    <a:pt x="814" y="1"/>
                  </a:cubicBezTo>
                  <a:cubicBezTo>
                    <a:pt x="813" y="1"/>
                    <a:pt x="812" y="1"/>
                    <a:pt x="811" y="1"/>
                  </a:cubicBezTo>
                  <a:cubicBezTo>
                    <a:pt x="808" y="1"/>
                    <a:pt x="808" y="1"/>
                    <a:pt x="808" y="1"/>
                  </a:cubicBezTo>
                  <a:cubicBezTo>
                    <a:pt x="807" y="1"/>
                    <a:pt x="806" y="1"/>
                    <a:pt x="805" y="1"/>
                  </a:cubicBezTo>
                  <a:cubicBezTo>
                    <a:pt x="804" y="1"/>
                    <a:pt x="802" y="1"/>
                    <a:pt x="801" y="1"/>
                  </a:cubicBezTo>
                  <a:cubicBezTo>
                    <a:pt x="799" y="1"/>
                    <a:pt x="799" y="1"/>
                    <a:pt x="799" y="1"/>
                  </a:cubicBezTo>
                  <a:cubicBezTo>
                    <a:pt x="798" y="1"/>
                    <a:pt x="798" y="1"/>
                    <a:pt x="797" y="1"/>
                  </a:cubicBezTo>
                  <a:cubicBezTo>
                    <a:pt x="796" y="1"/>
                    <a:pt x="796" y="1"/>
                    <a:pt x="796" y="2"/>
                  </a:cubicBezTo>
                  <a:cubicBezTo>
                    <a:pt x="796" y="2"/>
                    <a:pt x="796" y="3"/>
                    <a:pt x="797" y="3"/>
                  </a:cubicBezTo>
                  <a:cubicBezTo>
                    <a:pt x="799" y="3"/>
                    <a:pt x="800" y="3"/>
                    <a:pt x="801" y="4"/>
                  </a:cubicBezTo>
                  <a:cubicBezTo>
                    <a:pt x="803" y="5"/>
                    <a:pt x="803" y="6"/>
                    <a:pt x="803" y="7"/>
                  </a:cubicBezTo>
                  <a:cubicBezTo>
                    <a:pt x="803" y="9"/>
                    <a:pt x="802" y="12"/>
                    <a:pt x="799" y="17"/>
                  </a:cubicBezTo>
                  <a:cubicBezTo>
                    <a:pt x="798" y="20"/>
                    <a:pt x="797" y="21"/>
                    <a:pt x="796" y="22"/>
                  </a:cubicBezTo>
                  <a:cubicBezTo>
                    <a:pt x="795" y="24"/>
                    <a:pt x="794" y="26"/>
                    <a:pt x="793" y="26"/>
                  </a:cubicBezTo>
                  <a:cubicBezTo>
                    <a:pt x="792" y="26"/>
                    <a:pt x="792" y="25"/>
                    <a:pt x="791" y="23"/>
                  </a:cubicBezTo>
                  <a:cubicBezTo>
                    <a:pt x="790" y="22"/>
                    <a:pt x="790" y="21"/>
                    <a:pt x="788" y="19"/>
                  </a:cubicBezTo>
                  <a:cubicBezTo>
                    <a:pt x="785" y="13"/>
                    <a:pt x="785" y="13"/>
                    <a:pt x="785" y="13"/>
                  </a:cubicBezTo>
                  <a:cubicBezTo>
                    <a:pt x="783" y="9"/>
                    <a:pt x="782" y="7"/>
                    <a:pt x="782" y="6"/>
                  </a:cubicBezTo>
                  <a:cubicBezTo>
                    <a:pt x="782" y="4"/>
                    <a:pt x="783" y="3"/>
                    <a:pt x="785" y="3"/>
                  </a:cubicBezTo>
                  <a:cubicBezTo>
                    <a:pt x="786" y="3"/>
                    <a:pt x="787" y="2"/>
                    <a:pt x="787" y="2"/>
                  </a:cubicBezTo>
                  <a:cubicBezTo>
                    <a:pt x="787" y="1"/>
                    <a:pt x="786" y="1"/>
                    <a:pt x="785" y="1"/>
                  </a:cubicBezTo>
                  <a:cubicBezTo>
                    <a:pt x="785" y="1"/>
                    <a:pt x="784" y="1"/>
                    <a:pt x="782" y="1"/>
                  </a:cubicBezTo>
                  <a:cubicBezTo>
                    <a:pt x="780" y="1"/>
                    <a:pt x="778" y="1"/>
                    <a:pt x="776" y="1"/>
                  </a:cubicBezTo>
                  <a:cubicBezTo>
                    <a:pt x="773" y="1"/>
                    <a:pt x="771" y="1"/>
                    <a:pt x="768" y="1"/>
                  </a:cubicBezTo>
                  <a:cubicBezTo>
                    <a:pt x="767" y="1"/>
                    <a:pt x="766" y="1"/>
                    <a:pt x="765" y="1"/>
                  </a:cubicBezTo>
                  <a:cubicBezTo>
                    <a:pt x="764" y="1"/>
                    <a:pt x="764" y="1"/>
                    <a:pt x="764" y="2"/>
                  </a:cubicBezTo>
                  <a:cubicBezTo>
                    <a:pt x="764" y="3"/>
                    <a:pt x="764" y="3"/>
                    <a:pt x="765" y="3"/>
                  </a:cubicBezTo>
                  <a:cubicBezTo>
                    <a:pt x="768" y="3"/>
                    <a:pt x="771" y="6"/>
                    <a:pt x="774" y="10"/>
                  </a:cubicBezTo>
                  <a:cubicBezTo>
                    <a:pt x="779" y="21"/>
                    <a:pt x="779" y="21"/>
                    <a:pt x="779" y="21"/>
                  </a:cubicBezTo>
                  <a:cubicBezTo>
                    <a:pt x="781" y="24"/>
                    <a:pt x="783" y="27"/>
                    <a:pt x="784" y="29"/>
                  </a:cubicBezTo>
                  <a:cubicBezTo>
                    <a:pt x="785" y="31"/>
                    <a:pt x="786" y="33"/>
                    <a:pt x="786" y="35"/>
                  </a:cubicBezTo>
                  <a:cubicBezTo>
                    <a:pt x="786" y="42"/>
                    <a:pt x="786" y="42"/>
                    <a:pt x="786" y="42"/>
                  </a:cubicBezTo>
                  <a:cubicBezTo>
                    <a:pt x="786" y="46"/>
                    <a:pt x="785" y="48"/>
                    <a:pt x="784" y="49"/>
                  </a:cubicBezTo>
                  <a:cubicBezTo>
                    <a:pt x="783" y="51"/>
                    <a:pt x="781" y="52"/>
                    <a:pt x="778" y="52"/>
                  </a:cubicBezTo>
                  <a:cubicBezTo>
                    <a:pt x="777" y="52"/>
                    <a:pt x="777" y="53"/>
                    <a:pt x="777" y="53"/>
                  </a:cubicBezTo>
                  <a:cubicBezTo>
                    <a:pt x="777" y="54"/>
                    <a:pt x="777" y="54"/>
                    <a:pt x="778" y="54"/>
                  </a:cubicBezTo>
                  <a:cubicBezTo>
                    <a:pt x="778" y="54"/>
                    <a:pt x="779" y="54"/>
                    <a:pt x="780" y="54"/>
                  </a:cubicBezTo>
                  <a:cubicBezTo>
                    <a:pt x="782" y="54"/>
                    <a:pt x="785" y="54"/>
                    <a:pt x="790" y="54"/>
                  </a:cubicBezTo>
                  <a:cubicBezTo>
                    <a:pt x="792" y="54"/>
                    <a:pt x="794" y="54"/>
                    <a:pt x="795" y="54"/>
                  </a:cubicBezTo>
                  <a:cubicBezTo>
                    <a:pt x="800" y="54"/>
                    <a:pt x="800" y="54"/>
                    <a:pt x="800" y="54"/>
                  </a:cubicBezTo>
                  <a:cubicBezTo>
                    <a:pt x="801" y="54"/>
                    <a:pt x="801" y="54"/>
                    <a:pt x="802" y="54"/>
                  </a:cubicBezTo>
                  <a:cubicBezTo>
                    <a:pt x="803" y="54"/>
                    <a:pt x="804" y="54"/>
                    <a:pt x="804" y="53"/>
                  </a:cubicBezTo>
                  <a:cubicBezTo>
                    <a:pt x="804" y="53"/>
                    <a:pt x="803" y="52"/>
                    <a:pt x="803" y="52"/>
                  </a:cubicBezTo>
                  <a:cubicBezTo>
                    <a:pt x="798" y="52"/>
                    <a:pt x="795" y="50"/>
                    <a:pt x="795" y="47"/>
                  </a:cubicBezTo>
                  <a:cubicBezTo>
                    <a:pt x="795" y="45"/>
                    <a:pt x="795" y="45"/>
                    <a:pt x="795" y="45"/>
                  </a:cubicBezTo>
                  <a:cubicBezTo>
                    <a:pt x="795" y="33"/>
                    <a:pt x="795" y="33"/>
                    <a:pt x="795" y="33"/>
                  </a:cubicBezTo>
                  <a:cubicBezTo>
                    <a:pt x="795" y="32"/>
                    <a:pt x="795" y="31"/>
                    <a:pt x="795" y="31"/>
                  </a:cubicBezTo>
                  <a:close/>
                  <a:moveTo>
                    <a:pt x="876" y="2"/>
                  </a:moveTo>
                  <a:cubicBezTo>
                    <a:pt x="872" y="4"/>
                    <a:pt x="869" y="6"/>
                    <a:pt x="866" y="9"/>
                  </a:cubicBezTo>
                  <a:cubicBezTo>
                    <a:pt x="864" y="11"/>
                    <a:pt x="863" y="14"/>
                    <a:pt x="861" y="18"/>
                  </a:cubicBezTo>
                  <a:cubicBezTo>
                    <a:pt x="860" y="21"/>
                    <a:pt x="859" y="25"/>
                    <a:pt x="859" y="28"/>
                  </a:cubicBezTo>
                  <a:cubicBezTo>
                    <a:pt x="859" y="36"/>
                    <a:pt x="862" y="43"/>
                    <a:pt x="867" y="48"/>
                  </a:cubicBezTo>
                  <a:cubicBezTo>
                    <a:pt x="872" y="53"/>
                    <a:pt x="879" y="55"/>
                    <a:pt x="887" y="55"/>
                  </a:cubicBezTo>
                  <a:cubicBezTo>
                    <a:pt x="896" y="55"/>
                    <a:pt x="903" y="52"/>
                    <a:pt x="908" y="47"/>
                  </a:cubicBezTo>
                  <a:cubicBezTo>
                    <a:pt x="913" y="41"/>
                    <a:pt x="915" y="34"/>
                    <a:pt x="915" y="26"/>
                  </a:cubicBezTo>
                  <a:cubicBezTo>
                    <a:pt x="915" y="18"/>
                    <a:pt x="913" y="12"/>
                    <a:pt x="908" y="7"/>
                  </a:cubicBezTo>
                  <a:cubicBezTo>
                    <a:pt x="903" y="2"/>
                    <a:pt x="896" y="0"/>
                    <a:pt x="888" y="0"/>
                  </a:cubicBezTo>
                  <a:cubicBezTo>
                    <a:pt x="884" y="0"/>
                    <a:pt x="880" y="1"/>
                    <a:pt x="876" y="2"/>
                  </a:cubicBezTo>
                  <a:close/>
                  <a:moveTo>
                    <a:pt x="898" y="8"/>
                  </a:moveTo>
                  <a:cubicBezTo>
                    <a:pt x="901" y="10"/>
                    <a:pt x="903" y="13"/>
                    <a:pt x="904" y="17"/>
                  </a:cubicBezTo>
                  <a:cubicBezTo>
                    <a:pt x="906" y="21"/>
                    <a:pt x="906" y="25"/>
                    <a:pt x="906" y="29"/>
                  </a:cubicBezTo>
                  <a:cubicBezTo>
                    <a:pt x="906" y="36"/>
                    <a:pt x="905" y="42"/>
                    <a:pt x="902" y="46"/>
                  </a:cubicBezTo>
                  <a:cubicBezTo>
                    <a:pt x="898" y="50"/>
                    <a:pt x="894" y="52"/>
                    <a:pt x="889" y="52"/>
                  </a:cubicBezTo>
                  <a:cubicBezTo>
                    <a:pt x="883" y="52"/>
                    <a:pt x="878" y="50"/>
                    <a:pt x="875" y="45"/>
                  </a:cubicBezTo>
                  <a:cubicBezTo>
                    <a:pt x="871" y="40"/>
                    <a:pt x="869" y="33"/>
                    <a:pt x="869" y="25"/>
                  </a:cubicBezTo>
                  <a:cubicBezTo>
                    <a:pt x="869" y="18"/>
                    <a:pt x="870" y="13"/>
                    <a:pt x="873" y="9"/>
                  </a:cubicBezTo>
                  <a:cubicBezTo>
                    <a:pt x="876" y="5"/>
                    <a:pt x="880" y="3"/>
                    <a:pt x="886" y="3"/>
                  </a:cubicBezTo>
                  <a:cubicBezTo>
                    <a:pt x="890" y="3"/>
                    <a:pt x="895" y="5"/>
                    <a:pt x="898" y="8"/>
                  </a:cubicBezTo>
                  <a:cubicBezTo>
                    <a:pt x="898" y="8"/>
                    <a:pt x="898" y="8"/>
                    <a:pt x="898" y="8"/>
                  </a:cubicBezTo>
                  <a:close/>
                  <a:moveTo>
                    <a:pt x="946" y="8"/>
                  </a:moveTo>
                  <a:cubicBezTo>
                    <a:pt x="946" y="7"/>
                    <a:pt x="946" y="6"/>
                    <a:pt x="947" y="5"/>
                  </a:cubicBezTo>
                  <a:cubicBezTo>
                    <a:pt x="947" y="5"/>
                    <a:pt x="948" y="4"/>
                    <a:pt x="950" y="4"/>
                  </a:cubicBezTo>
                  <a:cubicBezTo>
                    <a:pt x="951" y="4"/>
                    <a:pt x="951" y="4"/>
                    <a:pt x="951" y="4"/>
                  </a:cubicBezTo>
                  <a:cubicBezTo>
                    <a:pt x="957" y="4"/>
                    <a:pt x="957" y="4"/>
                    <a:pt x="957" y="4"/>
                  </a:cubicBezTo>
                  <a:cubicBezTo>
                    <a:pt x="962" y="4"/>
                    <a:pt x="966" y="6"/>
                    <a:pt x="967" y="9"/>
                  </a:cubicBezTo>
                  <a:cubicBezTo>
                    <a:pt x="967" y="10"/>
                    <a:pt x="967" y="10"/>
                    <a:pt x="967" y="11"/>
                  </a:cubicBezTo>
                  <a:cubicBezTo>
                    <a:pt x="967" y="12"/>
                    <a:pt x="967" y="12"/>
                    <a:pt x="967" y="12"/>
                  </a:cubicBezTo>
                  <a:cubicBezTo>
                    <a:pt x="967" y="13"/>
                    <a:pt x="967" y="13"/>
                    <a:pt x="968" y="13"/>
                  </a:cubicBezTo>
                  <a:cubicBezTo>
                    <a:pt x="969" y="13"/>
                    <a:pt x="969" y="12"/>
                    <a:pt x="969" y="10"/>
                  </a:cubicBezTo>
                  <a:cubicBezTo>
                    <a:pt x="969" y="10"/>
                    <a:pt x="969" y="9"/>
                    <a:pt x="969" y="8"/>
                  </a:cubicBezTo>
                  <a:cubicBezTo>
                    <a:pt x="969" y="5"/>
                    <a:pt x="969" y="5"/>
                    <a:pt x="969" y="5"/>
                  </a:cubicBezTo>
                  <a:cubicBezTo>
                    <a:pt x="969" y="5"/>
                    <a:pt x="969" y="4"/>
                    <a:pt x="969" y="3"/>
                  </a:cubicBezTo>
                  <a:cubicBezTo>
                    <a:pt x="968" y="1"/>
                    <a:pt x="968" y="1"/>
                    <a:pt x="967" y="1"/>
                  </a:cubicBezTo>
                  <a:cubicBezTo>
                    <a:pt x="967" y="1"/>
                    <a:pt x="966" y="1"/>
                    <a:pt x="964" y="1"/>
                  </a:cubicBezTo>
                  <a:cubicBezTo>
                    <a:pt x="961" y="1"/>
                    <a:pt x="957" y="1"/>
                    <a:pt x="954" y="1"/>
                  </a:cubicBezTo>
                  <a:cubicBezTo>
                    <a:pt x="944" y="1"/>
                    <a:pt x="944" y="1"/>
                    <a:pt x="944" y="1"/>
                  </a:cubicBezTo>
                  <a:cubicBezTo>
                    <a:pt x="937" y="1"/>
                    <a:pt x="937" y="1"/>
                    <a:pt x="937" y="1"/>
                  </a:cubicBezTo>
                  <a:cubicBezTo>
                    <a:pt x="935" y="1"/>
                    <a:pt x="933" y="1"/>
                    <a:pt x="932" y="1"/>
                  </a:cubicBezTo>
                  <a:cubicBezTo>
                    <a:pt x="931" y="1"/>
                    <a:pt x="930" y="1"/>
                    <a:pt x="930" y="1"/>
                  </a:cubicBezTo>
                  <a:cubicBezTo>
                    <a:pt x="929" y="1"/>
                    <a:pt x="929" y="1"/>
                    <a:pt x="929" y="2"/>
                  </a:cubicBezTo>
                  <a:cubicBezTo>
                    <a:pt x="929" y="3"/>
                    <a:pt x="929" y="3"/>
                    <a:pt x="930" y="3"/>
                  </a:cubicBezTo>
                  <a:cubicBezTo>
                    <a:pt x="932" y="3"/>
                    <a:pt x="934" y="4"/>
                    <a:pt x="935" y="5"/>
                  </a:cubicBezTo>
                  <a:cubicBezTo>
                    <a:pt x="936" y="6"/>
                    <a:pt x="937" y="8"/>
                    <a:pt x="937" y="11"/>
                  </a:cubicBezTo>
                  <a:cubicBezTo>
                    <a:pt x="937" y="43"/>
                    <a:pt x="937" y="43"/>
                    <a:pt x="937" y="43"/>
                  </a:cubicBezTo>
                  <a:cubicBezTo>
                    <a:pt x="937" y="46"/>
                    <a:pt x="937" y="49"/>
                    <a:pt x="936" y="50"/>
                  </a:cubicBezTo>
                  <a:cubicBezTo>
                    <a:pt x="936" y="51"/>
                    <a:pt x="935" y="52"/>
                    <a:pt x="933" y="53"/>
                  </a:cubicBezTo>
                  <a:cubicBezTo>
                    <a:pt x="932" y="53"/>
                    <a:pt x="932" y="53"/>
                    <a:pt x="932" y="54"/>
                  </a:cubicBezTo>
                  <a:cubicBezTo>
                    <a:pt x="932" y="54"/>
                    <a:pt x="932" y="55"/>
                    <a:pt x="933" y="55"/>
                  </a:cubicBezTo>
                  <a:cubicBezTo>
                    <a:pt x="934" y="55"/>
                    <a:pt x="935" y="55"/>
                    <a:pt x="937" y="54"/>
                  </a:cubicBezTo>
                  <a:cubicBezTo>
                    <a:pt x="938" y="54"/>
                    <a:pt x="940" y="54"/>
                    <a:pt x="942" y="54"/>
                  </a:cubicBezTo>
                  <a:cubicBezTo>
                    <a:pt x="946" y="54"/>
                    <a:pt x="946" y="54"/>
                    <a:pt x="946" y="54"/>
                  </a:cubicBezTo>
                  <a:cubicBezTo>
                    <a:pt x="949" y="54"/>
                    <a:pt x="951" y="54"/>
                    <a:pt x="952" y="54"/>
                  </a:cubicBezTo>
                  <a:cubicBezTo>
                    <a:pt x="953" y="54"/>
                    <a:pt x="954" y="54"/>
                    <a:pt x="954" y="54"/>
                  </a:cubicBezTo>
                  <a:cubicBezTo>
                    <a:pt x="955" y="54"/>
                    <a:pt x="955" y="54"/>
                    <a:pt x="955" y="53"/>
                  </a:cubicBezTo>
                  <a:cubicBezTo>
                    <a:pt x="955" y="53"/>
                    <a:pt x="955" y="52"/>
                    <a:pt x="954" y="52"/>
                  </a:cubicBezTo>
                  <a:cubicBezTo>
                    <a:pt x="951" y="52"/>
                    <a:pt x="949" y="51"/>
                    <a:pt x="948" y="50"/>
                  </a:cubicBezTo>
                  <a:cubicBezTo>
                    <a:pt x="947" y="48"/>
                    <a:pt x="946" y="45"/>
                    <a:pt x="946" y="42"/>
                  </a:cubicBezTo>
                  <a:cubicBezTo>
                    <a:pt x="946" y="37"/>
                    <a:pt x="946" y="37"/>
                    <a:pt x="946" y="37"/>
                  </a:cubicBezTo>
                  <a:cubicBezTo>
                    <a:pt x="946" y="34"/>
                    <a:pt x="946" y="34"/>
                    <a:pt x="946" y="34"/>
                  </a:cubicBezTo>
                  <a:cubicBezTo>
                    <a:pt x="946" y="31"/>
                    <a:pt x="946" y="29"/>
                    <a:pt x="947" y="28"/>
                  </a:cubicBezTo>
                  <a:cubicBezTo>
                    <a:pt x="947" y="28"/>
                    <a:pt x="950" y="28"/>
                    <a:pt x="953" y="28"/>
                  </a:cubicBezTo>
                  <a:cubicBezTo>
                    <a:pt x="957" y="28"/>
                    <a:pt x="959" y="28"/>
                    <a:pt x="960" y="29"/>
                  </a:cubicBezTo>
                  <a:cubicBezTo>
                    <a:pt x="961" y="30"/>
                    <a:pt x="962" y="32"/>
                    <a:pt x="962" y="34"/>
                  </a:cubicBezTo>
                  <a:cubicBezTo>
                    <a:pt x="963" y="35"/>
                    <a:pt x="963" y="35"/>
                    <a:pt x="963" y="35"/>
                  </a:cubicBezTo>
                  <a:cubicBezTo>
                    <a:pt x="964" y="35"/>
                    <a:pt x="964" y="35"/>
                    <a:pt x="964" y="35"/>
                  </a:cubicBezTo>
                  <a:cubicBezTo>
                    <a:pt x="964" y="34"/>
                    <a:pt x="964" y="34"/>
                    <a:pt x="964" y="33"/>
                  </a:cubicBezTo>
                  <a:cubicBezTo>
                    <a:pt x="964" y="26"/>
                    <a:pt x="964" y="26"/>
                    <a:pt x="964" y="26"/>
                  </a:cubicBezTo>
                  <a:cubicBezTo>
                    <a:pt x="964" y="24"/>
                    <a:pt x="964" y="22"/>
                    <a:pt x="964" y="20"/>
                  </a:cubicBezTo>
                  <a:cubicBezTo>
                    <a:pt x="964" y="20"/>
                    <a:pt x="964" y="19"/>
                    <a:pt x="964" y="19"/>
                  </a:cubicBezTo>
                  <a:cubicBezTo>
                    <a:pt x="964" y="19"/>
                    <a:pt x="964" y="18"/>
                    <a:pt x="964" y="18"/>
                  </a:cubicBezTo>
                  <a:cubicBezTo>
                    <a:pt x="964" y="17"/>
                    <a:pt x="963" y="17"/>
                    <a:pt x="962" y="17"/>
                  </a:cubicBezTo>
                  <a:cubicBezTo>
                    <a:pt x="962" y="17"/>
                    <a:pt x="962" y="17"/>
                    <a:pt x="962" y="18"/>
                  </a:cubicBezTo>
                  <a:cubicBezTo>
                    <a:pt x="961" y="20"/>
                    <a:pt x="960" y="22"/>
                    <a:pt x="959" y="23"/>
                  </a:cubicBezTo>
                  <a:cubicBezTo>
                    <a:pt x="958" y="24"/>
                    <a:pt x="956" y="24"/>
                    <a:pt x="954" y="24"/>
                  </a:cubicBezTo>
                  <a:cubicBezTo>
                    <a:pt x="950" y="24"/>
                    <a:pt x="950" y="24"/>
                    <a:pt x="950" y="24"/>
                  </a:cubicBezTo>
                  <a:cubicBezTo>
                    <a:pt x="949" y="24"/>
                    <a:pt x="949" y="24"/>
                    <a:pt x="949" y="24"/>
                  </a:cubicBezTo>
                  <a:cubicBezTo>
                    <a:pt x="948" y="24"/>
                    <a:pt x="947" y="24"/>
                    <a:pt x="946" y="23"/>
                  </a:cubicBezTo>
                  <a:cubicBezTo>
                    <a:pt x="946" y="23"/>
                    <a:pt x="946" y="22"/>
                    <a:pt x="946" y="20"/>
                  </a:cubicBezTo>
                  <a:cubicBezTo>
                    <a:pt x="946" y="8"/>
                    <a:pt x="946" y="8"/>
                    <a:pt x="946" y="8"/>
                  </a:cubicBezTo>
                  <a:close/>
                  <a:moveTo>
                    <a:pt x="259" y="242"/>
                  </a:moveTo>
                  <a:cubicBezTo>
                    <a:pt x="259" y="239"/>
                    <a:pt x="259" y="237"/>
                    <a:pt x="260" y="236"/>
                  </a:cubicBezTo>
                  <a:cubicBezTo>
                    <a:pt x="261" y="235"/>
                    <a:pt x="262" y="235"/>
                    <a:pt x="264" y="234"/>
                  </a:cubicBezTo>
                  <a:cubicBezTo>
                    <a:pt x="265" y="234"/>
                    <a:pt x="265" y="233"/>
                    <a:pt x="265" y="233"/>
                  </a:cubicBezTo>
                  <a:cubicBezTo>
                    <a:pt x="265" y="232"/>
                    <a:pt x="265" y="232"/>
                    <a:pt x="264" y="232"/>
                  </a:cubicBezTo>
                  <a:cubicBezTo>
                    <a:pt x="264" y="232"/>
                    <a:pt x="263" y="232"/>
                    <a:pt x="262" y="232"/>
                  </a:cubicBezTo>
                  <a:cubicBezTo>
                    <a:pt x="260" y="232"/>
                    <a:pt x="257" y="233"/>
                    <a:pt x="254" y="233"/>
                  </a:cubicBezTo>
                  <a:cubicBezTo>
                    <a:pt x="251" y="233"/>
                    <a:pt x="248" y="232"/>
                    <a:pt x="245" y="232"/>
                  </a:cubicBezTo>
                  <a:cubicBezTo>
                    <a:pt x="244" y="232"/>
                    <a:pt x="244" y="232"/>
                    <a:pt x="243" y="232"/>
                  </a:cubicBezTo>
                  <a:cubicBezTo>
                    <a:pt x="242" y="232"/>
                    <a:pt x="242" y="232"/>
                    <a:pt x="242" y="233"/>
                  </a:cubicBezTo>
                  <a:cubicBezTo>
                    <a:pt x="242" y="233"/>
                    <a:pt x="242" y="234"/>
                    <a:pt x="242" y="234"/>
                  </a:cubicBezTo>
                  <a:cubicBezTo>
                    <a:pt x="242" y="234"/>
                    <a:pt x="243" y="234"/>
                    <a:pt x="243" y="234"/>
                  </a:cubicBezTo>
                  <a:cubicBezTo>
                    <a:pt x="245" y="235"/>
                    <a:pt x="247" y="235"/>
                    <a:pt x="248" y="236"/>
                  </a:cubicBezTo>
                  <a:cubicBezTo>
                    <a:pt x="249" y="236"/>
                    <a:pt x="250" y="238"/>
                    <a:pt x="250" y="239"/>
                  </a:cubicBezTo>
                  <a:cubicBezTo>
                    <a:pt x="250" y="241"/>
                    <a:pt x="250" y="241"/>
                    <a:pt x="250" y="241"/>
                  </a:cubicBezTo>
                  <a:cubicBezTo>
                    <a:pt x="250" y="243"/>
                    <a:pt x="250" y="243"/>
                    <a:pt x="250" y="243"/>
                  </a:cubicBezTo>
                  <a:cubicBezTo>
                    <a:pt x="250" y="274"/>
                    <a:pt x="250" y="274"/>
                    <a:pt x="250" y="274"/>
                  </a:cubicBezTo>
                  <a:cubicBezTo>
                    <a:pt x="250" y="277"/>
                    <a:pt x="250" y="279"/>
                    <a:pt x="249" y="281"/>
                  </a:cubicBezTo>
                  <a:cubicBezTo>
                    <a:pt x="249" y="282"/>
                    <a:pt x="247" y="283"/>
                    <a:pt x="245" y="283"/>
                  </a:cubicBezTo>
                  <a:cubicBezTo>
                    <a:pt x="245" y="283"/>
                    <a:pt x="244" y="284"/>
                    <a:pt x="244" y="284"/>
                  </a:cubicBezTo>
                  <a:cubicBezTo>
                    <a:pt x="244" y="285"/>
                    <a:pt x="245" y="285"/>
                    <a:pt x="246" y="285"/>
                  </a:cubicBezTo>
                  <a:cubicBezTo>
                    <a:pt x="247" y="285"/>
                    <a:pt x="248" y="285"/>
                    <a:pt x="250" y="285"/>
                  </a:cubicBezTo>
                  <a:cubicBezTo>
                    <a:pt x="252" y="285"/>
                    <a:pt x="255" y="285"/>
                    <a:pt x="258" y="285"/>
                  </a:cubicBezTo>
                  <a:cubicBezTo>
                    <a:pt x="260" y="285"/>
                    <a:pt x="262" y="285"/>
                    <a:pt x="263" y="285"/>
                  </a:cubicBezTo>
                  <a:cubicBezTo>
                    <a:pt x="265" y="285"/>
                    <a:pt x="265" y="285"/>
                    <a:pt x="266" y="285"/>
                  </a:cubicBezTo>
                  <a:cubicBezTo>
                    <a:pt x="267" y="285"/>
                    <a:pt x="267" y="285"/>
                    <a:pt x="267" y="284"/>
                  </a:cubicBezTo>
                  <a:cubicBezTo>
                    <a:pt x="267" y="283"/>
                    <a:pt x="266" y="283"/>
                    <a:pt x="265" y="283"/>
                  </a:cubicBezTo>
                  <a:cubicBezTo>
                    <a:pt x="263" y="283"/>
                    <a:pt x="261" y="282"/>
                    <a:pt x="260" y="280"/>
                  </a:cubicBezTo>
                  <a:cubicBezTo>
                    <a:pt x="260" y="278"/>
                    <a:pt x="259" y="275"/>
                    <a:pt x="259" y="271"/>
                  </a:cubicBezTo>
                  <a:cubicBezTo>
                    <a:pt x="259" y="269"/>
                    <a:pt x="259" y="269"/>
                    <a:pt x="259" y="269"/>
                  </a:cubicBezTo>
                  <a:cubicBezTo>
                    <a:pt x="259" y="267"/>
                    <a:pt x="259" y="266"/>
                    <a:pt x="259" y="265"/>
                  </a:cubicBezTo>
                  <a:cubicBezTo>
                    <a:pt x="260" y="264"/>
                    <a:pt x="260" y="264"/>
                    <a:pt x="261" y="263"/>
                  </a:cubicBezTo>
                  <a:cubicBezTo>
                    <a:pt x="262" y="261"/>
                    <a:pt x="262" y="261"/>
                    <a:pt x="262" y="261"/>
                  </a:cubicBezTo>
                  <a:cubicBezTo>
                    <a:pt x="264" y="260"/>
                    <a:pt x="264" y="260"/>
                    <a:pt x="264" y="260"/>
                  </a:cubicBezTo>
                  <a:cubicBezTo>
                    <a:pt x="264" y="260"/>
                    <a:pt x="264" y="259"/>
                    <a:pt x="265" y="259"/>
                  </a:cubicBezTo>
                  <a:cubicBezTo>
                    <a:pt x="265" y="259"/>
                    <a:pt x="266" y="260"/>
                    <a:pt x="266" y="261"/>
                  </a:cubicBezTo>
                  <a:cubicBezTo>
                    <a:pt x="267" y="263"/>
                    <a:pt x="269" y="266"/>
                    <a:pt x="273" y="270"/>
                  </a:cubicBezTo>
                  <a:cubicBezTo>
                    <a:pt x="276" y="275"/>
                    <a:pt x="279" y="279"/>
                    <a:pt x="282" y="281"/>
                  </a:cubicBezTo>
                  <a:cubicBezTo>
                    <a:pt x="282" y="282"/>
                    <a:pt x="283" y="283"/>
                    <a:pt x="283" y="283"/>
                  </a:cubicBezTo>
                  <a:cubicBezTo>
                    <a:pt x="284" y="284"/>
                    <a:pt x="285" y="285"/>
                    <a:pt x="287" y="285"/>
                  </a:cubicBezTo>
                  <a:cubicBezTo>
                    <a:pt x="287" y="285"/>
                    <a:pt x="288" y="285"/>
                    <a:pt x="290" y="285"/>
                  </a:cubicBezTo>
                  <a:cubicBezTo>
                    <a:pt x="291" y="285"/>
                    <a:pt x="291" y="285"/>
                    <a:pt x="292" y="285"/>
                  </a:cubicBezTo>
                  <a:cubicBezTo>
                    <a:pt x="294" y="285"/>
                    <a:pt x="296" y="285"/>
                    <a:pt x="299" y="285"/>
                  </a:cubicBezTo>
                  <a:cubicBezTo>
                    <a:pt x="299" y="285"/>
                    <a:pt x="300" y="285"/>
                    <a:pt x="300" y="285"/>
                  </a:cubicBezTo>
                  <a:cubicBezTo>
                    <a:pt x="301" y="285"/>
                    <a:pt x="301" y="285"/>
                    <a:pt x="301" y="284"/>
                  </a:cubicBezTo>
                  <a:cubicBezTo>
                    <a:pt x="301" y="284"/>
                    <a:pt x="301" y="283"/>
                    <a:pt x="300" y="283"/>
                  </a:cubicBezTo>
                  <a:cubicBezTo>
                    <a:pt x="299" y="283"/>
                    <a:pt x="299" y="283"/>
                    <a:pt x="299" y="283"/>
                  </a:cubicBezTo>
                  <a:cubicBezTo>
                    <a:pt x="296" y="282"/>
                    <a:pt x="293" y="280"/>
                    <a:pt x="291" y="278"/>
                  </a:cubicBezTo>
                  <a:cubicBezTo>
                    <a:pt x="288" y="275"/>
                    <a:pt x="283" y="269"/>
                    <a:pt x="277" y="260"/>
                  </a:cubicBezTo>
                  <a:cubicBezTo>
                    <a:pt x="274" y="257"/>
                    <a:pt x="274" y="257"/>
                    <a:pt x="274" y="257"/>
                  </a:cubicBezTo>
                  <a:cubicBezTo>
                    <a:pt x="273" y="255"/>
                    <a:pt x="272" y="254"/>
                    <a:pt x="272" y="253"/>
                  </a:cubicBezTo>
                  <a:cubicBezTo>
                    <a:pt x="272" y="252"/>
                    <a:pt x="273" y="251"/>
                    <a:pt x="275" y="249"/>
                  </a:cubicBezTo>
                  <a:cubicBezTo>
                    <a:pt x="276" y="249"/>
                    <a:pt x="277" y="247"/>
                    <a:pt x="279" y="245"/>
                  </a:cubicBezTo>
                  <a:cubicBezTo>
                    <a:pt x="284" y="241"/>
                    <a:pt x="287" y="239"/>
                    <a:pt x="289" y="237"/>
                  </a:cubicBezTo>
                  <a:cubicBezTo>
                    <a:pt x="292" y="235"/>
                    <a:pt x="294" y="234"/>
                    <a:pt x="295" y="234"/>
                  </a:cubicBezTo>
                  <a:cubicBezTo>
                    <a:pt x="296" y="234"/>
                    <a:pt x="297" y="234"/>
                    <a:pt x="297" y="233"/>
                  </a:cubicBezTo>
                  <a:cubicBezTo>
                    <a:pt x="297" y="232"/>
                    <a:pt x="297" y="232"/>
                    <a:pt x="296" y="232"/>
                  </a:cubicBezTo>
                  <a:cubicBezTo>
                    <a:pt x="295" y="232"/>
                    <a:pt x="293" y="232"/>
                    <a:pt x="290" y="232"/>
                  </a:cubicBezTo>
                  <a:cubicBezTo>
                    <a:pt x="289" y="232"/>
                    <a:pt x="288" y="233"/>
                    <a:pt x="287" y="233"/>
                  </a:cubicBezTo>
                  <a:cubicBezTo>
                    <a:pt x="286" y="233"/>
                    <a:pt x="284" y="232"/>
                    <a:pt x="281" y="232"/>
                  </a:cubicBezTo>
                  <a:cubicBezTo>
                    <a:pt x="280" y="232"/>
                    <a:pt x="279" y="232"/>
                    <a:pt x="278" y="232"/>
                  </a:cubicBezTo>
                  <a:cubicBezTo>
                    <a:pt x="277" y="232"/>
                    <a:pt x="277" y="232"/>
                    <a:pt x="277" y="233"/>
                  </a:cubicBezTo>
                  <a:cubicBezTo>
                    <a:pt x="277" y="234"/>
                    <a:pt x="277" y="234"/>
                    <a:pt x="278" y="234"/>
                  </a:cubicBezTo>
                  <a:cubicBezTo>
                    <a:pt x="279" y="234"/>
                    <a:pt x="280" y="234"/>
                    <a:pt x="281" y="235"/>
                  </a:cubicBezTo>
                  <a:cubicBezTo>
                    <a:pt x="281" y="235"/>
                    <a:pt x="282" y="236"/>
                    <a:pt x="282" y="237"/>
                  </a:cubicBezTo>
                  <a:cubicBezTo>
                    <a:pt x="282" y="239"/>
                    <a:pt x="278" y="243"/>
                    <a:pt x="271" y="250"/>
                  </a:cubicBezTo>
                  <a:cubicBezTo>
                    <a:pt x="265" y="254"/>
                    <a:pt x="265" y="254"/>
                    <a:pt x="265" y="254"/>
                  </a:cubicBezTo>
                  <a:cubicBezTo>
                    <a:pt x="262" y="258"/>
                    <a:pt x="262" y="258"/>
                    <a:pt x="262" y="258"/>
                  </a:cubicBezTo>
                  <a:cubicBezTo>
                    <a:pt x="261" y="259"/>
                    <a:pt x="260" y="259"/>
                    <a:pt x="260" y="259"/>
                  </a:cubicBezTo>
                  <a:cubicBezTo>
                    <a:pt x="259" y="259"/>
                    <a:pt x="259" y="258"/>
                    <a:pt x="259" y="257"/>
                  </a:cubicBezTo>
                  <a:cubicBezTo>
                    <a:pt x="259" y="243"/>
                    <a:pt x="259" y="243"/>
                    <a:pt x="259" y="243"/>
                  </a:cubicBezTo>
                  <a:cubicBezTo>
                    <a:pt x="259" y="242"/>
                    <a:pt x="259" y="242"/>
                    <a:pt x="259" y="242"/>
                  </a:cubicBezTo>
                  <a:close/>
                  <a:moveTo>
                    <a:pt x="328" y="239"/>
                  </a:moveTo>
                  <a:cubicBezTo>
                    <a:pt x="325" y="235"/>
                    <a:pt x="325" y="235"/>
                    <a:pt x="325" y="235"/>
                  </a:cubicBezTo>
                  <a:cubicBezTo>
                    <a:pt x="324" y="234"/>
                    <a:pt x="323" y="233"/>
                    <a:pt x="322" y="232"/>
                  </a:cubicBezTo>
                  <a:cubicBezTo>
                    <a:pt x="322" y="232"/>
                    <a:pt x="321" y="232"/>
                    <a:pt x="321" y="232"/>
                  </a:cubicBezTo>
                  <a:cubicBezTo>
                    <a:pt x="320" y="232"/>
                    <a:pt x="319" y="232"/>
                    <a:pt x="318" y="232"/>
                  </a:cubicBezTo>
                  <a:cubicBezTo>
                    <a:pt x="316" y="232"/>
                    <a:pt x="314" y="232"/>
                    <a:pt x="312" y="232"/>
                  </a:cubicBezTo>
                  <a:cubicBezTo>
                    <a:pt x="310" y="232"/>
                    <a:pt x="310" y="232"/>
                    <a:pt x="310" y="232"/>
                  </a:cubicBezTo>
                  <a:cubicBezTo>
                    <a:pt x="308" y="232"/>
                    <a:pt x="308" y="232"/>
                    <a:pt x="308" y="232"/>
                  </a:cubicBezTo>
                  <a:cubicBezTo>
                    <a:pt x="307" y="232"/>
                    <a:pt x="306" y="233"/>
                    <a:pt x="306" y="233"/>
                  </a:cubicBezTo>
                  <a:cubicBezTo>
                    <a:pt x="306" y="234"/>
                    <a:pt x="307" y="234"/>
                    <a:pt x="308" y="234"/>
                  </a:cubicBezTo>
                  <a:cubicBezTo>
                    <a:pt x="313" y="235"/>
                    <a:pt x="316" y="239"/>
                    <a:pt x="316" y="247"/>
                  </a:cubicBezTo>
                  <a:cubicBezTo>
                    <a:pt x="316" y="263"/>
                    <a:pt x="316" y="263"/>
                    <a:pt x="316" y="263"/>
                  </a:cubicBezTo>
                  <a:cubicBezTo>
                    <a:pt x="316" y="273"/>
                    <a:pt x="316" y="273"/>
                    <a:pt x="316" y="273"/>
                  </a:cubicBezTo>
                  <a:cubicBezTo>
                    <a:pt x="316" y="276"/>
                    <a:pt x="316" y="278"/>
                    <a:pt x="315" y="280"/>
                  </a:cubicBezTo>
                  <a:cubicBezTo>
                    <a:pt x="314" y="282"/>
                    <a:pt x="313" y="283"/>
                    <a:pt x="311" y="283"/>
                  </a:cubicBezTo>
                  <a:cubicBezTo>
                    <a:pt x="310" y="284"/>
                    <a:pt x="310" y="284"/>
                    <a:pt x="310" y="284"/>
                  </a:cubicBezTo>
                  <a:cubicBezTo>
                    <a:pt x="310" y="285"/>
                    <a:pt x="310" y="285"/>
                    <a:pt x="311" y="285"/>
                  </a:cubicBezTo>
                  <a:cubicBezTo>
                    <a:pt x="311" y="285"/>
                    <a:pt x="312" y="285"/>
                    <a:pt x="313" y="285"/>
                  </a:cubicBezTo>
                  <a:cubicBezTo>
                    <a:pt x="315" y="285"/>
                    <a:pt x="317" y="285"/>
                    <a:pt x="320" y="285"/>
                  </a:cubicBezTo>
                  <a:cubicBezTo>
                    <a:pt x="322" y="285"/>
                    <a:pt x="325" y="285"/>
                    <a:pt x="327" y="285"/>
                  </a:cubicBezTo>
                  <a:cubicBezTo>
                    <a:pt x="327" y="285"/>
                    <a:pt x="328" y="285"/>
                    <a:pt x="328" y="285"/>
                  </a:cubicBezTo>
                  <a:cubicBezTo>
                    <a:pt x="329" y="285"/>
                    <a:pt x="329" y="285"/>
                    <a:pt x="329" y="284"/>
                  </a:cubicBezTo>
                  <a:cubicBezTo>
                    <a:pt x="329" y="284"/>
                    <a:pt x="329" y="283"/>
                    <a:pt x="328" y="283"/>
                  </a:cubicBezTo>
                  <a:cubicBezTo>
                    <a:pt x="324" y="283"/>
                    <a:pt x="322" y="281"/>
                    <a:pt x="321" y="278"/>
                  </a:cubicBezTo>
                  <a:cubicBezTo>
                    <a:pt x="320" y="275"/>
                    <a:pt x="320" y="270"/>
                    <a:pt x="320" y="262"/>
                  </a:cubicBezTo>
                  <a:cubicBezTo>
                    <a:pt x="320" y="247"/>
                    <a:pt x="320" y="247"/>
                    <a:pt x="320" y="247"/>
                  </a:cubicBezTo>
                  <a:cubicBezTo>
                    <a:pt x="320" y="246"/>
                    <a:pt x="320" y="246"/>
                    <a:pt x="320" y="246"/>
                  </a:cubicBezTo>
                  <a:cubicBezTo>
                    <a:pt x="320" y="245"/>
                    <a:pt x="320" y="244"/>
                    <a:pt x="320" y="244"/>
                  </a:cubicBezTo>
                  <a:cubicBezTo>
                    <a:pt x="321" y="244"/>
                    <a:pt x="321" y="245"/>
                    <a:pt x="322" y="245"/>
                  </a:cubicBezTo>
                  <a:cubicBezTo>
                    <a:pt x="357" y="284"/>
                    <a:pt x="357" y="284"/>
                    <a:pt x="357" y="284"/>
                  </a:cubicBezTo>
                  <a:cubicBezTo>
                    <a:pt x="357" y="285"/>
                    <a:pt x="358" y="285"/>
                    <a:pt x="358" y="285"/>
                  </a:cubicBezTo>
                  <a:cubicBezTo>
                    <a:pt x="359" y="285"/>
                    <a:pt x="359" y="285"/>
                    <a:pt x="359" y="284"/>
                  </a:cubicBezTo>
                  <a:cubicBezTo>
                    <a:pt x="359" y="279"/>
                    <a:pt x="359" y="279"/>
                    <a:pt x="359" y="279"/>
                  </a:cubicBezTo>
                  <a:cubicBezTo>
                    <a:pt x="359" y="276"/>
                    <a:pt x="359" y="276"/>
                    <a:pt x="359" y="276"/>
                  </a:cubicBezTo>
                  <a:cubicBezTo>
                    <a:pt x="359" y="272"/>
                    <a:pt x="359" y="272"/>
                    <a:pt x="359" y="272"/>
                  </a:cubicBezTo>
                  <a:cubicBezTo>
                    <a:pt x="359" y="269"/>
                    <a:pt x="359" y="269"/>
                    <a:pt x="359" y="269"/>
                  </a:cubicBezTo>
                  <a:cubicBezTo>
                    <a:pt x="360" y="245"/>
                    <a:pt x="360" y="245"/>
                    <a:pt x="360" y="245"/>
                  </a:cubicBezTo>
                  <a:cubicBezTo>
                    <a:pt x="360" y="243"/>
                    <a:pt x="360" y="243"/>
                    <a:pt x="360" y="243"/>
                  </a:cubicBezTo>
                  <a:cubicBezTo>
                    <a:pt x="360" y="237"/>
                    <a:pt x="361" y="234"/>
                    <a:pt x="365" y="234"/>
                  </a:cubicBezTo>
                  <a:cubicBezTo>
                    <a:pt x="366" y="234"/>
                    <a:pt x="366" y="233"/>
                    <a:pt x="366" y="233"/>
                  </a:cubicBezTo>
                  <a:cubicBezTo>
                    <a:pt x="366" y="232"/>
                    <a:pt x="366" y="232"/>
                    <a:pt x="365" y="232"/>
                  </a:cubicBezTo>
                  <a:cubicBezTo>
                    <a:pt x="364" y="232"/>
                    <a:pt x="364" y="232"/>
                    <a:pt x="364" y="232"/>
                  </a:cubicBezTo>
                  <a:cubicBezTo>
                    <a:pt x="360" y="232"/>
                    <a:pt x="357" y="232"/>
                    <a:pt x="355" y="232"/>
                  </a:cubicBezTo>
                  <a:cubicBezTo>
                    <a:pt x="354" y="232"/>
                    <a:pt x="353" y="232"/>
                    <a:pt x="352" y="232"/>
                  </a:cubicBezTo>
                  <a:cubicBezTo>
                    <a:pt x="350" y="232"/>
                    <a:pt x="348" y="232"/>
                    <a:pt x="347" y="232"/>
                  </a:cubicBezTo>
                  <a:cubicBezTo>
                    <a:pt x="347" y="232"/>
                    <a:pt x="346" y="232"/>
                    <a:pt x="346" y="233"/>
                  </a:cubicBezTo>
                  <a:cubicBezTo>
                    <a:pt x="346" y="233"/>
                    <a:pt x="347" y="234"/>
                    <a:pt x="347" y="234"/>
                  </a:cubicBezTo>
                  <a:cubicBezTo>
                    <a:pt x="351" y="234"/>
                    <a:pt x="353" y="235"/>
                    <a:pt x="355" y="237"/>
                  </a:cubicBezTo>
                  <a:cubicBezTo>
                    <a:pt x="356" y="239"/>
                    <a:pt x="356" y="244"/>
                    <a:pt x="356" y="250"/>
                  </a:cubicBezTo>
                  <a:cubicBezTo>
                    <a:pt x="356" y="255"/>
                    <a:pt x="356" y="260"/>
                    <a:pt x="356" y="266"/>
                  </a:cubicBezTo>
                  <a:cubicBezTo>
                    <a:pt x="356" y="267"/>
                    <a:pt x="356" y="268"/>
                    <a:pt x="355" y="268"/>
                  </a:cubicBezTo>
                  <a:cubicBezTo>
                    <a:pt x="355" y="268"/>
                    <a:pt x="353" y="267"/>
                    <a:pt x="352" y="265"/>
                  </a:cubicBezTo>
                  <a:cubicBezTo>
                    <a:pt x="350" y="264"/>
                    <a:pt x="350" y="264"/>
                    <a:pt x="350" y="264"/>
                  </a:cubicBezTo>
                  <a:cubicBezTo>
                    <a:pt x="330" y="241"/>
                    <a:pt x="330" y="241"/>
                    <a:pt x="330" y="241"/>
                  </a:cubicBezTo>
                  <a:cubicBezTo>
                    <a:pt x="330" y="241"/>
                    <a:pt x="329" y="240"/>
                    <a:pt x="328" y="239"/>
                  </a:cubicBezTo>
                  <a:cubicBezTo>
                    <a:pt x="328" y="239"/>
                    <a:pt x="328" y="239"/>
                    <a:pt x="328" y="239"/>
                  </a:cubicBezTo>
                  <a:close/>
                  <a:moveTo>
                    <a:pt x="391" y="233"/>
                  </a:moveTo>
                  <a:cubicBezTo>
                    <a:pt x="387" y="235"/>
                    <a:pt x="384" y="237"/>
                    <a:pt x="381" y="240"/>
                  </a:cubicBezTo>
                  <a:cubicBezTo>
                    <a:pt x="379" y="242"/>
                    <a:pt x="378" y="245"/>
                    <a:pt x="376" y="249"/>
                  </a:cubicBezTo>
                  <a:cubicBezTo>
                    <a:pt x="375" y="252"/>
                    <a:pt x="374" y="256"/>
                    <a:pt x="374" y="259"/>
                  </a:cubicBezTo>
                  <a:cubicBezTo>
                    <a:pt x="374" y="267"/>
                    <a:pt x="377" y="274"/>
                    <a:pt x="382" y="279"/>
                  </a:cubicBezTo>
                  <a:cubicBezTo>
                    <a:pt x="387" y="284"/>
                    <a:pt x="394" y="286"/>
                    <a:pt x="402" y="286"/>
                  </a:cubicBezTo>
                  <a:cubicBezTo>
                    <a:pt x="411" y="286"/>
                    <a:pt x="418" y="283"/>
                    <a:pt x="423" y="278"/>
                  </a:cubicBezTo>
                  <a:cubicBezTo>
                    <a:pt x="428" y="272"/>
                    <a:pt x="430" y="265"/>
                    <a:pt x="430" y="256"/>
                  </a:cubicBezTo>
                  <a:cubicBezTo>
                    <a:pt x="430" y="249"/>
                    <a:pt x="428" y="243"/>
                    <a:pt x="423" y="238"/>
                  </a:cubicBezTo>
                  <a:cubicBezTo>
                    <a:pt x="418" y="233"/>
                    <a:pt x="411" y="231"/>
                    <a:pt x="403" y="231"/>
                  </a:cubicBezTo>
                  <a:cubicBezTo>
                    <a:pt x="399" y="231"/>
                    <a:pt x="395" y="232"/>
                    <a:pt x="391" y="233"/>
                  </a:cubicBezTo>
                  <a:close/>
                  <a:moveTo>
                    <a:pt x="413" y="239"/>
                  </a:moveTo>
                  <a:cubicBezTo>
                    <a:pt x="416" y="241"/>
                    <a:pt x="418" y="244"/>
                    <a:pt x="419" y="248"/>
                  </a:cubicBezTo>
                  <a:cubicBezTo>
                    <a:pt x="420" y="252"/>
                    <a:pt x="421" y="256"/>
                    <a:pt x="421" y="260"/>
                  </a:cubicBezTo>
                  <a:cubicBezTo>
                    <a:pt x="421" y="267"/>
                    <a:pt x="420" y="273"/>
                    <a:pt x="416" y="277"/>
                  </a:cubicBezTo>
                  <a:cubicBezTo>
                    <a:pt x="413" y="281"/>
                    <a:pt x="409" y="283"/>
                    <a:pt x="404" y="283"/>
                  </a:cubicBezTo>
                  <a:cubicBezTo>
                    <a:pt x="398" y="283"/>
                    <a:pt x="393" y="281"/>
                    <a:pt x="389" y="275"/>
                  </a:cubicBezTo>
                  <a:cubicBezTo>
                    <a:pt x="386" y="270"/>
                    <a:pt x="384" y="264"/>
                    <a:pt x="384" y="256"/>
                  </a:cubicBezTo>
                  <a:cubicBezTo>
                    <a:pt x="384" y="249"/>
                    <a:pt x="385" y="244"/>
                    <a:pt x="388" y="240"/>
                  </a:cubicBezTo>
                  <a:cubicBezTo>
                    <a:pt x="391" y="236"/>
                    <a:pt x="395" y="234"/>
                    <a:pt x="400" y="234"/>
                  </a:cubicBezTo>
                  <a:cubicBezTo>
                    <a:pt x="405" y="234"/>
                    <a:pt x="410" y="236"/>
                    <a:pt x="413" y="239"/>
                  </a:cubicBezTo>
                  <a:cubicBezTo>
                    <a:pt x="413" y="239"/>
                    <a:pt x="413" y="239"/>
                    <a:pt x="413" y="239"/>
                  </a:cubicBezTo>
                  <a:close/>
                  <a:moveTo>
                    <a:pt x="470" y="233"/>
                  </a:moveTo>
                  <a:cubicBezTo>
                    <a:pt x="470" y="234"/>
                    <a:pt x="471" y="234"/>
                    <a:pt x="472" y="234"/>
                  </a:cubicBezTo>
                  <a:cubicBezTo>
                    <a:pt x="473" y="234"/>
                    <a:pt x="473" y="234"/>
                    <a:pt x="473" y="234"/>
                  </a:cubicBezTo>
                  <a:cubicBezTo>
                    <a:pt x="476" y="235"/>
                    <a:pt x="477" y="236"/>
                    <a:pt x="477" y="237"/>
                  </a:cubicBezTo>
                  <a:cubicBezTo>
                    <a:pt x="477" y="238"/>
                    <a:pt x="476" y="239"/>
                    <a:pt x="476" y="240"/>
                  </a:cubicBezTo>
                  <a:cubicBezTo>
                    <a:pt x="475" y="241"/>
                    <a:pt x="474" y="243"/>
                    <a:pt x="472" y="245"/>
                  </a:cubicBezTo>
                  <a:cubicBezTo>
                    <a:pt x="468" y="250"/>
                    <a:pt x="468" y="250"/>
                    <a:pt x="468" y="250"/>
                  </a:cubicBezTo>
                  <a:cubicBezTo>
                    <a:pt x="466" y="252"/>
                    <a:pt x="466" y="252"/>
                    <a:pt x="466" y="252"/>
                  </a:cubicBezTo>
                  <a:cubicBezTo>
                    <a:pt x="466" y="252"/>
                    <a:pt x="465" y="253"/>
                    <a:pt x="465" y="253"/>
                  </a:cubicBezTo>
                  <a:cubicBezTo>
                    <a:pt x="465" y="253"/>
                    <a:pt x="464" y="252"/>
                    <a:pt x="463" y="251"/>
                  </a:cubicBezTo>
                  <a:cubicBezTo>
                    <a:pt x="460" y="247"/>
                    <a:pt x="460" y="247"/>
                    <a:pt x="460" y="247"/>
                  </a:cubicBezTo>
                  <a:cubicBezTo>
                    <a:pt x="458" y="243"/>
                    <a:pt x="458" y="243"/>
                    <a:pt x="458" y="243"/>
                  </a:cubicBezTo>
                  <a:cubicBezTo>
                    <a:pt x="456" y="240"/>
                    <a:pt x="455" y="238"/>
                    <a:pt x="455" y="237"/>
                  </a:cubicBezTo>
                  <a:cubicBezTo>
                    <a:pt x="455" y="236"/>
                    <a:pt x="455" y="235"/>
                    <a:pt x="456" y="235"/>
                  </a:cubicBezTo>
                  <a:cubicBezTo>
                    <a:pt x="456" y="234"/>
                    <a:pt x="457" y="234"/>
                    <a:pt x="458" y="234"/>
                  </a:cubicBezTo>
                  <a:cubicBezTo>
                    <a:pt x="459" y="234"/>
                    <a:pt x="459" y="233"/>
                    <a:pt x="459" y="233"/>
                  </a:cubicBezTo>
                  <a:cubicBezTo>
                    <a:pt x="459" y="232"/>
                    <a:pt x="459" y="232"/>
                    <a:pt x="458" y="232"/>
                  </a:cubicBezTo>
                  <a:cubicBezTo>
                    <a:pt x="458" y="232"/>
                    <a:pt x="457" y="232"/>
                    <a:pt x="456" y="232"/>
                  </a:cubicBezTo>
                  <a:cubicBezTo>
                    <a:pt x="452" y="232"/>
                    <a:pt x="452" y="232"/>
                    <a:pt x="452" y="232"/>
                  </a:cubicBezTo>
                  <a:cubicBezTo>
                    <a:pt x="451" y="232"/>
                    <a:pt x="449" y="232"/>
                    <a:pt x="447" y="232"/>
                  </a:cubicBezTo>
                  <a:cubicBezTo>
                    <a:pt x="445" y="232"/>
                    <a:pt x="442" y="232"/>
                    <a:pt x="438" y="232"/>
                  </a:cubicBezTo>
                  <a:cubicBezTo>
                    <a:pt x="437" y="232"/>
                    <a:pt x="436" y="232"/>
                    <a:pt x="436" y="232"/>
                  </a:cubicBezTo>
                  <a:cubicBezTo>
                    <a:pt x="435" y="232"/>
                    <a:pt x="434" y="232"/>
                    <a:pt x="434" y="233"/>
                  </a:cubicBezTo>
                  <a:cubicBezTo>
                    <a:pt x="434" y="234"/>
                    <a:pt x="435" y="234"/>
                    <a:pt x="436" y="234"/>
                  </a:cubicBezTo>
                  <a:cubicBezTo>
                    <a:pt x="438" y="235"/>
                    <a:pt x="440" y="236"/>
                    <a:pt x="442" y="237"/>
                  </a:cubicBezTo>
                  <a:cubicBezTo>
                    <a:pt x="443" y="239"/>
                    <a:pt x="446" y="243"/>
                    <a:pt x="451" y="249"/>
                  </a:cubicBezTo>
                  <a:cubicBezTo>
                    <a:pt x="453" y="252"/>
                    <a:pt x="454" y="254"/>
                    <a:pt x="456" y="256"/>
                  </a:cubicBezTo>
                  <a:cubicBezTo>
                    <a:pt x="458" y="258"/>
                    <a:pt x="458" y="260"/>
                    <a:pt x="458" y="260"/>
                  </a:cubicBezTo>
                  <a:cubicBezTo>
                    <a:pt x="458" y="261"/>
                    <a:pt x="458" y="262"/>
                    <a:pt x="456" y="264"/>
                  </a:cubicBezTo>
                  <a:cubicBezTo>
                    <a:pt x="454" y="265"/>
                    <a:pt x="452" y="268"/>
                    <a:pt x="449" y="271"/>
                  </a:cubicBezTo>
                  <a:cubicBezTo>
                    <a:pt x="446" y="275"/>
                    <a:pt x="443" y="278"/>
                    <a:pt x="441" y="280"/>
                  </a:cubicBezTo>
                  <a:cubicBezTo>
                    <a:pt x="439" y="282"/>
                    <a:pt x="437" y="283"/>
                    <a:pt x="435" y="283"/>
                  </a:cubicBezTo>
                  <a:cubicBezTo>
                    <a:pt x="435" y="283"/>
                    <a:pt x="434" y="284"/>
                    <a:pt x="434" y="284"/>
                  </a:cubicBezTo>
                  <a:cubicBezTo>
                    <a:pt x="434" y="284"/>
                    <a:pt x="434" y="285"/>
                    <a:pt x="435" y="285"/>
                  </a:cubicBezTo>
                  <a:cubicBezTo>
                    <a:pt x="436" y="285"/>
                    <a:pt x="436" y="285"/>
                    <a:pt x="436" y="285"/>
                  </a:cubicBezTo>
                  <a:cubicBezTo>
                    <a:pt x="437" y="285"/>
                    <a:pt x="437" y="285"/>
                    <a:pt x="437" y="285"/>
                  </a:cubicBezTo>
                  <a:cubicBezTo>
                    <a:pt x="441" y="285"/>
                    <a:pt x="441" y="285"/>
                    <a:pt x="441" y="285"/>
                  </a:cubicBezTo>
                  <a:cubicBezTo>
                    <a:pt x="442" y="285"/>
                    <a:pt x="443" y="285"/>
                    <a:pt x="444" y="285"/>
                  </a:cubicBezTo>
                  <a:cubicBezTo>
                    <a:pt x="447" y="285"/>
                    <a:pt x="451" y="285"/>
                    <a:pt x="454" y="285"/>
                  </a:cubicBezTo>
                  <a:cubicBezTo>
                    <a:pt x="454" y="285"/>
                    <a:pt x="455" y="285"/>
                    <a:pt x="455" y="285"/>
                  </a:cubicBezTo>
                  <a:cubicBezTo>
                    <a:pt x="456" y="285"/>
                    <a:pt x="456" y="285"/>
                    <a:pt x="456" y="284"/>
                  </a:cubicBezTo>
                  <a:cubicBezTo>
                    <a:pt x="456" y="284"/>
                    <a:pt x="456" y="283"/>
                    <a:pt x="455" y="283"/>
                  </a:cubicBezTo>
                  <a:cubicBezTo>
                    <a:pt x="451" y="283"/>
                    <a:pt x="449" y="282"/>
                    <a:pt x="449" y="280"/>
                  </a:cubicBezTo>
                  <a:cubicBezTo>
                    <a:pt x="449" y="278"/>
                    <a:pt x="452" y="273"/>
                    <a:pt x="458" y="267"/>
                  </a:cubicBezTo>
                  <a:cubicBezTo>
                    <a:pt x="458" y="266"/>
                    <a:pt x="459" y="265"/>
                    <a:pt x="460" y="264"/>
                  </a:cubicBezTo>
                  <a:cubicBezTo>
                    <a:pt x="460" y="263"/>
                    <a:pt x="461" y="263"/>
                    <a:pt x="461" y="263"/>
                  </a:cubicBezTo>
                  <a:cubicBezTo>
                    <a:pt x="461" y="263"/>
                    <a:pt x="461" y="263"/>
                    <a:pt x="462" y="264"/>
                  </a:cubicBezTo>
                  <a:cubicBezTo>
                    <a:pt x="464" y="266"/>
                    <a:pt x="464" y="266"/>
                    <a:pt x="464" y="266"/>
                  </a:cubicBezTo>
                  <a:cubicBezTo>
                    <a:pt x="467" y="271"/>
                    <a:pt x="469" y="274"/>
                    <a:pt x="470" y="276"/>
                  </a:cubicBezTo>
                  <a:cubicBezTo>
                    <a:pt x="472" y="278"/>
                    <a:pt x="472" y="279"/>
                    <a:pt x="472" y="280"/>
                  </a:cubicBezTo>
                  <a:cubicBezTo>
                    <a:pt x="472" y="282"/>
                    <a:pt x="471" y="283"/>
                    <a:pt x="469" y="283"/>
                  </a:cubicBezTo>
                  <a:cubicBezTo>
                    <a:pt x="468" y="283"/>
                    <a:pt x="468" y="283"/>
                    <a:pt x="468" y="284"/>
                  </a:cubicBezTo>
                  <a:cubicBezTo>
                    <a:pt x="468" y="285"/>
                    <a:pt x="468" y="285"/>
                    <a:pt x="469" y="285"/>
                  </a:cubicBezTo>
                  <a:cubicBezTo>
                    <a:pt x="470" y="285"/>
                    <a:pt x="471" y="285"/>
                    <a:pt x="472" y="285"/>
                  </a:cubicBezTo>
                  <a:cubicBezTo>
                    <a:pt x="476" y="285"/>
                    <a:pt x="476" y="285"/>
                    <a:pt x="476" y="285"/>
                  </a:cubicBezTo>
                  <a:cubicBezTo>
                    <a:pt x="478" y="285"/>
                    <a:pt x="479" y="285"/>
                    <a:pt x="480" y="285"/>
                  </a:cubicBezTo>
                  <a:cubicBezTo>
                    <a:pt x="482" y="285"/>
                    <a:pt x="484" y="285"/>
                    <a:pt x="486" y="285"/>
                  </a:cubicBezTo>
                  <a:cubicBezTo>
                    <a:pt x="491" y="285"/>
                    <a:pt x="491" y="285"/>
                    <a:pt x="491" y="285"/>
                  </a:cubicBezTo>
                  <a:cubicBezTo>
                    <a:pt x="492" y="285"/>
                    <a:pt x="492" y="285"/>
                    <a:pt x="493" y="285"/>
                  </a:cubicBezTo>
                  <a:cubicBezTo>
                    <a:pt x="493" y="285"/>
                    <a:pt x="494" y="285"/>
                    <a:pt x="494" y="284"/>
                  </a:cubicBezTo>
                  <a:cubicBezTo>
                    <a:pt x="494" y="284"/>
                    <a:pt x="493" y="283"/>
                    <a:pt x="493" y="283"/>
                  </a:cubicBezTo>
                  <a:cubicBezTo>
                    <a:pt x="490" y="283"/>
                    <a:pt x="487" y="282"/>
                    <a:pt x="485" y="280"/>
                  </a:cubicBezTo>
                  <a:cubicBezTo>
                    <a:pt x="483" y="277"/>
                    <a:pt x="479" y="272"/>
                    <a:pt x="475" y="266"/>
                  </a:cubicBezTo>
                  <a:cubicBezTo>
                    <a:pt x="472" y="263"/>
                    <a:pt x="470" y="260"/>
                    <a:pt x="470" y="259"/>
                  </a:cubicBezTo>
                  <a:cubicBezTo>
                    <a:pt x="468" y="257"/>
                    <a:pt x="467" y="256"/>
                    <a:pt x="467" y="256"/>
                  </a:cubicBezTo>
                  <a:cubicBezTo>
                    <a:pt x="467" y="255"/>
                    <a:pt x="468" y="254"/>
                    <a:pt x="469" y="253"/>
                  </a:cubicBezTo>
                  <a:cubicBezTo>
                    <a:pt x="469" y="253"/>
                    <a:pt x="471" y="251"/>
                    <a:pt x="474" y="247"/>
                  </a:cubicBezTo>
                  <a:cubicBezTo>
                    <a:pt x="478" y="242"/>
                    <a:pt x="482" y="238"/>
                    <a:pt x="485" y="236"/>
                  </a:cubicBezTo>
                  <a:cubicBezTo>
                    <a:pt x="486" y="235"/>
                    <a:pt x="488" y="234"/>
                    <a:pt x="490" y="234"/>
                  </a:cubicBezTo>
                  <a:cubicBezTo>
                    <a:pt x="491" y="234"/>
                    <a:pt x="492" y="233"/>
                    <a:pt x="492" y="233"/>
                  </a:cubicBezTo>
                  <a:cubicBezTo>
                    <a:pt x="492" y="232"/>
                    <a:pt x="491" y="232"/>
                    <a:pt x="491" y="232"/>
                  </a:cubicBezTo>
                  <a:cubicBezTo>
                    <a:pt x="490" y="232"/>
                    <a:pt x="489" y="232"/>
                    <a:pt x="488" y="232"/>
                  </a:cubicBezTo>
                  <a:cubicBezTo>
                    <a:pt x="483" y="232"/>
                    <a:pt x="483" y="232"/>
                    <a:pt x="483" y="232"/>
                  </a:cubicBezTo>
                  <a:cubicBezTo>
                    <a:pt x="482" y="232"/>
                    <a:pt x="481" y="232"/>
                    <a:pt x="480" y="232"/>
                  </a:cubicBezTo>
                  <a:cubicBezTo>
                    <a:pt x="478" y="232"/>
                    <a:pt x="476" y="232"/>
                    <a:pt x="473" y="232"/>
                  </a:cubicBezTo>
                  <a:cubicBezTo>
                    <a:pt x="472" y="232"/>
                    <a:pt x="472" y="232"/>
                    <a:pt x="472" y="232"/>
                  </a:cubicBezTo>
                  <a:cubicBezTo>
                    <a:pt x="471" y="232"/>
                    <a:pt x="470" y="232"/>
                    <a:pt x="470" y="233"/>
                  </a:cubicBezTo>
                  <a:cubicBezTo>
                    <a:pt x="470" y="233"/>
                    <a:pt x="470" y="233"/>
                    <a:pt x="470" y="233"/>
                  </a:cubicBezTo>
                  <a:close/>
                  <a:moveTo>
                    <a:pt x="517" y="237"/>
                  </a:moveTo>
                  <a:cubicBezTo>
                    <a:pt x="517" y="235"/>
                    <a:pt x="518" y="234"/>
                    <a:pt x="520" y="234"/>
                  </a:cubicBezTo>
                  <a:cubicBezTo>
                    <a:pt x="521" y="234"/>
                    <a:pt x="522" y="233"/>
                    <a:pt x="522" y="233"/>
                  </a:cubicBezTo>
                  <a:cubicBezTo>
                    <a:pt x="522" y="232"/>
                    <a:pt x="521" y="232"/>
                    <a:pt x="521" y="232"/>
                  </a:cubicBezTo>
                  <a:cubicBezTo>
                    <a:pt x="520" y="232"/>
                    <a:pt x="519" y="232"/>
                    <a:pt x="517" y="232"/>
                  </a:cubicBezTo>
                  <a:cubicBezTo>
                    <a:pt x="513" y="232"/>
                    <a:pt x="513" y="232"/>
                    <a:pt x="513" y="232"/>
                  </a:cubicBezTo>
                  <a:cubicBezTo>
                    <a:pt x="507" y="232"/>
                    <a:pt x="507" y="232"/>
                    <a:pt x="507" y="232"/>
                  </a:cubicBezTo>
                  <a:cubicBezTo>
                    <a:pt x="505" y="232"/>
                    <a:pt x="503" y="232"/>
                    <a:pt x="502" y="232"/>
                  </a:cubicBezTo>
                  <a:cubicBezTo>
                    <a:pt x="502" y="232"/>
                    <a:pt x="501" y="232"/>
                    <a:pt x="501" y="232"/>
                  </a:cubicBezTo>
                  <a:cubicBezTo>
                    <a:pt x="500" y="232"/>
                    <a:pt x="500" y="232"/>
                    <a:pt x="500" y="233"/>
                  </a:cubicBezTo>
                  <a:cubicBezTo>
                    <a:pt x="500" y="233"/>
                    <a:pt x="500" y="234"/>
                    <a:pt x="501" y="234"/>
                  </a:cubicBezTo>
                  <a:cubicBezTo>
                    <a:pt x="503" y="234"/>
                    <a:pt x="505" y="235"/>
                    <a:pt x="506" y="237"/>
                  </a:cubicBezTo>
                  <a:cubicBezTo>
                    <a:pt x="507" y="238"/>
                    <a:pt x="508" y="241"/>
                    <a:pt x="510" y="246"/>
                  </a:cubicBezTo>
                  <a:cubicBezTo>
                    <a:pt x="511" y="250"/>
                    <a:pt x="513" y="255"/>
                    <a:pt x="516" y="260"/>
                  </a:cubicBezTo>
                  <a:cubicBezTo>
                    <a:pt x="525" y="281"/>
                    <a:pt x="525" y="281"/>
                    <a:pt x="525" y="281"/>
                  </a:cubicBezTo>
                  <a:cubicBezTo>
                    <a:pt x="526" y="283"/>
                    <a:pt x="526" y="283"/>
                    <a:pt x="526" y="283"/>
                  </a:cubicBezTo>
                  <a:cubicBezTo>
                    <a:pt x="527" y="285"/>
                    <a:pt x="527" y="285"/>
                    <a:pt x="527" y="285"/>
                  </a:cubicBezTo>
                  <a:cubicBezTo>
                    <a:pt x="527" y="286"/>
                    <a:pt x="527" y="286"/>
                    <a:pt x="528" y="286"/>
                  </a:cubicBezTo>
                  <a:cubicBezTo>
                    <a:pt x="529" y="286"/>
                    <a:pt x="529" y="285"/>
                    <a:pt x="530" y="284"/>
                  </a:cubicBezTo>
                  <a:cubicBezTo>
                    <a:pt x="530" y="284"/>
                    <a:pt x="531" y="282"/>
                    <a:pt x="532" y="279"/>
                  </a:cubicBezTo>
                  <a:cubicBezTo>
                    <a:pt x="532" y="279"/>
                    <a:pt x="533" y="276"/>
                    <a:pt x="536" y="272"/>
                  </a:cubicBezTo>
                  <a:cubicBezTo>
                    <a:pt x="542" y="257"/>
                    <a:pt x="542" y="257"/>
                    <a:pt x="542" y="257"/>
                  </a:cubicBezTo>
                  <a:cubicBezTo>
                    <a:pt x="548" y="244"/>
                    <a:pt x="548" y="244"/>
                    <a:pt x="548" y="244"/>
                  </a:cubicBezTo>
                  <a:cubicBezTo>
                    <a:pt x="550" y="240"/>
                    <a:pt x="551" y="237"/>
                    <a:pt x="552" y="236"/>
                  </a:cubicBezTo>
                  <a:cubicBezTo>
                    <a:pt x="553" y="235"/>
                    <a:pt x="554" y="234"/>
                    <a:pt x="556" y="234"/>
                  </a:cubicBezTo>
                  <a:cubicBezTo>
                    <a:pt x="556" y="233"/>
                    <a:pt x="557" y="233"/>
                    <a:pt x="557" y="233"/>
                  </a:cubicBezTo>
                  <a:cubicBezTo>
                    <a:pt x="557" y="232"/>
                    <a:pt x="557" y="232"/>
                    <a:pt x="556" y="232"/>
                  </a:cubicBezTo>
                  <a:cubicBezTo>
                    <a:pt x="556" y="232"/>
                    <a:pt x="555" y="232"/>
                    <a:pt x="555" y="232"/>
                  </a:cubicBezTo>
                  <a:cubicBezTo>
                    <a:pt x="553" y="232"/>
                    <a:pt x="551" y="232"/>
                    <a:pt x="548" y="232"/>
                  </a:cubicBezTo>
                  <a:cubicBezTo>
                    <a:pt x="548" y="232"/>
                    <a:pt x="546" y="232"/>
                    <a:pt x="545" y="232"/>
                  </a:cubicBezTo>
                  <a:cubicBezTo>
                    <a:pt x="540" y="232"/>
                    <a:pt x="540" y="232"/>
                    <a:pt x="540" y="232"/>
                  </a:cubicBezTo>
                  <a:cubicBezTo>
                    <a:pt x="539" y="232"/>
                    <a:pt x="539" y="232"/>
                    <a:pt x="538" y="232"/>
                  </a:cubicBezTo>
                  <a:cubicBezTo>
                    <a:pt x="538" y="232"/>
                    <a:pt x="537" y="232"/>
                    <a:pt x="537" y="233"/>
                  </a:cubicBezTo>
                  <a:cubicBezTo>
                    <a:pt x="537" y="233"/>
                    <a:pt x="538" y="234"/>
                    <a:pt x="539" y="234"/>
                  </a:cubicBezTo>
                  <a:cubicBezTo>
                    <a:pt x="541" y="234"/>
                    <a:pt x="542" y="235"/>
                    <a:pt x="543" y="236"/>
                  </a:cubicBezTo>
                  <a:cubicBezTo>
                    <a:pt x="545" y="237"/>
                    <a:pt x="545" y="238"/>
                    <a:pt x="545" y="240"/>
                  </a:cubicBezTo>
                  <a:cubicBezTo>
                    <a:pt x="545" y="242"/>
                    <a:pt x="544" y="247"/>
                    <a:pt x="541" y="253"/>
                  </a:cubicBezTo>
                  <a:cubicBezTo>
                    <a:pt x="532" y="273"/>
                    <a:pt x="532" y="273"/>
                    <a:pt x="532" y="273"/>
                  </a:cubicBezTo>
                  <a:cubicBezTo>
                    <a:pt x="532" y="273"/>
                    <a:pt x="531" y="274"/>
                    <a:pt x="531" y="274"/>
                  </a:cubicBezTo>
                  <a:cubicBezTo>
                    <a:pt x="531" y="274"/>
                    <a:pt x="531" y="273"/>
                    <a:pt x="530" y="272"/>
                  </a:cubicBezTo>
                  <a:cubicBezTo>
                    <a:pt x="522" y="251"/>
                    <a:pt x="522" y="251"/>
                    <a:pt x="522" y="251"/>
                  </a:cubicBezTo>
                  <a:cubicBezTo>
                    <a:pt x="519" y="244"/>
                    <a:pt x="517" y="240"/>
                    <a:pt x="517" y="237"/>
                  </a:cubicBezTo>
                  <a:cubicBezTo>
                    <a:pt x="517" y="237"/>
                    <a:pt x="517" y="237"/>
                    <a:pt x="517" y="237"/>
                  </a:cubicBezTo>
                  <a:close/>
                  <a:moveTo>
                    <a:pt x="583" y="240"/>
                  </a:moveTo>
                  <a:cubicBezTo>
                    <a:pt x="583" y="238"/>
                    <a:pt x="583" y="236"/>
                    <a:pt x="583" y="236"/>
                  </a:cubicBezTo>
                  <a:cubicBezTo>
                    <a:pt x="584" y="235"/>
                    <a:pt x="585" y="234"/>
                    <a:pt x="587" y="234"/>
                  </a:cubicBezTo>
                  <a:cubicBezTo>
                    <a:pt x="587" y="234"/>
                    <a:pt x="588" y="234"/>
                    <a:pt x="588" y="234"/>
                  </a:cubicBezTo>
                  <a:cubicBezTo>
                    <a:pt x="588" y="234"/>
                    <a:pt x="588" y="233"/>
                    <a:pt x="588" y="233"/>
                  </a:cubicBezTo>
                  <a:cubicBezTo>
                    <a:pt x="588" y="232"/>
                    <a:pt x="588" y="232"/>
                    <a:pt x="587" y="232"/>
                  </a:cubicBezTo>
                  <a:cubicBezTo>
                    <a:pt x="585" y="232"/>
                    <a:pt x="583" y="232"/>
                    <a:pt x="581" y="232"/>
                  </a:cubicBezTo>
                  <a:cubicBezTo>
                    <a:pt x="578" y="232"/>
                    <a:pt x="578" y="232"/>
                    <a:pt x="578" y="232"/>
                  </a:cubicBezTo>
                  <a:cubicBezTo>
                    <a:pt x="576" y="233"/>
                    <a:pt x="574" y="233"/>
                    <a:pt x="572" y="233"/>
                  </a:cubicBezTo>
                  <a:cubicBezTo>
                    <a:pt x="570" y="233"/>
                    <a:pt x="569" y="232"/>
                    <a:pt x="568" y="232"/>
                  </a:cubicBezTo>
                  <a:cubicBezTo>
                    <a:pt x="567" y="232"/>
                    <a:pt x="566" y="232"/>
                    <a:pt x="566" y="232"/>
                  </a:cubicBezTo>
                  <a:cubicBezTo>
                    <a:pt x="565" y="232"/>
                    <a:pt x="565" y="232"/>
                    <a:pt x="565" y="233"/>
                  </a:cubicBezTo>
                  <a:cubicBezTo>
                    <a:pt x="565" y="234"/>
                    <a:pt x="565" y="234"/>
                    <a:pt x="565" y="234"/>
                  </a:cubicBezTo>
                  <a:cubicBezTo>
                    <a:pt x="566" y="234"/>
                    <a:pt x="567" y="234"/>
                    <a:pt x="568" y="235"/>
                  </a:cubicBezTo>
                  <a:cubicBezTo>
                    <a:pt x="570" y="235"/>
                    <a:pt x="572" y="236"/>
                    <a:pt x="572" y="237"/>
                  </a:cubicBezTo>
                  <a:cubicBezTo>
                    <a:pt x="573" y="238"/>
                    <a:pt x="574" y="239"/>
                    <a:pt x="574" y="242"/>
                  </a:cubicBezTo>
                  <a:cubicBezTo>
                    <a:pt x="574" y="273"/>
                    <a:pt x="574" y="273"/>
                    <a:pt x="574" y="273"/>
                  </a:cubicBezTo>
                  <a:cubicBezTo>
                    <a:pt x="574" y="276"/>
                    <a:pt x="574" y="276"/>
                    <a:pt x="574" y="276"/>
                  </a:cubicBezTo>
                  <a:cubicBezTo>
                    <a:pt x="574" y="278"/>
                    <a:pt x="573" y="280"/>
                    <a:pt x="573" y="281"/>
                  </a:cubicBezTo>
                  <a:cubicBezTo>
                    <a:pt x="572" y="282"/>
                    <a:pt x="571" y="283"/>
                    <a:pt x="569" y="283"/>
                  </a:cubicBezTo>
                  <a:cubicBezTo>
                    <a:pt x="568" y="284"/>
                    <a:pt x="568" y="284"/>
                    <a:pt x="568" y="284"/>
                  </a:cubicBezTo>
                  <a:cubicBezTo>
                    <a:pt x="568" y="284"/>
                    <a:pt x="568" y="284"/>
                    <a:pt x="568" y="284"/>
                  </a:cubicBezTo>
                  <a:cubicBezTo>
                    <a:pt x="568" y="285"/>
                    <a:pt x="568" y="285"/>
                    <a:pt x="569" y="285"/>
                  </a:cubicBezTo>
                  <a:cubicBezTo>
                    <a:pt x="570" y="285"/>
                    <a:pt x="571" y="285"/>
                    <a:pt x="572" y="285"/>
                  </a:cubicBezTo>
                  <a:cubicBezTo>
                    <a:pt x="573" y="285"/>
                    <a:pt x="575" y="284"/>
                    <a:pt x="578" y="284"/>
                  </a:cubicBezTo>
                  <a:cubicBezTo>
                    <a:pt x="580" y="284"/>
                    <a:pt x="583" y="285"/>
                    <a:pt x="586" y="285"/>
                  </a:cubicBezTo>
                  <a:cubicBezTo>
                    <a:pt x="587" y="285"/>
                    <a:pt x="588" y="285"/>
                    <a:pt x="589" y="285"/>
                  </a:cubicBezTo>
                  <a:cubicBezTo>
                    <a:pt x="591" y="285"/>
                    <a:pt x="592" y="285"/>
                    <a:pt x="592" y="284"/>
                  </a:cubicBezTo>
                  <a:cubicBezTo>
                    <a:pt x="592" y="283"/>
                    <a:pt x="591" y="283"/>
                    <a:pt x="590" y="283"/>
                  </a:cubicBezTo>
                  <a:cubicBezTo>
                    <a:pt x="588" y="283"/>
                    <a:pt x="586" y="282"/>
                    <a:pt x="585" y="281"/>
                  </a:cubicBezTo>
                  <a:cubicBezTo>
                    <a:pt x="584" y="280"/>
                    <a:pt x="583" y="279"/>
                    <a:pt x="583" y="277"/>
                  </a:cubicBezTo>
                  <a:cubicBezTo>
                    <a:pt x="583" y="273"/>
                    <a:pt x="583" y="273"/>
                    <a:pt x="583" y="273"/>
                  </a:cubicBezTo>
                  <a:cubicBezTo>
                    <a:pt x="583" y="240"/>
                    <a:pt x="583" y="240"/>
                    <a:pt x="583" y="240"/>
                  </a:cubicBezTo>
                  <a:close/>
                  <a:moveTo>
                    <a:pt x="616" y="239"/>
                  </a:moveTo>
                  <a:cubicBezTo>
                    <a:pt x="616" y="236"/>
                    <a:pt x="618" y="234"/>
                    <a:pt x="620" y="234"/>
                  </a:cubicBezTo>
                  <a:cubicBezTo>
                    <a:pt x="621" y="234"/>
                    <a:pt x="622" y="234"/>
                    <a:pt x="622" y="233"/>
                  </a:cubicBezTo>
                  <a:cubicBezTo>
                    <a:pt x="622" y="232"/>
                    <a:pt x="621" y="232"/>
                    <a:pt x="620" y="232"/>
                  </a:cubicBezTo>
                  <a:cubicBezTo>
                    <a:pt x="618" y="232"/>
                    <a:pt x="616" y="232"/>
                    <a:pt x="614" y="232"/>
                  </a:cubicBezTo>
                  <a:cubicBezTo>
                    <a:pt x="611" y="232"/>
                    <a:pt x="609" y="233"/>
                    <a:pt x="608" y="233"/>
                  </a:cubicBezTo>
                  <a:cubicBezTo>
                    <a:pt x="607" y="233"/>
                    <a:pt x="606" y="233"/>
                    <a:pt x="604" y="232"/>
                  </a:cubicBezTo>
                  <a:cubicBezTo>
                    <a:pt x="602" y="232"/>
                    <a:pt x="602" y="232"/>
                    <a:pt x="602" y="232"/>
                  </a:cubicBezTo>
                  <a:cubicBezTo>
                    <a:pt x="602" y="232"/>
                    <a:pt x="601" y="232"/>
                    <a:pt x="601" y="232"/>
                  </a:cubicBezTo>
                  <a:cubicBezTo>
                    <a:pt x="600" y="232"/>
                    <a:pt x="600" y="232"/>
                    <a:pt x="600" y="232"/>
                  </a:cubicBezTo>
                  <a:cubicBezTo>
                    <a:pt x="599" y="232"/>
                    <a:pt x="599" y="232"/>
                    <a:pt x="599" y="233"/>
                  </a:cubicBezTo>
                  <a:cubicBezTo>
                    <a:pt x="599" y="234"/>
                    <a:pt x="599" y="234"/>
                    <a:pt x="600" y="234"/>
                  </a:cubicBezTo>
                  <a:cubicBezTo>
                    <a:pt x="602" y="235"/>
                    <a:pt x="602" y="235"/>
                    <a:pt x="602" y="235"/>
                  </a:cubicBezTo>
                  <a:cubicBezTo>
                    <a:pt x="606" y="235"/>
                    <a:pt x="608" y="238"/>
                    <a:pt x="608" y="242"/>
                  </a:cubicBezTo>
                  <a:cubicBezTo>
                    <a:pt x="608" y="274"/>
                    <a:pt x="608" y="274"/>
                    <a:pt x="608" y="274"/>
                  </a:cubicBezTo>
                  <a:cubicBezTo>
                    <a:pt x="608" y="277"/>
                    <a:pt x="607" y="279"/>
                    <a:pt x="607" y="280"/>
                  </a:cubicBezTo>
                  <a:cubicBezTo>
                    <a:pt x="606" y="282"/>
                    <a:pt x="605" y="283"/>
                    <a:pt x="603" y="283"/>
                  </a:cubicBezTo>
                  <a:cubicBezTo>
                    <a:pt x="603" y="283"/>
                    <a:pt x="602" y="284"/>
                    <a:pt x="602" y="284"/>
                  </a:cubicBezTo>
                  <a:cubicBezTo>
                    <a:pt x="602" y="285"/>
                    <a:pt x="603" y="285"/>
                    <a:pt x="603" y="285"/>
                  </a:cubicBezTo>
                  <a:cubicBezTo>
                    <a:pt x="604" y="285"/>
                    <a:pt x="604" y="285"/>
                    <a:pt x="605" y="285"/>
                  </a:cubicBezTo>
                  <a:cubicBezTo>
                    <a:pt x="609" y="285"/>
                    <a:pt x="612" y="284"/>
                    <a:pt x="615" y="284"/>
                  </a:cubicBezTo>
                  <a:cubicBezTo>
                    <a:pt x="617" y="284"/>
                    <a:pt x="619" y="284"/>
                    <a:pt x="620" y="285"/>
                  </a:cubicBezTo>
                  <a:cubicBezTo>
                    <a:pt x="624" y="285"/>
                    <a:pt x="624" y="285"/>
                    <a:pt x="624" y="285"/>
                  </a:cubicBezTo>
                  <a:cubicBezTo>
                    <a:pt x="627" y="285"/>
                    <a:pt x="628" y="285"/>
                    <a:pt x="629" y="285"/>
                  </a:cubicBezTo>
                  <a:cubicBezTo>
                    <a:pt x="631" y="285"/>
                    <a:pt x="632" y="285"/>
                    <a:pt x="633" y="285"/>
                  </a:cubicBezTo>
                  <a:cubicBezTo>
                    <a:pt x="636" y="285"/>
                    <a:pt x="638" y="284"/>
                    <a:pt x="640" y="282"/>
                  </a:cubicBezTo>
                  <a:cubicBezTo>
                    <a:pt x="642" y="279"/>
                    <a:pt x="643" y="276"/>
                    <a:pt x="643" y="273"/>
                  </a:cubicBezTo>
                  <a:cubicBezTo>
                    <a:pt x="643" y="272"/>
                    <a:pt x="643" y="271"/>
                    <a:pt x="643" y="271"/>
                  </a:cubicBezTo>
                  <a:cubicBezTo>
                    <a:pt x="642" y="271"/>
                    <a:pt x="642" y="272"/>
                    <a:pt x="641" y="274"/>
                  </a:cubicBezTo>
                  <a:cubicBezTo>
                    <a:pt x="637" y="279"/>
                    <a:pt x="631" y="281"/>
                    <a:pt x="622" y="281"/>
                  </a:cubicBezTo>
                  <a:cubicBezTo>
                    <a:pt x="620" y="281"/>
                    <a:pt x="619" y="281"/>
                    <a:pt x="618" y="281"/>
                  </a:cubicBezTo>
                  <a:cubicBezTo>
                    <a:pt x="617" y="280"/>
                    <a:pt x="616" y="278"/>
                    <a:pt x="616" y="273"/>
                  </a:cubicBezTo>
                  <a:cubicBezTo>
                    <a:pt x="616" y="239"/>
                    <a:pt x="616" y="239"/>
                    <a:pt x="616" y="239"/>
                  </a:cubicBezTo>
                  <a:close/>
                  <a:moveTo>
                    <a:pt x="666" y="239"/>
                  </a:moveTo>
                  <a:cubicBezTo>
                    <a:pt x="666" y="236"/>
                    <a:pt x="667" y="234"/>
                    <a:pt x="670" y="234"/>
                  </a:cubicBezTo>
                  <a:cubicBezTo>
                    <a:pt x="671" y="234"/>
                    <a:pt x="671" y="234"/>
                    <a:pt x="671" y="233"/>
                  </a:cubicBezTo>
                  <a:cubicBezTo>
                    <a:pt x="671" y="232"/>
                    <a:pt x="671" y="232"/>
                    <a:pt x="669" y="232"/>
                  </a:cubicBezTo>
                  <a:cubicBezTo>
                    <a:pt x="667" y="232"/>
                    <a:pt x="665" y="232"/>
                    <a:pt x="663" y="232"/>
                  </a:cubicBezTo>
                  <a:cubicBezTo>
                    <a:pt x="660" y="232"/>
                    <a:pt x="658" y="233"/>
                    <a:pt x="657" y="233"/>
                  </a:cubicBezTo>
                  <a:cubicBezTo>
                    <a:pt x="656" y="233"/>
                    <a:pt x="655" y="233"/>
                    <a:pt x="653" y="232"/>
                  </a:cubicBezTo>
                  <a:cubicBezTo>
                    <a:pt x="652" y="232"/>
                    <a:pt x="652" y="232"/>
                    <a:pt x="652" y="232"/>
                  </a:cubicBezTo>
                  <a:cubicBezTo>
                    <a:pt x="651" y="232"/>
                    <a:pt x="651" y="232"/>
                    <a:pt x="650" y="232"/>
                  </a:cubicBezTo>
                  <a:cubicBezTo>
                    <a:pt x="650" y="232"/>
                    <a:pt x="649" y="232"/>
                    <a:pt x="649" y="232"/>
                  </a:cubicBezTo>
                  <a:cubicBezTo>
                    <a:pt x="648" y="232"/>
                    <a:pt x="648" y="232"/>
                    <a:pt x="648" y="233"/>
                  </a:cubicBezTo>
                  <a:cubicBezTo>
                    <a:pt x="648" y="234"/>
                    <a:pt x="649" y="234"/>
                    <a:pt x="649" y="234"/>
                  </a:cubicBezTo>
                  <a:cubicBezTo>
                    <a:pt x="652" y="235"/>
                    <a:pt x="652" y="235"/>
                    <a:pt x="652" y="235"/>
                  </a:cubicBezTo>
                  <a:cubicBezTo>
                    <a:pt x="655" y="235"/>
                    <a:pt x="657" y="238"/>
                    <a:pt x="657" y="242"/>
                  </a:cubicBezTo>
                  <a:cubicBezTo>
                    <a:pt x="657" y="274"/>
                    <a:pt x="657" y="274"/>
                    <a:pt x="657" y="274"/>
                  </a:cubicBezTo>
                  <a:cubicBezTo>
                    <a:pt x="657" y="277"/>
                    <a:pt x="657" y="279"/>
                    <a:pt x="656" y="280"/>
                  </a:cubicBezTo>
                  <a:cubicBezTo>
                    <a:pt x="655" y="282"/>
                    <a:pt x="654" y="283"/>
                    <a:pt x="653" y="283"/>
                  </a:cubicBezTo>
                  <a:cubicBezTo>
                    <a:pt x="652" y="283"/>
                    <a:pt x="652" y="284"/>
                    <a:pt x="652" y="284"/>
                  </a:cubicBezTo>
                  <a:cubicBezTo>
                    <a:pt x="652" y="285"/>
                    <a:pt x="652" y="285"/>
                    <a:pt x="653" y="285"/>
                  </a:cubicBezTo>
                  <a:cubicBezTo>
                    <a:pt x="653" y="285"/>
                    <a:pt x="654" y="285"/>
                    <a:pt x="655" y="285"/>
                  </a:cubicBezTo>
                  <a:cubicBezTo>
                    <a:pt x="658" y="285"/>
                    <a:pt x="662" y="284"/>
                    <a:pt x="664" y="284"/>
                  </a:cubicBezTo>
                  <a:cubicBezTo>
                    <a:pt x="666" y="284"/>
                    <a:pt x="668" y="284"/>
                    <a:pt x="669" y="285"/>
                  </a:cubicBezTo>
                  <a:cubicBezTo>
                    <a:pt x="674" y="285"/>
                    <a:pt x="674" y="285"/>
                    <a:pt x="674" y="285"/>
                  </a:cubicBezTo>
                  <a:cubicBezTo>
                    <a:pt x="676" y="285"/>
                    <a:pt x="678" y="285"/>
                    <a:pt x="678" y="285"/>
                  </a:cubicBezTo>
                  <a:cubicBezTo>
                    <a:pt x="680" y="285"/>
                    <a:pt x="681" y="285"/>
                    <a:pt x="682" y="285"/>
                  </a:cubicBezTo>
                  <a:cubicBezTo>
                    <a:pt x="685" y="285"/>
                    <a:pt x="688" y="284"/>
                    <a:pt x="690" y="282"/>
                  </a:cubicBezTo>
                  <a:cubicBezTo>
                    <a:pt x="692" y="279"/>
                    <a:pt x="693" y="276"/>
                    <a:pt x="693" y="273"/>
                  </a:cubicBezTo>
                  <a:cubicBezTo>
                    <a:pt x="693" y="272"/>
                    <a:pt x="693" y="271"/>
                    <a:pt x="692" y="271"/>
                  </a:cubicBezTo>
                  <a:cubicBezTo>
                    <a:pt x="692" y="271"/>
                    <a:pt x="691" y="272"/>
                    <a:pt x="690" y="274"/>
                  </a:cubicBezTo>
                  <a:cubicBezTo>
                    <a:pt x="686" y="279"/>
                    <a:pt x="680" y="281"/>
                    <a:pt x="671" y="281"/>
                  </a:cubicBezTo>
                  <a:cubicBezTo>
                    <a:pt x="669" y="281"/>
                    <a:pt x="668" y="281"/>
                    <a:pt x="668" y="281"/>
                  </a:cubicBezTo>
                  <a:cubicBezTo>
                    <a:pt x="666" y="280"/>
                    <a:pt x="666" y="278"/>
                    <a:pt x="666" y="273"/>
                  </a:cubicBezTo>
                  <a:cubicBezTo>
                    <a:pt x="666" y="239"/>
                    <a:pt x="666" y="239"/>
                    <a:pt x="666" y="239"/>
                  </a:cubicBezTo>
                  <a:close/>
                  <a:moveTo>
                    <a:pt x="715" y="239"/>
                  </a:moveTo>
                  <a:cubicBezTo>
                    <a:pt x="715" y="237"/>
                    <a:pt x="716" y="236"/>
                    <a:pt x="717" y="235"/>
                  </a:cubicBezTo>
                  <a:cubicBezTo>
                    <a:pt x="720" y="235"/>
                    <a:pt x="720" y="235"/>
                    <a:pt x="720" y="235"/>
                  </a:cubicBezTo>
                  <a:cubicBezTo>
                    <a:pt x="725" y="235"/>
                    <a:pt x="725" y="235"/>
                    <a:pt x="725" y="235"/>
                  </a:cubicBezTo>
                  <a:cubicBezTo>
                    <a:pt x="729" y="235"/>
                    <a:pt x="732" y="236"/>
                    <a:pt x="734" y="237"/>
                  </a:cubicBezTo>
                  <a:cubicBezTo>
                    <a:pt x="735" y="238"/>
                    <a:pt x="736" y="240"/>
                    <a:pt x="736" y="242"/>
                  </a:cubicBezTo>
                  <a:cubicBezTo>
                    <a:pt x="736" y="244"/>
                    <a:pt x="737" y="244"/>
                    <a:pt x="737" y="244"/>
                  </a:cubicBezTo>
                  <a:cubicBezTo>
                    <a:pt x="738" y="244"/>
                    <a:pt x="739" y="243"/>
                    <a:pt x="739" y="241"/>
                  </a:cubicBezTo>
                  <a:cubicBezTo>
                    <a:pt x="739" y="240"/>
                    <a:pt x="739" y="239"/>
                    <a:pt x="738" y="236"/>
                  </a:cubicBezTo>
                  <a:cubicBezTo>
                    <a:pt x="738" y="235"/>
                    <a:pt x="738" y="234"/>
                    <a:pt x="738" y="233"/>
                  </a:cubicBezTo>
                  <a:cubicBezTo>
                    <a:pt x="738" y="232"/>
                    <a:pt x="738" y="232"/>
                    <a:pt x="737" y="232"/>
                  </a:cubicBezTo>
                  <a:cubicBezTo>
                    <a:pt x="737" y="232"/>
                    <a:pt x="737" y="232"/>
                    <a:pt x="736" y="232"/>
                  </a:cubicBezTo>
                  <a:cubicBezTo>
                    <a:pt x="735" y="232"/>
                    <a:pt x="729" y="232"/>
                    <a:pt x="721" y="232"/>
                  </a:cubicBezTo>
                  <a:cubicBezTo>
                    <a:pt x="706" y="232"/>
                    <a:pt x="706" y="232"/>
                    <a:pt x="706" y="232"/>
                  </a:cubicBezTo>
                  <a:cubicBezTo>
                    <a:pt x="702" y="232"/>
                    <a:pt x="702" y="232"/>
                    <a:pt x="702" y="232"/>
                  </a:cubicBezTo>
                  <a:cubicBezTo>
                    <a:pt x="701" y="232"/>
                    <a:pt x="701" y="232"/>
                    <a:pt x="700" y="232"/>
                  </a:cubicBezTo>
                  <a:cubicBezTo>
                    <a:pt x="700" y="232"/>
                    <a:pt x="699" y="232"/>
                    <a:pt x="699" y="232"/>
                  </a:cubicBezTo>
                  <a:cubicBezTo>
                    <a:pt x="698" y="232"/>
                    <a:pt x="698" y="232"/>
                    <a:pt x="698" y="233"/>
                  </a:cubicBezTo>
                  <a:cubicBezTo>
                    <a:pt x="698" y="233"/>
                    <a:pt x="698" y="234"/>
                    <a:pt x="699" y="234"/>
                  </a:cubicBezTo>
                  <a:cubicBezTo>
                    <a:pt x="702" y="234"/>
                    <a:pt x="704" y="235"/>
                    <a:pt x="705" y="236"/>
                  </a:cubicBezTo>
                  <a:cubicBezTo>
                    <a:pt x="706" y="237"/>
                    <a:pt x="706" y="239"/>
                    <a:pt x="706" y="242"/>
                  </a:cubicBezTo>
                  <a:cubicBezTo>
                    <a:pt x="706" y="273"/>
                    <a:pt x="706" y="273"/>
                    <a:pt x="706" y="273"/>
                  </a:cubicBezTo>
                  <a:cubicBezTo>
                    <a:pt x="706" y="275"/>
                    <a:pt x="706" y="277"/>
                    <a:pt x="706" y="278"/>
                  </a:cubicBezTo>
                  <a:cubicBezTo>
                    <a:pt x="706" y="280"/>
                    <a:pt x="705" y="281"/>
                    <a:pt x="705" y="282"/>
                  </a:cubicBezTo>
                  <a:cubicBezTo>
                    <a:pt x="704" y="282"/>
                    <a:pt x="703" y="283"/>
                    <a:pt x="702" y="283"/>
                  </a:cubicBezTo>
                  <a:cubicBezTo>
                    <a:pt x="701" y="284"/>
                    <a:pt x="701" y="284"/>
                    <a:pt x="701" y="284"/>
                  </a:cubicBezTo>
                  <a:cubicBezTo>
                    <a:pt x="701" y="285"/>
                    <a:pt x="701" y="285"/>
                    <a:pt x="702" y="285"/>
                  </a:cubicBezTo>
                  <a:cubicBezTo>
                    <a:pt x="702" y="285"/>
                    <a:pt x="703" y="285"/>
                    <a:pt x="704" y="285"/>
                  </a:cubicBezTo>
                  <a:cubicBezTo>
                    <a:pt x="708" y="285"/>
                    <a:pt x="711" y="285"/>
                    <a:pt x="713" y="285"/>
                  </a:cubicBezTo>
                  <a:cubicBezTo>
                    <a:pt x="715" y="285"/>
                    <a:pt x="718" y="285"/>
                    <a:pt x="719" y="285"/>
                  </a:cubicBezTo>
                  <a:cubicBezTo>
                    <a:pt x="724" y="285"/>
                    <a:pt x="724" y="285"/>
                    <a:pt x="724" y="285"/>
                  </a:cubicBezTo>
                  <a:cubicBezTo>
                    <a:pt x="726" y="286"/>
                    <a:pt x="728" y="286"/>
                    <a:pt x="729" y="286"/>
                  </a:cubicBezTo>
                  <a:cubicBezTo>
                    <a:pt x="732" y="286"/>
                    <a:pt x="734" y="285"/>
                    <a:pt x="736" y="284"/>
                  </a:cubicBezTo>
                  <a:cubicBezTo>
                    <a:pt x="738" y="284"/>
                    <a:pt x="739" y="282"/>
                    <a:pt x="740" y="280"/>
                  </a:cubicBezTo>
                  <a:cubicBezTo>
                    <a:pt x="742" y="278"/>
                    <a:pt x="742" y="275"/>
                    <a:pt x="742" y="273"/>
                  </a:cubicBezTo>
                  <a:cubicBezTo>
                    <a:pt x="742" y="272"/>
                    <a:pt x="742" y="272"/>
                    <a:pt x="742" y="272"/>
                  </a:cubicBezTo>
                  <a:cubicBezTo>
                    <a:pt x="742" y="272"/>
                    <a:pt x="742" y="272"/>
                    <a:pt x="741" y="272"/>
                  </a:cubicBezTo>
                  <a:cubicBezTo>
                    <a:pt x="741" y="272"/>
                    <a:pt x="741" y="272"/>
                    <a:pt x="741" y="272"/>
                  </a:cubicBezTo>
                  <a:cubicBezTo>
                    <a:pt x="738" y="279"/>
                    <a:pt x="731" y="282"/>
                    <a:pt x="720" y="282"/>
                  </a:cubicBezTo>
                  <a:cubicBezTo>
                    <a:pt x="719" y="282"/>
                    <a:pt x="718" y="282"/>
                    <a:pt x="718" y="281"/>
                  </a:cubicBezTo>
                  <a:cubicBezTo>
                    <a:pt x="717" y="281"/>
                    <a:pt x="716" y="280"/>
                    <a:pt x="716" y="279"/>
                  </a:cubicBezTo>
                  <a:cubicBezTo>
                    <a:pt x="715" y="277"/>
                    <a:pt x="715" y="275"/>
                    <a:pt x="715" y="271"/>
                  </a:cubicBezTo>
                  <a:cubicBezTo>
                    <a:pt x="715" y="267"/>
                    <a:pt x="715" y="267"/>
                    <a:pt x="715" y="267"/>
                  </a:cubicBezTo>
                  <a:cubicBezTo>
                    <a:pt x="715" y="265"/>
                    <a:pt x="715" y="263"/>
                    <a:pt x="715" y="261"/>
                  </a:cubicBezTo>
                  <a:cubicBezTo>
                    <a:pt x="716" y="260"/>
                    <a:pt x="716" y="259"/>
                    <a:pt x="716" y="259"/>
                  </a:cubicBezTo>
                  <a:cubicBezTo>
                    <a:pt x="717" y="259"/>
                    <a:pt x="718" y="258"/>
                    <a:pt x="719" y="258"/>
                  </a:cubicBezTo>
                  <a:cubicBezTo>
                    <a:pt x="721" y="258"/>
                    <a:pt x="721" y="258"/>
                    <a:pt x="721" y="258"/>
                  </a:cubicBezTo>
                  <a:cubicBezTo>
                    <a:pt x="724" y="258"/>
                    <a:pt x="726" y="259"/>
                    <a:pt x="727" y="259"/>
                  </a:cubicBezTo>
                  <a:cubicBezTo>
                    <a:pt x="728" y="259"/>
                    <a:pt x="729" y="259"/>
                    <a:pt x="729" y="260"/>
                  </a:cubicBezTo>
                  <a:cubicBezTo>
                    <a:pt x="731" y="261"/>
                    <a:pt x="731" y="263"/>
                    <a:pt x="732" y="265"/>
                  </a:cubicBezTo>
                  <a:cubicBezTo>
                    <a:pt x="732" y="266"/>
                    <a:pt x="732" y="266"/>
                    <a:pt x="733" y="266"/>
                  </a:cubicBezTo>
                  <a:cubicBezTo>
                    <a:pt x="733" y="266"/>
                    <a:pt x="733" y="266"/>
                    <a:pt x="734" y="266"/>
                  </a:cubicBezTo>
                  <a:cubicBezTo>
                    <a:pt x="734" y="266"/>
                    <a:pt x="734" y="266"/>
                    <a:pt x="734" y="265"/>
                  </a:cubicBezTo>
                  <a:cubicBezTo>
                    <a:pt x="734" y="263"/>
                    <a:pt x="734" y="263"/>
                    <a:pt x="734" y="263"/>
                  </a:cubicBezTo>
                  <a:cubicBezTo>
                    <a:pt x="734" y="262"/>
                    <a:pt x="734" y="260"/>
                    <a:pt x="733" y="258"/>
                  </a:cubicBezTo>
                  <a:cubicBezTo>
                    <a:pt x="733" y="255"/>
                    <a:pt x="733" y="253"/>
                    <a:pt x="733" y="252"/>
                  </a:cubicBezTo>
                  <a:cubicBezTo>
                    <a:pt x="733" y="252"/>
                    <a:pt x="733" y="251"/>
                    <a:pt x="733" y="251"/>
                  </a:cubicBezTo>
                  <a:cubicBezTo>
                    <a:pt x="733" y="250"/>
                    <a:pt x="733" y="249"/>
                    <a:pt x="733" y="249"/>
                  </a:cubicBezTo>
                  <a:cubicBezTo>
                    <a:pt x="733" y="248"/>
                    <a:pt x="733" y="248"/>
                    <a:pt x="732" y="248"/>
                  </a:cubicBezTo>
                  <a:cubicBezTo>
                    <a:pt x="732" y="248"/>
                    <a:pt x="731" y="248"/>
                    <a:pt x="731" y="249"/>
                  </a:cubicBezTo>
                  <a:cubicBezTo>
                    <a:pt x="730" y="251"/>
                    <a:pt x="730" y="251"/>
                    <a:pt x="730" y="251"/>
                  </a:cubicBezTo>
                  <a:cubicBezTo>
                    <a:pt x="729" y="253"/>
                    <a:pt x="727" y="255"/>
                    <a:pt x="724" y="255"/>
                  </a:cubicBezTo>
                  <a:cubicBezTo>
                    <a:pt x="721" y="255"/>
                    <a:pt x="721" y="255"/>
                    <a:pt x="721" y="255"/>
                  </a:cubicBezTo>
                  <a:cubicBezTo>
                    <a:pt x="719" y="255"/>
                    <a:pt x="719" y="255"/>
                    <a:pt x="719" y="255"/>
                  </a:cubicBezTo>
                  <a:cubicBezTo>
                    <a:pt x="718" y="255"/>
                    <a:pt x="718" y="255"/>
                    <a:pt x="718" y="255"/>
                  </a:cubicBezTo>
                  <a:cubicBezTo>
                    <a:pt x="717" y="255"/>
                    <a:pt x="716" y="255"/>
                    <a:pt x="716" y="254"/>
                  </a:cubicBezTo>
                  <a:cubicBezTo>
                    <a:pt x="715" y="253"/>
                    <a:pt x="715" y="252"/>
                    <a:pt x="715" y="249"/>
                  </a:cubicBezTo>
                  <a:cubicBezTo>
                    <a:pt x="715" y="241"/>
                    <a:pt x="715" y="241"/>
                    <a:pt x="715" y="241"/>
                  </a:cubicBezTo>
                  <a:cubicBezTo>
                    <a:pt x="715" y="239"/>
                    <a:pt x="715" y="239"/>
                    <a:pt x="715" y="239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36"/>
            <p:cNvSpPr/>
            <p:nvPr/>
          </p:nvSpPr>
          <p:spPr>
            <a:xfrm>
              <a:off x="3111" y="-4852"/>
              <a:ext cx="5020" cy="5066"/>
            </a:xfrm>
            <a:custGeom>
              <a:avLst/>
              <a:gdLst/>
              <a:ahLst/>
              <a:cxnLst/>
              <a:rect l="l" t="t" r="r" b="b"/>
              <a:pathLst>
                <a:path w="285" h="285" extrusionOk="0">
                  <a:moveTo>
                    <a:pt x="0" y="0"/>
                  </a:moveTo>
                  <a:cubicBezTo>
                    <a:pt x="0" y="285"/>
                    <a:pt x="0" y="285"/>
                    <a:pt x="0" y="285"/>
                  </a:cubicBezTo>
                  <a:cubicBezTo>
                    <a:pt x="285" y="285"/>
                    <a:pt x="285" y="285"/>
                    <a:pt x="285" y="285"/>
                  </a:cubicBezTo>
                  <a:cubicBezTo>
                    <a:pt x="285" y="0"/>
                    <a:pt x="285" y="0"/>
                    <a:pt x="285" y="0"/>
                  </a:cubicBezTo>
                  <a:lnTo>
                    <a:pt x="0" y="0"/>
                  </a:lnTo>
                  <a:close/>
                  <a:moveTo>
                    <a:pt x="249" y="108"/>
                  </a:moveTo>
                  <a:cubicBezTo>
                    <a:pt x="222" y="108"/>
                    <a:pt x="222" y="108"/>
                    <a:pt x="222" y="108"/>
                  </a:cubicBezTo>
                  <a:cubicBezTo>
                    <a:pt x="222" y="95"/>
                    <a:pt x="209" y="84"/>
                    <a:pt x="193" y="84"/>
                  </a:cubicBezTo>
                  <a:cubicBezTo>
                    <a:pt x="181" y="84"/>
                    <a:pt x="171" y="90"/>
                    <a:pt x="167" y="98"/>
                  </a:cubicBezTo>
                  <a:cubicBezTo>
                    <a:pt x="167" y="188"/>
                    <a:pt x="167" y="188"/>
                    <a:pt x="167" y="188"/>
                  </a:cubicBezTo>
                  <a:cubicBezTo>
                    <a:pt x="167" y="207"/>
                    <a:pt x="181" y="222"/>
                    <a:pt x="200" y="222"/>
                  </a:cubicBezTo>
                  <a:cubicBezTo>
                    <a:pt x="200" y="222"/>
                    <a:pt x="200" y="222"/>
                    <a:pt x="200" y="222"/>
                  </a:cubicBezTo>
                  <a:cubicBezTo>
                    <a:pt x="200" y="249"/>
                    <a:pt x="200" y="249"/>
                    <a:pt x="200" y="249"/>
                  </a:cubicBezTo>
                  <a:cubicBezTo>
                    <a:pt x="85" y="249"/>
                    <a:pt x="85" y="249"/>
                    <a:pt x="85" y="249"/>
                  </a:cubicBezTo>
                  <a:cubicBezTo>
                    <a:pt x="85" y="222"/>
                    <a:pt x="85" y="222"/>
                    <a:pt x="85" y="222"/>
                  </a:cubicBezTo>
                  <a:cubicBezTo>
                    <a:pt x="85" y="222"/>
                    <a:pt x="85" y="222"/>
                    <a:pt x="85" y="222"/>
                  </a:cubicBezTo>
                  <a:cubicBezTo>
                    <a:pt x="104" y="222"/>
                    <a:pt x="119" y="207"/>
                    <a:pt x="119" y="18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4" y="90"/>
                    <a:pt x="104" y="84"/>
                    <a:pt x="92" y="84"/>
                  </a:cubicBezTo>
                  <a:cubicBezTo>
                    <a:pt x="76" y="84"/>
                    <a:pt x="63" y="95"/>
                    <a:pt x="63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249" y="36"/>
                    <a:pt x="249" y="36"/>
                    <a:pt x="249" y="36"/>
                  </a:cubicBezTo>
                  <a:lnTo>
                    <a:pt x="249" y="108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22.xml"/><Relationship Id="rId42" Type="http://schemas.openxmlformats.org/officeDocument/2006/relationships/slideLayout" Target="../slideLayouts/slideLayout43.xml"/><Relationship Id="rId47" Type="http://schemas.openxmlformats.org/officeDocument/2006/relationships/slideLayout" Target="../slideLayouts/slideLayout48.xml"/><Relationship Id="rId63" Type="http://schemas.openxmlformats.org/officeDocument/2006/relationships/slideLayout" Target="../slideLayouts/slideLayout64.xml"/><Relationship Id="rId68" Type="http://schemas.openxmlformats.org/officeDocument/2006/relationships/slideLayout" Target="../slideLayouts/slideLayout69.xml"/><Relationship Id="rId1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12.xml"/><Relationship Id="rId24" Type="http://schemas.openxmlformats.org/officeDocument/2006/relationships/slideLayout" Target="../slideLayouts/slideLayout25.xml"/><Relationship Id="rId32" Type="http://schemas.openxmlformats.org/officeDocument/2006/relationships/slideLayout" Target="../slideLayouts/slideLayout33.xml"/><Relationship Id="rId37" Type="http://schemas.openxmlformats.org/officeDocument/2006/relationships/slideLayout" Target="../slideLayouts/slideLayout38.xml"/><Relationship Id="rId40" Type="http://schemas.openxmlformats.org/officeDocument/2006/relationships/slideLayout" Target="../slideLayouts/slideLayout41.xml"/><Relationship Id="rId45" Type="http://schemas.openxmlformats.org/officeDocument/2006/relationships/slideLayout" Target="../slideLayouts/slideLayout46.xml"/><Relationship Id="rId53" Type="http://schemas.openxmlformats.org/officeDocument/2006/relationships/slideLayout" Target="../slideLayouts/slideLayout54.xml"/><Relationship Id="rId58" Type="http://schemas.openxmlformats.org/officeDocument/2006/relationships/slideLayout" Target="../slideLayouts/slideLayout59.xml"/><Relationship Id="rId66" Type="http://schemas.openxmlformats.org/officeDocument/2006/relationships/slideLayout" Target="../slideLayouts/slideLayout67.xml"/><Relationship Id="rId74" Type="http://schemas.openxmlformats.org/officeDocument/2006/relationships/slideLayout" Target="../slideLayouts/slideLayout75.xml"/><Relationship Id="rId79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61" Type="http://schemas.openxmlformats.org/officeDocument/2006/relationships/slideLayout" Target="../slideLayouts/slideLayout62.xml"/><Relationship Id="rId1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15.xml"/><Relationship Id="rId22" Type="http://schemas.openxmlformats.org/officeDocument/2006/relationships/slideLayout" Target="../slideLayouts/slideLayout23.xml"/><Relationship Id="rId27" Type="http://schemas.openxmlformats.org/officeDocument/2006/relationships/slideLayout" Target="../slideLayouts/slideLayout28.xml"/><Relationship Id="rId30" Type="http://schemas.openxmlformats.org/officeDocument/2006/relationships/slideLayout" Target="../slideLayouts/slideLayout31.xml"/><Relationship Id="rId35" Type="http://schemas.openxmlformats.org/officeDocument/2006/relationships/slideLayout" Target="../slideLayouts/slideLayout36.xml"/><Relationship Id="rId43" Type="http://schemas.openxmlformats.org/officeDocument/2006/relationships/slideLayout" Target="../slideLayouts/slideLayout44.xml"/><Relationship Id="rId48" Type="http://schemas.openxmlformats.org/officeDocument/2006/relationships/slideLayout" Target="../slideLayouts/slideLayout49.xml"/><Relationship Id="rId56" Type="http://schemas.openxmlformats.org/officeDocument/2006/relationships/slideLayout" Target="../slideLayouts/slideLayout57.xml"/><Relationship Id="rId64" Type="http://schemas.openxmlformats.org/officeDocument/2006/relationships/slideLayout" Target="../slideLayouts/slideLayout65.xml"/><Relationship Id="rId69" Type="http://schemas.openxmlformats.org/officeDocument/2006/relationships/slideLayout" Target="../slideLayouts/slideLayout70.xml"/><Relationship Id="rId77" Type="http://schemas.openxmlformats.org/officeDocument/2006/relationships/slideLayout" Target="../slideLayouts/slideLayout78.xml"/><Relationship Id="rId8" Type="http://schemas.openxmlformats.org/officeDocument/2006/relationships/slideLayout" Target="../slideLayouts/slideLayout9.xml"/><Relationship Id="rId51" Type="http://schemas.openxmlformats.org/officeDocument/2006/relationships/slideLayout" Target="../slideLayouts/slideLayout52.xml"/><Relationship Id="rId72" Type="http://schemas.openxmlformats.org/officeDocument/2006/relationships/slideLayout" Target="../slideLayouts/slideLayout73.xml"/><Relationship Id="rId3" Type="http://schemas.openxmlformats.org/officeDocument/2006/relationships/slideLayout" Target="../slideLayouts/slideLayout4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5" Type="http://schemas.openxmlformats.org/officeDocument/2006/relationships/slideLayout" Target="../slideLayouts/slideLayout26.xml"/><Relationship Id="rId33" Type="http://schemas.openxmlformats.org/officeDocument/2006/relationships/slideLayout" Target="../slideLayouts/slideLayout34.xml"/><Relationship Id="rId38" Type="http://schemas.openxmlformats.org/officeDocument/2006/relationships/slideLayout" Target="../slideLayouts/slideLayout39.xml"/><Relationship Id="rId46" Type="http://schemas.openxmlformats.org/officeDocument/2006/relationships/slideLayout" Target="../slideLayouts/slideLayout47.xml"/><Relationship Id="rId59" Type="http://schemas.openxmlformats.org/officeDocument/2006/relationships/slideLayout" Target="../slideLayouts/slideLayout60.xml"/><Relationship Id="rId67" Type="http://schemas.openxmlformats.org/officeDocument/2006/relationships/slideLayout" Target="../slideLayouts/slideLayout68.xml"/><Relationship Id="rId20" Type="http://schemas.openxmlformats.org/officeDocument/2006/relationships/slideLayout" Target="../slideLayouts/slideLayout21.xml"/><Relationship Id="rId41" Type="http://schemas.openxmlformats.org/officeDocument/2006/relationships/slideLayout" Target="../slideLayouts/slideLayout42.xml"/><Relationship Id="rId54" Type="http://schemas.openxmlformats.org/officeDocument/2006/relationships/slideLayout" Target="../slideLayouts/slideLayout55.xml"/><Relationship Id="rId62" Type="http://schemas.openxmlformats.org/officeDocument/2006/relationships/slideLayout" Target="../slideLayouts/slideLayout63.xml"/><Relationship Id="rId70" Type="http://schemas.openxmlformats.org/officeDocument/2006/relationships/slideLayout" Target="../slideLayouts/slideLayout71.xml"/><Relationship Id="rId75" Type="http://schemas.openxmlformats.org/officeDocument/2006/relationships/slideLayout" Target="../slideLayouts/slideLayout76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6.xml"/><Relationship Id="rId23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9.xml"/><Relationship Id="rId36" Type="http://schemas.openxmlformats.org/officeDocument/2006/relationships/slideLayout" Target="../slideLayouts/slideLayout37.xml"/><Relationship Id="rId49" Type="http://schemas.openxmlformats.org/officeDocument/2006/relationships/slideLayout" Target="../slideLayouts/slideLayout50.xml"/><Relationship Id="rId57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11.xml"/><Relationship Id="rId31" Type="http://schemas.openxmlformats.org/officeDocument/2006/relationships/slideLayout" Target="../slideLayouts/slideLayout32.xml"/><Relationship Id="rId44" Type="http://schemas.openxmlformats.org/officeDocument/2006/relationships/slideLayout" Target="../slideLayouts/slideLayout45.xml"/><Relationship Id="rId52" Type="http://schemas.openxmlformats.org/officeDocument/2006/relationships/slideLayout" Target="../slideLayouts/slideLayout53.xml"/><Relationship Id="rId60" Type="http://schemas.openxmlformats.org/officeDocument/2006/relationships/slideLayout" Target="../slideLayouts/slideLayout61.xml"/><Relationship Id="rId65" Type="http://schemas.openxmlformats.org/officeDocument/2006/relationships/slideLayout" Target="../slideLayouts/slideLayout66.xml"/><Relationship Id="rId73" Type="http://schemas.openxmlformats.org/officeDocument/2006/relationships/slideLayout" Target="../slideLayouts/slideLayout74.xml"/><Relationship Id="rId78" Type="http://schemas.openxmlformats.org/officeDocument/2006/relationships/slideLayout" Target="../slideLayouts/slideLayout79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9" Type="http://schemas.openxmlformats.org/officeDocument/2006/relationships/slideLayout" Target="../slideLayouts/slideLayout40.xml"/><Relationship Id="rId34" Type="http://schemas.openxmlformats.org/officeDocument/2006/relationships/slideLayout" Target="../slideLayouts/slideLayout35.xml"/><Relationship Id="rId50" Type="http://schemas.openxmlformats.org/officeDocument/2006/relationships/slideLayout" Target="../slideLayouts/slideLayout51.xml"/><Relationship Id="rId55" Type="http://schemas.openxmlformats.org/officeDocument/2006/relationships/slideLayout" Target="../slideLayouts/slideLayout56.xml"/><Relationship Id="rId76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.xml"/><Relationship Id="rId71" Type="http://schemas.openxmlformats.org/officeDocument/2006/relationships/slideLayout" Target="../slideLayouts/slideLayout72.xml"/><Relationship Id="rId2" Type="http://schemas.openxmlformats.org/officeDocument/2006/relationships/slideLayout" Target="../slideLayouts/slideLayout3.xml"/><Relationship Id="rId2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4"/>
          <p:cNvSpPr txBox="1">
            <a:spLocks noGrp="1"/>
          </p:cNvSpPr>
          <p:nvPr>
            <p:ph type="title"/>
          </p:nvPr>
        </p:nvSpPr>
        <p:spPr>
          <a:xfrm>
            <a:off x="457200" y="228601"/>
            <a:ext cx="11277600" cy="1123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24"/>
          <p:cNvSpPr txBox="1">
            <a:spLocks noGrp="1"/>
          </p:cNvSpPr>
          <p:nvPr>
            <p:ph type="body" idx="1"/>
          </p:nvPr>
        </p:nvSpPr>
        <p:spPr>
          <a:xfrm>
            <a:off x="457200" y="1825625"/>
            <a:ext cx="11277600" cy="4057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6F6F6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6F6F6"/>
              </a:buClr>
              <a:buSzPts val="2400"/>
              <a:buFont typeface="Roboto"/>
              <a:buChar char="—"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6F6F6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6F6F6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6F6F6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24"/>
          <p:cNvSpPr txBox="1">
            <a:spLocks noGrp="1"/>
          </p:cNvSpPr>
          <p:nvPr>
            <p:ph type="dt" idx="10"/>
          </p:nvPr>
        </p:nvSpPr>
        <p:spPr>
          <a:xfrm>
            <a:off x="838200" y="9776558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4F4F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24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F4F4F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24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900">
                <a:solidFill>
                  <a:srgbClr val="F4F4F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900">
                <a:solidFill>
                  <a:srgbClr val="F4F4F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900">
                <a:solidFill>
                  <a:srgbClr val="F4F4F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900">
                <a:solidFill>
                  <a:srgbClr val="F4F4F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900">
                <a:solidFill>
                  <a:srgbClr val="F4F4F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900">
                <a:solidFill>
                  <a:srgbClr val="F4F4F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900">
                <a:solidFill>
                  <a:srgbClr val="F4F4F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900">
                <a:solidFill>
                  <a:srgbClr val="F4F4F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900">
                <a:solidFill>
                  <a:srgbClr val="F4F4F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144">
          <p15:clr>
            <a:srgbClr val="F26B43"/>
          </p15:clr>
        </p15:guide>
        <p15:guide id="2" pos="7536">
          <p15:clr>
            <a:srgbClr val="F26B43"/>
          </p15:clr>
        </p15:guide>
        <p15:guide id="3" orient="horz" pos="144">
          <p15:clr>
            <a:srgbClr val="F26B43"/>
          </p15:clr>
        </p15:guide>
        <p15:guide id="4" orient="horz" pos="4176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pos="288">
          <p15:clr>
            <a:srgbClr val="A4A3A4"/>
          </p15:clr>
        </p15:guide>
        <p15:guide id="7" pos="739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3"/>
          <p:cNvSpPr txBox="1">
            <a:spLocks noGrp="1"/>
          </p:cNvSpPr>
          <p:nvPr>
            <p:ph type="title"/>
          </p:nvPr>
        </p:nvSpPr>
        <p:spPr>
          <a:xfrm>
            <a:off x="457200" y="228601"/>
            <a:ext cx="11277600" cy="1123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7" name="Google Shape;27;p23"/>
          <p:cNvSpPr txBox="1">
            <a:spLocks noGrp="1"/>
          </p:cNvSpPr>
          <p:nvPr>
            <p:ph type="body" idx="1"/>
          </p:nvPr>
        </p:nvSpPr>
        <p:spPr>
          <a:xfrm>
            <a:off x="457200" y="1825625"/>
            <a:ext cx="11277600" cy="4057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39393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39393"/>
              </a:buClr>
              <a:buSzPts val="2400"/>
              <a:buFont typeface="Roboto"/>
              <a:buChar char="—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39393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39393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39393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Google Shape;28;p23"/>
          <p:cNvSpPr txBox="1">
            <a:spLocks noGrp="1"/>
          </p:cNvSpPr>
          <p:nvPr>
            <p:ph type="dt" idx="10"/>
          </p:nvPr>
        </p:nvSpPr>
        <p:spPr>
          <a:xfrm>
            <a:off x="838200" y="9776558"/>
            <a:ext cx="431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23"/>
          <p:cNvSpPr txBox="1">
            <a:spLocks noGrp="1"/>
          </p:cNvSpPr>
          <p:nvPr>
            <p:ph type="ftr" idx="11"/>
          </p:nvPr>
        </p:nvSpPr>
        <p:spPr>
          <a:xfrm>
            <a:off x="838200" y="6356351"/>
            <a:ext cx="85725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23"/>
          <p:cNvSpPr txBox="1">
            <a:spLocks noGrp="1"/>
          </p:cNvSpPr>
          <p:nvPr>
            <p:ph type="sldNum" idx="12"/>
          </p:nvPr>
        </p:nvSpPr>
        <p:spPr>
          <a:xfrm>
            <a:off x="228600" y="6356350"/>
            <a:ext cx="4318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900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900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900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900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900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900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900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900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900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  <p:sldLayoutId id="2147483677" r:id="rId24"/>
    <p:sldLayoutId id="2147483678" r:id="rId25"/>
    <p:sldLayoutId id="2147483679" r:id="rId26"/>
    <p:sldLayoutId id="2147483680" r:id="rId27"/>
    <p:sldLayoutId id="2147483681" r:id="rId28"/>
    <p:sldLayoutId id="2147483682" r:id="rId29"/>
    <p:sldLayoutId id="2147483683" r:id="rId30"/>
    <p:sldLayoutId id="2147483684" r:id="rId31"/>
    <p:sldLayoutId id="2147483685" r:id="rId32"/>
    <p:sldLayoutId id="2147483686" r:id="rId33"/>
    <p:sldLayoutId id="2147483687" r:id="rId34"/>
    <p:sldLayoutId id="2147483688" r:id="rId35"/>
    <p:sldLayoutId id="2147483689" r:id="rId36"/>
    <p:sldLayoutId id="2147483690" r:id="rId37"/>
    <p:sldLayoutId id="2147483691" r:id="rId38"/>
    <p:sldLayoutId id="2147483692" r:id="rId39"/>
    <p:sldLayoutId id="2147483693" r:id="rId40"/>
    <p:sldLayoutId id="2147483694" r:id="rId41"/>
    <p:sldLayoutId id="2147483695" r:id="rId42"/>
    <p:sldLayoutId id="2147483696" r:id="rId43"/>
    <p:sldLayoutId id="2147483697" r:id="rId44"/>
    <p:sldLayoutId id="2147483698" r:id="rId45"/>
    <p:sldLayoutId id="2147483699" r:id="rId46"/>
    <p:sldLayoutId id="2147483700" r:id="rId47"/>
    <p:sldLayoutId id="2147483701" r:id="rId48"/>
    <p:sldLayoutId id="2147483702" r:id="rId49"/>
    <p:sldLayoutId id="2147483703" r:id="rId50"/>
    <p:sldLayoutId id="2147483704" r:id="rId51"/>
    <p:sldLayoutId id="2147483705" r:id="rId52"/>
    <p:sldLayoutId id="2147483706" r:id="rId53"/>
    <p:sldLayoutId id="2147483707" r:id="rId54"/>
    <p:sldLayoutId id="2147483708" r:id="rId55"/>
    <p:sldLayoutId id="2147483709" r:id="rId56"/>
    <p:sldLayoutId id="2147483710" r:id="rId57"/>
    <p:sldLayoutId id="2147483711" r:id="rId58"/>
    <p:sldLayoutId id="2147483712" r:id="rId59"/>
    <p:sldLayoutId id="2147483713" r:id="rId60"/>
    <p:sldLayoutId id="2147483714" r:id="rId61"/>
    <p:sldLayoutId id="2147483715" r:id="rId62"/>
    <p:sldLayoutId id="2147483716" r:id="rId63"/>
    <p:sldLayoutId id="2147483717" r:id="rId64"/>
    <p:sldLayoutId id="2147483718" r:id="rId65"/>
    <p:sldLayoutId id="2147483719" r:id="rId66"/>
    <p:sldLayoutId id="2147483720" r:id="rId67"/>
    <p:sldLayoutId id="2147483721" r:id="rId68"/>
    <p:sldLayoutId id="2147483722" r:id="rId69"/>
    <p:sldLayoutId id="2147483723" r:id="rId70"/>
    <p:sldLayoutId id="2147483724" r:id="rId71"/>
    <p:sldLayoutId id="2147483725" r:id="rId72"/>
    <p:sldLayoutId id="2147483726" r:id="rId73"/>
    <p:sldLayoutId id="2147483727" r:id="rId74"/>
    <p:sldLayoutId id="2147483728" r:id="rId75"/>
    <p:sldLayoutId id="2147483729" r:id="rId76"/>
    <p:sldLayoutId id="2147483730" r:id="rId77"/>
    <p:sldLayoutId id="2147483731" r:id="rId7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144">
          <p15:clr>
            <a:srgbClr val="F26B43"/>
          </p15:clr>
        </p15:guide>
        <p15:guide id="2" pos="7536">
          <p15:clr>
            <a:srgbClr val="F26B43"/>
          </p15:clr>
        </p15:guide>
        <p15:guide id="3" orient="horz" pos="144">
          <p15:clr>
            <a:srgbClr val="F26B43"/>
          </p15:clr>
        </p15:guide>
        <p15:guide id="4" orient="horz" pos="4176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pos="288">
          <p15:clr>
            <a:srgbClr val="A4A3A4"/>
          </p15:clr>
        </p15:guide>
        <p15:guide id="7" pos="739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jp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jp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Google Shape;912;p1"/>
          <p:cNvSpPr txBox="1">
            <a:spLocks noGrp="1"/>
          </p:cNvSpPr>
          <p:nvPr>
            <p:ph type="ctrTitle"/>
          </p:nvPr>
        </p:nvSpPr>
        <p:spPr>
          <a:xfrm>
            <a:off x="228150" y="406879"/>
            <a:ext cx="11735700" cy="1244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20"/>
              <a:buFont typeface="Arial"/>
              <a:buNone/>
            </a:pPr>
            <a:r>
              <a:rPr lang="en-US" sz="39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 to design a novel thermoelectric-based heat exchanger for liquid foods pasteurization</a:t>
            </a:r>
            <a:endParaRPr sz="392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73500F-D687-741A-CDC8-17BA5958A219}"/>
              </a:ext>
            </a:extLst>
          </p:cNvPr>
          <p:cNvSpPr txBox="1"/>
          <p:nvPr/>
        </p:nvSpPr>
        <p:spPr>
          <a:xfrm>
            <a:off x="321905" y="5508381"/>
            <a:ext cx="7665099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Department of Food Science, University of Tennessee, Knoxville, TN, USA</a:t>
            </a:r>
            <a:br>
              <a:rPr lang="en-US" sz="16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Department of Biosystem Eng &amp; Soil Sci, University of Tennessee, Knoxville, TN, USA</a:t>
            </a:r>
          </a:p>
          <a:p>
            <a:r>
              <a:rPr lang="en-US" sz="16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Department of Electrical Engineering, University of Tennessee, Knoxville, TN, USA</a:t>
            </a:r>
            <a:br>
              <a:rPr lang="en-US" sz="18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800" dirty="0">
              <a:solidFill>
                <a:srgbClr val="F0F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878B7E-E395-3C47-1513-B28EBBA19CBF}"/>
              </a:ext>
            </a:extLst>
          </p:cNvPr>
          <p:cNvSpPr txBox="1"/>
          <p:nvPr/>
        </p:nvSpPr>
        <p:spPr>
          <a:xfrm>
            <a:off x="1962187" y="2121094"/>
            <a:ext cx="814908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Sahar Saadat</a:t>
            </a:r>
            <a:r>
              <a:rPr lang="en-US" sz="3200" baseline="300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2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3200" baseline="300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n-NO" sz="32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 T. Morgan</a:t>
            </a:r>
            <a:r>
              <a:rPr lang="en-US" sz="3200" baseline="300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nn-NO" sz="32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nn-NO" sz="3200" baseline="300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n-NO" sz="32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Hao Gan</a:t>
            </a:r>
            <a:r>
              <a:rPr lang="en-US" sz="3200" baseline="300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nn-NO" sz="32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nn-NO" sz="3200" baseline="300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n-NO" sz="32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Gong </a:t>
            </a:r>
            <a:r>
              <a:rPr lang="nn-NO" sz="3200" dirty="0" err="1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</a:t>
            </a:r>
            <a:r>
              <a:rPr lang="en-US" sz="3200" baseline="300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nn-NO" sz="32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nn-NO" sz="3200" baseline="300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Jiajia Chen</a:t>
            </a:r>
            <a:r>
              <a:rPr lang="en-US" sz="3200" baseline="300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EF1307-4753-F9F4-99E8-7DB9FAAC3698}"/>
              </a:ext>
            </a:extLst>
          </p:cNvPr>
          <p:cNvSpPr txBox="1"/>
          <p:nvPr/>
        </p:nvSpPr>
        <p:spPr>
          <a:xfrm>
            <a:off x="8130073" y="6460124"/>
            <a:ext cx="39624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0F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COMSOL Conference, Boston, October 2025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E3B9FE8-92AF-A2BC-97DC-98F35E27C9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4393" y="6093156"/>
            <a:ext cx="2545702" cy="3077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9DBDB0-113A-E3DF-FC46-0B6BB2B69B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61B29A-D37C-1F5B-0317-081DF243BB4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52D818B-54C0-A176-DB71-BF7EEA929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638" y="129503"/>
            <a:ext cx="11277600" cy="639245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Pressure distribution</a:t>
            </a:r>
          </a:p>
        </p:txBody>
      </p:sp>
      <p:pic>
        <p:nvPicPr>
          <p:cNvPr id="3" name="Picture 2" descr="A colorful tubes with a rainbow colored tube">
            <a:extLst>
              <a:ext uri="{FF2B5EF4-FFF2-40B4-BE49-F238E27FC236}">
                <a16:creationId xmlns:a16="http://schemas.microsoft.com/office/drawing/2014/main" id="{BA773093-BF05-D44C-380D-BAA7616F87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1" t="4992" r="37074"/>
          <a:stretch>
            <a:fillRect/>
          </a:stretch>
        </p:blipFill>
        <p:spPr>
          <a:xfrm>
            <a:off x="348638" y="1608711"/>
            <a:ext cx="2982348" cy="3464345"/>
          </a:xfrm>
          <a:prstGeom prst="rect">
            <a:avLst/>
          </a:prstGeom>
        </p:spPr>
      </p:pic>
      <p:pic>
        <p:nvPicPr>
          <p:cNvPr id="11" name="Picture 10" descr="A colorful tubes with a rainbow colored tube&#10;&#10;AI-generated content may be incorrect.">
            <a:extLst>
              <a:ext uri="{FF2B5EF4-FFF2-40B4-BE49-F238E27FC236}">
                <a16:creationId xmlns:a16="http://schemas.microsoft.com/office/drawing/2014/main" id="{483D7FE2-C12A-21F4-1AE2-1151EE8B4F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61"/>
          <a:stretch>
            <a:fillRect/>
          </a:stretch>
        </p:blipFill>
        <p:spPr>
          <a:xfrm>
            <a:off x="2802264" y="568029"/>
            <a:ext cx="1256094" cy="5226642"/>
          </a:xfrm>
          <a:prstGeom prst="rect">
            <a:avLst/>
          </a:prstGeom>
        </p:spPr>
      </p:pic>
      <p:pic>
        <p:nvPicPr>
          <p:cNvPr id="13" name="Picture 12" descr="A green and black screen&#10;&#10;AI-generated content may be incorrect.">
            <a:extLst>
              <a:ext uri="{FF2B5EF4-FFF2-40B4-BE49-F238E27FC236}">
                <a16:creationId xmlns:a16="http://schemas.microsoft.com/office/drawing/2014/main" id="{4A2823CD-ADB7-12C0-1D18-2DBA6F756E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31"/>
          <a:stretch>
            <a:fillRect/>
          </a:stretch>
        </p:blipFill>
        <p:spPr>
          <a:xfrm>
            <a:off x="8143922" y="671711"/>
            <a:ext cx="1083765" cy="508788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BB2D86A-9851-9E5C-4F4F-8D10CA286AC7}"/>
              </a:ext>
            </a:extLst>
          </p:cNvPr>
          <p:cNvSpPr txBox="1"/>
          <p:nvPr/>
        </p:nvSpPr>
        <p:spPr>
          <a:xfrm>
            <a:off x="9277350" y="2699018"/>
            <a:ext cx="270405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pressure drop in the series configuration is much lower than that in the parallel configuration, indicating better pumping energy efficiency.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5B3D0E-6180-DF9C-95D4-0FF69F6C25A9}"/>
              </a:ext>
            </a:extLst>
          </p:cNvPr>
          <p:cNvSpPr txBox="1"/>
          <p:nvPr/>
        </p:nvSpPr>
        <p:spPr>
          <a:xfrm>
            <a:off x="348638" y="5514648"/>
            <a:ext cx="2315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Parallel connection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4069D6-ECC4-BD03-19B0-880DD980DE28}"/>
              </a:ext>
            </a:extLst>
          </p:cNvPr>
          <p:cNvSpPr txBox="1"/>
          <p:nvPr/>
        </p:nvSpPr>
        <p:spPr>
          <a:xfrm>
            <a:off x="5139927" y="5512908"/>
            <a:ext cx="21298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Series connection</a:t>
            </a:r>
          </a:p>
        </p:txBody>
      </p:sp>
      <p:pic>
        <p:nvPicPr>
          <p:cNvPr id="8" name="Picture 7" descr="A green sign with red arrows&#10;&#10;AI-generated content may be incorrect.">
            <a:extLst>
              <a:ext uri="{FF2B5EF4-FFF2-40B4-BE49-F238E27FC236}">
                <a16:creationId xmlns:a16="http://schemas.microsoft.com/office/drawing/2014/main" id="{4FCA7916-8EF0-1496-B5A0-D24428236AC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0699"/>
          <a:stretch>
            <a:fillRect/>
          </a:stretch>
        </p:blipFill>
        <p:spPr>
          <a:xfrm>
            <a:off x="3797539" y="1536040"/>
            <a:ext cx="4379798" cy="378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5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FBCEA4-B87B-8D57-B4C1-1B1B0F03F6D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11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94DCDA9-98D3-2242-6BDC-314734FBB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388" y="228600"/>
            <a:ext cx="11277600" cy="653115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0D4B87-081A-E9E4-C1AB-02BBC6BDE7C4}"/>
              </a:ext>
            </a:extLst>
          </p:cNvPr>
          <p:cNvSpPr txBox="1"/>
          <p:nvPr/>
        </p:nvSpPr>
        <p:spPr>
          <a:xfrm>
            <a:off x="329453" y="1075804"/>
            <a:ext cx="10766426" cy="49398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TE heat exchanger is more energy efficient than HTST.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Both designs achieved high thermal energy efficiency, with the parallel connection slightly better.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Series design has much lower pressure drop than parallel, giving better pumping efficiency.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developed model can be easily modified for different numbers of TE devices with two designs for system scale-up and evaluation.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COMSOL + MATLAB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LiveLink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enables straightforward geometry design, boundary values probing, and boundary condition setup.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164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E5EC47-EB7F-F0C2-367C-5AAE2E1D3DC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7F24150-5B56-788E-0CA1-33CE62FDC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282" y="181535"/>
            <a:ext cx="11277600" cy="686733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work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0676AC-EDBB-645D-066D-30728A172ADD}"/>
              </a:ext>
            </a:extLst>
          </p:cNvPr>
          <p:cNvSpPr txBox="1"/>
          <p:nvPr/>
        </p:nvSpPr>
        <p:spPr>
          <a:xfrm>
            <a:off x="568085" y="3054405"/>
            <a:ext cx="6964392" cy="16699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Refine channel design → add turbulence for better heat transfer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performance at industrial flow rates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Validate model with experimental trials</a:t>
            </a:r>
          </a:p>
        </p:txBody>
      </p:sp>
      <p:pic>
        <p:nvPicPr>
          <p:cNvPr id="15" name="Picture 14" descr="A black arrow with white text&#10;&#10;AI-generated content may be incorrect.">
            <a:extLst>
              <a:ext uri="{FF2B5EF4-FFF2-40B4-BE49-F238E27FC236}">
                <a16:creationId xmlns:a16="http://schemas.microsoft.com/office/drawing/2014/main" id="{D89AECE2-D0AF-91DE-22B3-F17916E857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2337" y="3524627"/>
            <a:ext cx="3698891" cy="23994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2ADE12-5755-9EB6-EB7A-B2E2BC02EFC0}"/>
              </a:ext>
            </a:extLst>
          </p:cNvPr>
          <p:cNvSpPr txBox="1"/>
          <p:nvPr/>
        </p:nvSpPr>
        <p:spPr>
          <a:xfrm>
            <a:off x="7667663" y="2689655"/>
            <a:ext cx="25971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Series connection configuration</a:t>
            </a:r>
          </a:p>
        </p:txBody>
      </p:sp>
      <p:pic>
        <p:nvPicPr>
          <p:cNvPr id="8" name="Picture 7" descr="A rainbow colored lines on a black background">
            <a:extLst>
              <a:ext uri="{FF2B5EF4-FFF2-40B4-BE49-F238E27FC236}">
                <a16:creationId xmlns:a16="http://schemas.microsoft.com/office/drawing/2014/main" id="{5CBBBAD9-84AE-57E9-656D-44596F7CDE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2134" y="27979"/>
            <a:ext cx="4436126" cy="2661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982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AC70E2-D2EA-A697-122B-8D0420391AC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F4068DC-CF72-E6D6-BB66-C60524832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Acknowledgment</a:t>
            </a:r>
          </a:p>
        </p:txBody>
      </p:sp>
      <p:pic>
        <p:nvPicPr>
          <p:cNvPr id="7" name="Picture 6" descr="A red and blue logo">
            <a:extLst>
              <a:ext uri="{FF2B5EF4-FFF2-40B4-BE49-F238E27FC236}">
                <a16:creationId xmlns:a16="http://schemas.microsoft.com/office/drawing/2014/main" id="{E5AA9538-75F3-F844-02EE-FAF6F7F6CA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7484" y="1352362"/>
            <a:ext cx="7001109" cy="458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18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" name="Google Shape;1085;p22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t="7469" b="7468"/>
          <a:stretch/>
        </p:blipFill>
        <p:spPr>
          <a:xfrm>
            <a:off x="-6096" y="0"/>
            <a:ext cx="12198096" cy="6858000"/>
          </a:xfrm>
          <a:prstGeom prst="rect">
            <a:avLst/>
          </a:prstGeom>
          <a:solidFill>
            <a:srgbClr val="DCDCDC">
              <a:alpha val="49803"/>
            </a:srgbClr>
          </a:solidFill>
          <a:ln>
            <a:noFill/>
          </a:ln>
        </p:spPr>
      </p:pic>
      <p:grpSp>
        <p:nvGrpSpPr>
          <p:cNvPr id="1086" name="Google Shape;1086;p22"/>
          <p:cNvGrpSpPr/>
          <p:nvPr/>
        </p:nvGrpSpPr>
        <p:grpSpPr>
          <a:xfrm>
            <a:off x="10557955" y="6320597"/>
            <a:ext cx="1404165" cy="315023"/>
            <a:chOff x="0" y="1299"/>
            <a:chExt cx="7680" cy="1723"/>
          </a:xfrm>
        </p:grpSpPr>
        <p:sp>
          <p:nvSpPr>
            <p:cNvPr id="1087" name="Google Shape;1087;p22"/>
            <p:cNvSpPr/>
            <p:nvPr/>
          </p:nvSpPr>
          <p:spPr>
            <a:xfrm>
              <a:off x="6110" y="1391"/>
              <a:ext cx="1429" cy="15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8" name="Google Shape;1088;p22"/>
            <p:cNvSpPr/>
            <p:nvPr/>
          </p:nvSpPr>
          <p:spPr>
            <a:xfrm>
              <a:off x="0" y="1302"/>
              <a:ext cx="5707" cy="1720"/>
            </a:xfrm>
            <a:custGeom>
              <a:avLst/>
              <a:gdLst/>
              <a:ahLst/>
              <a:cxnLst/>
              <a:rect l="l" t="t" r="r" b="b"/>
              <a:pathLst>
                <a:path w="12347" h="3689" extrusionOk="0">
                  <a:moveTo>
                    <a:pt x="1314" y="1177"/>
                  </a:moveTo>
                  <a:cubicBezTo>
                    <a:pt x="1336" y="1194"/>
                    <a:pt x="1352" y="1228"/>
                    <a:pt x="1362" y="1282"/>
                  </a:cubicBezTo>
                  <a:cubicBezTo>
                    <a:pt x="1366" y="1306"/>
                    <a:pt x="1375" y="1318"/>
                    <a:pt x="1389" y="1317"/>
                  </a:cubicBezTo>
                  <a:cubicBezTo>
                    <a:pt x="1406" y="1316"/>
                    <a:pt x="1414" y="1304"/>
                    <a:pt x="1413" y="1281"/>
                  </a:cubicBezTo>
                  <a:cubicBezTo>
                    <a:pt x="1412" y="1270"/>
                    <a:pt x="1410" y="1251"/>
                    <a:pt x="1406" y="1226"/>
                  </a:cubicBezTo>
                  <a:cubicBezTo>
                    <a:pt x="1402" y="1206"/>
                    <a:pt x="1400" y="1173"/>
                    <a:pt x="1400" y="1129"/>
                  </a:cubicBezTo>
                  <a:cubicBezTo>
                    <a:pt x="1400" y="1085"/>
                    <a:pt x="1396" y="1058"/>
                    <a:pt x="1387" y="1049"/>
                  </a:cubicBezTo>
                  <a:cubicBezTo>
                    <a:pt x="1379" y="1040"/>
                    <a:pt x="1354" y="1035"/>
                    <a:pt x="1312" y="1035"/>
                  </a:cubicBezTo>
                  <a:cubicBezTo>
                    <a:pt x="93" y="1035"/>
                    <a:pt x="93" y="1035"/>
                    <a:pt x="93" y="1035"/>
                  </a:cubicBezTo>
                  <a:cubicBezTo>
                    <a:pt x="67" y="1035"/>
                    <a:pt x="50" y="1041"/>
                    <a:pt x="42" y="1052"/>
                  </a:cubicBezTo>
                  <a:cubicBezTo>
                    <a:pt x="35" y="1063"/>
                    <a:pt x="31" y="1085"/>
                    <a:pt x="31" y="1120"/>
                  </a:cubicBezTo>
                  <a:cubicBezTo>
                    <a:pt x="31" y="1155"/>
                    <a:pt x="25" y="1200"/>
                    <a:pt x="14" y="1254"/>
                  </a:cubicBezTo>
                  <a:cubicBezTo>
                    <a:pt x="5" y="1296"/>
                    <a:pt x="0" y="1325"/>
                    <a:pt x="0" y="1341"/>
                  </a:cubicBezTo>
                  <a:cubicBezTo>
                    <a:pt x="0" y="1361"/>
                    <a:pt x="7" y="1371"/>
                    <a:pt x="20" y="1371"/>
                  </a:cubicBezTo>
                  <a:cubicBezTo>
                    <a:pt x="34" y="1372"/>
                    <a:pt x="44" y="1358"/>
                    <a:pt x="51" y="1328"/>
                  </a:cubicBezTo>
                  <a:cubicBezTo>
                    <a:pt x="66" y="1261"/>
                    <a:pt x="87" y="1214"/>
                    <a:pt x="115" y="1190"/>
                  </a:cubicBezTo>
                  <a:cubicBezTo>
                    <a:pt x="142" y="1165"/>
                    <a:pt x="187" y="1153"/>
                    <a:pt x="248" y="1153"/>
                  </a:cubicBezTo>
                  <a:cubicBezTo>
                    <a:pt x="548" y="1153"/>
                    <a:pt x="548" y="1153"/>
                    <a:pt x="548" y="1153"/>
                  </a:cubicBezTo>
                  <a:cubicBezTo>
                    <a:pt x="577" y="1153"/>
                    <a:pt x="595" y="1157"/>
                    <a:pt x="603" y="1164"/>
                  </a:cubicBezTo>
                  <a:cubicBezTo>
                    <a:pt x="611" y="1172"/>
                    <a:pt x="615" y="1189"/>
                    <a:pt x="615" y="1217"/>
                  </a:cubicBezTo>
                  <a:cubicBezTo>
                    <a:pt x="616" y="1246"/>
                    <a:pt x="616" y="1246"/>
                    <a:pt x="616" y="1246"/>
                  </a:cubicBezTo>
                  <a:cubicBezTo>
                    <a:pt x="616" y="2370"/>
                    <a:pt x="616" y="2370"/>
                    <a:pt x="616" y="2370"/>
                  </a:cubicBezTo>
                  <a:cubicBezTo>
                    <a:pt x="616" y="2433"/>
                    <a:pt x="606" y="2477"/>
                    <a:pt x="585" y="2502"/>
                  </a:cubicBezTo>
                  <a:cubicBezTo>
                    <a:pt x="565" y="2526"/>
                    <a:pt x="526" y="2542"/>
                    <a:pt x="468" y="2550"/>
                  </a:cubicBezTo>
                  <a:cubicBezTo>
                    <a:pt x="443" y="2553"/>
                    <a:pt x="430" y="2560"/>
                    <a:pt x="430" y="2572"/>
                  </a:cubicBezTo>
                  <a:cubicBezTo>
                    <a:pt x="430" y="2588"/>
                    <a:pt x="442" y="2596"/>
                    <a:pt x="464" y="2596"/>
                  </a:cubicBezTo>
                  <a:cubicBezTo>
                    <a:pt x="472" y="2596"/>
                    <a:pt x="497" y="2594"/>
                    <a:pt x="540" y="2590"/>
                  </a:cubicBezTo>
                  <a:cubicBezTo>
                    <a:pt x="562" y="2587"/>
                    <a:pt x="589" y="2586"/>
                    <a:pt x="621" y="2586"/>
                  </a:cubicBezTo>
                  <a:cubicBezTo>
                    <a:pt x="709" y="2585"/>
                    <a:pt x="709" y="2585"/>
                    <a:pt x="709" y="2585"/>
                  </a:cubicBezTo>
                  <a:cubicBezTo>
                    <a:pt x="792" y="2586"/>
                    <a:pt x="792" y="2586"/>
                    <a:pt x="792" y="2586"/>
                  </a:cubicBezTo>
                  <a:cubicBezTo>
                    <a:pt x="846" y="2586"/>
                    <a:pt x="880" y="2587"/>
                    <a:pt x="894" y="2590"/>
                  </a:cubicBezTo>
                  <a:cubicBezTo>
                    <a:pt x="922" y="2594"/>
                    <a:pt x="941" y="2596"/>
                    <a:pt x="950" y="2596"/>
                  </a:cubicBezTo>
                  <a:cubicBezTo>
                    <a:pt x="971" y="2596"/>
                    <a:pt x="981" y="2588"/>
                    <a:pt x="981" y="2572"/>
                  </a:cubicBezTo>
                  <a:cubicBezTo>
                    <a:pt x="981" y="2559"/>
                    <a:pt x="968" y="2551"/>
                    <a:pt x="942" y="2547"/>
                  </a:cubicBezTo>
                  <a:cubicBezTo>
                    <a:pt x="847" y="2530"/>
                    <a:pt x="797" y="2477"/>
                    <a:pt x="794" y="2389"/>
                  </a:cubicBezTo>
                  <a:cubicBezTo>
                    <a:pt x="792" y="2345"/>
                    <a:pt x="792" y="2345"/>
                    <a:pt x="792" y="2345"/>
                  </a:cubicBezTo>
                  <a:cubicBezTo>
                    <a:pt x="792" y="1233"/>
                    <a:pt x="792" y="1233"/>
                    <a:pt x="792" y="1233"/>
                  </a:cubicBezTo>
                  <a:cubicBezTo>
                    <a:pt x="792" y="1198"/>
                    <a:pt x="797" y="1176"/>
                    <a:pt x="805" y="1167"/>
                  </a:cubicBezTo>
                  <a:cubicBezTo>
                    <a:pt x="814" y="1158"/>
                    <a:pt x="835" y="1153"/>
                    <a:pt x="868" y="1153"/>
                  </a:cubicBezTo>
                  <a:cubicBezTo>
                    <a:pt x="1186" y="1153"/>
                    <a:pt x="1186" y="1153"/>
                    <a:pt x="1186" y="1153"/>
                  </a:cubicBezTo>
                  <a:cubicBezTo>
                    <a:pt x="1250" y="1153"/>
                    <a:pt x="1292" y="1161"/>
                    <a:pt x="1314" y="1177"/>
                  </a:cubicBezTo>
                  <a:close/>
                  <a:moveTo>
                    <a:pt x="1928" y="1134"/>
                  </a:moveTo>
                  <a:cubicBezTo>
                    <a:pt x="1942" y="1123"/>
                    <a:pt x="1972" y="1117"/>
                    <a:pt x="2019" y="1117"/>
                  </a:cubicBezTo>
                  <a:cubicBezTo>
                    <a:pt x="2196" y="1117"/>
                    <a:pt x="2196" y="1117"/>
                    <a:pt x="2196" y="1117"/>
                  </a:cubicBezTo>
                  <a:cubicBezTo>
                    <a:pt x="2313" y="1117"/>
                    <a:pt x="2393" y="1122"/>
                    <a:pt x="2437" y="1134"/>
                  </a:cubicBezTo>
                  <a:cubicBezTo>
                    <a:pt x="2480" y="1145"/>
                    <a:pt x="2509" y="1168"/>
                    <a:pt x="2524" y="1202"/>
                  </a:cubicBezTo>
                  <a:cubicBezTo>
                    <a:pt x="2533" y="1224"/>
                    <a:pt x="2537" y="1247"/>
                    <a:pt x="2537" y="1271"/>
                  </a:cubicBezTo>
                  <a:cubicBezTo>
                    <a:pt x="2537" y="1300"/>
                    <a:pt x="2537" y="1300"/>
                    <a:pt x="2537" y="1300"/>
                  </a:cubicBezTo>
                  <a:cubicBezTo>
                    <a:pt x="2537" y="1324"/>
                    <a:pt x="2545" y="1335"/>
                    <a:pt x="2559" y="1334"/>
                  </a:cubicBezTo>
                  <a:cubicBezTo>
                    <a:pt x="2572" y="1333"/>
                    <a:pt x="2581" y="1328"/>
                    <a:pt x="2585" y="1317"/>
                  </a:cubicBezTo>
                  <a:cubicBezTo>
                    <a:pt x="2588" y="1306"/>
                    <a:pt x="2592" y="1278"/>
                    <a:pt x="2596" y="1235"/>
                  </a:cubicBezTo>
                  <a:cubicBezTo>
                    <a:pt x="2601" y="1168"/>
                    <a:pt x="2601" y="1168"/>
                    <a:pt x="2601" y="1168"/>
                  </a:cubicBezTo>
                  <a:cubicBezTo>
                    <a:pt x="2604" y="1119"/>
                    <a:pt x="2607" y="1089"/>
                    <a:pt x="2610" y="1078"/>
                  </a:cubicBezTo>
                  <a:cubicBezTo>
                    <a:pt x="2612" y="1068"/>
                    <a:pt x="2613" y="1059"/>
                    <a:pt x="2613" y="1052"/>
                  </a:cubicBezTo>
                  <a:cubicBezTo>
                    <a:pt x="2613" y="1030"/>
                    <a:pt x="2601" y="1019"/>
                    <a:pt x="2576" y="1019"/>
                  </a:cubicBezTo>
                  <a:cubicBezTo>
                    <a:pt x="2566" y="1019"/>
                    <a:pt x="2551" y="1021"/>
                    <a:pt x="2530" y="1024"/>
                  </a:cubicBezTo>
                  <a:cubicBezTo>
                    <a:pt x="2521" y="1025"/>
                    <a:pt x="2493" y="1027"/>
                    <a:pt x="2449" y="1028"/>
                  </a:cubicBezTo>
                  <a:cubicBezTo>
                    <a:pt x="2288" y="1036"/>
                    <a:pt x="2288" y="1036"/>
                    <a:pt x="2288" y="1036"/>
                  </a:cubicBezTo>
                  <a:cubicBezTo>
                    <a:pt x="2217" y="1039"/>
                    <a:pt x="2136" y="1041"/>
                    <a:pt x="2044" y="1041"/>
                  </a:cubicBezTo>
                  <a:cubicBezTo>
                    <a:pt x="1892" y="1041"/>
                    <a:pt x="1762" y="1035"/>
                    <a:pt x="1654" y="1023"/>
                  </a:cubicBezTo>
                  <a:cubicBezTo>
                    <a:pt x="1623" y="1019"/>
                    <a:pt x="1597" y="1017"/>
                    <a:pt x="1578" y="1017"/>
                  </a:cubicBezTo>
                  <a:cubicBezTo>
                    <a:pt x="1544" y="1017"/>
                    <a:pt x="1527" y="1028"/>
                    <a:pt x="1527" y="1048"/>
                  </a:cubicBezTo>
                  <a:cubicBezTo>
                    <a:pt x="1527" y="1062"/>
                    <a:pt x="1538" y="1069"/>
                    <a:pt x="1560" y="1069"/>
                  </a:cubicBezTo>
                  <a:cubicBezTo>
                    <a:pt x="1629" y="1069"/>
                    <a:pt x="1675" y="1088"/>
                    <a:pt x="1699" y="1125"/>
                  </a:cubicBezTo>
                  <a:cubicBezTo>
                    <a:pt x="1723" y="1163"/>
                    <a:pt x="1735" y="1236"/>
                    <a:pt x="1735" y="1344"/>
                  </a:cubicBezTo>
                  <a:cubicBezTo>
                    <a:pt x="1735" y="2302"/>
                    <a:pt x="1735" y="2302"/>
                    <a:pt x="1735" y="2302"/>
                  </a:cubicBezTo>
                  <a:cubicBezTo>
                    <a:pt x="1733" y="2375"/>
                    <a:pt x="1733" y="2375"/>
                    <a:pt x="1733" y="2375"/>
                  </a:cubicBezTo>
                  <a:cubicBezTo>
                    <a:pt x="1733" y="2466"/>
                    <a:pt x="1706" y="2519"/>
                    <a:pt x="1652" y="2534"/>
                  </a:cubicBezTo>
                  <a:cubicBezTo>
                    <a:pt x="1609" y="2547"/>
                    <a:pt x="1609" y="2547"/>
                    <a:pt x="1609" y="2547"/>
                  </a:cubicBezTo>
                  <a:cubicBezTo>
                    <a:pt x="1589" y="2552"/>
                    <a:pt x="1580" y="2561"/>
                    <a:pt x="1580" y="2573"/>
                  </a:cubicBezTo>
                  <a:cubicBezTo>
                    <a:pt x="1580" y="2589"/>
                    <a:pt x="1592" y="2598"/>
                    <a:pt x="1616" y="2598"/>
                  </a:cubicBezTo>
                  <a:cubicBezTo>
                    <a:pt x="1626" y="2598"/>
                    <a:pt x="1646" y="2595"/>
                    <a:pt x="1675" y="2590"/>
                  </a:cubicBezTo>
                  <a:cubicBezTo>
                    <a:pt x="1729" y="2580"/>
                    <a:pt x="1822" y="2576"/>
                    <a:pt x="1954" y="2576"/>
                  </a:cubicBezTo>
                  <a:cubicBezTo>
                    <a:pt x="2049" y="2576"/>
                    <a:pt x="2168" y="2583"/>
                    <a:pt x="2312" y="2596"/>
                  </a:cubicBezTo>
                  <a:cubicBezTo>
                    <a:pt x="2349" y="2599"/>
                    <a:pt x="2378" y="2601"/>
                    <a:pt x="2400" y="2601"/>
                  </a:cubicBezTo>
                  <a:cubicBezTo>
                    <a:pt x="2501" y="2601"/>
                    <a:pt x="2585" y="2560"/>
                    <a:pt x="2652" y="2479"/>
                  </a:cubicBezTo>
                  <a:cubicBezTo>
                    <a:pt x="2707" y="2411"/>
                    <a:pt x="2734" y="2353"/>
                    <a:pt x="2734" y="2304"/>
                  </a:cubicBezTo>
                  <a:cubicBezTo>
                    <a:pt x="2734" y="2284"/>
                    <a:pt x="2727" y="2274"/>
                    <a:pt x="2713" y="2275"/>
                  </a:cubicBezTo>
                  <a:cubicBezTo>
                    <a:pt x="2705" y="2276"/>
                    <a:pt x="2696" y="2282"/>
                    <a:pt x="2688" y="2295"/>
                  </a:cubicBezTo>
                  <a:cubicBezTo>
                    <a:pt x="2603" y="2429"/>
                    <a:pt x="2413" y="2496"/>
                    <a:pt x="2117" y="2496"/>
                  </a:cubicBezTo>
                  <a:cubicBezTo>
                    <a:pt x="2023" y="2496"/>
                    <a:pt x="1965" y="2488"/>
                    <a:pt x="1942" y="2472"/>
                  </a:cubicBezTo>
                  <a:cubicBezTo>
                    <a:pt x="1919" y="2456"/>
                    <a:pt x="1908" y="2416"/>
                    <a:pt x="1908" y="2352"/>
                  </a:cubicBezTo>
                  <a:cubicBezTo>
                    <a:pt x="1908" y="1934"/>
                    <a:pt x="1908" y="1934"/>
                    <a:pt x="1908" y="1934"/>
                  </a:cubicBezTo>
                  <a:cubicBezTo>
                    <a:pt x="1907" y="1897"/>
                    <a:pt x="1907" y="1897"/>
                    <a:pt x="1907" y="1897"/>
                  </a:cubicBezTo>
                  <a:cubicBezTo>
                    <a:pt x="1907" y="1874"/>
                    <a:pt x="1913" y="1859"/>
                    <a:pt x="1925" y="1851"/>
                  </a:cubicBezTo>
                  <a:cubicBezTo>
                    <a:pt x="1938" y="1844"/>
                    <a:pt x="1962" y="1840"/>
                    <a:pt x="1999" y="1840"/>
                  </a:cubicBezTo>
                  <a:cubicBezTo>
                    <a:pt x="2249" y="1840"/>
                    <a:pt x="2249" y="1840"/>
                    <a:pt x="2249" y="1840"/>
                  </a:cubicBezTo>
                  <a:cubicBezTo>
                    <a:pt x="2314" y="1840"/>
                    <a:pt x="2360" y="1849"/>
                    <a:pt x="2387" y="1867"/>
                  </a:cubicBezTo>
                  <a:cubicBezTo>
                    <a:pt x="2414" y="1885"/>
                    <a:pt x="2432" y="1920"/>
                    <a:pt x="2441" y="1970"/>
                  </a:cubicBezTo>
                  <a:cubicBezTo>
                    <a:pt x="2448" y="2002"/>
                    <a:pt x="2448" y="2002"/>
                    <a:pt x="2448" y="2002"/>
                  </a:cubicBezTo>
                  <a:cubicBezTo>
                    <a:pt x="2451" y="2019"/>
                    <a:pt x="2461" y="2027"/>
                    <a:pt x="2477" y="2027"/>
                  </a:cubicBezTo>
                  <a:cubicBezTo>
                    <a:pt x="2491" y="2027"/>
                    <a:pt x="2499" y="2018"/>
                    <a:pt x="2499" y="1999"/>
                  </a:cubicBezTo>
                  <a:cubicBezTo>
                    <a:pt x="2499" y="1992"/>
                    <a:pt x="2498" y="1981"/>
                    <a:pt x="2496" y="1966"/>
                  </a:cubicBezTo>
                  <a:cubicBezTo>
                    <a:pt x="2492" y="1921"/>
                    <a:pt x="2490" y="1875"/>
                    <a:pt x="2490" y="1829"/>
                  </a:cubicBezTo>
                  <a:cubicBezTo>
                    <a:pt x="2490" y="1769"/>
                    <a:pt x="2493" y="1702"/>
                    <a:pt x="2500" y="1629"/>
                  </a:cubicBezTo>
                  <a:cubicBezTo>
                    <a:pt x="2501" y="1618"/>
                    <a:pt x="2501" y="1610"/>
                    <a:pt x="2501" y="1605"/>
                  </a:cubicBezTo>
                  <a:cubicBezTo>
                    <a:pt x="2501" y="1585"/>
                    <a:pt x="2494" y="1575"/>
                    <a:pt x="2479" y="1574"/>
                  </a:cubicBezTo>
                  <a:cubicBezTo>
                    <a:pt x="2464" y="1573"/>
                    <a:pt x="2454" y="1582"/>
                    <a:pt x="2450" y="1601"/>
                  </a:cubicBezTo>
                  <a:cubicBezTo>
                    <a:pt x="2440" y="1651"/>
                    <a:pt x="2429" y="1683"/>
                    <a:pt x="2417" y="1696"/>
                  </a:cubicBezTo>
                  <a:cubicBezTo>
                    <a:pt x="2405" y="1710"/>
                    <a:pt x="2379" y="1721"/>
                    <a:pt x="2338" y="1729"/>
                  </a:cubicBezTo>
                  <a:cubicBezTo>
                    <a:pt x="2292" y="1738"/>
                    <a:pt x="2229" y="1743"/>
                    <a:pt x="2150" y="1743"/>
                  </a:cubicBezTo>
                  <a:cubicBezTo>
                    <a:pt x="1976" y="1743"/>
                    <a:pt x="1976" y="1743"/>
                    <a:pt x="1976" y="1743"/>
                  </a:cubicBezTo>
                  <a:cubicBezTo>
                    <a:pt x="1943" y="1743"/>
                    <a:pt x="1924" y="1739"/>
                    <a:pt x="1917" y="1732"/>
                  </a:cubicBezTo>
                  <a:cubicBezTo>
                    <a:pt x="1911" y="1725"/>
                    <a:pt x="1908" y="1704"/>
                    <a:pt x="1908" y="1669"/>
                  </a:cubicBezTo>
                  <a:cubicBezTo>
                    <a:pt x="1908" y="1212"/>
                    <a:pt x="1908" y="1212"/>
                    <a:pt x="1908" y="1212"/>
                  </a:cubicBezTo>
                  <a:cubicBezTo>
                    <a:pt x="1908" y="1172"/>
                    <a:pt x="1915" y="1146"/>
                    <a:pt x="1928" y="1134"/>
                  </a:cubicBezTo>
                  <a:close/>
                  <a:moveTo>
                    <a:pt x="4225" y="1394"/>
                  </a:moveTo>
                  <a:cubicBezTo>
                    <a:pt x="4225" y="1272"/>
                    <a:pt x="4225" y="1272"/>
                    <a:pt x="4225" y="1272"/>
                  </a:cubicBezTo>
                  <a:cubicBezTo>
                    <a:pt x="4225" y="1199"/>
                    <a:pt x="4232" y="1150"/>
                    <a:pt x="4247" y="1124"/>
                  </a:cubicBezTo>
                  <a:cubicBezTo>
                    <a:pt x="4262" y="1097"/>
                    <a:pt x="4292" y="1078"/>
                    <a:pt x="4338" y="1067"/>
                  </a:cubicBezTo>
                  <a:cubicBezTo>
                    <a:pt x="4354" y="1062"/>
                    <a:pt x="4361" y="1055"/>
                    <a:pt x="4361" y="1045"/>
                  </a:cubicBezTo>
                  <a:cubicBezTo>
                    <a:pt x="4359" y="1030"/>
                    <a:pt x="4349" y="1022"/>
                    <a:pt x="4329" y="1022"/>
                  </a:cubicBezTo>
                  <a:cubicBezTo>
                    <a:pt x="4316" y="1022"/>
                    <a:pt x="4298" y="1024"/>
                    <a:pt x="4273" y="1028"/>
                  </a:cubicBezTo>
                  <a:cubicBezTo>
                    <a:pt x="4246" y="1033"/>
                    <a:pt x="4208" y="1035"/>
                    <a:pt x="4161" y="1035"/>
                  </a:cubicBezTo>
                  <a:cubicBezTo>
                    <a:pt x="4074" y="1035"/>
                    <a:pt x="4004" y="1033"/>
                    <a:pt x="3952" y="1027"/>
                  </a:cubicBezTo>
                  <a:cubicBezTo>
                    <a:pt x="3930" y="1025"/>
                    <a:pt x="3914" y="1024"/>
                    <a:pt x="3904" y="1024"/>
                  </a:cubicBezTo>
                  <a:cubicBezTo>
                    <a:pt x="3883" y="1024"/>
                    <a:pt x="3872" y="1031"/>
                    <a:pt x="3872" y="1045"/>
                  </a:cubicBezTo>
                  <a:cubicBezTo>
                    <a:pt x="3872" y="1060"/>
                    <a:pt x="3883" y="1069"/>
                    <a:pt x="3904" y="1073"/>
                  </a:cubicBezTo>
                  <a:cubicBezTo>
                    <a:pt x="3982" y="1085"/>
                    <a:pt x="4036" y="1105"/>
                    <a:pt x="4066" y="1132"/>
                  </a:cubicBezTo>
                  <a:cubicBezTo>
                    <a:pt x="4096" y="1159"/>
                    <a:pt x="4114" y="1204"/>
                    <a:pt x="4122" y="1268"/>
                  </a:cubicBezTo>
                  <a:cubicBezTo>
                    <a:pt x="4135" y="1529"/>
                    <a:pt x="4135" y="1529"/>
                    <a:pt x="4135" y="1529"/>
                  </a:cubicBezTo>
                  <a:cubicBezTo>
                    <a:pt x="4134" y="1682"/>
                    <a:pt x="4134" y="1682"/>
                    <a:pt x="4134" y="1682"/>
                  </a:cubicBezTo>
                  <a:cubicBezTo>
                    <a:pt x="4134" y="2242"/>
                    <a:pt x="4134" y="2242"/>
                    <a:pt x="4134" y="2242"/>
                  </a:cubicBezTo>
                  <a:cubicBezTo>
                    <a:pt x="4134" y="2256"/>
                    <a:pt x="4129" y="2263"/>
                    <a:pt x="4122" y="2264"/>
                  </a:cubicBezTo>
                  <a:cubicBezTo>
                    <a:pt x="4117" y="2264"/>
                    <a:pt x="4107" y="2255"/>
                    <a:pt x="4090" y="2236"/>
                  </a:cubicBezTo>
                  <a:cubicBezTo>
                    <a:pt x="3049" y="1057"/>
                    <a:pt x="3049" y="1057"/>
                    <a:pt x="3049" y="1057"/>
                  </a:cubicBezTo>
                  <a:cubicBezTo>
                    <a:pt x="3030" y="1035"/>
                    <a:pt x="3011" y="1024"/>
                    <a:pt x="2992" y="1024"/>
                  </a:cubicBezTo>
                  <a:cubicBezTo>
                    <a:pt x="2982" y="1024"/>
                    <a:pt x="2968" y="1024"/>
                    <a:pt x="2950" y="1025"/>
                  </a:cubicBezTo>
                  <a:cubicBezTo>
                    <a:pt x="2932" y="1026"/>
                    <a:pt x="2932" y="1026"/>
                    <a:pt x="2932" y="1026"/>
                  </a:cubicBezTo>
                  <a:cubicBezTo>
                    <a:pt x="2856" y="1024"/>
                    <a:pt x="2856" y="1024"/>
                    <a:pt x="2856" y="1024"/>
                  </a:cubicBezTo>
                  <a:cubicBezTo>
                    <a:pt x="2810" y="1023"/>
                    <a:pt x="2810" y="1023"/>
                    <a:pt x="2810" y="1023"/>
                  </a:cubicBezTo>
                  <a:cubicBezTo>
                    <a:pt x="2801" y="1022"/>
                    <a:pt x="2795" y="1022"/>
                    <a:pt x="2792" y="1022"/>
                  </a:cubicBezTo>
                  <a:cubicBezTo>
                    <a:pt x="2775" y="1022"/>
                    <a:pt x="2767" y="1029"/>
                    <a:pt x="2767" y="1043"/>
                  </a:cubicBezTo>
                  <a:cubicBezTo>
                    <a:pt x="2767" y="1057"/>
                    <a:pt x="2777" y="1065"/>
                    <a:pt x="2797" y="1068"/>
                  </a:cubicBezTo>
                  <a:cubicBezTo>
                    <a:pt x="2876" y="1079"/>
                    <a:pt x="2936" y="1122"/>
                    <a:pt x="2977" y="1197"/>
                  </a:cubicBezTo>
                  <a:cubicBezTo>
                    <a:pt x="3019" y="1272"/>
                    <a:pt x="3040" y="1375"/>
                    <a:pt x="3040" y="1505"/>
                  </a:cubicBezTo>
                  <a:cubicBezTo>
                    <a:pt x="3040" y="2276"/>
                    <a:pt x="3040" y="2276"/>
                    <a:pt x="3040" y="2276"/>
                  </a:cubicBezTo>
                  <a:cubicBezTo>
                    <a:pt x="3040" y="2357"/>
                    <a:pt x="3028" y="2416"/>
                    <a:pt x="3006" y="2453"/>
                  </a:cubicBezTo>
                  <a:cubicBezTo>
                    <a:pt x="2984" y="2490"/>
                    <a:pt x="2941" y="2519"/>
                    <a:pt x="2878" y="2541"/>
                  </a:cubicBezTo>
                  <a:cubicBezTo>
                    <a:pt x="2856" y="2548"/>
                    <a:pt x="2845" y="2558"/>
                    <a:pt x="2846" y="2569"/>
                  </a:cubicBezTo>
                  <a:cubicBezTo>
                    <a:pt x="2847" y="2583"/>
                    <a:pt x="2858" y="2590"/>
                    <a:pt x="2878" y="2590"/>
                  </a:cubicBezTo>
                  <a:cubicBezTo>
                    <a:pt x="2886" y="2590"/>
                    <a:pt x="2900" y="2588"/>
                    <a:pt x="2920" y="2585"/>
                  </a:cubicBezTo>
                  <a:cubicBezTo>
                    <a:pt x="2946" y="2582"/>
                    <a:pt x="2974" y="2580"/>
                    <a:pt x="3003" y="2580"/>
                  </a:cubicBezTo>
                  <a:cubicBezTo>
                    <a:pt x="3058" y="2578"/>
                    <a:pt x="3058" y="2578"/>
                    <a:pt x="3058" y="2578"/>
                  </a:cubicBezTo>
                  <a:cubicBezTo>
                    <a:pt x="3173" y="2584"/>
                    <a:pt x="3173" y="2584"/>
                    <a:pt x="3173" y="2584"/>
                  </a:cubicBezTo>
                  <a:cubicBezTo>
                    <a:pt x="3230" y="2587"/>
                    <a:pt x="3263" y="2589"/>
                    <a:pt x="3272" y="2591"/>
                  </a:cubicBezTo>
                  <a:cubicBezTo>
                    <a:pt x="3284" y="2592"/>
                    <a:pt x="3295" y="2593"/>
                    <a:pt x="3306" y="2593"/>
                  </a:cubicBezTo>
                  <a:cubicBezTo>
                    <a:pt x="3321" y="2593"/>
                    <a:pt x="3329" y="2586"/>
                    <a:pt x="3329" y="2571"/>
                  </a:cubicBezTo>
                  <a:cubicBezTo>
                    <a:pt x="3329" y="2555"/>
                    <a:pt x="3317" y="2545"/>
                    <a:pt x="3292" y="2542"/>
                  </a:cubicBezTo>
                  <a:cubicBezTo>
                    <a:pt x="3232" y="2533"/>
                    <a:pt x="3192" y="2519"/>
                    <a:pt x="3172" y="2500"/>
                  </a:cubicBezTo>
                  <a:cubicBezTo>
                    <a:pt x="3152" y="2481"/>
                    <a:pt x="3139" y="2447"/>
                    <a:pt x="3134" y="2397"/>
                  </a:cubicBezTo>
                  <a:cubicBezTo>
                    <a:pt x="3130" y="2317"/>
                    <a:pt x="3130" y="2317"/>
                    <a:pt x="3130" y="2317"/>
                  </a:cubicBezTo>
                  <a:cubicBezTo>
                    <a:pt x="3131" y="2269"/>
                    <a:pt x="3131" y="2269"/>
                    <a:pt x="3131" y="2269"/>
                  </a:cubicBezTo>
                  <a:cubicBezTo>
                    <a:pt x="3131" y="1501"/>
                    <a:pt x="3131" y="1501"/>
                    <a:pt x="3131" y="1501"/>
                  </a:cubicBezTo>
                  <a:cubicBezTo>
                    <a:pt x="3131" y="1467"/>
                    <a:pt x="3138" y="1450"/>
                    <a:pt x="3153" y="1450"/>
                  </a:cubicBezTo>
                  <a:cubicBezTo>
                    <a:pt x="3159" y="1450"/>
                    <a:pt x="3164" y="1452"/>
                    <a:pt x="3169" y="1456"/>
                  </a:cubicBezTo>
                  <a:cubicBezTo>
                    <a:pt x="3180" y="1469"/>
                    <a:pt x="3180" y="1469"/>
                    <a:pt x="3180" y="1469"/>
                  </a:cubicBezTo>
                  <a:cubicBezTo>
                    <a:pt x="4134" y="2560"/>
                    <a:pt x="4134" y="2560"/>
                    <a:pt x="4134" y="2560"/>
                  </a:cubicBezTo>
                  <a:cubicBezTo>
                    <a:pt x="4159" y="2590"/>
                    <a:pt x="4159" y="2590"/>
                    <a:pt x="4159" y="2590"/>
                  </a:cubicBezTo>
                  <a:cubicBezTo>
                    <a:pt x="4165" y="2596"/>
                    <a:pt x="4174" y="2599"/>
                    <a:pt x="4185" y="2600"/>
                  </a:cubicBezTo>
                  <a:cubicBezTo>
                    <a:pt x="4203" y="2600"/>
                    <a:pt x="4213" y="2592"/>
                    <a:pt x="4217" y="2573"/>
                  </a:cubicBezTo>
                  <a:cubicBezTo>
                    <a:pt x="4221" y="2555"/>
                    <a:pt x="4223" y="2503"/>
                    <a:pt x="4223" y="2417"/>
                  </a:cubicBezTo>
                  <a:cubicBezTo>
                    <a:pt x="4223" y="1469"/>
                    <a:pt x="4223" y="1469"/>
                    <a:pt x="4223" y="1469"/>
                  </a:cubicBezTo>
                  <a:cubicBezTo>
                    <a:pt x="4225" y="1394"/>
                    <a:pt x="4225" y="1394"/>
                    <a:pt x="4225" y="1394"/>
                  </a:cubicBezTo>
                  <a:close/>
                  <a:moveTo>
                    <a:pt x="5867" y="1394"/>
                  </a:moveTo>
                  <a:cubicBezTo>
                    <a:pt x="5867" y="1272"/>
                    <a:pt x="5867" y="1272"/>
                    <a:pt x="5867" y="1272"/>
                  </a:cubicBezTo>
                  <a:cubicBezTo>
                    <a:pt x="5867" y="1199"/>
                    <a:pt x="5874" y="1150"/>
                    <a:pt x="5889" y="1124"/>
                  </a:cubicBezTo>
                  <a:cubicBezTo>
                    <a:pt x="5904" y="1097"/>
                    <a:pt x="5934" y="1078"/>
                    <a:pt x="5980" y="1067"/>
                  </a:cubicBezTo>
                  <a:cubicBezTo>
                    <a:pt x="5996" y="1062"/>
                    <a:pt x="6003" y="1055"/>
                    <a:pt x="6003" y="1045"/>
                  </a:cubicBezTo>
                  <a:cubicBezTo>
                    <a:pt x="6001" y="1030"/>
                    <a:pt x="5991" y="1022"/>
                    <a:pt x="5971" y="1022"/>
                  </a:cubicBezTo>
                  <a:cubicBezTo>
                    <a:pt x="5958" y="1022"/>
                    <a:pt x="5940" y="1024"/>
                    <a:pt x="5915" y="1028"/>
                  </a:cubicBezTo>
                  <a:cubicBezTo>
                    <a:pt x="5888" y="1033"/>
                    <a:pt x="5850" y="1035"/>
                    <a:pt x="5803" y="1035"/>
                  </a:cubicBezTo>
                  <a:cubicBezTo>
                    <a:pt x="5716" y="1035"/>
                    <a:pt x="5646" y="1033"/>
                    <a:pt x="5594" y="1027"/>
                  </a:cubicBezTo>
                  <a:cubicBezTo>
                    <a:pt x="5572" y="1025"/>
                    <a:pt x="5556" y="1024"/>
                    <a:pt x="5546" y="1024"/>
                  </a:cubicBezTo>
                  <a:cubicBezTo>
                    <a:pt x="5525" y="1024"/>
                    <a:pt x="5514" y="1031"/>
                    <a:pt x="5514" y="1045"/>
                  </a:cubicBezTo>
                  <a:cubicBezTo>
                    <a:pt x="5514" y="1060"/>
                    <a:pt x="5525" y="1069"/>
                    <a:pt x="5546" y="1073"/>
                  </a:cubicBezTo>
                  <a:cubicBezTo>
                    <a:pt x="5624" y="1085"/>
                    <a:pt x="5678" y="1105"/>
                    <a:pt x="5708" y="1132"/>
                  </a:cubicBezTo>
                  <a:cubicBezTo>
                    <a:pt x="5738" y="1159"/>
                    <a:pt x="5756" y="1204"/>
                    <a:pt x="5764" y="1268"/>
                  </a:cubicBezTo>
                  <a:cubicBezTo>
                    <a:pt x="5777" y="1529"/>
                    <a:pt x="5777" y="1529"/>
                    <a:pt x="5777" y="1529"/>
                  </a:cubicBezTo>
                  <a:cubicBezTo>
                    <a:pt x="5776" y="1682"/>
                    <a:pt x="5776" y="1682"/>
                    <a:pt x="5776" y="1682"/>
                  </a:cubicBezTo>
                  <a:cubicBezTo>
                    <a:pt x="5776" y="2242"/>
                    <a:pt x="5776" y="2242"/>
                    <a:pt x="5776" y="2242"/>
                  </a:cubicBezTo>
                  <a:cubicBezTo>
                    <a:pt x="5775" y="2256"/>
                    <a:pt x="5771" y="2263"/>
                    <a:pt x="5764" y="2264"/>
                  </a:cubicBezTo>
                  <a:cubicBezTo>
                    <a:pt x="5759" y="2264"/>
                    <a:pt x="5749" y="2255"/>
                    <a:pt x="5732" y="2236"/>
                  </a:cubicBezTo>
                  <a:cubicBezTo>
                    <a:pt x="4691" y="1057"/>
                    <a:pt x="4691" y="1057"/>
                    <a:pt x="4691" y="1057"/>
                  </a:cubicBezTo>
                  <a:cubicBezTo>
                    <a:pt x="4672" y="1035"/>
                    <a:pt x="4653" y="1024"/>
                    <a:pt x="4634" y="1024"/>
                  </a:cubicBezTo>
                  <a:cubicBezTo>
                    <a:pt x="4624" y="1024"/>
                    <a:pt x="4610" y="1024"/>
                    <a:pt x="4592" y="1025"/>
                  </a:cubicBezTo>
                  <a:cubicBezTo>
                    <a:pt x="4574" y="1026"/>
                    <a:pt x="4574" y="1026"/>
                    <a:pt x="4574" y="1026"/>
                  </a:cubicBezTo>
                  <a:cubicBezTo>
                    <a:pt x="4498" y="1024"/>
                    <a:pt x="4498" y="1024"/>
                    <a:pt x="4498" y="1024"/>
                  </a:cubicBezTo>
                  <a:cubicBezTo>
                    <a:pt x="4452" y="1023"/>
                    <a:pt x="4452" y="1023"/>
                    <a:pt x="4452" y="1023"/>
                  </a:cubicBezTo>
                  <a:cubicBezTo>
                    <a:pt x="4443" y="1022"/>
                    <a:pt x="4437" y="1022"/>
                    <a:pt x="4434" y="1022"/>
                  </a:cubicBezTo>
                  <a:cubicBezTo>
                    <a:pt x="4417" y="1022"/>
                    <a:pt x="4409" y="1029"/>
                    <a:pt x="4409" y="1043"/>
                  </a:cubicBezTo>
                  <a:cubicBezTo>
                    <a:pt x="4409" y="1057"/>
                    <a:pt x="4419" y="1065"/>
                    <a:pt x="4439" y="1068"/>
                  </a:cubicBezTo>
                  <a:cubicBezTo>
                    <a:pt x="4518" y="1079"/>
                    <a:pt x="4578" y="1122"/>
                    <a:pt x="4619" y="1197"/>
                  </a:cubicBezTo>
                  <a:cubicBezTo>
                    <a:pt x="4661" y="1272"/>
                    <a:pt x="4682" y="1375"/>
                    <a:pt x="4682" y="1505"/>
                  </a:cubicBezTo>
                  <a:cubicBezTo>
                    <a:pt x="4682" y="2276"/>
                    <a:pt x="4682" y="2276"/>
                    <a:pt x="4682" y="2276"/>
                  </a:cubicBezTo>
                  <a:cubicBezTo>
                    <a:pt x="4682" y="2357"/>
                    <a:pt x="4670" y="2416"/>
                    <a:pt x="4648" y="2453"/>
                  </a:cubicBezTo>
                  <a:cubicBezTo>
                    <a:pt x="4626" y="2490"/>
                    <a:pt x="4583" y="2519"/>
                    <a:pt x="4520" y="2541"/>
                  </a:cubicBezTo>
                  <a:cubicBezTo>
                    <a:pt x="4498" y="2548"/>
                    <a:pt x="4487" y="2558"/>
                    <a:pt x="4488" y="2569"/>
                  </a:cubicBezTo>
                  <a:cubicBezTo>
                    <a:pt x="4489" y="2583"/>
                    <a:pt x="4500" y="2590"/>
                    <a:pt x="4520" y="2590"/>
                  </a:cubicBezTo>
                  <a:cubicBezTo>
                    <a:pt x="4528" y="2590"/>
                    <a:pt x="4542" y="2588"/>
                    <a:pt x="4562" y="2585"/>
                  </a:cubicBezTo>
                  <a:cubicBezTo>
                    <a:pt x="4588" y="2582"/>
                    <a:pt x="4616" y="2580"/>
                    <a:pt x="4645" y="2580"/>
                  </a:cubicBezTo>
                  <a:cubicBezTo>
                    <a:pt x="4700" y="2578"/>
                    <a:pt x="4700" y="2578"/>
                    <a:pt x="4700" y="2578"/>
                  </a:cubicBezTo>
                  <a:cubicBezTo>
                    <a:pt x="4815" y="2584"/>
                    <a:pt x="4815" y="2584"/>
                    <a:pt x="4815" y="2584"/>
                  </a:cubicBezTo>
                  <a:cubicBezTo>
                    <a:pt x="4872" y="2587"/>
                    <a:pt x="4905" y="2589"/>
                    <a:pt x="4914" y="2591"/>
                  </a:cubicBezTo>
                  <a:cubicBezTo>
                    <a:pt x="4926" y="2592"/>
                    <a:pt x="4937" y="2593"/>
                    <a:pt x="4948" y="2593"/>
                  </a:cubicBezTo>
                  <a:cubicBezTo>
                    <a:pt x="4963" y="2593"/>
                    <a:pt x="4971" y="2586"/>
                    <a:pt x="4971" y="2571"/>
                  </a:cubicBezTo>
                  <a:cubicBezTo>
                    <a:pt x="4971" y="2555"/>
                    <a:pt x="4959" y="2545"/>
                    <a:pt x="4934" y="2542"/>
                  </a:cubicBezTo>
                  <a:cubicBezTo>
                    <a:pt x="4874" y="2533"/>
                    <a:pt x="4834" y="2519"/>
                    <a:pt x="4814" y="2500"/>
                  </a:cubicBezTo>
                  <a:cubicBezTo>
                    <a:pt x="4794" y="2481"/>
                    <a:pt x="4781" y="2447"/>
                    <a:pt x="4775" y="2397"/>
                  </a:cubicBezTo>
                  <a:cubicBezTo>
                    <a:pt x="4772" y="2317"/>
                    <a:pt x="4772" y="2317"/>
                    <a:pt x="4772" y="2317"/>
                  </a:cubicBezTo>
                  <a:cubicBezTo>
                    <a:pt x="4773" y="2269"/>
                    <a:pt x="4773" y="2269"/>
                    <a:pt x="4773" y="2269"/>
                  </a:cubicBezTo>
                  <a:cubicBezTo>
                    <a:pt x="4773" y="1501"/>
                    <a:pt x="4773" y="1501"/>
                    <a:pt x="4773" y="1501"/>
                  </a:cubicBezTo>
                  <a:cubicBezTo>
                    <a:pt x="4773" y="1467"/>
                    <a:pt x="4780" y="1450"/>
                    <a:pt x="4795" y="1450"/>
                  </a:cubicBezTo>
                  <a:cubicBezTo>
                    <a:pt x="4801" y="1450"/>
                    <a:pt x="4806" y="1452"/>
                    <a:pt x="4811" y="1456"/>
                  </a:cubicBezTo>
                  <a:cubicBezTo>
                    <a:pt x="4822" y="1469"/>
                    <a:pt x="4822" y="1469"/>
                    <a:pt x="4822" y="1469"/>
                  </a:cubicBezTo>
                  <a:cubicBezTo>
                    <a:pt x="5776" y="2560"/>
                    <a:pt x="5776" y="2560"/>
                    <a:pt x="5776" y="2560"/>
                  </a:cubicBezTo>
                  <a:cubicBezTo>
                    <a:pt x="5801" y="2590"/>
                    <a:pt x="5801" y="2590"/>
                    <a:pt x="5801" y="2590"/>
                  </a:cubicBezTo>
                  <a:cubicBezTo>
                    <a:pt x="5807" y="2596"/>
                    <a:pt x="5816" y="2599"/>
                    <a:pt x="5827" y="2600"/>
                  </a:cubicBezTo>
                  <a:cubicBezTo>
                    <a:pt x="5845" y="2600"/>
                    <a:pt x="5855" y="2592"/>
                    <a:pt x="5859" y="2573"/>
                  </a:cubicBezTo>
                  <a:cubicBezTo>
                    <a:pt x="5863" y="2555"/>
                    <a:pt x="5865" y="2503"/>
                    <a:pt x="5865" y="2417"/>
                  </a:cubicBezTo>
                  <a:cubicBezTo>
                    <a:pt x="5865" y="1469"/>
                    <a:pt x="5865" y="1469"/>
                    <a:pt x="5865" y="1469"/>
                  </a:cubicBezTo>
                  <a:cubicBezTo>
                    <a:pt x="5867" y="1394"/>
                    <a:pt x="5867" y="1394"/>
                    <a:pt x="5867" y="1394"/>
                  </a:cubicBezTo>
                  <a:close/>
                  <a:moveTo>
                    <a:pt x="6487" y="1134"/>
                  </a:moveTo>
                  <a:cubicBezTo>
                    <a:pt x="6500" y="1123"/>
                    <a:pt x="6530" y="1117"/>
                    <a:pt x="6577" y="1117"/>
                  </a:cubicBezTo>
                  <a:cubicBezTo>
                    <a:pt x="6754" y="1117"/>
                    <a:pt x="6754" y="1117"/>
                    <a:pt x="6754" y="1117"/>
                  </a:cubicBezTo>
                  <a:cubicBezTo>
                    <a:pt x="6871" y="1117"/>
                    <a:pt x="6951" y="1122"/>
                    <a:pt x="6995" y="1134"/>
                  </a:cubicBezTo>
                  <a:cubicBezTo>
                    <a:pt x="7039" y="1145"/>
                    <a:pt x="7068" y="1168"/>
                    <a:pt x="7082" y="1202"/>
                  </a:cubicBezTo>
                  <a:cubicBezTo>
                    <a:pt x="7091" y="1224"/>
                    <a:pt x="7096" y="1247"/>
                    <a:pt x="7096" y="1271"/>
                  </a:cubicBezTo>
                  <a:cubicBezTo>
                    <a:pt x="7096" y="1300"/>
                    <a:pt x="7096" y="1300"/>
                    <a:pt x="7096" y="1300"/>
                  </a:cubicBezTo>
                  <a:cubicBezTo>
                    <a:pt x="7096" y="1324"/>
                    <a:pt x="7103" y="1335"/>
                    <a:pt x="7118" y="1334"/>
                  </a:cubicBezTo>
                  <a:cubicBezTo>
                    <a:pt x="7131" y="1333"/>
                    <a:pt x="7139" y="1328"/>
                    <a:pt x="7143" y="1317"/>
                  </a:cubicBezTo>
                  <a:cubicBezTo>
                    <a:pt x="7147" y="1306"/>
                    <a:pt x="7151" y="1278"/>
                    <a:pt x="7154" y="1235"/>
                  </a:cubicBezTo>
                  <a:cubicBezTo>
                    <a:pt x="7159" y="1168"/>
                    <a:pt x="7159" y="1168"/>
                    <a:pt x="7159" y="1168"/>
                  </a:cubicBezTo>
                  <a:cubicBezTo>
                    <a:pt x="7163" y="1119"/>
                    <a:pt x="7166" y="1089"/>
                    <a:pt x="7168" y="1078"/>
                  </a:cubicBezTo>
                  <a:cubicBezTo>
                    <a:pt x="7170" y="1068"/>
                    <a:pt x="7171" y="1059"/>
                    <a:pt x="7171" y="1052"/>
                  </a:cubicBezTo>
                  <a:cubicBezTo>
                    <a:pt x="7171" y="1030"/>
                    <a:pt x="7159" y="1019"/>
                    <a:pt x="7134" y="1019"/>
                  </a:cubicBezTo>
                  <a:cubicBezTo>
                    <a:pt x="7124" y="1019"/>
                    <a:pt x="7109" y="1021"/>
                    <a:pt x="7089" y="1024"/>
                  </a:cubicBezTo>
                  <a:cubicBezTo>
                    <a:pt x="7079" y="1025"/>
                    <a:pt x="7052" y="1027"/>
                    <a:pt x="7007" y="1028"/>
                  </a:cubicBezTo>
                  <a:cubicBezTo>
                    <a:pt x="6847" y="1036"/>
                    <a:pt x="6847" y="1036"/>
                    <a:pt x="6847" y="1036"/>
                  </a:cubicBezTo>
                  <a:cubicBezTo>
                    <a:pt x="6776" y="1039"/>
                    <a:pt x="6694" y="1041"/>
                    <a:pt x="6602" y="1041"/>
                  </a:cubicBezTo>
                  <a:cubicBezTo>
                    <a:pt x="6450" y="1041"/>
                    <a:pt x="6321" y="1035"/>
                    <a:pt x="6213" y="1023"/>
                  </a:cubicBezTo>
                  <a:cubicBezTo>
                    <a:pt x="6181" y="1019"/>
                    <a:pt x="6156" y="1017"/>
                    <a:pt x="6137" y="1017"/>
                  </a:cubicBezTo>
                  <a:cubicBezTo>
                    <a:pt x="6103" y="1017"/>
                    <a:pt x="6086" y="1028"/>
                    <a:pt x="6086" y="1048"/>
                  </a:cubicBezTo>
                  <a:cubicBezTo>
                    <a:pt x="6086" y="1062"/>
                    <a:pt x="6097" y="1069"/>
                    <a:pt x="6119" y="1069"/>
                  </a:cubicBezTo>
                  <a:cubicBezTo>
                    <a:pt x="6187" y="1069"/>
                    <a:pt x="6234" y="1088"/>
                    <a:pt x="6257" y="1125"/>
                  </a:cubicBezTo>
                  <a:cubicBezTo>
                    <a:pt x="6281" y="1163"/>
                    <a:pt x="6293" y="1236"/>
                    <a:pt x="6293" y="1344"/>
                  </a:cubicBezTo>
                  <a:cubicBezTo>
                    <a:pt x="6293" y="2302"/>
                    <a:pt x="6293" y="2302"/>
                    <a:pt x="6293" y="2302"/>
                  </a:cubicBezTo>
                  <a:cubicBezTo>
                    <a:pt x="6292" y="2375"/>
                    <a:pt x="6292" y="2375"/>
                    <a:pt x="6292" y="2375"/>
                  </a:cubicBezTo>
                  <a:cubicBezTo>
                    <a:pt x="6292" y="2466"/>
                    <a:pt x="6265" y="2519"/>
                    <a:pt x="6210" y="2534"/>
                  </a:cubicBezTo>
                  <a:cubicBezTo>
                    <a:pt x="6167" y="2547"/>
                    <a:pt x="6167" y="2547"/>
                    <a:pt x="6167" y="2547"/>
                  </a:cubicBezTo>
                  <a:cubicBezTo>
                    <a:pt x="6148" y="2552"/>
                    <a:pt x="6138" y="2561"/>
                    <a:pt x="6138" y="2573"/>
                  </a:cubicBezTo>
                  <a:cubicBezTo>
                    <a:pt x="6138" y="2589"/>
                    <a:pt x="6150" y="2598"/>
                    <a:pt x="6174" y="2598"/>
                  </a:cubicBezTo>
                  <a:cubicBezTo>
                    <a:pt x="6185" y="2598"/>
                    <a:pt x="6204" y="2595"/>
                    <a:pt x="6233" y="2590"/>
                  </a:cubicBezTo>
                  <a:cubicBezTo>
                    <a:pt x="6287" y="2580"/>
                    <a:pt x="6381" y="2576"/>
                    <a:pt x="6513" y="2576"/>
                  </a:cubicBezTo>
                  <a:cubicBezTo>
                    <a:pt x="6607" y="2576"/>
                    <a:pt x="6726" y="2583"/>
                    <a:pt x="6870" y="2596"/>
                  </a:cubicBezTo>
                  <a:cubicBezTo>
                    <a:pt x="6907" y="2599"/>
                    <a:pt x="6937" y="2601"/>
                    <a:pt x="6959" y="2601"/>
                  </a:cubicBezTo>
                  <a:cubicBezTo>
                    <a:pt x="7060" y="2601"/>
                    <a:pt x="7144" y="2560"/>
                    <a:pt x="7210" y="2479"/>
                  </a:cubicBezTo>
                  <a:cubicBezTo>
                    <a:pt x="7265" y="2411"/>
                    <a:pt x="7293" y="2353"/>
                    <a:pt x="7293" y="2304"/>
                  </a:cubicBezTo>
                  <a:cubicBezTo>
                    <a:pt x="7293" y="2284"/>
                    <a:pt x="7286" y="2274"/>
                    <a:pt x="7272" y="2275"/>
                  </a:cubicBezTo>
                  <a:cubicBezTo>
                    <a:pt x="7263" y="2276"/>
                    <a:pt x="7255" y="2282"/>
                    <a:pt x="7246" y="2295"/>
                  </a:cubicBezTo>
                  <a:cubicBezTo>
                    <a:pt x="7162" y="2429"/>
                    <a:pt x="6971" y="2496"/>
                    <a:pt x="6675" y="2496"/>
                  </a:cubicBezTo>
                  <a:cubicBezTo>
                    <a:pt x="6582" y="2496"/>
                    <a:pt x="6524" y="2488"/>
                    <a:pt x="6501" y="2472"/>
                  </a:cubicBezTo>
                  <a:cubicBezTo>
                    <a:pt x="6478" y="2456"/>
                    <a:pt x="6466" y="2416"/>
                    <a:pt x="6466" y="2352"/>
                  </a:cubicBezTo>
                  <a:cubicBezTo>
                    <a:pt x="6466" y="1934"/>
                    <a:pt x="6466" y="1934"/>
                    <a:pt x="6466" y="1934"/>
                  </a:cubicBezTo>
                  <a:cubicBezTo>
                    <a:pt x="6465" y="1897"/>
                    <a:pt x="6465" y="1897"/>
                    <a:pt x="6465" y="1897"/>
                  </a:cubicBezTo>
                  <a:cubicBezTo>
                    <a:pt x="6465" y="1874"/>
                    <a:pt x="6471" y="1859"/>
                    <a:pt x="6484" y="1851"/>
                  </a:cubicBezTo>
                  <a:cubicBezTo>
                    <a:pt x="6496" y="1844"/>
                    <a:pt x="6521" y="1840"/>
                    <a:pt x="6558" y="1840"/>
                  </a:cubicBezTo>
                  <a:cubicBezTo>
                    <a:pt x="6807" y="1840"/>
                    <a:pt x="6807" y="1840"/>
                    <a:pt x="6807" y="1840"/>
                  </a:cubicBezTo>
                  <a:cubicBezTo>
                    <a:pt x="6872" y="1840"/>
                    <a:pt x="6918" y="1849"/>
                    <a:pt x="6945" y="1867"/>
                  </a:cubicBezTo>
                  <a:cubicBezTo>
                    <a:pt x="6972" y="1885"/>
                    <a:pt x="6990" y="1920"/>
                    <a:pt x="6999" y="1970"/>
                  </a:cubicBezTo>
                  <a:cubicBezTo>
                    <a:pt x="7006" y="2002"/>
                    <a:pt x="7006" y="2002"/>
                    <a:pt x="7006" y="2002"/>
                  </a:cubicBezTo>
                  <a:cubicBezTo>
                    <a:pt x="7009" y="2019"/>
                    <a:pt x="7019" y="2027"/>
                    <a:pt x="7035" y="2027"/>
                  </a:cubicBezTo>
                  <a:cubicBezTo>
                    <a:pt x="7050" y="2027"/>
                    <a:pt x="7057" y="2018"/>
                    <a:pt x="7057" y="1999"/>
                  </a:cubicBezTo>
                  <a:cubicBezTo>
                    <a:pt x="7057" y="1992"/>
                    <a:pt x="7056" y="1981"/>
                    <a:pt x="7055" y="1966"/>
                  </a:cubicBezTo>
                  <a:cubicBezTo>
                    <a:pt x="7050" y="1921"/>
                    <a:pt x="7048" y="1875"/>
                    <a:pt x="7048" y="1829"/>
                  </a:cubicBezTo>
                  <a:cubicBezTo>
                    <a:pt x="7048" y="1769"/>
                    <a:pt x="7051" y="1702"/>
                    <a:pt x="7058" y="1629"/>
                  </a:cubicBezTo>
                  <a:cubicBezTo>
                    <a:pt x="7059" y="1618"/>
                    <a:pt x="7059" y="1610"/>
                    <a:pt x="7059" y="1605"/>
                  </a:cubicBezTo>
                  <a:cubicBezTo>
                    <a:pt x="7059" y="1585"/>
                    <a:pt x="7052" y="1575"/>
                    <a:pt x="7037" y="1574"/>
                  </a:cubicBezTo>
                  <a:cubicBezTo>
                    <a:pt x="7022" y="1573"/>
                    <a:pt x="7012" y="1582"/>
                    <a:pt x="7008" y="1601"/>
                  </a:cubicBezTo>
                  <a:cubicBezTo>
                    <a:pt x="6999" y="1651"/>
                    <a:pt x="6988" y="1683"/>
                    <a:pt x="6976" y="1696"/>
                  </a:cubicBezTo>
                  <a:cubicBezTo>
                    <a:pt x="6964" y="1710"/>
                    <a:pt x="6937" y="1721"/>
                    <a:pt x="6896" y="1729"/>
                  </a:cubicBezTo>
                  <a:cubicBezTo>
                    <a:pt x="6850" y="1738"/>
                    <a:pt x="6788" y="1743"/>
                    <a:pt x="6708" y="1743"/>
                  </a:cubicBezTo>
                  <a:cubicBezTo>
                    <a:pt x="6534" y="1743"/>
                    <a:pt x="6534" y="1743"/>
                    <a:pt x="6534" y="1743"/>
                  </a:cubicBezTo>
                  <a:cubicBezTo>
                    <a:pt x="6502" y="1743"/>
                    <a:pt x="6482" y="1739"/>
                    <a:pt x="6476" y="1732"/>
                  </a:cubicBezTo>
                  <a:cubicBezTo>
                    <a:pt x="6469" y="1725"/>
                    <a:pt x="6466" y="1704"/>
                    <a:pt x="6466" y="1669"/>
                  </a:cubicBezTo>
                  <a:cubicBezTo>
                    <a:pt x="6466" y="1212"/>
                    <a:pt x="6466" y="1212"/>
                    <a:pt x="6466" y="1212"/>
                  </a:cubicBezTo>
                  <a:cubicBezTo>
                    <a:pt x="6466" y="1172"/>
                    <a:pt x="6473" y="1146"/>
                    <a:pt x="6487" y="1134"/>
                  </a:cubicBezTo>
                  <a:close/>
                  <a:moveTo>
                    <a:pt x="7648" y="1120"/>
                  </a:moveTo>
                  <a:cubicBezTo>
                    <a:pt x="7557" y="1197"/>
                    <a:pt x="7512" y="1297"/>
                    <a:pt x="7512" y="1419"/>
                  </a:cubicBezTo>
                  <a:cubicBezTo>
                    <a:pt x="7512" y="1528"/>
                    <a:pt x="7547" y="1617"/>
                    <a:pt x="7616" y="1686"/>
                  </a:cubicBezTo>
                  <a:cubicBezTo>
                    <a:pt x="7686" y="1754"/>
                    <a:pt x="7804" y="1817"/>
                    <a:pt x="7972" y="1873"/>
                  </a:cubicBezTo>
                  <a:cubicBezTo>
                    <a:pt x="8134" y="1928"/>
                    <a:pt x="8232" y="1970"/>
                    <a:pt x="8266" y="1999"/>
                  </a:cubicBezTo>
                  <a:cubicBezTo>
                    <a:pt x="8332" y="2057"/>
                    <a:pt x="8365" y="2127"/>
                    <a:pt x="8365" y="2211"/>
                  </a:cubicBezTo>
                  <a:cubicBezTo>
                    <a:pt x="8365" y="2299"/>
                    <a:pt x="8329" y="2373"/>
                    <a:pt x="8257" y="2434"/>
                  </a:cubicBezTo>
                  <a:cubicBezTo>
                    <a:pt x="8186" y="2496"/>
                    <a:pt x="8098" y="2526"/>
                    <a:pt x="7994" y="2526"/>
                  </a:cubicBezTo>
                  <a:cubicBezTo>
                    <a:pt x="7891" y="2526"/>
                    <a:pt x="7797" y="2494"/>
                    <a:pt x="7709" y="2431"/>
                  </a:cubicBezTo>
                  <a:cubicBezTo>
                    <a:pt x="7622" y="2367"/>
                    <a:pt x="7565" y="2289"/>
                    <a:pt x="7538" y="2195"/>
                  </a:cubicBezTo>
                  <a:cubicBezTo>
                    <a:pt x="7527" y="2158"/>
                    <a:pt x="7515" y="2140"/>
                    <a:pt x="7501" y="2139"/>
                  </a:cubicBezTo>
                  <a:cubicBezTo>
                    <a:pt x="7485" y="2138"/>
                    <a:pt x="7478" y="2149"/>
                    <a:pt x="7478" y="2172"/>
                  </a:cubicBezTo>
                  <a:cubicBezTo>
                    <a:pt x="7478" y="2201"/>
                    <a:pt x="7487" y="2249"/>
                    <a:pt x="7507" y="2317"/>
                  </a:cubicBezTo>
                  <a:cubicBezTo>
                    <a:pt x="7524" y="2379"/>
                    <a:pt x="7534" y="2414"/>
                    <a:pt x="7535" y="2420"/>
                  </a:cubicBezTo>
                  <a:cubicBezTo>
                    <a:pt x="7544" y="2462"/>
                    <a:pt x="7551" y="2488"/>
                    <a:pt x="7556" y="2498"/>
                  </a:cubicBezTo>
                  <a:cubicBezTo>
                    <a:pt x="7560" y="2509"/>
                    <a:pt x="7569" y="2518"/>
                    <a:pt x="7583" y="2527"/>
                  </a:cubicBezTo>
                  <a:cubicBezTo>
                    <a:pt x="7615" y="2549"/>
                    <a:pt x="7667" y="2568"/>
                    <a:pt x="7736" y="2585"/>
                  </a:cubicBezTo>
                  <a:cubicBezTo>
                    <a:pt x="7806" y="2602"/>
                    <a:pt x="7870" y="2610"/>
                    <a:pt x="7928" y="2610"/>
                  </a:cubicBezTo>
                  <a:cubicBezTo>
                    <a:pt x="8089" y="2610"/>
                    <a:pt x="8221" y="2565"/>
                    <a:pt x="8323" y="2475"/>
                  </a:cubicBezTo>
                  <a:cubicBezTo>
                    <a:pt x="8426" y="2386"/>
                    <a:pt x="8477" y="2270"/>
                    <a:pt x="8477" y="2129"/>
                  </a:cubicBezTo>
                  <a:cubicBezTo>
                    <a:pt x="8477" y="1921"/>
                    <a:pt x="8338" y="1771"/>
                    <a:pt x="8059" y="1680"/>
                  </a:cubicBezTo>
                  <a:cubicBezTo>
                    <a:pt x="7916" y="1632"/>
                    <a:pt x="7826" y="1600"/>
                    <a:pt x="7789" y="1581"/>
                  </a:cubicBezTo>
                  <a:cubicBezTo>
                    <a:pt x="7753" y="1563"/>
                    <a:pt x="7719" y="1535"/>
                    <a:pt x="7688" y="1495"/>
                  </a:cubicBezTo>
                  <a:cubicBezTo>
                    <a:pt x="7653" y="1449"/>
                    <a:pt x="7635" y="1394"/>
                    <a:pt x="7635" y="1331"/>
                  </a:cubicBezTo>
                  <a:cubicBezTo>
                    <a:pt x="7635" y="1259"/>
                    <a:pt x="7662" y="1199"/>
                    <a:pt x="7717" y="1151"/>
                  </a:cubicBezTo>
                  <a:cubicBezTo>
                    <a:pt x="7771" y="1103"/>
                    <a:pt x="7839" y="1079"/>
                    <a:pt x="7921" y="1079"/>
                  </a:cubicBezTo>
                  <a:cubicBezTo>
                    <a:pt x="8023" y="1079"/>
                    <a:pt x="8116" y="1106"/>
                    <a:pt x="8199" y="1159"/>
                  </a:cubicBezTo>
                  <a:cubicBezTo>
                    <a:pt x="8282" y="1212"/>
                    <a:pt x="8337" y="1279"/>
                    <a:pt x="8364" y="1361"/>
                  </a:cubicBezTo>
                  <a:cubicBezTo>
                    <a:pt x="8376" y="1397"/>
                    <a:pt x="8389" y="1416"/>
                    <a:pt x="8401" y="1416"/>
                  </a:cubicBezTo>
                  <a:cubicBezTo>
                    <a:pt x="8417" y="1416"/>
                    <a:pt x="8425" y="1404"/>
                    <a:pt x="8425" y="1381"/>
                  </a:cubicBezTo>
                  <a:cubicBezTo>
                    <a:pt x="8425" y="1375"/>
                    <a:pt x="8423" y="1359"/>
                    <a:pt x="8420" y="1334"/>
                  </a:cubicBezTo>
                  <a:cubicBezTo>
                    <a:pt x="8401" y="1218"/>
                    <a:pt x="8401" y="1218"/>
                    <a:pt x="8401" y="1218"/>
                  </a:cubicBezTo>
                  <a:cubicBezTo>
                    <a:pt x="8392" y="1154"/>
                    <a:pt x="8387" y="1116"/>
                    <a:pt x="8387" y="1103"/>
                  </a:cubicBezTo>
                  <a:cubicBezTo>
                    <a:pt x="8387" y="1065"/>
                    <a:pt x="8377" y="1047"/>
                    <a:pt x="8358" y="1048"/>
                  </a:cubicBezTo>
                  <a:cubicBezTo>
                    <a:pt x="8352" y="1048"/>
                    <a:pt x="8348" y="1049"/>
                    <a:pt x="8346" y="1052"/>
                  </a:cubicBezTo>
                  <a:cubicBezTo>
                    <a:pt x="8330" y="1066"/>
                    <a:pt x="8330" y="1066"/>
                    <a:pt x="8330" y="1066"/>
                  </a:cubicBezTo>
                  <a:cubicBezTo>
                    <a:pt x="8321" y="1073"/>
                    <a:pt x="8312" y="1077"/>
                    <a:pt x="8303" y="1077"/>
                  </a:cubicBezTo>
                  <a:cubicBezTo>
                    <a:pt x="8296" y="1077"/>
                    <a:pt x="8289" y="1076"/>
                    <a:pt x="8283" y="1073"/>
                  </a:cubicBezTo>
                  <a:cubicBezTo>
                    <a:pt x="8204" y="1040"/>
                    <a:pt x="8204" y="1040"/>
                    <a:pt x="8204" y="1040"/>
                  </a:cubicBezTo>
                  <a:cubicBezTo>
                    <a:pt x="8149" y="1016"/>
                    <a:pt x="8080" y="1005"/>
                    <a:pt x="8000" y="1005"/>
                  </a:cubicBezTo>
                  <a:cubicBezTo>
                    <a:pt x="7856" y="1005"/>
                    <a:pt x="7739" y="1043"/>
                    <a:pt x="7648" y="1120"/>
                  </a:cubicBezTo>
                  <a:close/>
                  <a:moveTo>
                    <a:pt x="8867" y="1120"/>
                  </a:moveTo>
                  <a:cubicBezTo>
                    <a:pt x="8776" y="1197"/>
                    <a:pt x="8731" y="1297"/>
                    <a:pt x="8731" y="1419"/>
                  </a:cubicBezTo>
                  <a:cubicBezTo>
                    <a:pt x="8731" y="1528"/>
                    <a:pt x="8766" y="1617"/>
                    <a:pt x="8835" y="1686"/>
                  </a:cubicBezTo>
                  <a:cubicBezTo>
                    <a:pt x="8905" y="1754"/>
                    <a:pt x="9024" y="1817"/>
                    <a:pt x="9191" y="1873"/>
                  </a:cubicBezTo>
                  <a:cubicBezTo>
                    <a:pt x="9353" y="1928"/>
                    <a:pt x="9451" y="1970"/>
                    <a:pt x="9485" y="1999"/>
                  </a:cubicBezTo>
                  <a:cubicBezTo>
                    <a:pt x="9551" y="2057"/>
                    <a:pt x="9584" y="2127"/>
                    <a:pt x="9584" y="2211"/>
                  </a:cubicBezTo>
                  <a:cubicBezTo>
                    <a:pt x="9584" y="2299"/>
                    <a:pt x="9548" y="2373"/>
                    <a:pt x="9477" y="2434"/>
                  </a:cubicBezTo>
                  <a:cubicBezTo>
                    <a:pt x="9405" y="2496"/>
                    <a:pt x="9317" y="2526"/>
                    <a:pt x="9213" y="2526"/>
                  </a:cubicBezTo>
                  <a:cubicBezTo>
                    <a:pt x="9111" y="2526"/>
                    <a:pt x="9016" y="2494"/>
                    <a:pt x="8928" y="2431"/>
                  </a:cubicBezTo>
                  <a:cubicBezTo>
                    <a:pt x="8841" y="2367"/>
                    <a:pt x="8784" y="2289"/>
                    <a:pt x="8757" y="2195"/>
                  </a:cubicBezTo>
                  <a:cubicBezTo>
                    <a:pt x="8746" y="2158"/>
                    <a:pt x="8734" y="2140"/>
                    <a:pt x="8720" y="2139"/>
                  </a:cubicBezTo>
                  <a:cubicBezTo>
                    <a:pt x="8705" y="2138"/>
                    <a:pt x="8697" y="2149"/>
                    <a:pt x="8697" y="2172"/>
                  </a:cubicBezTo>
                  <a:cubicBezTo>
                    <a:pt x="8697" y="2201"/>
                    <a:pt x="8707" y="2249"/>
                    <a:pt x="8726" y="2317"/>
                  </a:cubicBezTo>
                  <a:cubicBezTo>
                    <a:pt x="8744" y="2379"/>
                    <a:pt x="8753" y="2414"/>
                    <a:pt x="8755" y="2420"/>
                  </a:cubicBezTo>
                  <a:cubicBezTo>
                    <a:pt x="8764" y="2462"/>
                    <a:pt x="8770" y="2488"/>
                    <a:pt x="8775" y="2498"/>
                  </a:cubicBezTo>
                  <a:cubicBezTo>
                    <a:pt x="8780" y="2509"/>
                    <a:pt x="8789" y="2518"/>
                    <a:pt x="8802" y="2527"/>
                  </a:cubicBezTo>
                  <a:cubicBezTo>
                    <a:pt x="8835" y="2549"/>
                    <a:pt x="8886" y="2568"/>
                    <a:pt x="8956" y="2585"/>
                  </a:cubicBezTo>
                  <a:cubicBezTo>
                    <a:pt x="9025" y="2602"/>
                    <a:pt x="9089" y="2610"/>
                    <a:pt x="9147" y="2610"/>
                  </a:cubicBezTo>
                  <a:cubicBezTo>
                    <a:pt x="9308" y="2610"/>
                    <a:pt x="9440" y="2565"/>
                    <a:pt x="9543" y="2475"/>
                  </a:cubicBezTo>
                  <a:cubicBezTo>
                    <a:pt x="9645" y="2386"/>
                    <a:pt x="9697" y="2270"/>
                    <a:pt x="9697" y="2129"/>
                  </a:cubicBezTo>
                  <a:cubicBezTo>
                    <a:pt x="9697" y="1921"/>
                    <a:pt x="9557" y="1771"/>
                    <a:pt x="9278" y="1680"/>
                  </a:cubicBezTo>
                  <a:cubicBezTo>
                    <a:pt x="9135" y="1632"/>
                    <a:pt x="9045" y="1600"/>
                    <a:pt x="9009" y="1581"/>
                  </a:cubicBezTo>
                  <a:cubicBezTo>
                    <a:pt x="8972" y="1563"/>
                    <a:pt x="8938" y="1535"/>
                    <a:pt x="8907" y="1495"/>
                  </a:cubicBezTo>
                  <a:cubicBezTo>
                    <a:pt x="8872" y="1449"/>
                    <a:pt x="8854" y="1394"/>
                    <a:pt x="8854" y="1331"/>
                  </a:cubicBezTo>
                  <a:cubicBezTo>
                    <a:pt x="8854" y="1259"/>
                    <a:pt x="8882" y="1199"/>
                    <a:pt x="8936" y="1151"/>
                  </a:cubicBezTo>
                  <a:cubicBezTo>
                    <a:pt x="8991" y="1103"/>
                    <a:pt x="9059" y="1079"/>
                    <a:pt x="9140" y="1079"/>
                  </a:cubicBezTo>
                  <a:cubicBezTo>
                    <a:pt x="9242" y="1079"/>
                    <a:pt x="9335" y="1106"/>
                    <a:pt x="9418" y="1159"/>
                  </a:cubicBezTo>
                  <a:cubicBezTo>
                    <a:pt x="9501" y="1212"/>
                    <a:pt x="9556" y="1279"/>
                    <a:pt x="9583" y="1361"/>
                  </a:cubicBezTo>
                  <a:cubicBezTo>
                    <a:pt x="9596" y="1397"/>
                    <a:pt x="9608" y="1416"/>
                    <a:pt x="9620" y="1416"/>
                  </a:cubicBezTo>
                  <a:cubicBezTo>
                    <a:pt x="9636" y="1416"/>
                    <a:pt x="9644" y="1404"/>
                    <a:pt x="9644" y="1381"/>
                  </a:cubicBezTo>
                  <a:cubicBezTo>
                    <a:pt x="9644" y="1375"/>
                    <a:pt x="9643" y="1359"/>
                    <a:pt x="9639" y="1334"/>
                  </a:cubicBezTo>
                  <a:cubicBezTo>
                    <a:pt x="9621" y="1218"/>
                    <a:pt x="9621" y="1218"/>
                    <a:pt x="9621" y="1218"/>
                  </a:cubicBezTo>
                  <a:cubicBezTo>
                    <a:pt x="9611" y="1154"/>
                    <a:pt x="9606" y="1116"/>
                    <a:pt x="9606" y="1103"/>
                  </a:cubicBezTo>
                  <a:cubicBezTo>
                    <a:pt x="9606" y="1065"/>
                    <a:pt x="9596" y="1047"/>
                    <a:pt x="9578" y="1048"/>
                  </a:cubicBezTo>
                  <a:cubicBezTo>
                    <a:pt x="9572" y="1048"/>
                    <a:pt x="9567" y="1049"/>
                    <a:pt x="9565" y="1052"/>
                  </a:cubicBezTo>
                  <a:cubicBezTo>
                    <a:pt x="9549" y="1066"/>
                    <a:pt x="9549" y="1066"/>
                    <a:pt x="9549" y="1066"/>
                  </a:cubicBezTo>
                  <a:cubicBezTo>
                    <a:pt x="9540" y="1073"/>
                    <a:pt x="9531" y="1077"/>
                    <a:pt x="9522" y="1077"/>
                  </a:cubicBezTo>
                  <a:cubicBezTo>
                    <a:pt x="9515" y="1077"/>
                    <a:pt x="9509" y="1076"/>
                    <a:pt x="9502" y="1073"/>
                  </a:cubicBezTo>
                  <a:cubicBezTo>
                    <a:pt x="9424" y="1040"/>
                    <a:pt x="9424" y="1040"/>
                    <a:pt x="9424" y="1040"/>
                  </a:cubicBezTo>
                  <a:cubicBezTo>
                    <a:pt x="9368" y="1016"/>
                    <a:pt x="9300" y="1005"/>
                    <a:pt x="9219" y="1005"/>
                  </a:cubicBezTo>
                  <a:cubicBezTo>
                    <a:pt x="9075" y="1005"/>
                    <a:pt x="8958" y="1043"/>
                    <a:pt x="8867" y="1120"/>
                  </a:cubicBezTo>
                  <a:close/>
                  <a:moveTo>
                    <a:pt x="10243" y="1134"/>
                  </a:moveTo>
                  <a:cubicBezTo>
                    <a:pt x="10257" y="1123"/>
                    <a:pt x="10287" y="1117"/>
                    <a:pt x="10334" y="1117"/>
                  </a:cubicBezTo>
                  <a:cubicBezTo>
                    <a:pt x="10511" y="1117"/>
                    <a:pt x="10511" y="1117"/>
                    <a:pt x="10511" y="1117"/>
                  </a:cubicBezTo>
                  <a:cubicBezTo>
                    <a:pt x="10628" y="1117"/>
                    <a:pt x="10708" y="1122"/>
                    <a:pt x="10752" y="1134"/>
                  </a:cubicBezTo>
                  <a:cubicBezTo>
                    <a:pt x="10796" y="1145"/>
                    <a:pt x="10825" y="1168"/>
                    <a:pt x="10839" y="1202"/>
                  </a:cubicBezTo>
                  <a:cubicBezTo>
                    <a:pt x="10848" y="1224"/>
                    <a:pt x="10852" y="1247"/>
                    <a:pt x="10852" y="1271"/>
                  </a:cubicBezTo>
                  <a:cubicBezTo>
                    <a:pt x="10852" y="1300"/>
                    <a:pt x="10852" y="1300"/>
                    <a:pt x="10852" y="1300"/>
                  </a:cubicBezTo>
                  <a:cubicBezTo>
                    <a:pt x="10852" y="1324"/>
                    <a:pt x="10860" y="1335"/>
                    <a:pt x="10874" y="1334"/>
                  </a:cubicBezTo>
                  <a:cubicBezTo>
                    <a:pt x="10887" y="1333"/>
                    <a:pt x="10896" y="1328"/>
                    <a:pt x="10900" y="1317"/>
                  </a:cubicBezTo>
                  <a:cubicBezTo>
                    <a:pt x="10904" y="1306"/>
                    <a:pt x="10907" y="1278"/>
                    <a:pt x="10911" y="1235"/>
                  </a:cubicBezTo>
                  <a:cubicBezTo>
                    <a:pt x="10916" y="1168"/>
                    <a:pt x="10916" y="1168"/>
                    <a:pt x="10916" y="1168"/>
                  </a:cubicBezTo>
                  <a:cubicBezTo>
                    <a:pt x="10920" y="1119"/>
                    <a:pt x="10923" y="1089"/>
                    <a:pt x="10925" y="1078"/>
                  </a:cubicBezTo>
                  <a:cubicBezTo>
                    <a:pt x="10927" y="1068"/>
                    <a:pt x="10928" y="1059"/>
                    <a:pt x="10928" y="1052"/>
                  </a:cubicBezTo>
                  <a:cubicBezTo>
                    <a:pt x="10928" y="1030"/>
                    <a:pt x="10916" y="1019"/>
                    <a:pt x="10891" y="1019"/>
                  </a:cubicBezTo>
                  <a:cubicBezTo>
                    <a:pt x="10881" y="1019"/>
                    <a:pt x="10866" y="1021"/>
                    <a:pt x="10846" y="1024"/>
                  </a:cubicBezTo>
                  <a:cubicBezTo>
                    <a:pt x="10836" y="1025"/>
                    <a:pt x="10809" y="1027"/>
                    <a:pt x="10764" y="1028"/>
                  </a:cubicBezTo>
                  <a:cubicBezTo>
                    <a:pt x="10603" y="1036"/>
                    <a:pt x="10603" y="1036"/>
                    <a:pt x="10603" y="1036"/>
                  </a:cubicBezTo>
                  <a:cubicBezTo>
                    <a:pt x="10532" y="1039"/>
                    <a:pt x="10451" y="1041"/>
                    <a:pt x="10359" y="1041"/>
                  </a:cubicBezTo>
                  <a:cubicBezTo>
                    <a:pt x="10207" y="1041"/>
                    <a:pt x="10077" y="1035"/>
                    <a:pt x="9969" y="1023"/>
                  </a:cubicBezTo>
                  <a:cubicBezTo>
                    <a:pt x="9938" y="1019"/>
                    <a:pt x="9912" y="1017"/>
                    <a:pt x="9894" y="1017"/>
                  </a:cubicBezTo>
                  <a:cubicBezTo>
                    <a:pt x="9860" y="1017"/>
                    <a:pt x="9843" y="1028"/>
                    <a:pt x="9843" y="1048"/>
                  </a:cubicBezTo>
                  <a:cubicBezTo>
                    <a:pt x="9843" y="1062"/>
                    <a:pt x="9854" y="1069"/>
                    <a:pt x="9875" y="1069"/>
                  </a:cubicBezTo>
                  <a:cubicBezTo>
                    <a:pt x="9944" y="1069"/>
                    <a:pt x="9990" y="1088"/>
                    <a:pt x="10014" y="1125"/>
                  </a:cubicBezTo>
                  <a:cubicBezTo>
                    <a:pt x="10038" y="1163"/>
                    <a:pt x="10050" y="1236"/>
                    <a:pt x="10050" y="1344"/>
                  </a:cubicBezTo>
                  <a:cubicBezTo>
                    <a:pt x="10050" y="2302"/>
                    <a:pt x="10050" y="2302"/>
                    <a:pt x="10050" y="2302"/>
                  </a:cubicBezTo>
                  <a:cubicBezTo>
                    <a:pt x="10049" y="2375"/>
                    <a:pt x="10049" y="2375"/>
                    <a:pt x="10049" y="2375"/>
                  </a:cubicBezTo>
                  <a:cubicBezTo>
                    <a:pt x="10049" y="2466"/>
                    <a:pt x="10022" y="2519"/>
                    <a:pt x="9967" y="2534"/>
                  </a:cubicBezTo>
                  <a:cubicBezTo>
                    <a:pt x="9924" y="2547"/>
                    <a:pt x="9924" y="2547"/>
                    <a:pt x="9924" y="2547"/>
                  </a:cubicBezTo>
                  <a:cubicBezTo>
                    <a:pt x="9905" y="2552"/>
                    <a:pt x="9895" y="2561"/>
                    <a:pt x="9895" y="2573"/>
                  </a:cubicBezTo>
                  <a:cubicBezTo>
                    <a:pt x="9895" y="2589"/>
                    <a:pt x="9907" y="2598"/>
                    <a:pt x="9931" y="2598"/>
                  </a:cubicBezTo>
                  <a:cubicBezTo>
                    <a:pt x="9942" y="2598"/>
                    <a:pt x="9961" y="2595"/>
                    <a:pt x="9990" y="2590"/>
                  </a:cubicBezTo>
                  <a:cubicBezTo>
                    <a:pt x="10044" y="2580"/>
                    <a:pt x="10137" y="2576"/>
                    <a:pt x="10269" y="2576"/>
                  </a:cubicBezTo>
                  <a:cubicBezTo>
                    <a:pt x="10364" y="2576"/>
                    <a:pt x="10483" y="2583"/>
                    <a:pt x="10627" y="2596"/>
                  </a:cubicBezTo>
                  <a:cubicBezTo>
                    <a:pt x="10664" y="2599"/>
                    <a:pt x="10694" y="2601"/>
                    <a:pt x="10715" y="2601"/>
                  </a:cubicBezTo>
                  <a:cubicBezTo>
                    <a:pt x="10817" y="2601"/>
                    <a:pt x="10900" y="2560"/>
                    <a:pt x="10967" y="2479"/>
                  </a:cubicBezTo>
                  <a:cubicBezTo>
                    <a:pt x="11022" y="2411"/>
                    <a:pt x="11049" y="2353"/>
                    <a:pt x="11049" y="2304"/>
                  </a:cubicBezTo>
                  <a:cubicBezTo>
                    <a:pt x="11049" y="2284"/>
                    <a:pt x="11042" y="2274"/>
                    <a:pt x="11029" y="2275"/>
                  </a:cubicBezTo>
                  <a:cubicBezTo>
                    <a:pt x="11020" y="2276"/>
                    <a:pt x="11012" y="2282"/>
                    <a:pt x="11003" y="2295"/>
                  </a:cubicBezTo>
                  <a:cubicBezTo>
                    <a:pt x="10919" y="2429"/>
                    <a:pt x="10728" y="2496"/>
                    <a:pt x="10432" y="2496"/>
                  </a:cubicBezTo>
                  <a:cubicBezTo>
                    <a:pt x="10339" y="2496"/>
                    <a:pt x="10281" y="2488"/>
                    <a:pt x="10258" y="2472"/>
                  </a:cubicBezTo>
                  <a:cubicBezTo>
                    <a:pt x="10235" y="2456"/>
                    <a:pt x="10223" y="2416"/>
                    <a:pt x="10223" y="2352"/>
                  </a:cubicBezTo>
                  <a:cubicBezTo>
                    <a:pt x="10223" y="1934"/>
                    <a:pt x="10223" y="1934"/>
                    <a:pt x="10223" y="1934"/>
                  </a:cubicBezTo>
                  <a:cubicBezTo>
                    <a:pt x="10222" y="1897"/>
                    <a:pt x="10222" y="1897"/>
                    <a:pt x="10222" y="1897"/>
                  </a:cubicBezTo>
                  <a:cubicBezTo>
                    <a:pt x="10222" y="1874"/>
                    <a:pt x="10228" y="1859"/>
                    <a:pt x="10241" y="1851"/>
                  </a:cubicBezTo>
                  <a:cubicBezTo>
                    <a:pt x="10253" y="1844"/>
                    <a:pt x="10278" y="1840"/>
                    <a:pt x="10315" y="1840"/>
                  </a:cubicBezTo>
                  <a:cubicBezTo>
                    <a:pt x="10564" y="1840"/>
                    <a:pt x="10564" y="1840"/>
                    <a:pt x="10564" y="1840"/>
                  </a:cubicBezTo>
                  <a:cubicBezTo>
                    <a:pt x="10629" y="1840"/>
                    <a:pt x="10675" y="1849"/>
                    <a:pt x="10702" y="1867"/>
                  </a:cubicBezTo>
                  <a:cubicBezTo>
                    <a:pt x="10729" y="1885"/>
                    <a:pt x="10747" y="1920"/>
                    <a:pt x="10756" y="1970"/>
                  </a:cubicBezTo>
                  <a:cubicBezTo>
                    <a:pt x="10763" y="2002"/>
                    <a:pt x="10763" y="2002"/>
                    <a:pt x="10763" y="2002"/>
                  </a:cubicBezTo>
                  <a:cubicBezTo>
                    <a:pt x="10766" y="2019"/>
                    <a:pt x="10776" y="2027"/>
                    <a:pt x="10792" y="2027"/>
                  </a:cubicBezTo>
                  <a:cubicBezTo>
                    <a:pt x="10807" y="2027"/>
                    <a:pt x="10814" y="2018"/>
                    <a:pt x="10814" y="1999"/>
                  </a:cubicBezTo>
                  <a:cubicBezTo>
                    <a:pt x="10814" y="1992"/>
                    <a:pt x="10813" y="1981"/>
                    <a:pt x="10812" y="1966"/>
                  </a:cubicBezTo>
                  <a:cubicBezTo>
                    <a:pt x="10807" y="1921"/>
                    <a:pt x="10805" y="1875"/>
                    <a:pt x="10805" y="1829"/>
                  </a:cubicBezTo>
                  <a:cubicBezTo>
                    <a:pt x="10805" y="1769"/>
                    <a:pt x="10808" y="1702"/>
                    <a:pt x="10815" y="1629"/>
                  </a:cubicBezTo>
                  <a:cubicBezTo>
                    <a:pt x="10816" y="1618"/>
                    <a:pt x="10816" y="1610"/>
                    <a:pt x="10816" y="1605"/>
                  </a:cubicBezTo>
                  <a:cubicBezTo>
                    <a:pt x="10816" y="1585"/>
                    <a:pt x="10809" y="1575"/>
                    <a:pt x="10794" y="1574"/>
                  </a:cubicBezTo>
                  <a:cubicBezTo>
                    <a:pt x="10779" y="1573"/>
                    <a:pt x="10769" y="1582"/>
                    <a:pt x="10765" y="1601"/>
                  </a:cubicBezTo>
                  <a:cubicBezTo>
                    <a:pt x="10755" y="1651"/>
                    <a:pt x="10745" y="1683"/>
                    <a:pt x="10732" y="1696"/>
                  </a:cubicBezTo>
                  <a:cubicBezTo>
                    <a:pt x="10720" y="1710"/>
                    <a:pt x="10694" y="1721"/>
                    <a:pt x="10653" y="1729"/>
                  </a:cubicBezTo>
                  <a:cubicBezTo>
                    <a:pt x="10607" y="1738"/>
                    <a:pt x="10545" y="1743"/>
                    <a:pt x="10465" y="1743"/>
                  </a:cubicBezTo>
                  <a:cubicBezTo>
                    <a:pt x="10291" y="1743"/>
                    <a:pt x="10291" y="1743"/>
                    <a:pt x="10291" y="1743"/>
                  </a:cubicBezTo>
                  <a:cubicBezTo>
                    <a:pt x="10258" y="1743"/>
                    <a:pt x="10239" y="1739"/>
                    <a:pt x="10233" y="1732"/>
                  </a:cubicBezTo>
                  <a:cubicBezTo>
                    <a:pt x="10226" y="1725"/>
                    <a:pt x="10223" y="1704"/>
                    <a:pt x="10223" y="1669"/>
                  </a:cubicBezTo>
                  <a:cubicBezTo>
                    <a:pt x="10223" y="1212"/>
                    <a:pt x="10223" y="1212"/>
                    <a:pt x="10223" y="1212"/>
                  </a:cubicBezTo>
                  <a:cubicBezTo>
                    <a:pt x="10223" y="1172"/>
                    <a:pt x="10230" y="1146"/>
                    <a:pt x="10243" y="1134"/>
                  </a:cubicBezTo>
                  <a:close/>
                  <a:moveTo>
                    <a:pt x="11541" y="1134"/>
                  </a:moveTo>
                  <a:cubicBezTo>
                    <a:pt x="11555" y="1123"/>
                    <a:pt x="11585" y="1117"/>
                    <a:pt x="11632" y="1117"/>
                  </a:cubicBezTo>
                  <a:cubicBezTo>
                    <a:pt x="11809" y="1117"/>
                    <a:pt x="11809" y="1117"/>
                    <a:pt x="11809" y="1117"/>
                  </a:cubicBezTo>
                  <a:cubicBezTo>
                    <a:pt x="11926" y="1117"/>
                    <a:pt x="12006" y="1122"/>
                    <a:pt x="12050" y="1134"/>
                  </a:cubicBezTo>
                  <a:cubicBezTo>
                    <a:pt x="12093" y="1145"/>
                    <a:pt x="12122" y="1168"/>
                    <a:pt x="12137" y="1202"/>
                  </a:cubicBezTo>
                  <a:cubicBezTo>
                    <a:pt x="12146" y="1224"/>
                    <a:pt x="12150" y="1247"/>
                    <a:pt x="12150" y="1271"/>
                  </a:cubicBezTo>
                  <a:cubicBezTo>
                    <a:pt x="12150" y="1300"/>
                    <a:pt x="12150" y="1300"/>
                    <a:pt x="12150" y="1300"/>
                  </a:cubicBezTo>
                  <a:cubicBezTo>
                    <a:pt x="12150" y="1324"/>
                    <a:pt x="12158" y="1335"/>
                    <a:pt x="12172" y="1334"/>
                  </a:cubicBezTo>
                  <a:cubicBezTo>
                    <a:pt x="12185" y="1333"/>
                    <a:pt x="12194" y="1328"/>
                    <a:pt x="12198" y="1317"/>
                  </a:cubicBezTo>
                  <a:cubicBezTo>
                    <a:pt x="12201" y="1306"/>
                    <a:pt x="12205" y="1278"/>
                    <a:pt x="12209" y="1235"/>
                  </a:cubicBezTo>
                  <a:cubicBezTo>
                    <a:pt x="12214" y="1168"/>
                    <a:pt x="12214" y="1168"/>
                    <a:pt x="12214" y="1168"/>
                  </a:cubicBezTo>
                  <a:cubicBezTo>
                    <a:pt x="12217" y="1119"/>
                    <a:pt x="12220" y="1089"/>
                    <a:pt x="12223" y="1078"/>
                  </a:cubicBezTo>
                  <a:cubicBezTo>
                    <a:pt x="12225" y="1068"/>
                    <a:pt x="12226" y="1059"/>
                    <a:pt x="12226" y="1052"/>
                  </a:cubicBezTo>
                  <a:cubicBezTo>
                    <a:pt x="12226" y="1030"/>
                    <a:pt x="12214" y="1019"/>
                    <a:pt x="12189" y="1019"/>
                  </a:cubicBezTo>
                  <a:cubicBezTo>
                    <a:pt x="12179" y="1019"/>
                    <a:pt x="12164" y="1021"/>
                    <a:pt x="12143" y="1024"/>
                  </a:cubicBezTo>
                  <a:cubicBezTo>
                    <a:pt x="12134" y="1025"/>
                    <a:pt x="12106" y="1027"/>
                    <a:pt x="12062" y="1028"/>
                  </a:cubicBezTo>
                  <a:cubicBezTo>
                    <a:pt x="11901" y="1036"/>
                    <a:pt x="11901" y="1036"/>
                    <a:pt x="11901" y="1036"/>
                  </a:cubicBezTo>
                  <a:cubicBezTo>
                    <a:pt x="11830" y="1039"/>
                    <a:pt x="11749" y="1041"/>
                    <a:pt x="11657" y="1041"/>
                  </a:cubicBezTo>
                  <a:cubicBezTo>
                    <a:pt x="11505" y="1041"/>
                    <a:pt x="11375" y="1035"/>
                    <a:pt x="11267" y="1023"/>
                  </a:cubicBezTo>
                  <a:cubicBezTo>
                    <a:pt x="11236" y="1019"/>
                    <a:pt x="11210" y="1017"/>
                    <a:pt x="11191" y="1017"/>
                  </a:cubicBezTo>
                  <a:cubicBezTo>
                    <a:pt x="11157" y="1017"/>
                    <a:pt x="11140" y="1028"/>
                    <a:pt x="11140" y="1048"/>
                  </a:cubicBezTo>
                  <a:cubicBezTo>
                    <a:pt x="11140" y="1062"/>
                    <a:pt x="11151" y="1069"/>
                    <a:pt x="11173" y="1069"/>
                  </a:cubicBezTo>
                  <a:cubicBezTo>
                    <a:pt x="11242" y="1069"/>
                    <a:pt x="11288" y="1088"/>
                    <a:pt x="11312" y="1125"/>
                  </a:cubicBezTo>
                  <a:cubicBezTo>
                    <a:pt x="11336" y="1163"/>
                    <a:pt x="11348" y="1236"/>
                    <a:pt x="11348" y="1344"/>
                  </a:cubicBezTo>
                  <a:cubicBezTo>
                    <a:pt x="11348" y="2302"/>
                    <a:pt x="11348" y="2302"/>
                    <a:pt x="11348" y="2302"/>
                  </a:cubicBezTo>
                  <a:cubicBezTo>
                    <a:pt x="11347" y="2375"/>
                    <a:pt x="11347" y="2375"/>
                    <a:pt x="11347" y="2375"/>
                  </a:cubicBezTo>
                  <a:cubicBezTo>
                    <a:pt x="11347" y="2466"/>
                    <a:pt x="11319" y="2519"/>
                    <a:pt x="11265" y="2534"/>
                  </a:cubicBezTo>
                  <a:cubicBezTo>
                    <a:pt x="11222" y="2547"/>
                    <a:pt x="11222" y="2547"/>
                    <a:pt x="11222" y="2547"/>
                  </a:cubicBezTo>
                  <a:cubicBezTo>
                    <a:pt x="11202" y="2552"/>
                    <a:pt x="11193" y="2561"/>
                    <a:pt x="11193" y="2573"/>
                  </a:cubicBezTo>
                  <a:cubicBezTo>
                    <a:pt x="11193" y="2589"/>
                    <a:pt x="11205" y="2598"/>
                    <a:pt x="11229" y="2598"/>
                  </a:cubicBezTo>
                  <a:cubicBezTo>
                    <a:pt x="11239" y="2598"/>
                    <a:pt x="11259" y="2595"/>
                    <a:pt x="11288" y="2590"/>
                  </a:cubicBezTo>
                  <a:cubicBezTo>
                    <a:pt x="11342" y="2580"/>
                    <a:pt x="11435" y="2576"/>
                    <a:pt x="11567" y="2576"/>
                  </a:cubicBezTo>
                  <a:cubicBezTo>
                    <a:pt x="11662" y="2576"/>
                    <a:pt x="11781" y="2583"/>
                    <a:pt x="11925" y="2596"/>
                  </a:cubicBezTo>
                  <a:cubicBezTo>
                    <a:pt x="11962" y="2599"/>
                    <a:pt x="11991" y="2601"/>
                    <a:pt x="12013" y="2601"/>
                  </a:cubicBezTo>
                  <a:cubicBezTo>
                    <a:pt x="12114" y="2601"/>
                    <a:pt x="12198" y="2560"/>
                    <a:pt x="12265" y="2479"/>
                  </a:cubicBezTo>
                  <a:cubicBezTo>
                    <a:pt x="12320" y="2411"/>
                    <a:pt x="12347" y="2353"/>
                    <a:pt x="12347" y="2304"/>
                  </a:cubicBezTo>
                  <a:cubicBezTo>
                    <a:pt x="12347" y="2284"/>
                    <a:pt x="12340" y="2274"/>
                    <a:pt x="12326" y="2275"/>
                  </a:cubicBezTo>
                  <a:cubicBezTo>
                    <a:pt x="12318" y="2276"/>
                    <a:pt x="12309" y="2282"/>
                    <a:pt x="12301" y="2295"/>
                  </a:cubicBezTo>
                  <a:cubicBezTo>
                    <a:pt x="12216" y="2429"/>
                    <a:pt x="12026" y="2496"/>
                    <a:pt x="11730" y="2496"/>
                  </a:cubicBezTo>
                  <a:cubicBezTo>
                    <a:pt x="11637" y="2496"/>
                    <a:pt x="11578" y="2488"/>
                    <a:pt x="11555" y="2472"/>
                  </a:cubicBezTo>
                  <a:cubicBezTo>
                    <a:pt x="11532" y="2456"/>
                    <a:pt x="11521" y="2416"/>
                    <a:pt x="11521" y="2352"/>
                  </a:cubicBezTo>
                  <a:cubicBezTo>
                    <a:pt x="11521" y="1934"/>
                    <a:pt x="11521" y="1934"/>
                    <a:pt x="11521" y="1934"/>
                  </a:cubicBezTo>
                  <a:cubicBezTo>
                    <a:pt x="11520" y="1897"/>
                    <a:pt x="11520" y="1897"/>
                    <a:pt x="11520" y="1897"/>
                  </a:cubicBezTo>
                  <a:cubicBezTo>
                    <a:pt x="11520" y="1874"/>
                    <a:pt x="11526" y="1859"/>
                    <a:pt x="11538" y="1851"/>
                  </a:cubicBezTo>
                  <a:cubicBezTo>
                    <a:pt x="11551" y="1844"/>
                    <a:pt x="11575" y="1840"/>
                    <a:pt x="11612" y="1840"/>
                  </a:cubicBezTo>
                  <a:cubicBezTo>
                    <a:pt x="11862" y="1840"/>
                    <a:pt x="11862" y="1840"/>
                    <a:pt x="11862" y="1840"/>
                  </a:cubicBezTo>
                  <a:cubicBezTo>
                    <a:pt x="11927" y="1840"/>
                    <a:pt x="11973" y="1849"/>
                    <a:pt x="12000" y="1867"/>
                  </a:cubicBezTo>
                  <a:cubicBezTo>
                    <a:pt x="12027" y="1885"/>
                    <a:pt x="12045" y="1920"/>
                    <a:pt x="12054" y="1970"/>
                  </a:cubicBezTo>
                  <a:cubicBezTo>
                    <a:pt x="12061" y="2002"/>
                    <a:pt x="12061" y="2002"/>
                    <a:pt x="12061" y="2002"/>
                  </a:cubicBezTo>
                  <a:cubicBezTo>
                    <a:pt x="12064" y="2019"/>
                    <a:pt x="12074" y="2027"/>
                    <a:pt x="12090" y="2027"/>
                  </a:cubicBezTo>
                  <a:cubicBezTo>
                    <a:pt x="12104" y="2027"/>
                    <a:pt x="12112" y="2018"/>
                    <a:pt x="12112" y="1999"/>
                  </a:cubicBezTo>
                  <a:cubicBezTo>
                    <a:pt x="12112" y="1992"/>
                    <a:pt x="12111" y="1981"/>
                    <a:pt x="12110" y="1966"/>
                  </a:cubicBezTo>
                  <a:cubicBezTo>
                    <a:pt x="12105" y="1921"/>
                    <a:pt x="12103" y="1875"/>
                    <a:pt x="12103" y="1829"/>
                  </a:cubicBezTo>
                  <a:cubicBezTo>
                    <a:pt x="12103" y="1769"/>
                    <a:pt x="12106" y="1702"/>
                    <a:pt x="12113" y="1629"/>
                  </a:cubicBezTo>
                  <a:cubicBezTo>
                    <a:pt x="12114" y="1618"/>
                    <a:pt x="12114" y="1610"/>
                    <a:pt x="12114" y="1605"/>
                  </a:cubicBezTo>
                  <a:cubicBezTo>
                    <a:pt x="12114" y="1585"/>
                    <a:pt x="12107" y="1575"/>
                    <a:pt x="12092" y="1574"/>
                  </a:cubicBezTo>
                  <a:cubicBezTo>
                    <a:pt x="12077" y="1573"/>
                    <a:pt x="12067" y="1582"/>
                    <a:pt x="12063" y="1601"/>
                  </a:cubicBezTo>
                  <a:cubicBezTo>
                    <a:pt x="12053" y="1651"/>
                    <a:pt x="12042" y="1683"/>
                    <a:pt x="12030" y="1696"/>
                  </a:cubicBezTo>
                  <a:cubicBezTo>
                    <a:pt x="12018" y="1710"/>
                    <a:pt x="11992" y="1721"/>
                    <a:pt x="11951" y="1729"/>
                  </a:cubicBezTo>
                  <a:cubicBezTo>
                    <a:pt x="11905" y="1738"/>
                    <a:pt x="11842" y="1743"/>
                    <a:pt x="11763" y="1743"/>
                  </a:cubicBezTo>
                  <a:cubicBezTo>
                    <a:pt x="11589" y="1743"/>
                    <a:pt x="11589" y="1743"/>
                    <a:pt x="11589" y="1743"/>
                  </a:cubicBezTo>
                  <a:cubicBezTo>
                    <a:pt x="11556" y="1743"/>
                    <a:pt x="11537" y="1739"/>
                    <a:pt x="11530" y="1732"/>
                  </a:cubicBezTo>
                  <a:cubicBezTo>
                    <a:pt x="11524" y="1725"/>
                    <a:pt x="11521" y="1704"/>
                    <a:pt x="11521" y="1669"/>
                  </a:cubicBezTo>
                  <a:cubicBezTo>
                    <a:pt x="11521" y="1212"/>
                    <a:pt x="11521" y="1212"/>
                    <a:pt x="11521" y="1212"/>
                  </a:cubicBezTo>
                  <a:cubicBezTo>
                    <a:pt x="11521" y="1172"/>
                    <a:pt x="11528" y="1146"/>
                    <a:pt x="11541" y="1134"/>
                  </a:cubicBezTo>
                  <a:close/>
                  <a:moveTo>
                    <a:pt x="444" y="76"/>
                  </a:moveTo>
                  <a:cubicBezTo>
                    <a:pt x="456" y="68"/>
                    <a:pt x="488" y="64"/>
                    <a:pt x="539" y="64"/>
                  </a:cubicBezTo>
                  <a:cubicBezTo>
                    <a:pt x="578" y="64"/>
                    <a:pt x="607" y="71"/>
                    <a:pt x="627" y="85"/>
                  </a:cubicBezTo>
                  <a:cubicBezTo>
                    <a:pt x="647" y="99"/>
                    <a:pt x="660" y="122"/>
                    <a:pt x="667" y="153"/>
                  </a:cubicBezTo>
                  <a:cubicBezTo>
                    <a:pt x="670" y="166"/>
                    <a:pt x="676" y="173"/>
                    <a:pt x="683" y="173"/>
                  </a:cubicBezTo>
                  <a:cubicBezTo>
                    <a:pt x="692" y="173"/>
                    <a:pt x="697" y="167"/>
                    <a:pt x="697" y="156"/>
                  </a:cubicBezTo>
                  <a:cubicBezTo>
                    <a:pt x="697" y="145"/>
                    <a:pt x="696" y="131"/>
                    <a:pt x="693" y="113"/>
                  </a:cubicBezTo>
                  <a:cubicBezTo>
                    <a:pt x="690" y="91"/>
                    <a:pt x="689" y="78"/>
                    <a:pt x="688" y="72"/>
                  </a:cubicBezTo>
                  <a:cubicBezTo>
                    <a:pt x="686" y="36"/>
                    <a:pt x="686" y="36"/>
                    <a:pt x="686" y="36"/>
                  </a:cubicBezTo>
                  <a:cubicBezTo>
                    <a:pt x="685" y="20"/>
                    <a:pt x="675" y="12"/>
                    <a:pt x="657" y="12"/>
                  </a:cubicBezTo>
                  <a:cubicBezTo>
                    <a:pt x="652" y="12"/>
                    <a:pt x="640" y="13"/>
                    <a:pt x="623" y="13"/>
                  </a:cubicBezTo>
                  <a:cubicBezTo>
                    <a:pt x="534" y="18"/>
                    <a:pt x="450" y="20"/>
                    <a:pt x="371" y="20"/>
                  </a:cubicBezTo>
                  <a:cubicBezTo>
                    <a:pt x="249" y="19"/>
                    <a:pt x="249" y="19"/>
                    <a:pt x="249" y="19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21" y="18"/>
                    <a:pt x="103" y="17"/>
                    <a:pt x="90" y="16"/>
                  </a:cubicBezTo>
                  <a:cubicBezTo>
                    <a:pt x="82" y="15"/>
                    <a:pt x="76" y="15"/>
                    <a:pt x="72" y="15"/>
                  </a:cubicBezTo>
                  <a:cubicBezTo>
                    <a:pt x="60" y="15"/>
                    <a:pt x="53" y="22"/>
                    <a:pt x="51" y="3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4" y="171"/>
                    <a:pt x="32" y="184"/>
                    <a:pt x="32" y="194"/>
                  </a:cubicBezTo>
                  <a:cubicBezTo>
                    <a:pt x="31" y="204"/>
                    <a:pt x="36" y="209"/>
                    <a:pt x="47" y="209"/>
                  </a:cubicBezTo>
                  <a:cubicBezTo>
                    <a:pt x="55" y="209"/>
                    <a:pt x="61" y="202"/>
                    <a:pt x="64" y="18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38"/>
                    <a:pt x="87" y="115"/>
                    <a:pt x="92" y="105"/>
                  </a:cubicBezTo>
                  <a:cubicBezTo>
                    <a:pt x="98" y="96"/>
                    <a:pt x="110" y="88"/>
                    <a:pt x="128" y="80"/>
                  </a:cubicBezTo>
                  <a:cubicBezTo>
                    <a:pt x="153" y="70"/>
                    <a:pt x="199" y="65"/>
                    <a:pt x="266" y="65"/>
                  </a:cubicBezTo>
                  <a:cubicBezTo>
                    <a:pt x="294" y="65"/>
                    <a:pt x="309" y="79"/>
                    <a:pt x="309" y="105"/>
                  </a:cubicBezTo>
                  <a:cubicBezTo>
                    <a:pt x="309" y="554"/>
                    <a:pt x="309" y="554"/>
                    <a:pt x="309" y="554"/>
                  </a:cubicBezTo>
                  <a:cubicBezTo>
                    <a:pt x="309" y="577"/>
                    <a:pt x="309" y="577"/>
                    <a:pt x="309" y="577"/>
                  </a:cubicBezTo>
                  <a:cubicBezTo>
                    <a:pt x="309" y="607"/>
                    <a:pt x="302" y="631"/>
                    <a:pt x="288" y="648"/>
                  </a:cubicBezTo>
                  <a:cubicBezTo>
                    <a:pt x="274" y="666"/>
                    <a:pt x="253" y="675"/>
                    <a:pt x="227" y="677"/>
                  </a:cubicBezTo>
                  <a:cubicBezTo>
                    <a:pt x="217" y="678"/>
                    <a:pt x="210" y="679"/>
                    <a:pt x="207" y="681"/>
                  </a:cubicBezTo>
                  <a:cubicBezTo>
                    <a:pt x="204" y="683"/>
                    <a:pt x="203" y="688"/>
                    <a:pt x="202" y="696"/>
                  </a:cubicBezTo>
                  <a:cubicBezTo>
                    <a:pt x="202" y="705"/>
                    <a:pt x="207" y="709"/>
                    <a:pt x="217" y="709"/>
                  </a:cubicBezTo>
                  <a:cubicBezTo>
                    <a:pt x="222" y="709"/>
                    <a:pt x="230" y="708"/>
                    <a:pt x="242" y="707"/>
                  </a:cubicBezTo>
                  <a:cubicBezTo>
                    <a:pt x="353" y="701"/>
                    <a:pt x="353" y="701"/>
                    <a:pt x="353" y="701"/>
                  </a:cubicBezTo>
                  <a:cubicBezTo>
                    <a:pt x="369" y="700"/>
                    <a:pt x="386" y="699"/>
                    <a:pt x="406" y="699"/>
                  </a:cubicBezTo>
                  <a:cubicBezTo>
                    <a:pt x="414" y="699"/>
                    <a:pt x="421" y="699"/>
                    <a:pt x="426" y="700"/>
                  </a:cubicBezTo>
                  <a:cubicBezTo>
                    <a:pt x="489" y="704"/>
                    <a:pt x="489" y="704"/>
                    <a:pt x="489" y="704"/>
                  </a:cubicBezTo>
                  <a:cubicBezTo>
                    <a:pt x="527" y="705"/>
                    <a:pt x="527" y="705"/>
                    <a:pt x="527" y="705"/>
                  </a:cubicBezTo>
                  <a:cubicBezTo>
                    <a:pt x="533" y="705"/>
                    <a:pt x="537" y="706"/>
                    <a:pt x="539" y="706"/>
                  </a:cubicBezTo>
                  <a:cubicBezTo>
                    <a:pt x="550" y="706"/>
                    <a:pt x="555" y="702"/>
                    <a:pt x="555" y="694"/>
                  </a:cubicBezTo>
                  <a:cubicBezTo>
                    <a:pt x="555" y="683"/>
                    <a:pt x="549" y="677"/>
                    <a:pt x="537" y="676"/>
                  </a:cubicBezTo>
                  <a:cubicBezTo>
                    <a:pt x="495" y="673"/>
                    <a:pt x="466" y="660"/>
                    <a:pt x="450" y="636"/>
                  </a:cubicBezTo>
                  <a:cubicBezTo>
                    <a:pt x="433" y="612"/>
                    <a:pt x="425" y="572"/>
                    <a:pt x="425" y="515"/>
                  </a:cubicBezTo>
                  <a:cubicBezTo>
                    <a:pt x="425" y="135"/>
                    <a:pt x="425" y="135"/>
                    <a:pt x="425" y="135"/>
                  </a:cubicBezTo>
                  <a:cubicBezTo>
                    <a:pt x="425" y="104"/>
                    <a:pt x="431" y="84"/>
                    <a:pt x="444" y="76"/>
                  </a:cubicBezTo>
                  <a:close/>
                  <a:moveTo>
                    <a:pt x="1411" y="370"/>
                  </a:moveTo>
                  <a:cubicBezTo>
                    <a:pt x="1415" y="377"/>
                    <a:pt x="1417" y="397"/>
                    <a:pt x="1417" y="430"/>
                  </a:cubicBezTo>
                  <a:cubicBezTo>
                    <a:pt x="1417" y="541"/>
                    <a:pt x="1417" y="541"/>
                    <a:pt x="1417" y="541"/>
                  </a:cubicBezTo>
                  <a:cubicBezTo>
                    <a:pt x="1417" y="568"/>
                    <a:pt x="1417" y="568"/>
                    <a:pt x="1417" y="568"/>
                  </a:cubicBezTo>
                  <a:cubicBezTo>
                    <a:pt x="1417" y="603"/>
                    <a:pt x="1412" y="629"/>
                    <a:pt x="1402" y="646"/>
                  </a:cubicBezTo>
                  <a:cubicBezTo>
                    <a:pt x="1392" y="663"/>
                    <a:pt x="1376" y="674"/>
                    <a:pt x="1353" y="677"/>
                  </a:cubicBezTo>
                  <a:cubicBezTo>
                    <a:pt x="1344" y="678"/>
                    <a:pt x="1340" y="682"/>
                    <a:pt x="1340" y="690"/>
                  </a:cubicBezTo>
                  <a:cubicBezTo>
                    <a:pt x="1340" y="701"/>
                    <a:pt x="1346" y="707"/>
                    <a:pt x="1356" y="707"/>
                  </a:cubicBezTo>
                  <a:cubicBezTo>
                    <a:pt x="1362" y="707"/>
                    <a:pt x="1375" y="705"/>
                    <a:pt x="1395" y="703"/>
                  </a:cubicBezTo>
                  <a:cubicBezTo>
                    <a:pt x="1430" y="699"/>
                    <a:pt x="1458" y="698"/>
                    <a:pt x="1479" y="698"/>
                  </a:cubicBezTo>
                  <a:cubicBezTo>
                    <a:pt x="1512" y="698"/>
                    <a:pt x="1549" y="700"/>
                    <a:pt x="1589" y="705"/>
                  </a:cubicBezTo>
                  <a:cubicBezTo>
                    <a:pt x="1606" y="707"/>
                    <a:pt x="1618" y="708"/>
                    <a:pt x="1624" y="708"/>
                  </a:cubicBezTo>
                  <a:cubicBezTo>
                    <a:pt x="1641" y="708"/>
                    <a:pt x="1650" y="702"/>
                    <a:pt x="1650" y="692"/>
                  </a:cubicBezTo>
                  <a:cubicBezTo>
                    <a:pt x="1650" y="683"/>
                    <a:pt x="1644" y="678"/>
                    <a:pt x="1632" y="678"/>
                  </a:cubicBezTo>
                  <a:cubicBezTo>
                    <a:pt x="1597" y="678"/>
                    <a:pt x="1572" y="668"/>
                    <a:pt x="1557" y="647"/>
                  </a:cubicBezTo>
                  <a:cubicBezTo>
                    <a:pt x="1541" y="626"/>
                    <a:pt x="1534" y="591"/>
                    <a:pt x="1534" y="544"/>
                  </a:cubicBezTo>
                  <a:cubicBezTo>
                    <a:pt x="1534" y="111"/>
                    <a:pt x="1534" y="111"/>
                    <a:pt x="1534" y="111"/>
                  </a:cubicBezTo>
                  <a:cubicBezTo>
                    <a:pt x="1534" y="67"/>
                    <a:pt x="1553" y="42"/>
                    <a:pt x="1593" y="36"/>
                  </a:cubicBezTo>
                  <a:cubicBezTo>
                    <a:pt x="1603" y="34"/>
                    <a:pt x="1608" y="29"/>
                    <a:pt x="1608" y="22"/>
                  </a:cubicBezTo>
                  <a:cubicBezTo>
                    <a:pt x="1608" y="13"/>
                    <a:pt x="1602" y="8"/>
                    <a:pt x="1590" y="8"/>
                  </a:cubicBezTo>
                  <a:cubicBezTo>
                    <a:pt x="1577" y="8"/>
                    <a:pt x="1559" y="9"/>
                    <a:pt x="1535" y="11"/>
                  </a:cubicBezTo>
                  <a:cubicBezTo>
                    <a:pt x="1494" y="16"/>
                    <a:pt x="1468" y="18"/>
                    <a:pt x="1455" y="18"/>
                  </a:cubicBezTo>
                  <a:cubicBezTo>
                    <a:pt x="1418" y="18"/>
                    <a:pt x="1386" y="16"/>
                    <a:pt x="1358" y="12"/>
                  </a:cubicBezTo>
                  <a:cubicBezTo>
                    <a:pt x="1342" y="9"/>
                    <a:pt x="1331" y="8"/>
                    <a:pt x="1325" y="8"/>
                  </a:cubicBezTo>
                  <a:cubicBezTo>
                    <a:pt x="1314" y="8"/>
                    <a:pt x="1309" y="13"/>
                    <a:pt x="1309" y="23"/>
                  </a:cubicBezTo>
                  <a:cubicBezTo>
                    <a:pt x="1309" y="31"/>
                    <a:pt x="1314" y="36"/>
                    <a:pt x="1323" y="38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394" y="51"/>
                    <a:pt x="1417" y="77"/>
                    <a:pt x="1417" y="120"/>
                  </a:cubicBezTo>
                  <a:cubicBezTo>
                    <a:pt x="1417" y="229"/>
                    <a:pt x="1417" y="229"/>
                    <a:pt x="1417" y="229"/>
                  </a:cubicBezTo>
                  <a:cubicBezTo>
                    <a:pt x="1417" y="266"/>
                    <a:pt x="1415" y="289"/>
                    <a:pt x="1411" y="297"/>
                  </a:cubicBezTo>
                  <a:cubicBezTo>
                    <a:pt x="1406" y="305"/>
                    <a:pt x="1394" y="309"/>
                    <a:pt x="1373" y="309"/>
                  </a:cubicBezTo>
                  <a:cubicBezTo>
                    <a:pt x="1137" y="309"/>
                    <a:pt x="1137" y="309"/>
                    <a:pt x="1137" y="309"/>
                  </a:cubicBezTo>
                  <a:cubicBezTo>
                    <a:pt x="1110" y="309"/>
                    <a:pt x="1093" y="306"/>
                    <a:pt x="1089" y="300"/>
                  </a:cubicBezTo>
                  <a:cubicBezTo>
                    <a:pt x="1084" y="295"/>
                    <a:pt x="1081" y="275"/>
                    <a:pt x="1081" y="240"/>
                  </a:cubicBezTo>
                  <a:cubicBezTo>
                    <a:pt x="1081" y="111"/>
                    <a:pt x="1081" y="111"/>
                    <a:pt x="1081" y="111"/>
                  </a:cubicBezTo>
                  <a:cubicBezTo>
                    <a:pt x="1081" y="67"/>
                    <a:pt x="1101" y="42"/>
                    <a:pt x="1141" y="36"/>
                  </a:cubicBezTo>
                  <a:cubicBezTo>
                    <a:pt x="1151" y="34"/>
                    <a:pt x="1155" y="29"/>
                    <a:pt x="1155" y="22"/>
                  </a:cubicBezTo>
                  <a:cubicBezTo>
                    <a:pt x="1155" y="13"/>
                    <a:pt x="1149" y="8"/>
                    <a:pt x="1137" y="8"/>
                  </a:cubicBezTo>
                  <a:cubicBezTo>
                    <a:pt x="1125" y="8"/>
                    <a:pt x="1106" y="9"/>
                    <a:pt x="1082" y="11"/>
                  </a:cubicBezTo>
                  <a:cubicBezTo>
                    <a:pt x="1042" y="16"/>
                    <a:pt x="1015" y="18"/>
                    <a:pt x="1003" y="18"/>
                  </a:cubicBezTo>
                  <a:cubicBezTo>
                    <a:pt x="966" y="18"/>
                    <a:pt x="934" y="16"/>
                    <a:pt x="907" y="12"/>
                  </a:cubicBezTo>
                  <a:cubicBezTo>
                    <a:pt x="890" y="9"/>
                    <a:pt x="879" y="8"/>
                    <a:pt x="873" y="8"/>
                  </a:cubicBezTo>
                  <a:cubicBezTo>
                    <a:pt x="862" y="8"/>
                    <a:pt x="857" y="13"/>
                    <a:pt x="857" y="23"/>
                  </a:cubicBezTo>
                  <a:cubicBezTo>
                    <a:pt x="857" y="31"/>
                    <a:pt x="862" y="36"/>
                    <a:pt x="871" y="38"/>
                  </a:cubicBezTo>
                  <a:cubicBezTo>
                    <a:pt x="907" y="45"/>
                    <a:pt x="932" y="54"/>
                    <a:pt x="945" y="66"/>
                  </a:cubicBezTo>
                  <a:cubicBezTo>
                    <a:pt x="958" y="77"/>
                    <a:pt x="965" y="95"/>
                    <a:pt x="965" y="120"/>
                  </a:cubicBezTo>
                  <a:cubicBezTo>
                    <a:pt x="965" y="541"/>
                    <a:pt x="965" y="541"/>
                    <a:pt x="965" y="541"/>
                  </a:cubicBezTo>
                  <a:cubicBezTo>
                    <a:pt x="965" y="568"/>
                    <a:pt x="965" y="568"/>
                    <a:pt x="965" y="568"/>
                  </a:cubicBezTo>
                  <a:cubicBezTo>
                    <a:pt x="965" y="603"/>
                    <a:pt x="960" y="629"/>
                    <a:pt x="950" y="646"/>
                  </a:cubicBezTo>
                  <a:cubicBezTo>
                    <a:pt x="940" y="663"/>
                    <a:pt x="923" y="674"/>
                    <a:pt x="901" y="677"/>
                  </a:cubicBezTo>
                  <a:cubicBezTo>
                    <a:pt x="892" y="678"/>
                    <a:pt x="888" y="682"/>
                    <a:pt x="888" y="690"/>
                  </a:cubicBezTo>
                  <a:cubicBezTo>
                    <a:pt x="888" y="701"/>
                    <a:pt x="893" y="707"/>
                    <a:pt x="904" y="707"/>
                  </a:cubicBezTo>
                  <a:cubicBezTo>
                    <a:pt x="909" y="707"/>
                    <a:pt x="922" y="705"/>
                    <a:pt x="943" y="703"/>
                  </a:cubicBezTo>
                  <a:cubicBezTo>
                    <a:pt x="978" y="699"/>
                    <a:pt x="1005" y="698"/>
                    <a:pt x="1026" y="698"/>
                  </a:cubicBezTo>
                  <a:cubicBezTo>
                    <a:pt x="1060" y="698"/>
                    <a:pt x="1096" y="700"/>
                    <a:pt x="1136" y="705"/>
                  </a:cubicBezTo>
                  <a:cubicBezTo>
                    <a:pt x="1154" y="707"/>
                    <a:pt x="1166" y="708"/>
                    <a:pt x="1172" y="708"/>
                  </a:cubicBezTo>
                  <a:cubicBezTo>
                    <a:pt x="1189" y="708"/>
                    <a:pt x="1198" y="702"/>
                    <a:pt x="1198" y="692"/>
                  </a:cubicBezTo>
                  <a:cubicBezTo>
                    <a:pt x="1198" y="683"/>
                    <a:pt x="1192" y="678"/>
                    <a:pt x="1181" y="678"/>
                  </a:cubicBezTo>
                  <a:cubicBezTo>
                    <a:pt x="1145" y="678"/>
                    <a:pt x="1120" y="668"/>
                    <a:pt x="1104" y="647"/>
                  </a:cubicBezTo>
                  <a:cubicBezTo>
                    <a:pt x="1089" y="626"/>
                    <a:pt x="1081" y="591"/>
                    <a:pt x="1081" y="544"/>
                  </a:cubicBezTo>
                  <a:cubicBezTo>
                    <a:pt x="1081" y="418"/>
                    <a:pt x="1081" y="418"/>
                    <a:pt x="1081" y="418"/>
                  </a:cubicBezTo>
                  <a:cubicBezTo>
                    <a:pt x="1081" y="392"/>
                    <a:pt x="1084" y="375"/>
                    <a:pt x="1090" y="369"/>
                  </a:cubicBezTo>
                  <a:cubicBezTo>
                    <a:pt x="1095" y="363"/>
                    <a:pt x="1110" y="360"/>
                    <a:pt x="1134" y="360"/>
                  </a:cubicBezTo>
                  <a:cubicBezTo>
                    <a:pt x="1373" y="360"/>
                    <a:pt x="1373" y="360"/>
                    <a:pt x="1373" y="360"/>
                  </a:cubicBezTo>
                  <a:cubicBezTo>
                    <a:pt x="1394" y="360"/>
                    <a:pt x="1407" y="363"/>
                    <a:pt x="1411" y="370"/>
                  </a:cubicBezTo>
                  <a:close/>
                  <a:moveTo>
                    <a:pt x="2027" y="109"/>
                  </a:moveTo>
                  <a:cubicBezTo>
                    <a:pt x="2027" y="80"/>
                    <a:pt x="2036" y="63"/>
                    <a:pt x="2053" y="58"/>
                  </a:cubicBezTo>
                  <a:cubicBezTo>
                    <a:pt x="2087" y="54"/>
                    <a:pt x="2087" y="54"/>
                    <a:pt x="2087" y="54"/>
                  </a:cubicBezTo>
                  <a:cubicBezTo>
                    <a:pt x="2149" y="54"/>
                    <a:pt x="2149" y="54"/>
                    <a:pt x="2149" y="54"/>
                  </a:cubicBezTo>
                  <a:cubicBezTo>
                    <a:pt x="2203" y="54"/>
                    <a:pt x="2243" y="61"/>
                    <a:pt x="2267" y="76"/>
                  </a:cubicBezTo>
                  <a:cubicBezTo>
                    <a:pt x="2292" y="91"/>
                    <a:pt x="2304" y="116"/>
                    <a:pt x="2304" y="149"/>
                  </a:cubicBezTo>
                  <a:cubicBezTo>
                    <a:pt x="2304" y="164"/>
                    <a:pt x="2307" y="172"/>
                    <a:pt x="2313" y="171"/>
                  </a:cubicBezTo>
                  <a:cubicBezTo>
                    <a:pt x="2326" y="171"/>
                    <a:pt x="2333" y="158"/>
                    <a:pt x="2333" y="132"/>
                  </a:cubicBezTo>
                  <a:cubicBezTo>
                    <a:pt x="2333" y="119"/>
                    <a:pt x="2332" y="98"/>
                    <a:pt x="2329" y="69"/>
                  </a:cubicBezTo>
                  <a:cubicBezTo>
                    <a:pt x="2327" y="49"/>
                    <a:pt x="2326" y="35"/>
                    <a:pt x="2326" y="28"/>
                  </a:cubicBezTo>
                  <a:cubicBezTo>
                    <a:pt x="2326" y="17"/>
                    <a:pt x="2321" y="11"/>
                    <a:pt x="2311" y="11"/>
                  </a:cubicBezTo>
                  <a:cubicBezTo>
                    <a:pt x="2309" y="11"/>
                    <a:pt x="2307" y="11"/>
                    <a:pt x="2304" y="11"/>
                  </a:cubicBezTo>
                  <a:cubicBezTo>
                    <a:pt x="2279" y="14"/>
                    <a:pt x="2211" y="16"/>
                    <a:pt x="2101" y="16"/>
                  </a:cubicBezTo>
                  <a:cubicBezTo>
                    <a:pt x="1910" y="14"/>
                    <a:pt x="1910" y="14"/>
                    <a:pt x="1910" y="14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48" y="12"/>
                    <a:pt x="1840" y="12"/>
                    <a:pt x="1834" y="11"/>
                  </a:cubicBezTo>
                  <a:cubicBezTo>
                    <a:pt x="1826" y="11"/>
                    <a:pt x="1821" y="10"/>
                    <a:pt x="1819" y="10"/>
                  </a:cubicBezTo>
                  <a:cubicBezTo>
                    <a:pt x="1808" y="10"/>
                    <a:pt x="1802" y="14"/>
                    <a:pt x="1802" y="22"/>
                  </a:cubicBezTo>
                  <a:cubicBezTo>
                    <a:pt x="1802" y="31"/>
                    <a:pt x="1807" y="36"/>
                    <a:pt x="1816" y="37"/>
                  </a:cubicBezTo>
                  <a:cubicBezTo>
                    <a:pt x="1854" y="43"/>
                    <a:pt x="1880" y="52"/>
                    <a:pt x="1892" y="65"/>
                  </a:cubicBezTo>
                  <a:cubicBezTo>
                    <a:pt x="1904" y="79"/>
                    <a:pt x="1911" y="104"/>
                    <a:pt x="1911" y="142"/>
                  </a:cubicBezTo>
                  <a:cubicBezTo>
                    <a:pt x="1911" y="542"/>
                    <a:pt x="1911" y="542"/>
                    <a:pt x="1911" y="542"/>
                  </a:cubicBezTo>
                  <a:cubicBezTo>
                    <a:pt x="1911" y="572"/>
                    <a:pt x="1909" y="597"/>
                    <a:pt x="1905" y="614"/>
                  </a:cubicBezTo>
                  <a:cubicBezTo>
                    <a:pt x="1901" y="636"/>
                    <a:pt x="1895" y="650"/>
                    <a:pt x="1889" y="658"/>
                  </a:cubicBezTo>
                  <a:cubicBezTo>
                    <a:pt x="1882" y="667"/>
                    <a:pt x="1869" y="674"/>
                    <a:pt x="1849" y="682"/>
                  </a:cubicBezTo>
                  <a:cubicBezTo>
                    <a:pt x="1842" y="685"/>
                    <a:pt x="1838" y="690"/>
                    <a:pt x="1838" y="696"/>
                  </a:cubicBezTo>
                  <a:cubicBezTo>
                    <a:pt x="1839" y="703"/>
                    <a:pt x="1843" y="707"/>
                    <a:pt x="1851" y="707"/>
                  </a:cubicBezTo>
                  <a:cubicBezTo>
                    <a:pt x="1858" y="707"/>
                    <a:pt x="1867" y="707"/>
                    <a:pt x="1881" y="706"/>
                  </a:cubicBezTo>
                  <a:cubicBezTo>
                    <a:pt x="1931" y="703"/>
                    <a:pt x="1969" y="701"/>
                    <a:pt x="1993" y="701"/>
                  </a:cubicBezTo>
                  <a:cubicBezTo>
                    <a:pt x="2030" y="701"/>
                    <a:pt x="2059" y="702"/>
                    <a:pt x="2081" y="704"/>
                  </a:cubicBezTo>
                  <a:cubicBezTo>
                    <a:pt x="2139" y="710"/>
                    <a:pt x="2139" y="710"/>
                    <a:pt x="2139" y="710"/>
                  </a:cubicBezTo>
                  <a:cubicBezTo>
                    <a:pt x="2165" y="712"/>
                    <a:pt x="2189" y="714"/>
                    <a:pt x="2211" y="714"/>
                  </a:cubicBezTo>
                  <a:cubicBezTo>
                    <a:pt x="2248" y="714"/>
                    <a:pt x="2277" y="708"/>
                    <a:pt x="2299" y="697"/>
                  </a:cubicBezTo>
                  <a:cubicBezTo>
                    <a:pt x="2321" y="685"/>
                    <a:pt x="2340" y="667"/>
                    <a:pt x="2355" y="640"/>
                  </a:cubicBezTo>
                  <a:cubicBezTo>
                    <a:pt x="2373" y="609"/>
                    <a:pt x="2381" y="577"/>
                    <a:pt x="2381" y="544"/>
                  </a:cubicBezTo>
                  <a:cubicBezTo>
                    <a:pt x="2381" y="540"/>
                    <a:pt x="2380" y="536"/>
                    <a:pt x="2377" y="533"/>
                  </a:cubicBezTo>
                  <a:cubicBezTo>
                    <a:pt x="2374" y="530"/>
                    <a:pt x="2371" y="529"/>
                    <a:pt x="2368" y="530"/>
                  </a:cubicBezTo>
                  <a:cubicBezTo>
                    <a:pt x="2366" y="530"/>
                    <a:pt x="2364" y="532"/>
                    <a:pt x="2362" y="536"/>
                  </a:cubicBezTo>
                  <a:cubicBezTo>
                    <a:pt x="2320" y="620"/>
                    <a:pt x="2230" y="661"/>
                    <a:pt x="2094" y="661"/>
                  </a:cubicBezTo>
                  <a:cubicBezTo>
                    <a:pt x="2078" y="661"/>
                    <a:pt x="2066" y="659"/>
                    <a:pt x="2058" y="653"/>
                  </a:cubicBezTo>
                  <a:cubicBezTo>
                    <a:pt x="2050" y="648"/>
                    <a:pt x="2043" y="638"/>
                    <a:pt x="2038" y="622"/>
                  </a:cubicBezTo>
                  <a:cubicBezTo>
                    <a:pt x="2030" y="602"/>
                    <a:pt x="2027" y="567"/>
                    <a:pt x="2027" y="520"/>
                  </a:cubicBezTo>
                  <a:cubicBezTo>
                    <a:pt x="2027" y="475"/>
                    <a:pt x="2027" y="475"/>
                    <a:pt x="2027" y="475"/>
                  </a:cubicBezTo>
                  <a:cubicBezTo>
                    <a:pt x="2027" y="438"/>
                    <a:pt x="2028" y="412"/>
                    <a:pt x="2030" y="395"/>
                  </a:cubicBezTo>
                  <a:cubicBezTo>
                    <a:pt x="2032" y="380"/>
                    <a:pt x="2036" y="370"/>
                    <a:pt x="2041" y="366"/>
                  </a:cubicBezTo>
                  <a:cubicBezTo>
                    <a:pt x="2047" y="361"/>
                    <a:pt x="2058" y="358"/>
                    <a:pt x="2075" y="358"/>
                  </a:cubicBezTo>
                  <a:cubicBezTo>
                    <a:pt x="2109" y="358"/>
                    <a:pt x="2109" y="358"/>
                    <a:pt x="2109" y="358"/>
                  </a:cubicBezTo>
                  <a:cubicBezTo>
                    <a:pt x="2144" y="358"/>
                    <a:pt x="2167" y="359"/>
                    <a:pt x="2180" y="362"/>
                  </a:cubicBezTo>
                  <a:cubicBezTo>
                    <a:pt x="2192" y="364"/>
                    <a:pt x="2203" y="369"/>
                    <a:pt x="2212" y="377"/>
                  </a:cubicBezTo>
                  <a:cubicBezTo>
                    <a:pt x="2228" y="392"/>
                    <a:pt x="2238" y="414"/>
                    <a:pt x="2242" y="443"/>
                  </a:cubicBezTo>
                  <a:cubicBezTo>
                    <a:pt x="2244" y="456"/>
                    <a:pt x="2249" y="462"/>
                    <a:pt x="2258" y="462"/>
                  </a:cubicBezTo>
                  <a:cubicBezTo>
                    <a:pt x="2262" y="461"/>
                    <a:pt x="2265" y="460"/>
                    <a:pt x="2266" y="458"/>
                  </a:cubicBezTo>
                  <a:cubicBezTo>
                    <a:pt x="2267" y="457"/>
                    <a:pt x="2267" y="453"/>
                    <a:pt x="2267" y="449"/>
                  </a:cubicBezTo>
                  <a:cubicBezTo>
                    <a:pt x="2267" y="423"/>
                    <a:pt x="2267" y="423"/>
                    <a:pt x="2267" y="423"/>
                  </a:cubicBezTo>
                  <a:cubicBezTo>
                    <a:pt x="2267" y="404"/>
                    <a:pt x="2266" y="381"/>
                    <a:pt x="2264" y="355"/>
                  </a:cubicBezTo>
                  <a:cubicBezTo>
                    <a:pt x="2261" y="315"/>
                    <a:pt x="2259" y="290"/>
                    <a:pt x="2259" y="279"/>
                  </a:cubicBezTo>
                  <a:cubicBezTo>
                    <a:pt x="2259" y="273"/>
                    <a:pt x="2260" y="266"/>
                    <a:pt x="2260" y="257"/>
                  </a:cubicBezTo>
                  <a:cubicBezTo>
                    <a:pt x="2261" y="245"/>
                    <a:pt x="2262" y="237"/>
                    <a:pt x="2262" y="235"/>
                  </a:cubicBezTo>
                  <a:cubicBezTo>
                    <a:pt x="2262" y="225"/>
                    <a:pt x="2258" y="221"/>
                    <a:pt x="2251" y="221"/>
                  </a:cubicBezTo>
                  <a:cubicBezTo>
                    <a:pt x="2244" y="221"/>
                    <a:pt x="2239" y="225"/>
                    <a:pt x="2236" y="231"/>
                  </a:cubicBezTo>
                  <a:cubicBezTo>
                    <a:pt x="2224" y="255"/>
                    <a:pt x="2224" y="255"/>
                    <a:pt x="2224" y="255"/>
                  </a:cubicBezTo>
                  <a:cubicBezTo>
                    <a:pt x="2206" y="292"/>
                    <a:pt x="2180" y="310"/>
                    <a:pt x="2147" y="310"/>
                  </a:cubicBezTo>
                  <a:cubicBezTo>
                    <a:pt x="2104" y="310"/>
                    <a:pt x="2104" y="310"/>
                    <a:pt x="2104" y="310"/>
                  </a:cubicBezTo>
                  <a:cubicBezTo>
                    <a:pt x="2082" y="311"/>
                    <a:pt x="2082" y="311"/>
                    <a:pt x="2082" y="311"/>
                  </a:cubicBezTo>
                  <a:cubicBezTo>
                    <a:pt x="2066" y="311"/>
                    <a:pt x="2066" y="311"/>
                    <a:pt x="2066" y="311"/>
                  </a:cubicBezTo>
                  <a:cubicBezTo>
                    <a:pt x="2049" y="311"/>
                    <a:pt x="2038" y="307"/>
                    <a:pt x="2033" y="299"/>
                  </a:cubicBezTo>
                  <a:cubicBezTo>
                    <a:pt x="2029" y="290"/>
                    <a:pt x="2027" y="270"/>
                    <a:pt x="2027" y="239"/>
                  </a:cubicBezTo>
                  <a:cubicBezTo>
                    <a:pt x="2027" y="130"/>
                    <a:pt x="2027" y="130"/>
                    <a:pt x="2027" y="130"/>
                  </a:cubicBezTo>
                  <a:cubicBezTo>
                    <a:pt x="2027" y="109"/>
                    <a:pt x="2027" y="109"/>
                    <a:pt x="2027" y="109"/>
                  </a:cubicBezTo>
                  <a:close/>
                  <a:moveTo>
                    <a:pt x="3460" y="20"/>
                  </a:moveTo>
                  <a:cubicBezTo>
                    <a:pt x="3460" y="30"/>
                    <a:pt x="3466" y="35"/>
                    <a:pt x="3479" y="35"/>
                  </a:cubicBezTo>
                  <a:cubicBezTo>
                    <a:pt x="3509" y="35"/>
                    <a:pt x="3533" y="44"/>
                    <a:pt x="3550" y="61"/>
                  </a:cubicBezTo>
                  <a:cubicBezTo>
                    <a:pt x="3568" y="79"/>
                    <a:pt x="3578" y="103"/>
                    <a:pt x="3580" y="134"/>
                  </a:cubicBezTo>
                  <a:cubicBezTo>
                    <a:pt x="3582" y="238"/>
                    <a:pt x="3582" y="238"/>
                    <a:pt x="3582" y="238"/>
                  </a:cubicBezTo>
                  <a:cubicBezTo>
                    <a:pt x="3582" y="279"/>
                    <a:pt x="3582" y="279"/>
                    <a:pt x="3582" y="279"/>
                  </a:cubicBezTo>
                  <a:cubicBezTo>
                    <a:pt x="3582" y="372"/>
                    <a:pt x="3577" y="443"/>
                    <a:pt x="3565" y="493"/>
                  </a:cubicBezTo>
                  <a:cubicBezTo>
                    <a:pt x="3554" y="543"/>
                    <a:pt x="3535" y="581"/>
                    <a:pt x="3508" y="607"/>
                  </a:cubicBezTo>
                  <a:cubicBezTo>
                    <a:pt x="3468" y="645"/>
                    <a:pt x="3415" y="664"/>
                    <a:pt x="3351" y="664"/>
                  </a:cubicBezTo>
                  <a:cubicBezTo>
                    <a:pt x="3287" y="664"/>
                    <a:pt x="3235" y="646"/>
                    <a:pt x="3194" y="608"/>
                  </a:cubicBezTo>
                  <a:cubicBezTo>
                    <a:pt x="3167" y="584"/>
                    <a:pt x="3149" y="554"/>
                    <a:pt x="3141" y="520"/>
                  </a:cubicBezTo>
                  <a:cubicBezTo>
                    <a:pt x="3132" y="485"/>
                    <a:pt x="3128" y="427"/>
                    <a:pt x="3128" y="346"/>
                  </a:cubicBezTo>
                  <a:cubicBezTo>
                    <a:pt x="3127" y="256"/>
                    <a:pt x="3127" y="256"/>
                    <a:pt x="3127" y="256"/>
                  </a:cubicBezTo>
                  <a:cubicBezTo>
                    <a:pt x="3135" y="129"/>
                    <a:pt x="3135" y="129"/>
                    <a:pt x="3135" y="129"/>
                  </a:cubicBezTo>
                  <a:cubicBezTo>
                    <a:pt x="3137" y="96"/>
                    <a:pt x="3141" y="74"/>
                    <a:pt x="3148" y="63"/>
                  </a:cubicBezTo>
                  <a:cubicBezTo>
                    <a:pt x="3155" y="52"/>
                    <a:pt x="3169" y="44"/>
                    <a:pt x="3190" y="40"/>
                  </a:cubicBezTo>
                  <a:cubicBezTo>
                    <a:pt x="3200" y="38"/>
                    <a:pt x="3206" y="36"/>
                    <a:pt x="3209" y="34"/>
                  </a:cubicBezTo>
                  <a:cubicBezTo>
                    <a:pt x="3211" y="32"/>
                    <a:pt x="3213" y="28"/>
                    <a:pt x="3213" y="23"/>
                  </a:cubicBezTo>
                  <a:cubicBezTo>
                    <a:pt x="3213" y="13"/>
                    <a:pt x="3204" y="8"/>
                    <a:pt x="3187" y="8"/>
                  </a:cubicBezTo>
                  <a:cubicBezTo>
                    <a:pt x="3179" y="8"/>
                    <a:pt x="3168" y="9"/>
                    <a:pt x="3152" y="10"/>
                  </a:cubicBezTo>
                  <a:cubicBezTo>
                    <a:pt x="3112" y="14"/>
                    <a:pt x="3075" y="16"/>
                    <a:pt x="3042" y="16"/>
                  </a:cubicBezTo>
                  <a:cubicBezTo>
                    <a:pt x="3019" y="16"/>
                    <a:pt x="2986" y="13"/>
                    <a:pt x="2944" y="9"/>
                  </a:cubicBezTo>
                  <a:cubicBezTo>
                    <a:pt x="2934" y="8"/>
                    <a:pt x="2927" y="8"/>
                    <a:pt x="2923" y="8"/>
                  </a:cubicBezTo>
                  <a:cubicBezTo>
                    <a:pt x="2912" y="8"/>
                    <a:pt x="2906" y="12"/>
                    <a:pt x="2906" y="21"/>
                  </a:cubicBezTo>
                  <a:cubicBezTo>
                    <a:pt x="2906" y="30"/>
                    <a:pt x="2912" y="35"/>
                    <a:pt x="2925" y="37"/>
                  </a:cubicBezTo>
                  <a:cubicBezTo>
                    <a:pt x="2946" y="40"/>
                    <a:pt x="2965" y="45"/>
                    <a:pt x="2981" y="53"/>
                  </a:cubicBezTo>
                  <a:cubicBezTo>
                    <a:pt x="2995" y="60"/>
                    <a:pt x="3004" y="68"/>
                    <a:pt x="3009" y="77"/>
                  </a:cubicBezTo>
                  <a:cubicBezTo>
                    <a:pt x="3014" y="86"/>
                    <a:pt x="3016" y="103"/>
                    <a:pt x="3016" y="125"/>
                  </a:cubicBezTo>
                  <a:cubicBezTo>
                    <a:pt x="3017" y="217"/>
                    <a:pt x="3017" y="217"/>
                    <a:pt x="3017" y="217"/>
                  </a:cubicBezTo>
                  <a:cubicBezTo>
                    <a:pt x="3012" y="413"/>
                    <a:pt x="3012" y="413"/>
                    <a:pt x="3012" y="413"/>
                  </a:cubicBezTo>
                  <a:cubicBezTo>
                    <a:pt x="3012" y="539"/>
                    <a:pt x="3044" y="625"/>
                    <a:pt x="3108" y="669"/>
                  </a:cubicBezTo>
                  <a:cubicBezTo>
                    <a:pt x="3156" y="701"/>
                    <a:pt x="3222" y="717"/>
                    <a:pt x="3308" y="717"/>
                  </a:cubicBezTo>
                  <a:cubicBezTo>
                    <a:pt x="3430" y="717"/>
                    <a:pt x="3516" y="678"/>
                    <a:pt x="3567" y="600"/>
                  </a:cubicBezTo>
                  <a:cubicBezTo>
                    <a:pt x="3588" y="567"/>
                    <a:pt x="3603" y="521"/>
                    <a:pt x="3613" y="462"/>
                  </a:cubicBezTo>
                  <a:cubicBezTo>
                    <a:pt x="3622" y="402"/>
                    <a:pt x="3627" y="324"/>
                    <a:pt x="3627" y="227"/>
                  </a:cubicBezTo>
                  <a:cubicBezTo>
                    <a:pt x="3628" y="165"/>
                    <a:pt x="3628" y="165"/>
                    <a:pt x="3628" y="165"/>
                  </a:cubicBezTo>
                  <a:cubicBezTo>
                    <a:pt x="3628" y="121"/>
                    <a:pt x="3628" y="121"/>
                    <a:pt x="3628" y="121"/>
                  </a:cubicBezTo>
                  <a:cubicBezTo>
                    <a:pt x="3628" y="69"/>
                    <a:pt x="3641" y="41"/>
                    <a:pt x="3667" y="37"/>
                  </a:cubicBezTo>
                  <a:cubicBezTo>
                    <a:pt x="3686" y="33"/>
                    <a:pt x="3686" y="33"/>
                    <a:pt x="3686" y="33"/>
                  </a:cubicBezTo>
                  <a:cubicBezTo>
                    <a:pt x="3695" y="32"/>
                    <a:pt x="3699" y="28"/>
                    <a:pt x="3699" y="21"/>
                  </a:cubicBezTo>
                  <a:cubicBezTo>
                    <a:pt x="3699" y="12"/>
                    <a:pt x="3694" y="7"/>
                    <a:pt x="3685" y="7"/>
                  </a:cubicBezTo>
                  <a:cubicBezTo>
                    <a:pt x="3680" y="7"/>
                    <a:pt x="3675" y="8"/>
                    <a:pt x="3669" y="8"/>
                  </a:cubicBezTo>
                  <a:cubicBezTo>
                    <a:pt x="3656" y="10"/>
                    <a:pt x="3641" y="12"/>
                    <a:pt x="3624" y="13"/>
                  </a:cubicBezTo>
                  <a:cubicBezTo>
                    <a:pt x="3574" y="15"/>
                    <a:pt x="3574" y="15"/>
                    <a:pt x="3574" y="15"/>
                  </a:cubicBezTo>
                  <a:cubicBezTo>
                    <a:pt x="3521" y="12"/>
                    <a:pt x="3521" y="12"/>
                    <a:pt x="3521" y="12"/>
                  </a:cubicBezTo>
                  <a:cubicBezTo>
                    <a:pt x="3500" y="11"/>
                    <a:pt x="3487" y="10"/>
                    <a:pt x="3481" y="9"/>
                  </a:cubicBezTo>
                  <a:cubicBezTo>
                    <a:pt x="3475" y="8"/>
                    <a:pt x="3472" y="8"/>
                    <a:pt x="3469" y="8"/>
                  </a:cubicBezTo>
                  <a:cubicBezTo>
                    <a:pt x="3463" y="8"/>
                    <a:pt x="3460" y="12"/>
                    <a:pt x="3460" y="20"/>
                  </a:cubicBezTo>
                  <a:cubicBezTo>
                    <a:pt x="3460" y="20"/>
                    <a:pt x="3460" y="20"/>
                    <a:pt x="3460" y="20"/>
                  </a:cubicBezTo>
                  <a:close/>
                  <a:moveTo>
                    <a:pt x="4141" y="99"/>
                  </a:moveTo>
                  <a:cubicBezTo>
                    <a:pt x="4106" y="58"/>
                    <a:pt x="4106" y="58"/>
                    <a:pt x="4106" y="58"/>
                  </a:cubicBezTo>
                  <a:cubicBezTo>
                    <a:pt x="4087" y="35"/>
                    <a:pt x="4074" y="21"/>
                    <a:pt x="4068" y="16"/>
                  </a:cubicBezTo>
                  <a:cubicBezTo>
                    <a:pt x="4062" y="12"/>
                    <a:pt x="4054" y="9"/>
                    <a:pt x="4043" y="9"/>
                  </a:cubicBezTo>
                  <a:cubicBezTo>
                    <a:pt x="4036" y="9"/>
                    <a:pt x="4027" y="10"/>
                    <a:pt x="4015" y="11"/>
                  </a:cubicBezTo>
                  <a:cubicBezTo>
                    <a:pt x="3985" y="14"/>
                    <a:pt x="3957" y="16"/>
                    <a:pt x="3931" y="16"/>
                  </a:cubicBezTo>
                  <a:cubicBezTo>
                    <a:pt x="3910" y="16"/>
                    <a:pt x="3910" y="16"/>
                    <a:pt x="3910" y="16"/>
                  </a:cubicBezTo>
                  <a:cubicBezTo>
                    <a:pt x="3875" y="14"/>
                    <a:pt x="3875" y="14"/>
                    <a:pt x="3875" y="14"/>
                  </a:cubicBezTo>
                  <a:cubicBezTo>
                    <a:pt x="3863" y="14"/>
                    <a:pt x="3858" y="19"/>
                    <a:pt x="3858" y="29"/>
                  </a:cubicBezTo>
                  <a:cubicBezTo>
                    <a:pt x="3858" y="37"/>
                    <a:pt x="3863" y="41"/>
                    <a:pt x="3873" y="42"/>
                  </a:cubicBezTo>
                  <a:cubicBezTo>
                    <a:pt x="3950" y="47"/>
                    <a:pt x="3988" y="102"/>
                    <a:pt x="3988" y="205"/>
                  </a:cubicBezTo>
                  <a:cubicBezTo>
                    <a:pt x="3988" y="424"/>
                    <a:pt x="3988" y="424"/>
                    <a:pt x="3988" y="424"/>
                  </a:cubicBezTo>
                  <a:cubicBezTo>
                    <a:pt x="3984" y="543"/>
                    <a:pt x="3984" y="543"/>
                    <a:pt x="3984" y="543"/>
                  </a:cubicBezTo>
                  <a:cubicBezTo>
                    <a:pt x="3984" y="585"/>
                    <a:pt x="3979" y="616"/>
                    <a:pt x="3967" y="638"/>
                  </a:cubicBezTo>
                  <a:cubicBezTo>
                    <a:pt x="3956" y="660"/>
                    <a:pt x="3938" y="675"/>
                    <a:pt x="3914" y="682"/>
                  </a:cubicBezTo>
                  <a:cubicBezTo>
                    <a:pt x="3904" y="685"/>
                    <a:pt x="3899" y="689"/>
                    <a:pt x="3899" y="696"/>
                  </a:cubicBezTo>
                  <a:cubicBezTo>
                    <a:pt x="3899" y="705"/>
                    <a:pt x="3903" y="709"/>
                    <a:pt x="3913" y="709"/>
                  </a:cubicBezTo>
                  <a:cubicBezTo>
                    <a:pt x="3918" y="709"/>
                    <a:pt x="3927" y="708"/>
                    <a:pt x="3938" y="706"/>
                  </a:cubicBezTo>
                  <a:cubicBezTo>
                    <a:pt x="3965" y="701"/>
                    <a:pt x="3995" y="699"/>
                    <a:pt x="4029" y="699"/>
                  </a:cubicBezTo>
                  <a:cubicBezTo>
                    <a:pt x="4064" y="699"/>
                    <a:pt x="4095" y="701"/>
                    <a:pt x="4123" y="706"/>
                  </a:cubicBezTo>
                  <a:cubicBezTo>
                    <a:pt x="4133" y="707"/>
                    <a:pt x="4139" y="708"/>
                    <a:pt x="4143" y="708"/>
                  </a:cubicBezTo>
                  <a:cubicBezTo>
                    <a:pt x="4154" y="708"/>
                    <a:pt x="4159" y="702"/>
                    <a:pt x="4159" y="692"/>
                  </a:cubicBezTo>
                  <a:cubicBezTo>
                    <a:pt x="4159" y="685"/>
                    <a:pt x="4154" y="680"/>
                    <a:pt x="4144" y="679"/>
                  </a:cubicBezTo>
                  <a:cubicBezTo>
                    <a:pt x="4089" y="674"/>
                    <a:pt x="4056" y="653"/>
                    <a:pt x="4045" y="615"/>
                  </a:cubicBezTo>
                  <a:cubicBezTo>
                    <a:pt x="4035" y="580"/>
                    <a:pt x="4030" y="510"/>
                    <a:pt x="4030" y="406"/>
                  </a:cubicBezTo>
                  <a:cubicBezTo>
                    <a:pt x="4030" y="210"/>
                    <a:pt x="4030" y="210"/>
                    <a:pt x="4030" y="210"/>
                  </a:cubicBezTo>
                  <a:cubicBezTo>
                    <a:pt x="4030" y="195"/>
                    <a:pt x="4030" y="195"/>
                    <a:pt x="4030" y="195"/>
                  </a:cubicBezTo>
                  <a:cubicBezTo>
                    <a:pt x="4030" y="180"/>
                    <a:pt x="4034" y="173"/>
                    <a:pt x="4042" y="173"/>
                  </a:cubicBezTo>
                  <a:cubicBezTo>
                    <a:pt x="4045" y="173"/>
                    <a:pt x="4051" y="177"/>
                    <a:pt x="4059" y="186"/>
                  </a:cubicBezTo>
                  <a:cubicBezTo>
                    <a:pt x="4518" y="696"/>
                    <a:pt x="4518" y="696"/>
                    <a:pt x="4518" y="696"/>
                  </a:cubicBezTo>
                  <a:cubicBezTo>
                    <a:pt x="4525" y="703"/>
                    <a:pt x="4531" y="707"/>
                    <a:pt x="4537" y="707"/>
                  </a:cubicBezTo>
                  <a:cubicBezTo>
                    <a:pt x="4544" y="707"/>
                    <a:pt x="4547" y="703"/>
                    <a:pt x="4547" y="694"/>
                  </a:cubicBezTo>
                  <a:cubicBezTo>
                    <a:pt x="4545" y="630"/>
                    <a:pt x="4545" y="630"/>
                    <a:pt x="4545" y="630"/>
                  </a:cubicBezTo>
                  <a:cubicBezTo>
                    <a:pt x="4544" y="592"/>
                    <a:pt x="4544" y="592"/>
                    <a:pt x="4544" y="592"/>
                  </a:cubicBezTo>
                  <a:cubicBezTo>
                    <a:pt x="4545" y="536"/>
                    <a:pt x="4545" y="536"/>
                    <a:pt x="4545" y="536"/>
                  </a:cubicBezTo>
                  <a:cubicBezTo>
                    <a:pt x="4547" y="493"/>
                    <a:pt x="4547" y="493"/>
                    <a:pt x="4547" y="493"/>
                  </a:cubicBezTo>
                  <a:cubicBezTo>
                    <a:pt x="4554" y="177"/>
                    <a:pt x="4554" y="177"/>
                    <a:pt x="4554" y="177"/>
                  </a:cubicBezTo>
                  <a:cubicBezTo>
                    <a:pt x="4554" y="153"/>
                    <a:pt x="4554" y="153"/>
                    <a:pt x="4554" y="153"/>
                  </a:cubicBezTo>
                  <a:cubicBezTo>
                    <a:pt x="4554" y="84"/>
                    <a:pt x="4576" y="45"/>
                    <a:pt x="4619" y="37"/>
                  </a:cubicBezTo>
                  <a:cubicBezTo>
                    <a:pt x="4630" y="35"/>
                    <a:pt x="4635" y="30"/>
                    <a:pt x="4635" y="22"/>
                  </a:cubicBezTo>
                  <a:cubicBezTo>
                    <a:pt x="4635" y="12"/>
                    <a:pt x="4630" y="7"/>
                    <a:pt x="4619" y="7"/>
                  </a:cubicBezTo>
                  <a:cubicBezTo>
                    <a:pt x="4616" y="7"/>
                    <a:pt x="4611" y="8"/>
                    <a:pt x="4605" y="8"/>
                  </a:cubicBezTo>
                  <a:cubicBezTo>
                    <a:pt x="4554" y="15"/>
                    <a:pt x="4517" y="18"/>
                    <a:pt x="4494" y="18"/>
                  </a:cubicBezTo>
                  <a:cubicBezTo>
                    <a:pt x="4482" y="18"/>
                    <a:pt x="4468" y="17"/>
                    <a:pt x="4450" y="15"/>
                  </a:cubicBezTo>
                  <a:cubicBezTo>
                    <a:pt x="4423" y="12"/>
                    <a:pt x="4404" y="10"/>
                    <a:pt x="4392" y="10"/>
                  </a:cubicBezTo>
                  <a:cubicBezTo>
                    <a:pt x="4382" y="10"/>
                    <a:pt x="4377" y="14"/>
                    <a:pt x="4377" y="23"/>
                  </a:cubicBezTo>
                  <a:cubicBezTo>
                    <a:pt x="4377" y="31"/>
                    <a:pt x="4383" y="35"/>
                    <a:pt x="4394" y="35"/>
                  </a:cubicBezTo>
                  <a:cubicBezTo>
                    <a:pt x="4440" y="39"/>
                    <a:pt x="4472" y="54"/>
                    <a:pt x="4488" y="82"/>
                  </a:cubicBezTo>
                  <a:cubicBezTo>
                    <a:pt x="4504" y="110"/>
                    <a:pt x="4512" y="163"/>
                    <a:pt x="4512" y="242"/>
                  </a:cubicBezTo>
                  <a:cubicBezTo>
                    <a:pt x="4512" y="310"/>
                    <a:pt x="4510" y="380"/>
                    <a:pt x="4507" y="455"/>
                  </a:cubicBezTo>
                  <a:cubicBezTo>
                    <a:pt x="4507" y="475"/>
                    <a:pt x="4503" y="486"/>
                    <a:pt x="4496" y="486"/>
                  </a:cubicBezTo>
                  <a:cubicBezTo>
                    <a:pt x="4488" y="486"/>
                    <a:pt x="4473" y="473"/>
                    <a:pt x="4450" y="447"/>
                  </a:cubicBezTo>
                  <a:cubicBezTo>
                    <a:pt x="4433" y="428"/>
                    <a:pt x="4433" y="428"/>
                    <a:pt x="4433" y="428"/>
                  </a:cubicBezTo>
                  <a:cubicBezTo>
                    <a:pt x="4166" y="128"/>
                    <a:pt x="4166" y="128"/>
                    <a:pt x="4166" y="128"/>
                  </a:cubicBezTo>
                  <a:cubicBezTo>
                    <a:pt x="4163" y="125"/>
                    <a:pt x="4155" y="115"/>
                    <a:pt x="4141" y="99"/>
                  </a:cubicBezTo>
                  <a:cubicBezTo>
                    <a:pt x="4141" y="99"/>
                    <a:pt x="4141" y="99"/>
                    <a:pt x="4141" y="99"/>
                  </a:cubicBezTo>
                  <a:close/>
                  <a:moveTo>
                    <a:pt x="5037" y="117"/>
                  </a:moveTo>
                  <a:cubicBezTo>
                    <a:pt x="5037" y="88"/>
                    <a:pt x="5041" y="69"/>
                    <a:pt x="5048" y="60"/>
                  </a:cubicBezTo>
                  <a:cubicBezTo>
                    <a:pt x="5055" y="50"/>
                    <a:pt x="5070" y="44"/>
                    <a:pt x="5094" y="40"/>
                  </a:cubicBezTo>
                  <a:cubicBezTo>
                    <a:pt x="5101" y="39"/>
                    <a:pt x="5105" y="37"/>
                    <a:pt x="5107" y="35"/>
                  </a:cubicBezTo>
                  <a:cubicBezTo>
                    <a:pt x="5109" y="33"/>
                    <a:pt x="5110" y="29"/>
                    <a:pt x="5110" y="23"/>
                  </a:cubicBezTo>
                  <a:cubicBezTo>
                    <a:pt x="5110" y="15"/>
                    <a:pt x="5104" y="10"/>
                    <a:pt x="5093" y="10"/>
                  </a:cubicBezTo>
                  <a:cubicBezTo>
                    <a:pt x="5074" y="10"/>
                    <a:pt x="5048" y="12"/>
                    <a:pt x="5013" y="14"/>
                  </a:cubicBezTo>
                  <a:cubicBezTo>
                    <a:pt x="4976" y="17"/>
                    <a:pt x="4976" y="17"/>
                    <a:pt x="4976" y="17"/>
                  </a:cubicBezTo>
                  <a:cubicBezTo>
                    <a:pt x="4948" y="19"/>
                    <a:pt x="4925" y="21"/>
                    <a:pt x="4906" y="21"/>
                  </a:cubicBezTo>
                  <a:cubicBezTo>
                    <a:pt x="4878" y="21"/>
                    <a:pt x="4857" y="19"/>
                    <a:pt x="4845" y="17"/>
                  </a:cubicBezTo>
                  <a:cubicBezTo>
                    <a:pt x="4833" y="14"/>
                    <a:pt x="4824" y="13"/>
                    <a:pt x="4818" y="12"/>
                  </a:cubicBezTo>
                  <a:cubicBezTo>
                    <a:pt x="4810" y="12"/>
                    <a:pt x="4806" y="17"/>
                    <a:pt x="4806" y="26"/>
                  </a:cubicBezTo>
                  <a:cubicBezTo>
                    <a:pt x="4806" y="32"/>
                    <a:pt x="4808" y="37"/>
                    <a:pt x="4813" y="39"/>
                  </a:cubicBezTo>
                  <a:cubicBezTo>
                    <a:pt x="4818" y="42"/>
                    <a:pt x="4829" y="45"/>
                    <a:pt x="4846" y="47"/>
                  </a:cubicBezTo>
                  <a:cubicBezTo>
                    <a:pt x="4875" y="52"/>
                    <a:pt x="4894" y="60"/>
                    <a:pt x="4905" y="74"/>
                  </a:cubicBezTo>
                  <a:cubicBezTo>
                    <a:pt x="4916" y="87"/>
                    <a:pt x="4921" y="109"/>
                    <a:pt x="4921" y="140"/>
                  </a:cubicBezTo>
                  <a:cubicBezTo>
                    <a:pt x="4921" y="541"/>
                    <a:pt x="4921" y="541"/>
                    <a:pt x="4921" y="541"/>
                  </a:cubicBezTo>
                  <a:cubicBezTo>
                    <a:pt x="4921" y="586"/>
                    <a:pt x="4921" y="586"/>
                    <a:pt x="4921" y="586"/>
                  </a:cubicBezTo>
                  <a:cubicBezTo>
                    <a:pt x="4921" y="615"/>
                    <a:pt x="4917" y="636"/>
                    <a:pt x="4909" y="649"/>
                  </a:cubicBezTo>
                  <a:cubicBezTo>
                    <a:pt x="4901" y="661"/>
                    <a:pt x="4885" y="672"/>
                    <a:pt x="4861" y="681"/>
                  </a:cubicBezTo>
                  <a:cubicBezTo>
                    <a:pt x="4846" y="693"/>
                    <a:pt x="4846" y="693"/>
                    <a:pt x="4846" y="693"/>
                  </a:cubicBezTo>
                  <a:cubicBezTo>
                    <a:pt x="4847" y="697"/>
                    <a:pt x="4847" y="697"/>
                    <a:pt x="4847" y="697"/>
                  </a:cubicBezTo>
                  <a:cubicBezTo>
                    <a:pt x="4849" y="704"/>
                    <a:pt x="4854" y="708"/>
                    <a:pt x="4861" y="708"/>
                  </a:cubicBezTo>
                  <a:cubicBezTo>
                    <a:pt x="4869" y="708"/>
                    <a:pt x="4881" y="706"/>
                    <a:pt x="4898" y="703"/>
                  </a:cubicBezTo>
                  <a:cubicBezTo>
                    <a:pt x="4917" y="699"/>
                    <a:pt x="4944" y="698"/>
                    <a:pt x="4977" y="698"/>
                  </a:cubicBezTo>
                  <a:cubicBezTo>
                    <a:pt x="5005" y="698"/>
                    <a:pt x="5040" y="700"/>
                    <a:pt x="5084" y="705"/>
                  </a:cubicBezTo>
                  <a:cubicBezTo>
                    <a:pt x="5101" y="707"/>
                    <a:pt x="5115" y="708"/>
                    <a:pt x="5124" y="708"/>
                  </a:cubicBezTo>
                  <a:cubicBezTo>
                    <a:pt x="5146" y="708"/>
                    <a:pt x="5157" y="703"/>
                    <a:pt x="5157" y="693"/>
                  </a:cubicBezTo>
                  <a:cubicBezTo>
                    <a:pt x="5157" y="682"/>
                    <a:pt x="5149" y="677"/>
                    <a:pt x="5132" y="677"/>
                  </a:cubicBezTo>
                  <a:cubicBezTo>
                    <a:pt x="5107" y="677"/>
                    <a:pt x="5087" y="670"/>
                    <a:pt x="5071" y="657"/>
                  </a:cubicBezTo>
                  <a:cubicBezTo>
                    <a:pt x="5055" y="643"/>
                    <a:pt x="5046" y="623"/>
                    <a:pt x="5041" y="597"/>
                  </a:cubicBezTo>
                  <a:cubicBezTo>
                    <a:pt x="5037" y="547"/>
                    <a:pt x="5037" y="547"/>
                    <a:pt x="5037" y="547"/>
                  </a:cubicBezTo>
                  <a:cubicBezTo>
                    <a:pt x="5037" y="117"/>
                    <a:pt x="5037" y="117"/>
                    <a:pt x="5037" y="117"/>
                  </a:cubicBezTo>
                  <a:close/>
                  <a:moveTo>
                    <a:pt x="5513" y="83"/>
                  </a:moveTo>
                  <a:cubicBezTo>
                    <a:pt x="5513" y="58"/>
                    <a:pt x="5526" y="44"/>
                    <a:pt x="5550" y="39"/>
                  </a:cubicBezTo>
                  <a:cubicBezTo>
                    <a:pt x="5565" y="36"/>
                    <a:pt x="5572" y="31"/>
                    <a:pt x="5572" y="23"/>
                  </a:cubicBezTo>
                  <a:cubicBezTo>
                    <a:pt x="5572" y="14"/>
                    <a:pt x="5567" y="9"/>
                    <a:pt x="5558" y="9"/>
                  </a:cubicBezTo>
                  <a:cubicBezTo>
                    <a:pt x="5551" y="9"/>
                    <a:pt x="5536" y="10"/>
                    <a:pt x="5514" y="11"/>
                  </a:cubicBezTo>
                  <a:cubicBezTo>
                    <a:pt x="5461" y="14"/>
                    <a:pt x="5461" y="14"/>
                    <a:pt x="5461" y="14"/>
                  </a:cubicBezTo>
                  <a:cubicBezTo>
                    <a:pt x="5376" y="11"/>
                    <a:pt x="5376" y="11"/>
                    <a:pt x="5376" y="11"/>
                  </a:cubicBezTo>
                  <a:cubicBezTo>
                    <a:pt x="5353" y="11"/>
                    <a:pt x="5333" y="10"/>
                    <a:pt x="5316" y="8"/>
                  </a:cubicBezTo>
                  <a:cubicBezTo>
                    <a:pt x="5309" y="8"/>
                    <a:pt x="5304" y="7"/>
                    <a:pt x="5301" y="7"/>
                  </a:cubicBezTo>
                  <a:cubicBezTo>
                    <a:pt x="5292" y="7"/>
                    <a:pt x="5287" y="12"/>
                    <a:pt x="5287" y="21"/>
                  </a:cubicBezTo>
                  <a:cubicBezTo>
                    <a:pt x="5287" y="30"/>
                    <a:pt x="5294" y="35"/>
                    <a:pt x="5307" y="38"/>
                  </a:cubicBezTo>
                  <a:cubicBezTo>
                    <a:pt x="5331" y="43"/>
                    <a:pt x="5349" y="56"/>
                    <a:pt x="5363" y="76"/>
                  </a:cubicBezTo>
                  <a:cubicBezTo>
                    <a:pt x="5377" y="95"/>
                    <a:pt x="5395" y="136"/>
                    <a:pt x="5418" y="198"/>
                  </a:cubicBezTo>
                  <a:cubicBezTo>
                    <a:pt x="5438" y="251"/>
                    <a:pt x="5462" y="311"/>
                    <a:pt x="5491" y="377"/>
                  </a:cubicBezTo>
                  <a:cubicBezTo>
                    <a:pt x="5611" y="649"/>
                    <a:pt x="5611" y="649"/>
                    <a:pt x="5611" y="649"/>
                  </a:cubicBezTo>
                  <a:cubicBezTo>
                    <a:pt x="5624" y="679"/>
                    <a:pt x="5624" y="679"/>
                    <a:pt x="5624" y="679"/>
                  </a:cubicBezTo>
                  <a:cubicBezTo>
                    <a:pt x="5635" y="705"/>
                    <a:pt x="5635" y="705"/>
                    <a:pt x="5635" y="705"/>
                  </a:cubicBezTo>
                  <a:cubicBezTo>
                    <a:pt x="5639" y="713"/>
                    <a:pt x="5644" y="717"/>
                    <a:pt x="5651" y="717"/>
                  </a:cubicBezTo>
                  <a:cubicBezTo>
                    <a:pt x="5660" y="717"/>
                    <a:pt x="5668" y="710"/>
                    <a:pt x="5675" y="695"/>
                  </a:cubicBezTo>
                  <a:cubicBezTo>
                    <a:pt x="5677" y="689"/>
                    <a:pt x="5687" y="667"/>
                    <a:pt x="5705" y="630"/>
                  </a:cubicBezTo>
                  <a:cubicBezTo>
                    <a:pt x="5708" y="626"/>
                    <a:pt x="5723" y="592"/>
                    <a:pt x="5751" y="530"/>
                  </a:cubicBezTo>
                  <a:cubicBezTo>
                    <a:pt x="5837" y="340"/>
                    <a:pt x="5837" y="340"/>
                    <a:pt x="5837" y="340"/>
                  </a:cubicBezTo>
                  <a:cubicBezTo>
                    <a:pt x="5912" y="166"/>
                    <a:pt x="5912" y="166"/>
                    <a:pt x="5912" y="166"/>
                  </a:cubicBezTo>
                  <a:cubicBezTo>
                    <a:pt x="5935" y="114"/>
                    <a:pt x="5953" y="81"/>
                    <a:pt x="5965" y="64"/>
                  </a:cubicBezTo>
                  <a:cubicBezTo>
                    <a:pt x="5977" y="48"/>
                    <a:pt x="5993" y="38"/>
                    <a:pt x="6013" y="34"/>
                  </a:cubicBezTo>
                  <a:cubicBezTo>
                    <a:pt x="6023" y="32"/>
                    <a:pt x="6028" y="27"/>
                    <a:pt x="6028" y="19"/>
                  </a:cubicBezTo>
                  <a:cubicBezTo>
                    <a:pt x="6028" y="11"/>
                    <a:pt x="6025" y="6"/>
                    <a:pt x="6019" y="6"/>
                  </a:cubicBezTo>
                  <a:cubicBezTo>
                    <a:pt x="6014" y="6"/>
                    <a:pt x="6008" y="7"/>
                    <a:pt x="5999" y="8"/>
                  </a:cubicBezTo>
                  <a:cubicBezTo>
                    <a:pt x="5976" y="12"/>
                    <a:pt x="5950" y="14"/>
                    <a:pt x="5919" y="14"/>
                  </a:cubicBezTo>
                  <a:cubicBezTo>
                    <a:pt x="5909" y="14"/>
                    <a:pt x="5892" y="14"/>
                    <a:pt x="5868" y="12"/>
                  </a:cubicBezTo>
                  <a:cubicBezTo>
                    <a:pt x="5815" y="9"/>
                    <a:pt x="5815" y="9"/>
                    <a:pt x="5815" y="9"/>
                  </a:cubicBezTo>
                  <a:cubicBezTo>
                    <a:pt x="5801" y="9"/>
                    <a:pt x="5792" y="8"/>
                    <a:pt x="5787" y="8"/>
                  </a:cubicBezTo>
                  <a:cubicBezTo>
                    <a:pt x="5779" y="8"/>
                    <a:pt x="5775" y="12"/>
                    <a:pt x="5775" y="20"/>
                  </a:cubicBezTo>
                  <a:cubicBezTo>
                    <a:pt x="5775" y="28"/>
                    <a:pt x="5781" y="33"/>
                    <a:pt x="5792" y="34"/>
                  </a:cubicBezTo>
                  <a:cubicBezTo>
                    <a:pt x="5820" y="38"/>
                    <a:pt x="5840" y="47"/>
                    <a:pt x="5855" y="60"/>
                  </a:cubicBezTo>
                  <a:cubicBezTo>
                    <a:pt x="5870" y="73"/>
                    <a:pt x="5877" y="91"/>
                    <a:pt x="5877" y="111"/>
                  </a:cubicBezTo>
                  <a:cubicBezTo>
                    <a:pt x="5877" y="148"/>
                    <a:pt x="5858" y="208"/>
                    <a:pt x="5821" y="290"/>
                  </a:cubicBezTo>
                  <a:cubicBezTo>
                    <a:pt x="5707" y="543"/>
                    <a:pt x="5707" y="543"/>
                    <a:pt x="5707" y="543"/>
                  </a:cubicBezTo>
                  <a:cubicBezTo>
                    <a:pt x="5703" y="552"/>
                    <a:pt x="5698" y="557"/>
                    <a:pt x="5695" y="557"/>
                  </a:cubicBezTo>
                  <a:cubicBezTo>
                    <a:pt x="5691" y="556"/>
                    <a:pt x="5686" y="550"/>
                    <a:pt x="5681" y="538"/>
                  </a:cubicBezTo>
                  <a:cubicBezTo>
                    <a:pt x="5568" y="262"/>
                    <a:pt x="5568" y="262"/>
                    <a:pt x="5568" y="262"/>
                  </a:cubicBezTo>
                  <a:cubicBezTo>
                    <a:pt x="5532" y="173"/>
                    <a:pt x="5513" y="113"/>
                    <a:pt x="5513" y="83"/>
                  </a:cubicBezTo>
                  <a:cubicBezTo>
                    <a:pt x="5513" y="83"/>
                    <a:pt x="5513" y="83"/>
                    <a:pt x="5513" y="83"/>
                  </a:cubicBezTo>
                  <a:close/>
                  <a:moveTo>
                    <a:pt x="6381" y="109"/>
                  </a:moveTo>
                  <a:cubicBezTo>
                    <a:pt x="6381" y="80"/>
                    <a:pt x="6390" y="63"/>
                    <a:pt x="6407" y="58"/>
                  </a:cubicBezTo>
                  <a:cubicBezTo>
                    <a:pt x="6441" y="54"/>
                    <a:pt x="6441" y="54"/>
                    <a:pt x="6441" y="54"/>
                  </a:cubicBezTo>
                  <a:cubicBezTo>
                    <a:pt x="6503" y="54"/>
                    <a:pt x="6503" y="54"/>
                    <a:pt x="6503" y="54"/>
                  </a:cubicBezTo>
                  <a:cubicBezTo>
                    <a:pt x="6557" y="54"/>
                    <a:pt x="6597" y="61"/>
                    <a:pt x="6621" y="76"/>
                  </a:cubicBezTo>
                  <a:cubicBezTo>
                    <a:pt x="6646" y="91"/>
                    <a:pt x="6658" y="116"/>
                    <a:pt x="6658" y="149"/>
                  </a:cubicBezTo>
                  <a:cubicBezTo>
                    <a:pt x="6658" y="164"/>
                    <a:pt x="6661" y="172"/>
                    <a:pt x="6667" y="171"/>
                  </a:cubicBezTo>
                  <a:cubicBezTo>
                    <a:pt x="6680" y="171"/>
                    <a:pt x="6687" y="158"/>
                    <a:pt x="6687" y="132"/>
                  </a:cubicBezTo>
                  <a:cubicBezTo>
                    <a:pt x="6687" y="119"/>
                    <a:pt x="6686" y="98"/>
                    <a:pt x="6683" y="69"/>
                  </a:cubicBezTo>
                  <a:cubicBezTo>
                    <a:pt x="6681" y="49"/>
                    <a:pt x="6680" y="35"/>
                    <a:pt x="6680" y="28"/>
                  </a:cubicBezTo>
                  <a:cubicBezTo>
                    <a:pt x="6680" y="17"/>
                    <a:pt x="6675" y="11"/>
                    <a:pt x="6665" y="11"/>
                  </a:cubicBezTo>
                  <a:cubicBezTo>
                    <a:pt x="6663" y="11"/>
                    <a:pt x="6661" y="11"/>
                    <a:pt x="6658" y="11"/>
                  </a:cubicBezTo>
                  <a:cubicBezTo>
                    <a:pt x="6633" y="14"/>
                    <a:pt x="6565" y="16"/>
                    <a:pt x="6455" y="16"/>
                  </a:cubicBezTo>
                  <a:cubicBezTo>
                    <a:pt x="6263" y="14"/>
                    <a:pt x="6263" y="14"/>
                    <a:pt x="6263" y="14"/>
                  </a:cubicBezTo>
                  <a:cubicBezTo>
                    <a:pt x="6213" y="12"/>
                    <a:pt x="6213" y="12"/>
                    <a:pt x="6213" y="12"/>
                  </a:cubicBezTo>
                  <a:cubicBezTo>
                    <a:pt x="6202" y="12"/>
                    <a:pt x="6194" y="12"/>
                    <a:pt x="6188" y="11"/>
                  </a:cubicBezTo>
                  <a:cubicBezTo>
                    <a:pt x="6180" y="11"/>
                    <a:pt x="6175" y="10"/>
                    <a:pt x="6173" y="10"/>
                  </a:cubicBezTo>
                  <a:cubicBezTo>
                    <a:pt x="6162" y="10"/>
                    <a:pt x="6156" y="14"/>
                    <a:pt x="6156" y="22"/>
                  </a:cubicBezTo>
                  <a:cubicBezTo>
                    <a:pt x="6156" y="31"/>
                    <a:pt x="6160" y="36"/>
                    <a:pt x="6170" y="37"/>
                  </a:cubicBezTo>
                  <a:cubicBezTo>
                    <a:pt x="6208" y="43"/>
                    <a:pt x="6234" y="52"/>
                    <a:pt x="6246" y="65"/>
                  </a:cubicBezTo>
                  <a:cubicBezTo>
                    <a:pt x="6258" y="79"/>
                    <a:pt x="6265" y="104"/>
                    <a:pt x="6265" y="142"/>
                  </a:cubicBezTo>
                  <a:cubicBezTo>
                    <a:pt x="6265" y="542"/>
                    <a:pt x="6265" y="542"/>
                    <a:pt x="6265" y="542"/>
                  </a:cubicBezTo>
                  <a:cubicBezTo>
                    <a:pt x="6265" y="572"/>
                    <a:pt x="6263" y="597"/>
                    <a:pt x="6259" y="614"/>
                  </a:cubicBezTo>
                  <a:cubicBezTo>
                    <a:pt x="6255" y="636"/>
                    <a:pt x="6249" y="650"/>
                    <a:pt x="6243" y="658"/>
                  </a:cubicBezTo>
                  <a:cubicBezTo>
                    <a:pt x="6236" y="667"/>
                    <a:pt x="6223" y="674"/>
                    <a:pt x="6203" y="682"/>
                  </a:cubicBezTo>
                  <a:cubicBezTo>
                    <a:pt x="6196" y="685"/>
                    <a:pt x="6192" y="690"/>
                    <a:pt x="6192" y="696"/>
                  </a:cubicBezTo>
                  <a:cubicBezTo>
                    <a:pt x="6193" y="703"/>
                    <a:pt x="6197" y="707"/>
                    <a:pt x="6205" y="707"/>
                  </a:cubicBezTo>
                  <a:cubicBezTo>
                    <a:pt x="6211" y="707"/>
                    <a:pt x="6221" y="707"/>
                    <a:pt x="6235" y="706"/>
                  </a:cubicBezTo>
                  <a:cubicBezTo>
                    <a:pt x="6285" y="703"/>
                    <a:pt x="6323" y="701"/>
                    <a:pt x="6347" y="701"/>
                  </a:cubicBezTo>
                  <a:cubicBezTo>
                    <a:pt x="6384" y="701"/>
                    <a:pt x="6413" y="702"/>
                    <a:pt x="6435" y="704"/>
                  </a:cubicBezTo>
                  <a:cubicBezTo>
                    <a:pt x="6493" y="710"/>
                    <a:pt x="6493" y="710"/>
                    <a:pt x="6493" y="710"/>
                  </a:cubicBezTo>
                  <a:cubicBezTo>
                    <a:pt x="6519" y="712"/>
                    <a:pt x="6543" y="714"/>
                    <a:pt x="6565" y="714"/>
                  </a:cubicBezTo>
                  <a:cubicBezTo>
                    <a:pt x="6602" y="714"/>
                    <a:pt x="6631" y="708"/>
                    <a:pt x="6653" y="697"/>
                  </a:cubicBezTo>
                  <a:cubicBezTo>
                    <a:pt x="6675" y="685"/>
                    <a:pt x="6694" y="667"/>
                    <a:pt x="6709" y="640"/>
                  </a:cubicBezTo>
                  <a:cubicBezTo>
                    <a:pt x="6727" y="609"/>
                    <a:pt x="6735" y="577"/>
                    <a:pt x="6735" y="544"/>
                  </a:cubicBezTo>
                  <a:cubicBezTo>
                    <a:pt x="6735" y="540"/>
                    <a:pt x="6734" y="536"/>
                    <a:pt x="6731" y="533"/>
                  </a:cubicBezTo>
                  <a:cubicBezTo>
                    <a:pt x="6728" y="530"/>
                    <a:pt x="6725" y="529"/>
                    <a:pt x="6722" y="530"/>
                  </a:cubicBezTo>
                  <a:cubicBezTo>
                    <a:pt x="6720" y="530"/>
                    <a:pt x="6718" y="532"/>
                    <a:pt x="6716" y="536"/>
                  </a:cubicBezTo>
                  <a:cubicBezTo>
                    <a:pt x="6674" y="620"/>
                    <a:pt x="6584" y="661"/>
                    <a:pt x="6448" y="661"/>
                  </a:cubicBezTo>
                  <a:cubicBezTo>
                    <a:pt x="6432" y="661"/>
                    <a:pt x="6420" y="659"/>
                    <a:pt x="6412" y="653"/>
                  </a:cubicBezTo>
                  <a:cubicBezTo>
                    <a:pt x="6404" y="648"/>
                    <a:pt x="6397" y="638"/>
                    <a:pt x="6392" y="622"/>
                  </a:cubicBezTo>
                  <a:cubicBezTo>
                    <a:pt x="6384" y="602"/>
                    <a:pt x="6381" y="567"/>
                    <a:pt x="6381" y="520"/>
                  </a:cubicBezTo>
                  <a:cubicBezTo>
                    <a:pt x="6381" y="475"/>
                    <a:pt x="6381" y="475"/>
                    <a:pt x="6381" y="475"/>
                  </a:cubicBezTo>
                  <a:cubicBezTo>
                    <a:pt x="6381" y="438"/>
                    <a:pt x="6382" y="412"/>
                    <a:pt x="6384" y="395"/>
                  </a:cubicBezTo>
                  <a:cubicBezTo>
                    <a:pt x="6386" y="380"/>
                    <a:pt x="6390" y="370"/>
                    <a:pt x="6395" y="366"/>
                  </a:cubicBezTo>
                  <a:cubicBezTo>
                    <a:pt x="6401" y="361"/>
                    <a:pt x="6412" y="358"/>
                    <a:pt x="6429" y="358"/>
                  </a:cubicBezTo>
                  <a:cubicBezTo>
                    <a:pt x="6463" y="358"/>
                    <a:pt x="6463" y="358"/>
                    <a:pt x="6463" y="358"/>
                  </a:cubicBezTo>
                  <a:cubicBezTo>
                    <a:pt x="6498" y="358"/>
                    <a:pt x="6521" y="359"/>
                    <a:pt x="6534" y="362"/>
                  </a:cubicBezTo>
                  <a:cubicBezTo>
                    <a:pt x="6546" y="364"/>
                    <a:pt x="6557" y="369"/>
                    <a:pt x="6566" y="377"/>
                  </a:cubicBezTo>
                  <a:cubicBezTo>
                    <a:pt x="6582" y="392"/>
                    <a:pt x="6592" y="414"/>
                    <a:pt x="6596" y="443"/>
                  </a:cubicBezTo>
                  <a:cubicBezTo>
                    <a:pt x="6598" y="456"/>
                    <a:pt x="6603" y="462"/>
                    <a:pt x="6612" y="462"/>
                  </a:cubicBezTo>
                  <a:cubicBezTo>
                    <a:pt x="6616" y="461"/>
                    <a:pt x="6619" y="460"/>
                    <a:pt x="6620" y="458"/>
                  </a:cubicBezTo>
                  <a:cubicBezTo>
                    <a:pt x="6621" y="457"/>
                    <a:pt x="6621" y="453"/>
                    <a:pt x="6621" y="449"/>
                  </a:cubicBezTo>
                  <a:cubicBezTo>
                    <a:pt x="6621" y="423"/>
                    <a:pt x="6621" y="423"/>
                    <a:pt x="6621" y="423"/>
                  </a:cubicBezTo>
                  <a:cubicBezTo>
                    <a:pt x="6621" y="404"/>
                    <a:pt x="6620" y="381"/>
                    <a:pt x="6618" y="355"/>
                  </a:cubicBezTo>
                  <a:cubicBezTo>
                    <a:pt x="6615" y="315"/>
                    <a:pt x="6613" y="290"/>
                    <a:pt x="6613" y="279"/>
                  </a:cubicBezTo>
                  <a:cubicBezTo>
                    <a:pt x="6613" y="273"/>
                    <a:pt x="6614" y="266"/>
                    <a:pt x="6614" y="257"/>
                  </a:cubicBezTo>
                  <a:cubicBezTo>
                    <a:pt x="6615" y="245"/>
                    <a:pt x="6616" y="237"/>
                    <a:pt x="6616" y="235"/>
                  </a:cubicBezTo>
                  <a:cubicBezTo>
                    <a:pt x="6616" y="225"/>
                    <a:pt x="6612" y="221"/>
                    <a:pt x="6605" y="221"/>
                  </a:cubicBezTo>
                  <a:cubicBezTo>
                    <a:pt x="6598" y="221"/>
                    <a:pt x="6593" y="225"/>
                    <a:pt x="6590" y="231"/>
                  </a:cubicBezTo>
                  <a:cubicBezTo>
                    <a:pt x="6578" y="255"/>
                    <a:pt x="6578" y="255"/>
                    <a:pt x="6578" y="255"/>
                  </a:cubicBezTo>
                  <a:cubicBezTo>
                    <a:pt x="6560" y="292"/>
                    <a:pt x="6534" y="310"/>
                    <a:pt x="6501" y="310"/>
                  </a:cubicBezTo>
                  <a:cubicBezTo>
                    <a:pt x="6458" y="310"/>
                    <a:pt x="6458" y="310"/>
                    <a:pt x="6458" y="310"/>
                  </a:cubicBezTo>
                  <a:cubicBezTo>
                    <a:pt x="6436" y="311"/>
                    <a:pt x="6436" y="311"/>
                    <a:pt x="6436" y="311"/>
                  </a:cubicBezTo>
                  <a:cubicBezTo>
                    <a:pt x="6420" y="311"/>
                    <a:pt x="6420" y="311"/>
                    <a:pt x="6420" y="311"/>
                  </a:cubicBezTo>
                  <a:cubicBezTo>
                    <a:pt x="6403" y="311"/>
                    <a:pt x="6392" y="307"/>
                    <a:pt x="6387" y="299"/>
                  </a:cubicBezTo>
                  <a:cubicBezTo>
                    <a:pt x="6383" y="290"/>
                    <a:pt x="6381" y="270"/>
                    <a:pt x="6381" y="239"/>
                  </a:cubicBezTo>
                  <a:cubicBezTo>
                    <a:pt x="6381" y="130"/>
                    <a:pt x="6381" y="130"/>
                    <a:pt x="6381" y="130"/>
                  </a:cubicBezTo>
                  <a:cubicBezTo>
                    <a:pt x="6381" y="109"/>
                    <a:pt x="6381" y="109"/>
                    <a:pt x="6381" y="109"/>
                  </a:cubicBezTo>
                  <a:close/>
                  <a:moveTo>
                    <a:pt x="7110" y="405"/>
                  </a:moveTo>
                  <a:cubicBezTo>
                    <a:pt x="7110" y="391"/>
                    <a:pt x="7113" y="383"/>
                    <a:pt x="7118" y="380"/>
                  </a:cubicBezTo>
                  <a:cubicBezTo>
                    <a:pt x="7140" y="376"/>
                    <a:pt x="7140" y="376"/>
                    <a:pt x="7140" y="376"/>
                  </a:cubicBezTo>
                  <a:cubicBezTo>
                    <a:pt x="7172" y="376"/>
                    <a:pt x="7172" y="376"/>
                    <a:pt x="7172" y="376"/>
                  </a:cubicBezTo>
                  <a:cubicBezTo>
                    <a:pt x="7198" y="376"/>
                    <a:pt x="7217" y="381"/>
                    <a:pt x="7229" y="391"/>
                  </a:cubicBezTo>
                  <a:cubicBezTo>
                    <a:pt x="7241" y="401"/>
                    <a:pt x="7256" y="425"/>
                    <a:pt x="7274" y="462"/>
                  </a:cubicBezTo>
                  <a:cubicBezTo>
                    <a:pt x="7321" y="557"/>
                    <a:pt x="7359" y="621"/>
                    <a:pt x="7388" y="655"/>
                  </a:cubicBezTo>
                  <a:cubicBezTo>
                    <a:pt x="7417" y="689"/>
                    <a:pt x="7449" y="706"/>
                    <a:pt x="7484" y="706"/>
                  </a:cubicBezTo>
                  <a:cubicBezTo>
                    <a:pt x="7505" y="706"/>
                    <a:pt x="7529" y="700"/>
                    <a:pt x="7557" y="687"/>
                  </a:cubicBezTo>
                  <a:cubicBezTo>
                    <a:pt x="7584" y="675"/>
                    <a:pt x="7598" y="664"/>
                    <a:pt x="7598" y="654"/>
                  </a:cubicBezTo>
                  <a:cubicBezTo>
                    <a:pt x="7598" y="646"/>
                    <a:pt x="7595" y="643"/>
                    <a:pt x="7589" y="643"/>
                  </a:cubicBezTo>
                  <a:cubicBezTo>
                    <a:pt x="7586" y="643"/>
                    <a:pt x="7582" y="643"/>
                    <a:pt x="7578" y="644"/>
                  </a:cubicBezTo>
                  <a:cubicBezTo>
                    <a:pt x="7571" y="645"/>
                    <a:pt x="7564" y="646"/>
                    <a:pt x="7556" y="646"/>
                  </a:cubicBezTo>
                  <a:cubicBezTo>
                    <a:pt x="7537" y="646"/>
                    <a:pt x="7521" y="640"/>
                    <a:pt x="7507" y="628"/>
                  </a:cubicBezTo>
                  <a:cubicBezTo>
                    <a:pt x="7493" y="616"/>
                    <a:pt x="7477" y="594"/>
                    <a:pt x="7459" y="563"/>
                  </a:cubicBezTo>
                  <a:cubicBezTo>
                    <a:pt x="7407" y="471"/>
                    <a:pt x="7407" y="471"/>
                    <a:pt x="7407" y="471"/>
                  </a:cubicBezTo>
                  <a:cubicBezTo>
                    <a:pt x="7362" y="391"/>
                    <a:pt x="7362" y="391"/>
                    <a:pt x="7362" y="391"/>
                  </a:cubicBezTo>
                  <a:cubicBezTo>
                    <a:pt x="7356" y="380"/>
                    <a:pt x="7352" y="372"/>
                    <a:pt x="7349" y="367"/>
                  </a:cubicBezTo>
                  <a:cubicBezTo>
                    <a:pt x="7346" y="362"/>
                    <a:pt x="7344" y="358"/>
                    <a:pt x="7344" y="355"/>
                  </a:cubicBezTo>
                  <a:cubicBezTo>
                    <a:pt x="7343" y="351"/>
                    <a:pt x="7347" y="348"/>
                    <a:pt x="7353" y="345"/>
                  </a:cubicBezTo>
                  <a:cubicBezTo>
                    <a:pt x="7386" y="331"/>
                    <a:pt x="7412" y="310"/>
                    <a:pt x="7430" y="283"/>
                  </a:cubicBezTo>
                  <a:cubicBezTo>
                    <a:pt x="7449" y="256"/>
                    <a:pt x="7458" y="225"/>
                    <a:pt x="7458" y="192"/>
                  </a:cubicBezTo>
                  <a:cubicBezTo>
                    <a:pt x="7458" y="139"/>
                    <a:pt x="7437" y="95"/>
                    <a:pt x="7395" y="60"/>
                  </a:cubicBezTo>
                  <a:cubicBezTo>
                    <a:pt x="7353" y="25"/>
                    <a:pt x="7300" y="8"/>
                    <a:pt x="7236" y="8"/>
                  </a:cubicBezTo>
                  <a:cubicBezTo>
                    <a:pt x="7215" y="8"/>
                    <a:pt x="7175" y="10"/>
                    <a:pt x="7119" y="14"/>
                  </a:cubicBezTo>
                  <a:cubicBezTo>
                    <a:pt x="7070" y="18"/>
                    <a:pt x="7029" y="20"/>
                    <a:pt x="6995" y="20"/>
                  </a:cubicBezTo>
                  <a:cubicBezTo>
                    <a:pt x="6964" y="20"/>
                    <a:pt x="6935" y="19"/>
                    <a:pt x="6910" y="16"/>
                  </a:cubicBezTo>
                  <a:cubicBezTo>
                    <a:pt x="6901" y="15"/>
                    <a:pt x="6895" y="14"/>
                    <a:pt x="6891" y="14"/>
                  </a:cubicBezTo>
                  <a:cubicBezTo>
                    <a:pt x="6882" y="14"/>
                    <a:pt x="6877" y="19"/>
                    <a:pt x="6877" y="29"/>
                  </a:cubicBezTo>
                  <a:cubicBezTo>
                    <a:pt x="6877" y="38"/>
                    <a:pt x="6884" y="44"/>
                    <a:pt x="6898" y="46"/>
                  </a:cubicBezTo>
                  <a:cubicBezTo>
                    <a:pt x="6935" y="51"/>
                    <a:pt x="6962" y="65"/>
                    <a:pt x="6979" y="87"/>
                  </a:cubicBezTo>
                  <a:cubicBezTo>
                    <a:pt x="6989" y="101"/>
                    <a:pt x="6994" y="128"/>
                    <a:pt x="6994" y="168"/>
                  </a:cubicBezTo>
                  <a:cubicBezTo>
                    <a:pt x="6994" y="533"/>
                    <a:pt x="6994" y="533"/>
                    <a:pt x="6994" y="533"/>
                  </a:cubicBezTo>
                  <a:cubicBezTo>
                    <a:pt x="6993" y="552"/>
                    <a:pt x="6993" y="552"/>
                    <a:pt x="6993" y="552"/>
                  </a:cubicBezTo>
                  <a:cubicBezTo>
                    <a:pt x="6993" y="600"/>
                    <a:pt x="6993" y="600"/>
                    <a:pt x="6993" y="600"/>
                  </a:cubicBezTo>
                  <a:cubicBezTo>
                    <a:pt x="6993" y="625"/>
                    <a:pt x="6989" y="643"/>
                    <a:pt x="6980" y="655"/>
                  </a:cubicBezTo>
                  <a:cubicBezTo>
                    <a:pt x="6971" y="667"/>
                    <a:pt x="6956" y="676"/>
                    <a:pt x="6933" y="683"/>
                  </a:cubicBezTo>
                  <a:cubicBezTo>
                    <a:pt x="6926" y="685"/>
                    <a:pt x="6923" y="690"/>
                    <a:pt x="6923" y="698"/>
                  </a:cubicBezTo>
                  <a:cubicBezTo>
                    <a:pt x="6923" y="707"/>
                    <a:pt x="6929" y="712"/>
                    <a:pt x="6941" y="712"/>
                  </a:cubicBezTo>
                  <a:cubicBezTo>
                    <a:pt x="6945" y="712"/>
                    <a:pt x="6951" y="711"/>
                    <a:pt x="6961" y="710"/>
                  </a:cubicBezTo>
                  <a:cubicBezTo>
                    <a:pt x="6994" y="707"/>
                    <a:pt x="6994" y="707"/>
                    <a:pt x="6994" y="707"/>
                  </a:cubicBezTo>
                  <a:cubicBezTo>
                    <a:pt x="7037" y="704"/>
                    <a:pt x="7037" y="704"/>
                    <a:pt x="7037" y="704"/>
                  </a:cubicBezTo>
                  <a:cubicBezTo>
                    <a:pt x="7054" y="702"/>
                    <a:pt x="7074" y="702"/>
                    <a:pt x="7097" y="702"/>
                  </a:cubicBezTo>
                  <a:cubicBezTo>
                    <a:pt x="7124" y="702"/>
                    <a:pt x="7152" y="703"/>
                    <a:pt x="7181" y="705"/>
                  </a:cubicBezTo>
                  <a:cubicBezTo>
                    <a:pt x="7191" y="706"/>
                    <a:pt x="7198" y="707"/>
                    <a:pt x="7201" y="707"/>
                  </a:cubicBezTo>
                  <a:cubicBezTo>
                    <a:pt x="7213" y="707"/>
                    <a:pt x="7219" y="702"/>
                    <a:pt x="7219" y="692"/>
                  </a:cubicBezTo>
                  <a:cubicBezTo>
                    <a:pt x="7219" y="683"/>
                    <a:pt x="7211" y="677"/>
                    <a:pt x="7197" y="676"/>
                  </a:cubicBezTo>
                  <a:cubicBezTo>
                    <a:pt x="7163" y="672"/>
                    <a:pt x="7139" y="659"/>
                    <a:pt x="7128" y="637"/>
                  </a:cubicBezTo>
                  <a:cubicBezTo>
                    <a:pt x="7116" y="614"/>
                    <a:pt x="7110" y="571"/>
                    <a:pt x="7110" y="507"/>
                  </a:cubicBezTo>
                  <a:cubicBezTo>
                    <a:pt x="7110" y="405"/>
                    <a:pt x="7110" y="405"/>
                    <a:pt x="7110" y="405"/>
                  </a:cubicBezTo>
                  <a:close/>
                  <a:moveTo>
                    <a:pt x="7123" y="60"/>
                  </a:moveTo>
                  <a:cubicBezTo>
                    <a:pt x="7132" y="51"/>
                    <a:pt x="7147" y="46"/>
                    <a:pt x="7170" y="46"/>
                  </a:cubicBezTo>
                  <a:cubicBezTo>
                    <a:pt x="7221" y="46"/>
                    <a:pt x="7264" y="62"/>
                    <a:pt x="7297" y="96"/>
                  </a:cubicBezTo>
                  <a:cubicBezTo>
                    <a:pt x="7330" y="129"/>
                    <a:pt x="7347" y="171"/>
                    <a:pt x="7347" y="221"/>
                  </a:cubicBezTo>
                  <a:cubicBezTo>
                    <a:pt x="7347" y="261"/>
                    <a:pt x="7334" y="291"/>
                    <a:pt x="7310" y="313"/>
                  </a:cubicBezTo>
                  <a:cubicBezTo>
                    <a:pt x="7297" y="325"/>
                    <a:pt x="7284" y="332"/>
                    <a:pt x="7270" y="334"/>
                  </a:cubicBezTo>
                  <a:cubicBezTo>
                    <a:pt x="7255" y="336"/>
                    <a:pt x="7218" y="337"/>
                    <a:pt x="7158" y="337"/>
                  </a:cubicBezTo>
                  <a:cubicBezTo>
                    <a:pt x="7137" y="337"/>
                    <a:pt x="7124" y="334"/>
                    <a:pt x="7118" y="328"/>
                  </a:cubicBezTo>
                  <a:cubicBezTo>
                    <a:pt x="7113" y="323"/>
                    <a:pt x="7110" y="309"/>
                    <a:pt x="7110" y="288"/>
                  </a:cubicBezTo>
                  <a:cubicBezTo>
                    <a:pt x="7110" y="113"/>
                    <a:pt x="7110" y="113"/>
                    <a:pt x="7110" y="113"/>
                  </a:cubicBezTo>
                  <a:cubicBezTo>
                    <a:pt x="7110" y="87"/>
                    <a:pt x="7114" y="70"/>
                    <a:pt x="7123" y="60"/>
                  </a:cubicBezTo>
                  <a:close/>
                  <a:moveTo>
                    <a:pt x="7815" y="57"/>
                  </a:moveTo>
                  <a:cubicBezTo>
                    <a:pt x="7778" y="94"/>
                    <a:pt x="7760" y="141"/>
                    <a:pt x="7760" y="196"/>
                  </a:cubicBezTo>
                  <a:cubicBezTo>
                    <a:pt x="7760" y="244"/>
                    <a:pt x="7773" y="282"/>
                    <a:pt x="7799" y="311"/>
                  </a:cubicBezTo>
                  <a:cubicBezTo>
                    <a:pt x="7825" y="340"/>
                    <a:pt x="7874" y="371"/>
                    <a:pt x="7947" y="403"/>
                  </a:cubicBezTo>
                  <a:cubicBezTo>
                    <a:pt x="8024" y="437"/>
                    <a:pt x="8024" y="437"/>
                    <a:pt x="8024" y="437"/>
                  </a:cubicBezTo>
                  <a:cubicBezTo>
                    <a:pt x="8058" y="452"/>
                    <a:pt x="8082" y="468"/>
                    <a:pt x="8096" y="486"/>
                  </a:cubicBezTo>
                  <a:cubicBezTo>
                    <a:pt x="8110" y="503"/>
                    <a:pt x="8117" y="524"/>
                    <a:pt x="8117" y="551"/>
                  </a:cubicBezTo>
                  <a:cubicBezTo>
                    <a:pt x="8117" y="585"/>
                    <a:pt x="8104" y="614"/>
                    <a:pt x="8077" y="640"/>
                  </a:cubicBezTo>
                  <a:cubicBezTo>
                    <a:pt x="8050" y="666"/>
                    <a:pt x="8020" y="679"/>
                    <a:pt x="7986" y="679"/>
                  </a:cubicBezTo>
                  <a:cubicBezTo>
                    <a:pt x="7942" y="679"/>
                    <a:pt x="7900" y="660"/>
                    <a:pt x="7859" y="620"/>
                  </a:cubicBezTo>
                  <a:cubicBezTo>
                    <a:pt x="7818" y="581"/>
                    <a:pt x="7789" y="533"/>
                    <a:pt x="7773" y="475"/>
                  </a:cubicBezTo>
                  <a:cubicBezTo>
                    <a:pt x="7771" y="467"/>
                    <a:pt x="7768" y="463"/>
                    <a:pt x="7763" y="463"/>
                  </a:cubicBezTo>
                  <a:cubicBezTo>
                    <a:pt x="7752" y="463"/>
                    <a:pt x="7747" y="471"/>
                    <a:pt x="7747" y="487"/>
                  </a:cubicBezTo>
                  <a:cubicBezTo>
                    <a:pt x="7747" y="500"/>
                    <a:pt x="7754" y="529"/>
                    <a:pt x="7766" y="575"/>
                  </a:cubicBezTo>
                  <a:cubicBezTo>
                    <a:pt x="7775" y="605"/>
                    <a:pt x="7780" y="628"/>
                    <a:pt x="7781" y="644"/>
                  </a:cubicBezTo>
                  <a:cubicBezTo>
                    <a:pt x="7783" y="658"/>
                    <a:pt x="7785" y="667"/>
                    <a:pt x="7788" y="670"/>
                  </a:cubicBezTo>
                  <a:cubicBezTo>
                    <a:pt x="7790" y="672"/>
                    <a:pt x="7799" y="675"/>
                    <a:pt x="7815" y="678"/>
                  </a:cubicBezTo>
                  <a:cubicBezTo>
                    <a:pt x="7826" y="681"/>
                    <a:pt x="7843" y="686"/>
                    <a:pt x="7867" y="694"/>
                  </a:cubicBezTo>
                  <a:cubicBezTo>
                    <a:pt x="7917" y="709"/>
                    <a:pt x="7954" y="717"/>
                    <a:pt x="7977" y="717"/>
                  </a:cubicBezTo>
                  <a:cubicBezTo>
                    <a:pt x="8034" y="717"/>
                    <a:pt x="8084" y="696"/>
                    <a:pt x="8126" y="652"/>
                  </a:cubicBezTo>
                  <a:cubicBezTo>
                    <a:pt x="8169" y="609"/>
                    <a:pt x="8190" y="558"/>
                    <a:pt x="8190" y="499"/>
                  </a:cubicBezTo>
                  <a:cubicBezTo>
                    <a:pt x="8190" y="446"/>
                    <a:pt x="8175" y="400"/>
                    <a:pt x="8144" y="363"/>
                  </a:cubicBezTo>
                  <a:cubicBezTo>
                    <a:pt x="8118" y="331"/>
                    <a:pt x="8065" y="299"/>
                    <a:pt x="7985" y="267"/>
                  </a:cubicBezTo>
                  <a:cubicBezTo>
                    <a:pt x="7918" y="239"/>
                    <a:pt x="7878" y="220"/>
                    <a:pt x="7865" y="208"/>
                  </a:cubicBezTo>
                  <a:cubicBezTo>
                    <a:pt x="7845" y="189"/>
                    <a:pt x="7835" y="167"/>
                    <a:pt x="7835" y="141"/>
                  </a:cubicBezTo>
                  <a:cubicBezTo>
                    <a:pt x="7835" y="113"/>
                    <a:pt x="7847" y="89"/>
                    <a:pt x="7869" y="68"/>
                  </a:cubicBezTo>
                  <a:cubicBezTo>
                    <a:pt x="7892" y="48"/>
                    <a:pt x="7918" y="38"/>
                    <a:pt x="7949" y="38"/>
                  </a:cubicBezTo>
                  <a:cubicBezTo>
                    <a:pt x="7993" y="38"/>
                    <a:pt x="8035" y="55"/>
                    <a:pt x="8074" y="89"/>
                  </a:cubicBezTo>
                  <a:cubicBezTo>
                    <a:pt x="8114" y="123"/>
                    <a:pt x="8138" y="164"/>
                    <a:pt x="8148" y="211"/>
                  </a:cubicBezTo>
                  <a:cubicBezTo>
                    <a:pt x="8151" y="224"/>
                    <a:pt x="8155" y="230"/>
                    <a:pt x="8161" y="230"/>
                  </a:cubicBezTo>
                  <a:cubicBezTo>
                    <a:pt x="8170" y="230"/>
                    <a:pt x="8174" y="223"/>
                    <a:pt x="8174" y="208"/>
                  </a:cubicBezTo>
                  <a:cubicBezTo>
                    <a:pt x="8174" y="206"/>
                    <a:pt x="8173" y="202"/>
                    <a:pt x="8173" y="198"/>
                  </a:cubicBezTo>
                  <a:cubicBezTo>
                    <a:pt x="8168" y="152"/>
                    <a:pt x="8168" y="152"/>
                    <a:pt x="8168" y="152"/>
                  </a:cubicBezTo>
                  <a:cubicBezTo>
                    <a:pt x="8161" y="103"/>
                    <a:pt x="8161" y="103"/>
                    <a:pt x="8161" y="103"/>
                  </a:cubicBezTo>
                  <a:cubicBezTo>
                    <a:pt x="8160" y="97"/>
                    <a:pt x="8160" y="91"/>
                    <a:pt x="8160" y="85"/>
                  </a:cubicBezTo>
                  <a:cubicBezTo>
                    <a:pt x="8161" y="44"/>
                    <a:pt x="8161" y="44"/>
                    <a:pt x="8161" y="44"/>
                  </a:cubicBezTo>
                  <a:cubicBezTo>
                    <a:pt x="8161" y="33"/>
                    <a:pt x="8158" y="27"/>
                    <a:pt x="8150" y="27"/>
                  </a:cubicBezTo>
                  <a:cubicBezTo>
                    <a:pt x="8148" y="27"/>
                    <a:pt x="8145" y="28"/>
                    <a:pt x="8142" y="29"/>
                  </a:cubicBezTo>
                  <a:cubicBezTo>
                    <a:pt x="8123" y="39"/>
                    <a:pt x="8123" y="39"/>
                    <a:pt x="8123" y="39"/>
                  </a:cubicBezTo>
                  <a:cubicBezTo>
                    <a:pt x="8118" y="41"/>
                    <a:pt x="8113" y="42"/>
                    <a:pt x="8109" y="42"/>
                  </a:cubicBezTo>
                  <a:cubicBezTo>
                    <a:pt x="8102" y="42"/>
                    <a:pt x="8091" y="39"/>
                    <a:pt x="8076" y="33"/>
                  </a:cubicBezTo>
                  <a:cubicBezTo>
                    <a:pt x="8042" y="19"/>
                    <a:pt x="8042" y="19"/>
                    <a:pt x="8042" y="19"/>
                  </a:cubicBezTo>
                  <a:cubicBezTo>
                    <a:pt x="8012" y="7"/>
                    <a:pt x="7981" y="1"/>
                    <a:pt x="7950" y="1"/>
                  </a:cubicBezTo>
                  <a:cubicBezTo>
                    <a:pt x="7896" y="1"/>
                    <a:pt x="7851" y="20"/>
                    <a:pt x="7815" y="57"/>
                  </a:cubicBezTo>
                  <a:close/>
                  <a:moveTo>
                    <a:pt x="8588" y="117"/>
                  </a:moveTo>
                  <a:cubicBezTo>
                    <a:pt x="8588" y="88"/>
                    <a:pt x="8592" y="69"/>
                    <a:pt x="8599" y="60"/>
                  </a:cubicBezTo>
                  <a:cubicBezTo>
                    <a:pt x="8606" y="50"/>
                    <a:pt x="8621" y="44"/>
                    <a:pt x="8645" y="40"/>
                  </a:cubicBezTo>
                  <a:cubicBezTo>
                    <a:pt x="8652" y="39"/>
                    <a:pt x="8656" y="37"/>
                    <a:pt x="8658" y="35"/>
                  </a:cubicBezTo>
                  <a:cubicBezTo>
                    <a:pt x="8660" y="33"/>
                    <a:pt x="8660" y="29"/>
                    <a:pt x="8660" y="23"/>
                  </a:cubicBezTo>
                  <a:cubicBezTo>
                    <a:pt x="8660" y="15"/>
                    <a:pt x="8655" y="10"/>
                    <a:pt x="8644" y="10"/>
                  </a:cubicBezTo>
                  <a:cubicBezTo>
                    <a:pt x="8625" y="10"/>
                    <a:pt x="8599" y="12"/>
                    <a:pt x="8564" y="14"/>
                  </a:cubicBezTo>
                  <a:cubicBezTo>
                    <a:pt x="8527" y="17"/>
                    <a:pt x="8527" y="17"/>
                    <a:pt x="8527" y="17"/>
                  </a:cubicBezTo>
                  <a:cubicBezTo>
                    <a:pt x="8499" y="19"/>
                    <a:pt x="8476" y="21"/>
                    <a:pt x="8457" y="21"/>
                  </a:cubicBezTo>
                  <a:cubicBezTo>
                    <a:pt x="8428" y="21"/>
                    <a:pt x="8408" y="19"/>
                    <a:pt x="8396" y="17"/>
                  </a:cubicBezTo>
                  <a:cubicBezTo>
                    <a:pt x="8384" y="14"/>
                    <a:pt x="8375" y="13"/>
                    <a:pt x="8369" y="12"/>
                  </a:cubicBezTo>
                  <a:cubicBezTo>
                    <a:pt x="8361" y="12"/>
                    <a:pt x="8357" y="17"/>
                    <a:pt x="8357" y="26"/>
                  </a:cubicBezTo>
                  <a:cubicBezTo>
                    <a:pt x="8357" y="32"/>
                    <a:pt x="8359" y="37"/>
                    <a:pt x="8364" y="39"/>
                  </a:cubicBezTo>
                  <a:cubicBezTo>
                    <a:pt x="8369" y="42"/>
                    <a:pt x="8380" y="45"/>
                    <a:pt x="8397" y="47"/>
                  </a:cubicBezTo>
                  <a:cubicBezTo>
                    <a:pt x="8426" y="52"/>
                    <a:pt x="8445" y="60"/>
                    <a:pt x="8456" y="74"/>
                  </a:cubicBezTo>
                  <a:cubicBezTo>
                    <a:pt x="8467" y="87"/>
                    <a:pt x="8472" y="109"/>
                    <a:pt x="8472" y="140"/>
                  </a:cubicBezTo>
                  <a:cubicBezTo>
                    <a:pt x="8472" y="541"/>
                    <a:pt x="8472" y="541"/>
                    <a:pt x="8472" y="541"/>
                  </a:cubicBezTo>
                  <a:cubicBezTo>
                    <a:pt x="8472" y="586"/>
                    <a:pt x="8472" y="586"/>
                    <a:pt x="8472" y="586"/>
                  </a:cubicBezTo>
                  <a:cubicBezTo>
                    <a:pt x="8472" y="615"/>
                    <a:pt x="8468" y="636"/>
                    <a:pt x="8460" y="649"/>
                  </a:cubicBezTo>
                  <a:cubicBezTo>
                    <a:pt x="8452" y="661"/>
                    <a:pt x="8436" y="672"/>
                    <a:pt x="8412" y="681"/>
                  </a:cubicBezTo>
                  <a:cubicBezTo>
                    <a:pt x="8397" y="693"/>
                    <a:pt x="8397" y="693"/>
                    <a:pt x="8397" y="693"/>
                  </a:cubicBezTo>
                  <a:cubicBezTo>
                    <a:pt x="8398" y="697"/>
                    <a:pt x="8398" y="697"/>
                    <a:pt x="8398" y="697"/>
                  </a:cubicBezTo>
                  <a:cubicBezTo>
                    <a:pt x="8400" y="704"/>
                    <a:pt x="8405" y="708"/>
                    <a:pt x="8412" y="708"/>
                  </a:cubicBezTo>
                  <a:cubicBezTo>
                    <a:pt x="8420" y="708"/>
                    <a:pt x="8432" y="706"/>
                    <a:pt x="8448" y="703"/>
                  </a:cubicBezTo>
                  <a:cubicBezTo>
                    <a:pt x="8468" y="699"/>
                    <a:pt x="8495" y="698"/>
                    <a:pt x="8528" y="698"/>
                  </a:cubicBezTo>
                  <a:cubicBezTo>
                    <a:pt x="8556" y="698"/>
                    <a:pt x="8591" y="700"/>
                    <a:pt x="8635" y="705"/>
                  </a:cubicBezTo>
                  <a:cubicBezTo>
                    <a:pt x="8652" y="707"/>
                    <a:pt x="8666" y="708"/>
                    <a:pt x="8675" y="708"/>
                  </a:cubicBezTo>
                  <a:cubicBezTo>
                    <a:pt x="8697" y="708"/>
                    <a:pt x="8708" y="703"/>
                    <a:pt x="8708" y="693"/>
                  </a:cubicBezTo>
                  <a:cubicBezTo>
                    <a:pt x="8708" y="682"/>
                    <a:pt x="8700" y="677"/>
                    <a:pt x="8683" y="677"/>
                  </a:cubicBezTo>
                  <a:cubicBezTo>
                    <a:pt x="8658" y="677"/>
                    <a:pt x="8638" y="670"/>
                    <a:pt x="8622" y="657"/>
                  </a:cubicBezTo>
                  <a:cubicBezTo>
                    <a:pt x="8606" y="643"/>
                    <a:pt x="8596" y="623"/>
                    <a:pt x="8592" y="597"/>
                  </a:cubicBezTo>
                  <a:cubicBezTo>
                    <a:pt x="8588" y="547"/>
                    <a:pt x="8588" y="547"/>
                    <a:pt x="8588" y="547"/>
                  </a:cubicBezTo>
                  <a:cubicBezTo>
                    <a:pt x="8588" y="117"/>
                    <a:pt x="8588" y="117"/>
                    <a:pt x="8588" y="117"/>
                  </a:cubicBezTo>
                  <a:close/>
                  <a:moveTo>
                    <a:pt x="9248" y="76"/>
                  </a:moveTo>
                  <a:cubicBezTo>
                    <a:pt x="9261" y="68"/>
                    <a:pt x="9292" y="64"/>
                    <a:pt x="9344" y="64"/>
                  </a:cubicBezTo>
                  <a:cubicBezTo>
                    <a:pt x="9382" y="64"/>
                    <a:pt x="9411" y="71"/>
                    <a:pt x="9431" y="85"/>
                  </a:cubicBezTo>
                  <a:cubicBezTo>
                    <a:pt x="9451" y="99"/>
                    <a:pt x="9464" y="122"/>
                    <a:pt x="9471" y="153"/>
                  </a:cubicBezTo>
                  <a:cubicBezTo>
                    <a:pt x="9474" y="166"/>
                    <a:pt x="9480" y="173"/>
                    <a:pt x="9487" y="173"/>
                  </a:cubicBezTo>
                  <a:cubicBezTo>
                    <a:pt x="9497" y="173"/>
                    <a:pt x="9501" y="167"/>
                    <a:pt x="9501" y="156"/>
                  </a:cubicBezTo>
                  <a:cubicBezTo>
                    <a:pt x="9501" y="145"/>
                    <a:pt x="9500" y="131"/>
                    <a:pt x="9498" y="113"/>
                  </a:cubicBezTo>
                  <a:cubicBezTo>
                    <a:pt x="9495" y="91"/>
                    <a:pt x="9493" y="78"/>
                    <a:pt x="9493" y="72"/>
                  </a:cubicBezTo>
                  <a:cubicBezTo>
                    <a:pt x="9490" y="36"/>
                    <a:pt x="9490" y="36"/>
                    <a:pt x="9490" y="36"/>
                  </a:cubicBezTo>
                  <a:cubicBezTo>
                    <a:pt x="9489" y="20"/>
                    <a:pt x="9479" y="12"/>
                    <a:pt x="9461" y="12"/>
                  </a:cubicBezTo>
                  <a:cubicBezTo>
                    <a:pt x="9456" y="12"/>
                    <a:pt x="9444" y="13"/>
                    <a:pt x="9427" y="13"/>
                  </a:cubicBezTo>
                  <a:cubicBezTo>
                    <a:pt x="9338" y="18"/>
                    <a:pt x="9255" y="20"/>
                    <a:pt x="9175" y="20"/>
                  </a:cubicBezTo>
                  <a:cubicBezTo>
                    <a:pt x="9053" y="19"/>
                    <a:pt x="9053" y="19"/>
                    <a:pt x="9053" y="19"/>
                  </a:cubicBezTo>
                  <a:cubicBezTo>
                    <a:pt x="8950" y="18"/>
                    <a:pt x="8950" y="18"/>
                    <a:pt x="8950" y="18"/>
                  </a:cubicBezTo>
                  <a:cubicBezTo>
                    <a:pt x="8926" y="18"/>
                    <a:pt x="8907" y="17"/>
                    <a:pt x="8894" y="16"/>
                  </a:cubicBezTo>
                  <a:cubicBezTo>
                    <a:pt x="8886" y="15"/>
                    <a:pt x="8880" y="15"/>
                    <a:pt x="8877" y="15"/>
                  </a:cubicBezTo>
                  <a:cubicBezTo>
                    <a:pt x="8864" y="15"/>
                    <a:pt x="8857" y="22"/>
                    <a:pt x="8855" y="35"/>
                  </a:cubicBezTo>
                  <a:cubicBezTo>
                    <a:pt x="8852" y="65"/>
                    <a:pt x="8852" y="65"/>
                    <a:pt x="8852" y="65"/>
                  </a:cubicBezTo>
                  <a:cubicBezTo>
                    <a:pt x="8846" y="110"/>
                    <a:pt x="8846" y="110"/>
                    <a:pt x="8846" y="110"/>
                  </a:cubicBezTo>
                  <a:cubicBezTo>
                    <a:pt x="8841" y="154"/>
                    <a:pt x="8841" y="154"/>
                    <a:pt x="8841" y="154"/>
                  </a:cubicBezTo>
                  <a:cubicBezTo>
                    <a:pt x="8838" y="171"/>
                    <a:pt x="8836" y="184"/>
                    <a:pt x="8836" y="194"/>
                  </a:cubicBezTo>
                  <a:cubicBezTo>
                    <a:pt x="8835" y="204"/>
                    <a:pt x="8840" y="209"/>
                    <a:pt x="8851" y="209"/>
                  </a:cubicBezTo>
                  <a:cubicBezTo>
                    <a:pt x="8859" y="209"/>
                    <a:pt x="8865" y="202"/>
                    <a:pt x="8869" y="189"/>
                  </a:cubicBezTo>
                  <a:cubicBezTo>
                    <a:pt x="8873" y="174"/>
                    <a:pt x="8873" y="174"/>
                    <a:pt x="8873" y="174"/>
                  </a:cubicBezTo>
                  <a:cubicBezTo>
                    <a:pt x="8883" y="138"/>
                    <a:pt x="8891" y="115"/>
                    <a:pt x="8897" y="105"/>
                  </a:cubicBezTo>
                  <a:cubicBezTo>
                    <a:pt x="8902" y="96"/>
                    <a:pt x="8914" y="88"/>
                    <a:pt x="8932" y="80"/>
                  </a:cubicBezTo>
                  <a:cubicBezTo>
                    <a:pt x="8957" y="70"/>
                    <a:pt x="9003" y="65"/>
                    <a:pt x="9070" y="65"/>
                  </a:cubicBezTo>
                  <a:cubicBezTo>
                    <a:pt x="9099" y="65"/>
                    <a:pt x="9113" y="79"/>
                    <a:pt x="9113" y="105"/>
                  </a:cubicBezTo>
                  <a:cubicBezTo>
                    <a:pt x="9113" y="554"/>
                    <a:pt x="9113" y="554"/>
                    <a:pt x="9113" y="554"/>
                  </a:cubicBezTo>
                  <a:cubicBezTo>
                    <a:pt x="9113" y="577"/>
                    <a:pt x="9113" y="577"/>
                    <a:pt x="9113" y="577"/>
                  </a:cubicBezTo>
                  <a:cubicBezTo>
                    <a:pt x="9113" y="607"/>
                    <a:pt x="9106" y="631"/>
                    <a:pt x="9092" y="648"/>
                  </a:cubicBezTo>
                  <a:cubicBezTo>
                    <a:pt x="9078" y="666"/>
                    <a:pt x="9057" y="675"/>
                    <a:pt x="9031" y="677"/>
                  </a:cubicBezTo>
                  <a:cubicBezTo>
                    <a:pt x="9021" y="678"/>
                    <a:pt x="9014" y="679"/>
                    <a:pt x="9011" y="681"/>
                  </a:cubicBezTo>
                  <a:cubicBezTo>
                    <a:pt x="9008" y="683"/>
                    <a:pt x="9007" y="688"/>
                    <a:pt x="9006" y="696"/>
                  </a:cubicBezTo>
                  <a:cubicBezTo>
                    <a:pt x="9006" y="705"/>
                    <a:pt x="9011" y="709"/>
                    <a:pt x="9022" y="709"/>
                  </a:cubicBezTo>
                  <a:cubicBezTo>
                    <a:pt x="9026" y="709"/>
                    <a:pt x="9034" y="708"/>
                    <a:pt x="9046" y="707"/>
                  </a:cubicBezTo>
                  <a:cubicBezTo>
                    <a:pt x="9157" y="701"/>
                    <a:pt x="9157" y="701"/>
                    <a:pt x="9157" y="701"/>
                  </a:cubicBezTo>
                  <a:cubicBezTo>
                    <a:pt x="9173" y="700"/>
                    <a:pt x="9190" y="699"/>
                    <a:pt x="9210" y="699"/>
                  </a:cubicBezTo>
                  <a:cubicBezTo>
                    <a:pt x="9218" y="699"/>
                    <a:pt x="9225" y="699"/>
                    <a:pt x="9230" y="700"/>
                  </a:cubicBezTo>
                  <a:cubicBezTo>
                    <a:pt x="9293" y="704"/>
                    <a:pt x="9293" y="704"/>
                    <a:pt x="9293" y="704"/>
                  </a:cubicBezTo>
                  <a:cubicBezTo>
                    <a:pt x="9331" y="705"/>
                    <a:pt x="9331" y="705"/>
                    <a:pt x="9331" y="705"/>
                  </a:cubicBezTo>
                  <a:cubicBezTo>
                    <a:pt x="9337" y="705"/>
                    <a:pt x="9341" y="706"/>
                    <a:pt x="9344" y="706"/>
                  </a:cubicBezTo>
                  <a:cubicBezTo>
                    <a:pt x="9354" y="706"/>
                    <a:pt x="9359" y="702"/>
                    <a:pt x="9359" y="694"/>
                  </a:cubicBezTo>
                  <a:cubicBezTo>
                    <a:pt x="9359" y="683"/>
                    <a:pt x="9353" y="677"/>
                    <a:pt x="9341" y="676"/>
                  </a:cubicBezTo>
                  <a:cubicBezTo>
                    <a:pt x="9299" y="673"/>
                    <a:pt x="9270" y="660"/>
                    <a:pt x="9254" y="636"/>
                  </a:cubicBezTo>
                  <a:cubicBezTo>
                    <a:pt x="9237" y="612"/>
                    <a:pt x="9229" y="572"/>
                    <a:pt x="9229" y="515"/>
                  </a:cubicBezTo>
                  <a:cubicBezTo>
                    <a:pt x="9229" y="135"/>
                    <a:pt x="9229" y="135"/>
                    <a:pt x="9229" y="135"/>
                  </a:cubicBezTo>
                  <a:cubicBezTo>
                    <a:pt x="9229" y="104"/>
                    <a:pt x="9235" y="84"/>
                    <a:pt x="9248" y="76"/>
                  </a:cubicBezTo>
                  <a:close/>
                  <a:moveTo>
                    <a:pt x="10043" y="399"/>
                  </a:moveTo>
                  <a:cubicBezTo>
                    <a:pt x="10045" y="393"/>
                    <a:pt x="10049" y="384"/>
                    <a:pt x="10056" y="374"/>
                  </a:cubicBezTo>
                  <a:cubicBezTo>
                    <a:pt x="10092" y="318"/>
                    <a:pt x="10131" y="248"/>
                    <a:pt x="10174" y="166"/>
                  </a:cubicBezTo>
                  <a:cubicBezTo>
                    <a:pt x="10198" y="120"/>
                    <a:pt x="10218" y="88"/>
                    <a:pt x="10233" y="72"/>
                  </a:cubicBezTo>
                  <a:cubicBezTo>
                    <a:pt x="10249" y="56"/>
                    <a:pt x="10269" y="44"/>
                    <a:pt x="10295" y="38"/>
                  </a:cubicBezTo>
                  <a:cubicBezTo>
                    <a:pt x="10307" y="35"/>
                    <a:pt x="10313" y="31"/>
                    <a:pt x="10313" y="23"/>
                  </a:cubicBezTo>
                  <a:cubicBezTo>
                    <a:pt x="10313" y="15"/>
                    <a:pt x="10308" y="11"/>
                    <a:pt x="10299" y="11"/>
                  </a:cubicBezTo>
                  <a:cubicBezTo>
                    <a:pt x="10283" y="11"/>
                    <a:pt x="10270" y="12"/>
                    <a:pt x="10259" y="12"/>
                  </a:cubicBezTo>
                  <a:cubicBezTo>
                    <a:pt x="10217" y="15"/>
                    <a:pt x="10217" y="15"/>
                    <a:pt x="10217" y="15"/>
                  </a:cubicBezTo>
                  <a:cubicBezTo>
                    <a:pt x="10203" y="16"/>
                    <a:pt x="10191" y="17"/>
                    <a:pt x="10180" y="17"/>
                  </a:cubicBezTo>
                  <a:cubicBezTo>
                    <a:pt x="10159" y="17"/>
                    <a:pt x="10142" y="16"/>
                    <a:pt x="10129" y="14"/>
                  </a:cubicBezTo>
                  <a:cubicBezTo>
                    <a:pt x="10096" y="9"/>
                    <a:pt x="10096" y="9"/>
                    <a:pt x="10096" y="9"/>
                  </a:cubicBezTo>
                  <a:cubicBezTo>
                    <a:pt x="10088" y="8"/>
                    <a:pt x="10079" y="8"/>
                    <a:pt x="10070" y="8"/>
                  </a:cubicBezTo>
                  <a:cubicBezTo>
                    <a:pt x="10061" y="8"/>
                    <a:pt x="10057" y="13"/>
                    <a:pt x="10057" y="24"/>
                  </a:cubicBezTo>
                  <a:cubicBezTo>
                    <a:pt x="10057" y="31"/>
                    <a:pt x="10062" y="35"/>
                    <a:pt x="10073" y="36"/>
                  </a:cubicBezTo>
                  <a:cubicBezTo>
                    <a:pt x="10094" y="38"/>
                    <a:pt x="10113" y="45"/>
                    <a:pt x="10129" y="58"/>
                  </a:cubicBezTo>
                  <a:cubicBezTo>
                    <a:pt x="10146" y="70"/>
                    <a:pt x="10154" y="84"/>
                    <a:pt x="10154" y="98"/>
                  </a:cubicBezTo>
                  <a:cubicBezTo>
                    <a:pt x="10154" y="114"/>
                    <a:pt x="10136" y="156"/>
                    <a:pt x="10099" y="223"/>
                  </a:cubicBezTo>
                  <a:cubicBezTo>
                    <a:pt x="10081" y="255"/>
                    <a:pt x="10070" y="275"/>
                    <a:pt x="10065" y="284"/>
                  </a:cubicBezTo>
                  <a:cubicBezTo>
                    <a:pt x="10048" y="318"/>
                    <a:pt x="10034" y="336"/>
                    <a:pt x="10023" y="336"/>
                  </a:cubicBezTo>
                  <a:cubicBezTo>
                    <a:pt x="10012" y="336"/>
                    <a:pt x="10001" y="324"/>
                    <a:pt x="9990" y="300"/>
                  </a:cubicBezTo>
                  <a:cubicBezTo>
                    <a:pt x="9986" y="292"/>
                    <a:pt x="9976" y="273"/>
                    <a:pt x="9960" y="242"/>
                  </a:cubicBezTo>
                  <a:cubicBezTo>
                    <a:pt x="9921" y="165"/>
                    <a:pt x="9921" y="165"/>
                    <a:pt x="9921" y="165"/>
                  </a:cubicBezTo>
                  <a:cubicBezTo>
                    <a:pt x="9896" y="118"/>
                    <a:pt x="9884" y="87"/>
                    <a:pt x="9884" y="72"/>
                  </a:cubicBezTo>
                  <a:cubicBezTo>
                    <a:pt x="9884" y="55"/>
                    <a:pt x="9897" y="44"/>
                    <a:pt x="9922" y="39"/>
                  </a:cubicBezTo>
                  <a:cubicBezTo>
                    <a:pt x="9934" y="36"/>
                    <a:pt x="9940" y="32"/>
                    <a:pt x="9940" y="24"/>
                  </a:cubicBezTo>
                  <a:cubicBezTo>
                    <a:pt x="9940" y="16"/>
                    <a:pt x="9933" y="11"/>
                    <a:pt x="9918" y="11"/>
                  </a:cubicBezTo>
                  <a:cubicBezTo>
                    <a:pt x="9911" y="11"/>
                    <a:pt x="9898" y="12"/>
                    <a:pt x="9877" y="14"/>
                  </a:cubicBezTo>
                  <a:cubicBezTo>
                    <a:pt x="9848" y="18"/>
                    <a:pt x="9821" y="19"/>
                    <a:pt x="9793" y="19"/>
                  </a:cubicBezTo>
                  <a:cubicBezTo>
                    <a:pt x="9764" y="19"/>
                    <a:pt x="9731" y="17"/>
                    <a:pt x="9695" y="13"/>
                  </a:cubicBezTo>
                  <a:cubicBezTo>
                    <a:pt x="9677" y="11"/>
                    <a:pt x="9664" y="10"/>
                    <a:pt x="9655" y="10"/>
                  </a:cubicBezTo>
                  <a:cubicBezTo>
                    <a:pt x="9646" y="10"/>
                    <a:pt x="9641" y="15"/>
                    <a:pt x="9641" y="26"/>
                  </a:cubicBezTo>
                  <a:cubicBezTo>
                    <a:pt x="9641" y="34"/>
                    <a:pt x="9648" y="39"/>
                    <a:pt x="9660" y="40"/>
                  </a:cubicBezTo>
                  <a:cubicBezTo>
                    <a:pt x="9701" y="44"/>
                    <a:pt x="9737" y="75"/>
                    <a:pt x="9768" y="133"/>
                  </a:cubicBezTo>
                  <a:cubicBezTo>
                    <a:pt x="9844" y="277"/>
                    <a:pt x="9844" y="277"/>
                    <a:pt x="9844" y="277"/>
                  </a:cubicBezTo>
                  <a:cubicBezTo>
                    <a:pt x="9865" y="317"/>
                    <a:pt x="9885" y="352"/>
                    <a:pt x="9902" y="381"/>
                  </a:cubicBezTo>
                  <a:cubicBezTo>
                    <a:pt x="9917" y="405"/>
                    <a:pt x="9925" y="429"/>
                    <a:pt x="9925" y="451"/>
                  </a:cubicBezTo>
                  <a:cubicBezTo>
                    <a:pt x="9925" y="547"/>
                    <a:pt x="9925" y="547"/>
                    <a:pt x="9925" y="547"/>
                  </a:cubicBezTo>
                  <a:cubicBezTo>
                    <a:pt x="9925" y="592"/>
                    <a:pt x="9918" y="624"/>
                    <a:pt x="9905" y="642"/>
                  </a:cubicBezTo>
                  <a:cubicBezTo>
                    <a:pt x="9891" y="660"/>
                    <a:pt x="9866" y="672"/>
                    <a:pt x="9828" y="678"/>
                  </a:cubicBezTo>
                  <a:cubicBezTo>
                    <a:pt x="9819" y="680"/>
                    <a:pt x="9814" y="683"/>
                    <a:pt x="9814" y="690"/>
                  </a:cubicBezTo>
                  <a:cubicBezTo>
                    <a:pt x="9814" y="701"/>
                    <a:pt x="9818" y="707"/>
                    <a:pt x="9826" y="707"/>
                  </a:cubicBezTo>
                  <a:cubicBezTo>
                    <a:pt x="9832" y="707"/>
                    <a:pt x="9842" y="705"/>
                    <a:pt x="9856" y="703"/>
                  </a:cubicBezTo>
                  <a:cubicBezTo>
                    <a:pt x="9877" y="699"/>
                    <a:pt x="9918" y="698"/>
                    <a:pt x="9981" y="698"/>
                  </a:cubicBezTo>
                  <a:cubicBezTo>
                    <a:pt x="10008" y="698"/>
                    <a:pt x="10027" y="698"/>
                    <a:pt x="10040" y="700"/>
                  </a:cubicBezTo>
                  <a:cubicBezTo>
                    <a:pt x="10112" y="706"/>
                    <a:pt x="10112" y="706"/>
                    <a:pt x="10112" y="706"/>
                  </a:cubicBezTo>
                  <a:cubicBezTo>
                    <a:pt x="10121" y="707"/>
                    <a:pt x="10130" y="708"/>
                    <a:pt x="10138" y="708"/>
                  </a:cubicBezTo>
                  <a:cubicBezTo>
                    <a:pt x="10153" y="708"/>
                    <a:pt x="10161" y="703"/>
                    <a:pt x="10161" y="693"/>
                  </a:cubicBezTo>
                  <a:cubicBezTo>
                    <a:pt x="10161" y="684"/>
                    <a:pt x="10155" y="679"/>
                    <a:pt x="10145" y="678"/>
                  </a:cubicBezTo>
                  <a:cubicBezTo>
                    <a:pt x="10083" y="675"/>
                    <a:pt x="10049" y="654"/>
                    <a:pt x="10044" y="616"/>
                  </a:cubicBezTo>
                  <a:cubicBezTo>
                    <a:pt x="10041" y="582"/>
                    <a:pt x="10041" y="582"/>
                    <a:pt x="10041" y="582"/>
                  </a:cubicBezTo>
                  <a:cubicBezTo>
                    <a:pt x="10041" y="433"/>
                    <a:pt x="10041" y="433"/>
                    <a:pt x="10041" y="433"/>
                  </a:cubicBezTo>
                  <a:cubicBezTo>
                    <a:pt x="10041" y="417"/>
                    <a:pt x="10042" y="405"/>
                    <a:pt x="10043" y="399"/>
                  </a:cubicBezTo>
                  <a:close/>
                  <a:moveTo>
                    <a:pt x="11058" y="30"/>
                  </a:moveTo>
                  <a:cubicBezTo>
                    <a:pt x="11008" y="51"/>
                    <a:pt x="10966" y="79"/>
                    <a:pt x="10933" y="115"/>
                  </a:cubicBezTo>
                  <a:cubicBezTo>
                    <a:pt x="10905" y="146"/>
                    <a:pt x="10883" y="184"/>
                    <a:pt x="10866" y="229"/>
                  </a:cubicBezTo>
                  <a:cubicBezTo>
                    <a:pt x="10850" y="274"/>
                    <a:pt x="10842" y="320"/>
                    <a:pt x="10842" y="366"/>
                  </a:cubicBezTo>
                  <a:cubicBezTo>
                    <a:pt x="10842" y="472"/>
                    <a:pt x="10874" y="558"/>
                    <a:pt x="10940" y="621"/>
                  </a:cubicBezTo>
                  <a:cubicBezTo>
                    <a:pt x="11005" y="685"/>
                    <a:pt x="11092" y="717"/>
                    <a:pt x="11201" y="717"/>
                  </a:cubicBezTo>
                  <a:cubicBezTo>
                    <a:pt x="11315" y="717"/>
                    <a:pt x="11405" y="681"/>
                    <a:pt x="11470" y="607"/>
                  </a:cubicBezTo>
                  <a:cubicBezTo>
                    <a:pt x="11536" y="532"/>
                    <a:pt x="11570" y="440"/>
                    <a:pt x="11570" y="332"/>
                  </a:cubicBezTo>
                  <a:cubicBezTo>
                    <a:pt x="11570" y="233"/>
                    <a:pt x="11537" y="153"/>
                    <a:pt x="11473" y="92"/>
                  </a:cubicBezTo>
                  <a:cubicBezTo>
                    <a:pt x="11408" y="30"/>
                    <a:pt x="11323" y="0"/>
                    <a:pt x="11218" y="0"/>
                  </a:cubicBezTo>
                  <a:cubicBezTo>
                    <a:pt x="11162" y="0"/>
                    <a:pt x="11108" y="10"/>
                    <a:pt x="11058" y="30"/>
                  </a:cubicBezTo>
                  <a:close/>
                  <a:moveTo>
                    <a:pt x="11346" y="103"/>
                  </a:moveTo>
                  <a:cubicBezTo>
                    <a:pt x="11378" y="133"/>
                    <a:pt x="11404" y="173"/>
                    <a:pt x="11423" y="223"/>
                  </a:cubicBezTo>
                  <a:cubicBezTo>
                    <a:pt x="11442" y="274"/>
                    <a:pt x="11452" y="325"/>
                    <a:pt x="11452" y="378"/>
                  </a:cubicBezTo>
                  <a:cubicBezTo>
                    <a:pt x="11452" y="470"/>
                    <a:pt x="11431" y="543"/>
                    <a:pt x="11390" y="597"/>
                  </a:cubicBezTo>
                  <a:cubicBezTo>
                    <a:pt x="11348" y="652"/>
                    <a:pt x="11293" y="679"/>
                    <a:pt x="11224" y="679"/>
                  </a:cubicBezTo>
                  <a:cubicBezTo>
                    <a:pt x="11148" y="679"/>
                    <a:pt x="11086" y="646"/>
                    <a:pt x="11038" y="580"/>
                  </a:cubicBezTo>
                  <a:cubicBezTo>
                    <a:pt x="10990" y="514"/>
                    <a:pt x="10966" y="428"/>
                    <a:pt x="10966" y="322"/>
                  </a:cubicBezTo>
                  <a:cubicBezTo>
                    <a:pt x="10966" y="233"/>
                    <a:pt x="10985" y="163"/>
                    <a:pt x="11023" y="113"/>
                  </a:cubicBezTo>
                  <a:cubicBezTo>
                    <a:pt x="11061" y="63"/>
                    <a:pt x="11114" y="38"/>
                    <a:pt x="11182" y="38"/>
                  </a:cubicBezTo>
                  <a:cubicBezTo>
                    <a:pt x="11245" y="38"/>
                    <a:pt x="11300" y="60"/>
                    <a:pt x="11346" y="103"/>
                  </a:cubicBezTo>
                  <a:cubicBezTo>
                    <a:pt x="11346" y="103"/>
                    <a:pt x="11346" y="103"/>
                    <a:pt x="11346" y="103"/>
                  </a:cubicBezTo>
                  <a:close/>
                  <a:moveTo>
                    <a:pt x="11944" y="105"/>
                  </a:moveTo>
                  <a:cubicBezTo>
                    <a:pt x="11944" y="87"/>
                    <a:pt x="11948" y="74"/>
                    <a:pt x="11956" y="67"/>
                  </a:cubicBezTo>
                  <a:cubicBezTo>
                    <a:pt x="11963" y="60"/>
                    <a:pt x="11977" y="56"/>
                    <a:pt x="11996" y="56"/>
                  </a:cubicBezTo>
                  <a:cubicBezTo>
                    <a:pt x="12017" y="55"/>
                    <a:pt x="12017" y="55"/>
                    <a:pt x="12017" y="55"/>
                  </a:cubicBezTo>
                  <a:cubicBezTo>
                    <a:pt x="12082" y="56"/>
                    <a:pt x="12082" y="56"/>
                    <a:pt x="12082" y="56"/>
                  </a:cubicBezTo>
                  <a:cubicBezTo>
                    <a:pt x="12157" y="56"/>
                    <a:pt x="12202" y="78"/>
                    <a:pt x="12215" y="122"/>
                  </a:cubicBezTo>
                  <a:cubicBezTo>
                    <a:pt x="12217" y="127"/>
                    <a:pt x="12218" y="133"/>
                    <a:pt x="12218" y="140"/>
                  </a:cubicBezTo>
                  <a:cubicBezTo>
                    <a:pt x="12218" y="157"/>
                    <a:pt x="12218" y="157"/>
                    <a:pt x="12218" y="157"/>
                  </a:cubicBezTo>
                  <a:cubicBezTo>
                    <a:pt x="12218" y="166"/>
                    <a:pt x="12221" y="171"/>
                    <a:pt x="12229" y="171"/>
                  </a:cubicBezTo>
                  <a:cubicBezTo>
                    <a:pt x="12241" y="171"/>
                    <a:pt x="12248" y="157"/>
                    <a:pt x="12248" y="129"/>
                  </a:cubicBezTo>
                  <a:cubicBezTo>
                    <a:pt x="12248" y="124"/>
                    <a:pt x="12247" y="117"/>
                    <a:pt x="12246" y="110"/>
                  </a:cubicBezTo>
                  <a:cubicBezTo>
                    <a:pt x="12241" y="71"/>
                    <a:pt x="12241" y="71"/>
                    <a:pt x="12241" y="71"/>
                  </a:cubicBezTo>
                  <a:cubicBezTo>
                    <a:pt x="12241" y="68"/>
                    <a:pt x="12240" y="56"/>
                    <a:pt x="12238" y="34"/>
                  </a:cubicBezTo>
                  <a:cubicBezTo>
                    <a:pt x="12237" y="17"/>
                    <a:pt x="12233" y="8"/>
                    <a:pt x="12225" y="8"/>
                  </a:cubicBezTo>
                  <a:cubicBezTo>
                    <a:pt x="12216" y="8"/>
                    <a:pt x="12203" y="9"/>
                    <a:pt x="12186" y="10"/>
                  </a:cubicBezTo>
                  <a:cubicBezTo>
                    <a:pt x="12138" y="14"/>
                    <a:pt x="12092" y="16"/>
                    <a:pt x="12046" y="16"/>
                  </a:cubicBezTo>
                  <a:cubicBezTo>
                    <a:pt x="11914" y="16"/>
                    <a:pt x="11914" y="16"/>
                    <a:pt x="11914" y="16"/>
                  </a:cubicBezTo>
                  <a:cubicBezTo>
                    <a:pt x="11827" y="18"/>
                    <a:pt x="11827" y="18"/>
                    <a:pt x="11827" y="18"/>
                  </a:cubicBezTo>
                  <a:cubicBezTo>
                    <a:pt x="11804" y="18"/>
                    <a:pt x="11783" y="17"/>
                    <a:pt x="11763" y="16"/>
                  </a:cubicBezTo>
                  <a:cubicBezTo>
                    <a:pt x="11749" y="14"/>
                    <a:pt x="11740" y="14"/>
                    <a:pt x="11736" y="14"/>
                  </a:cubicBezTo>
                  <a:cubicBezTo>
                    <a:pt x="11725" y="14"/>
                    <a:pt x="11719" y="19"/>
                    <a:pt x="11719" y="29"/>
                  </a:cubicBezTo>
                  <a:cubicBezTo>
                    <a:pt x="11719" y="36"/>
                    <a:pt x="11724" y="41"/>
                    <a:pt x="11732" y="41"/>
                  </a:cubicBezTo>
                  <a:cubicBezTo>
                    <a:pt x="11765" y="43"/>
                    <a:pt x="11789" y="51"/>
                    <a:pt x="11806" y="66"/>
                  </a:cubicBezTo>
                  <a:cubicBezTo>
                    <a:pt x="11821" y="79"/>
                    <a:pt x="11828" y="106"/>
                    <a:pt x="11828" y="149"/>
                  </a:cubicBezTo>
                  <a:cubicBezTo>
                    <a:pt x="11828" y="563"/>
                    <a:pt x="11828" y="563"/>
                    <a:pt x="11828" y="563"/>
                  </a:cubicBezTo>
                  <a:cubicBezTo>
                    <a:pt x="11828" y="604"/>
                    <a:pt x="11825" y="632"/>
                    <a:pt x="11818" y="649"/>
                  </a:cubicBezTo>
                  <a:cubicBezTo>
                    <a:pt x="11811" y="665"/>
                    <a:pt x="11797" y="677"/>
                    <a:pt x="11777" y="683"/>
                  </a:cubicBezTo>
                  <a:cubicBezTo>
                    <a:pt x="11767" y="686"/>
                    <a:pt x="11763" y="691"/>
                    <a:pt x="11763" y="698"/>
                  </a:cubicBezTo>
                  <a:cubicBezTo>
                    <a:pt x="11763" y="707"/>
                    <a:pt x="11768" y="711"/>
                    <a:pt x="11779" y="711"/>
                  </a:cubicBezTo>
                  <a:cubicBezTo>
                    <a:pt x="11788" y="711"/>
                    <a:pt x="11804" y="709"/>
                    <a:pt x="11829" y="706"/>
                  </a:cubicBezTo>
                  <a:cubicBezTo>
                    <a:pt x="11847" y="704"/>
                    <a:pt x="11869" y="703"/>
                    <a:pt x="11894" y="703"/>
                  </a:cubicBezTo>
                  <a:cubicBezTo>
                    <a:pt x="11950" y="703"/>
                    <a:pt x="11950" y="703"/>
                    <a:pt x="11950" y="703"/>
                  </a:cubicBezTo>
                  <a:cubicBezTo>
                    <a:pt x="11987" y="703"/>
                    <a:pt x="12011" y="703"/>
                    <a:pt x="12023" y="705"/>
                  </a:cubicBezTo>
                  <a:cubicBezTo>
                    <a:pt x="12036" y="706"/>
                    <a:pt x="12046" y="707"/>
                    <a:pt x="12052" y="707"/>
                  </a:cubicBezTo>
                  <a:cubicBezTo>
                    <a:pt x="12060" y="707"/>
                    <a:pt x="12063" y="703"/>
                    <a:pt x="12063" y="693"/>
                  </a:cubicBezTo>
                  <a:cubicBezTo>
                    <a:pt x="12063" y="685"/>
                    <a:pt x="12058" y="680"/>
                    <a:pt x="12047" y="679"/>
                  </a:cubicBezTo>
                  <a:cubicBezTo>
                    <a:pt x="12009" y="676"/>
                    <a:pt x="11983" y="666"/>
                    <a:pt x="11971" y="650"/>
                  </a:cubicBezTo>
                  <a:cubicBezTo>
                    <a:pt x="11953" y="627"/>
                    <a:pt x="11944" y="590"/>
                    <a:pt x="11944" y="540"/>
                  </a:cubicBezTo>
                  <a:cubicBezTo>
                    <a:pt x="11944" y="480"/>
                    <a:pt x="11944" y="480"/>
                    <a:pt x="11944" y="480"/>
                  </a:cubicBezTo>
                  <a:cubicBezTo>
                    <a:pt x="11944" y="440"/>
                    <a:pt x="11944" y="440"/>
                    <a:pt x="11944" y="440"/>
                  </a:cubicBezTo>
                  <a:cubicBezTo>
                    <a:pt x="11944" y="398"/>
                    <a:pt x="11948" y="374"/>
                    <a:pt x="11955" y="367"/>
                  </a:cubicBezTo>
                  <a:cubicBezTo>
                    <a:pt x="11963" y="361"/>
                    <a:pt x="11992" y="358"/>
                    <a:pt x="12043" y="358"/>
                  </a:cubicBezTo>
                  <a:cubicBezTo>
                    <a:pt x="12082" y="358"/>
                    <a:pt x="12110" y="364"/>
                    <a:pt x="12126" y="376"/>
                  </a:cubicBezTo>
                  <a:cubicBezTo>
                    <a:pt x="12141" y="388"/>
                    <a:pt x="12153" y="412"/>
                    <a:pt x="12159" y="447"/>
                  </a:cubicBezTo>
                  <a:cubicBezTo>
                    <a:pt x="12161" y="457"/>
                    <a:pt x="12165" y="461"/>
                    <a:pt x="12171" y="461"/>
                  </a:cubicBezTo>
                  <a:cubicBezTo>
                    <a:pt x="12181" y="460"/>
                    <a:pt x="12185" y="456"/>
                    <a:pt x="12185" y="449"/>
                  </a:cubicBezTo>
                  <a:cubicBezTo>
                    <a:pt x="12185" y="445"/>
                    <a:pt x="12185" y="438"/>
                    <a:pt x="12184" y="428"/>
                  </a:cubicBezTo>
                  <a:cubicBezTo>
                    <a:pt x="12177" y="332"/>
                    <a:pt x="12177" y="332"/>
                    <a:pt x="12177" y="332"/>
                  </a:cubicBezTo>
                  <a:cubicBezTo>
                    <a:pt x="12175" y="306"/>
                    <a:pt x="12174" y="283"/>
                    <a:pt x="12174" y="264"/>
                  </a:cubicBezTo>
                  <a:cubicBezTo>
                    <a:pt x="12174" y="258"/>
                    <a:pt x="12174" y="253"/>
                    <a:pt x="12174" y="248"/>
                  </a:cubicBezTo>
                  <a:cubicBezTo>
                    <a:pt x="12175" y="242"/>
                    <a:pt x="12175" y="237"/>
                    <a:pt x="12175" y="235"/>
                  </a:cubicBezTo>
                  <a:cubicBezTo>
                    <a:pt x="12175" y="226"/>
                    <a:pt x="12170" y="222"/>
                    <a:pt x="12160" y="222"/>
                  </a:cubicBezTo>
                  <a:cubicBezTo>
                    <a:pt x="12155" y="222"/>
                    <a:pt x="12152" y="226"/>
                    <a:pt x="12149" y="234"/>
                  </a:cubicBezTo>
                  <a:cubicBezTo>
                    <a:pt x="12136" y="265"/>
                    <a:pt x="12124" y="286"/>
                    <a:pt x="12111" y="297"/>
                  </a:cubicBezTo>
                  <a:cubicBezTo>
                    <a:pt x="12098" y="307"/>
                    <a:pt x="12079" y="313"/>
                    <a:pt x="12054" y="313"/>
                  </a:cubicBezTo>
                  <a:cubicBezTo>
                    <a:pt x="11999" y="313"/>
                    <a:pt x="11999" y="313"/>
                    <a:pt x="11999" y="313"/>
                  </a:cubicBezTo>
                  <a:cubicBezTo>
                    <a:pt x="11980" y="314"/>
                    <a:pt x="11980" y="314"/>
                    <a:pt x="11980" y="314"/>
                  </a:cubicBezTo>
                  <a:cubicBezTo>
                    <a:pt x="11966" y="314"/>
                    <a:pt x="11957" y="311"/>
                    <a:pt x="11952" y="304"/>
                  </a:cubicBezTo>
                  <a:cubicBezTo>
                    <a:pt x="11947" y="298"/>
                    <a:pt x="11944" y="285"/>
                    <a:pt x="11944" y="266"/>
                  </a:cubicBezTo>
                  <a:cubicBezTo>
                    <a:pt x="11944" y="105"/>
                    <a:pt x="11944" y="105"/>
                    <a:pt x="11944" y="105"/>
                  </a:cubicBezTo>
                  <a:close/>
                  <a:moveTo>
                    <a:pt x="5755" y="3115"/>
                  </a:moveTo>
                  <a:cubicBezTo>
                    <a:pt x="5755" y="3076"/>
                    <a:pt x="5759" y="3051"/>
                    <a:pt x="5766" y="3039"/>
                  </a:cubicBezTo>
                  <a:cubicBezTo>
                    <a:pt x="5773" y="3028"/>
                    <a:pt x="5791" y="3018"/>
                    <a:pt x="5820" y="3010"/>
                  </a:cubicBezTo>
                  <a:cubicBezTo>
                    <a:pt x="5828" y="3008"/>
                    <a:pt x="5832" y="3004"/>
                    <a:pt x="5832" y="2998"/>
                  </a:cubicBezTo>
                  <a:cubicBezTo>
                    <a:pt x="5832" y="2989"/>
                    <a:pt x="5828" y="2984"/>
                    <a:pt x="5818" y="2984"/>
                  </a:cubicBezTo>
                  <a:cubicBezTo>
                    <a:pt x="5812" y="2985"/>
                    <a:pt x="5804" y="2985"/>
                    <a:pt x="5796" y="2986"/>
                  </a:cubicBezTo>
                  <a:cubicBezTo>
                    <a:pt x="5764" y="2990"/>
                    <a:pt x="5728" y="2991"/>
                    <a:pt x="5689" y="2991"/>
                  </a:cubicBezTo>
                  <a:cubicBezTo>
                    <a:pt x="5643" y="2991"/>
                    <a:pt x="5602" y="2990"/>
                    <a:pt x="5567" y="2986"/>
                  </a:cubicBezTo>
                  <a:cubicBezTo>
                    <a:pt x="5559" y="2985"/>
                    <a:pt x="5551" y="2984"/>
                    <a:pt x="5542" y="2984"/>
                  </a:cubicBezTo>
                  <a:cubicBezTo>
                    <a:pt x="5533" y="2984"/>
                    <a:pt x="5528" y="2988"/>
                    <a:pt x="5528" y="2996"/>
                  </a:cubicBezTo>
                  <a:cubicBezTo>
                    <a:pt x="5528" y="3004"/>
                    <a:pt x="5529" y="3009"/>
                    <a:pt x="5531" y="3011"/>
                  </a:cubicBezTo>
                  <a:cubicBezTo>
                    <a:pt x="5533" y="3013"/>
                    <a:pt x="5538" y="3015"/>
                    <a:pt x="5546" y="3016"/>
                  </a:cubicBezTo>
                  <a:cubicBezTo>
                    <a:pt x="5572" y="3018"/>
                    <a:pt x="5592" y="3024"/>
                    <a:pt x="5606" y="3034"/>
                  </a:cubicBezTo>
                  <a:cubicBezTo>
                    <a:pt x="5620" y="3043"/>
                    <a:pt x="5630" y="3057"/>
                    <a:pt x="5635" y="3075"/>
                  </a:cubicBezTo>
                  <a:cubicBezTo>
                    <a:pt x="5639" y="3104"/>
                    <a:pt x="5639" y="3104"/>
                    <a:pt x="5639" y="3104"/>
                  </a:cubicBezTo>
                  <a:cubicBezTo>
                    <a:pt x="5639" y="3124"/>
                    <a:pt x="5639" y="3124"/>
                    <a:pt x="5639" y="3124"/>
                  </a:cubicBezTo>
                  <a:cubicBezTo>
                    <a:pt x="5639" y="3528"/>
                    <a:pt x="5639" y="3528"/>
                    <a:pt x="5639" y="3528"/>
                  </a:cubicBezTo>
                  <a:cubicBezTo>
                    <a:pt x="5639" y="3571"/>
                    <a:pt x="5634" y="3601"/>
                    <a:pt x="5625" y="3619"/>
                  </a:cubicBezTo>
                  <a:cubicBezTo>
                    <a:pt x="5615" y="3636"/>
                    <a:pt x="5599" y="3647"/>
                    <a:pt x="5575" y="3651"/>
                  </a:cubicBezTo>
                  <a:cubicBezTo>
                    <a:pt x="5566" y="3653"/>
                    <a:pt x="5561" y="3657"/>
                    <a:pt x="5561" y="3663"/>
                  </a:cubicBezTo>
                  <a:cubicBezTo>
                    <a:pt x="5561" y="3673"/>
                    <a:pt x="5568" y="3678"/>
                    <a:pt x="5581" y="3678"/>
                  </a:cubicBezTo>
                  <a:cubicBezTo>
                    <a:pt x="5594" y="3678"/>
                    <a:pt x="5612" y="3677"/>
                    <a:pt x="5633" y="3675"/>
                  </a:cubicBezTo>
                  <a:cubicBezTo>
                    <a:pt x="5667" y="3672"/>
                    <a:pt x="5702" y="3670"/>
                    <a:pt x="5740" y="3670"/>
                  </a:cubicBezTo>
                  <a:cubicBezTo>
                    <a:pt x="5768" y="3670"/>
                    <a:pt x="5792" y="3671"/>
                    <a:pt x="5810" y="3675"/>
                  </a:cubicBezTo>
                  <a:cubicBezTo>
                    <a:pt x="5825" y="3677"/>
                    <a:pt x="5835" y="3679"/>
                    <a:pt x="5842" y="3679"/>
                  </a:cubicBezTo>
                  <a:cubicBezTo>
                    <a:pt x="5853" y="3679"/>
                    <a:pt x="5858" y="3673"/>
                    <a:pt x="5858" y="3663"/>
                  </a:cubicBezTo>
                  <a:cubicBezTo>
                    <a:pt x="5858" y="3654"/>
                    <a:pt x="5849" y="3649"/>
                    <a:pt x="5830" y="3648"/>
                  </a:cubicBezTo>
                  <a:cubicBezTo>
                    <a:pt x="5803" y="3646"/>
                    <a:pt x="5783" y="3633"/>
                    <a:pt x="5772" y="3610"/>
                  </a:cubicBezTo>
                  <a:cubicBezTo>
                    <a:pt x="5760" y="3587"/>
                    <a:pt x="5755" y="3549"/>
                    <a:pt x="5755" y="3494"/>
                  </a:cubicBezTo>
                  <a:cubicBezTo>
                    <a:pt x="5755" y="3472"/>
                    <a:pt x="5755" y="3472"/>
                    <a:pt x="5755" y="3472"/>
                  </a:cubicBezTo>
                  <a:cubicBezTo>
                    <a:pt x="5755" y="3443"/>
                    <a:pt x="5756" y="3424"/>
                    <a:pt x="5758" y="3415"/>
                  </a:cubicBezTo>
                  <a:cubicBezTo>
                    <a:pt x="5760" y="3406"/>
                    <a:pt x="5766" y="3396"/>
                    <a:pt x="5774" y="3388"/>
                  </a:cubicBezTo>
                  <a:cubicBezTo>
                    <a:pt x="5796" y="3367"/>
                    <a:pt x="5796" y="3367"/>
                    <a:pt x="5796" y="3367"/>
                  </a:cubicBezTo>
                  <a:cubicBezTo>
                    <a:pt x="5811" y="3352"/>
                    <a:pt x="5811" y="3352"/>
                    <a:pt x="5811" y="3352"/>
                  </a:cubicBezTo>
                  <a:cubicBezTo>
                    <a:pt x="5817" y="3346"/>
                    <a:pt x="5822" y="3343"/>
                    <a:pt x="5826" y="3343"/>
                  </a:cubicBezTo>
                  <a:cubicBezTo>
                    <a:pt x="5832" y="3343"/>
                    <a:pt x="5840" y="3351"/>
                    <a:pt x="5850" y="3366"/>
                  </a:cubicBezTo>
                  <a:cubicBezTo>
                    <a:pt x="5860" y="3385"/>
                    <a:pt x="5889" y="3424"/>
                    <a:pt x="5934" y="3485"/>
                  </a:cubicBezTo>
                  <a:cubicBezTo>
                    <a:pt x="5980" y="3546"/>
                    <a:pt x="6018" y="3593"/>
                    <a:pt x="6047" y="3628"/>
                  </a:cubicBezTo>
                  <a:cubicBezTo>
                    <a:pt x="6058" y="3642"/>
                    <a:pt x="6064" y="3650"/>
                    <a:pt x="6066" y="3652"/>
                  </a:cubicBezTo>
                  <a:cubicBezTo>
                    <a:pt x="6080" y="3669"/>
                    <a:pt x="6096" y="3678"/>
                    <a:pt x="6113" y="3678"/>
                  </a:cubicBezTo>
                  <a:cubicBezTo>
                    <a:pt x="6118" y="3678"/>
                    <a:pt x="6132" y="3677"/>
                    <a:pt x="6153" y="3674"/>
                  </a:cubicBezTo>
                  <a:cubicBezTo>
                    <a:pt x="6165" y="3673"/>
                    <a:pt x="6176" y="3672"/>
                    <a:pt x="6187" y="3672"/>
                  </a:cubicBezTo>
                  <a:cubicBezTo>
                    <a:pt x="6210" y="3672"/>
                    <a:pt x="6238" y="3674"/>
                    <a:pt x="6271" y="3677"/>
                  </a:cubicBezTo>
                  <a:cubicBezTo>
                    <a:pt x="6277" y="3678"/>
                    <a:pt x="6282" y="3678"/>
                    <a:pt x="6285" y="3678"/>
                  </a:cubicBezTo>
                  <a:cubicBezTo>
                    <a:pt x="6295" y="3678"/>
                    <a:pt x="6301" y="3674"/>
                    <a:pt x="6301" y="3666"/>
                  </a:cubicBezTo>
                  <a:cubicBezTo>
                    <a:pt x="6301" y="3657"/>
                    <a:pt x="6297" y="3652"/>
                    <a:pt x="6289" y="3649"/>
                  </a:cubicBezTo>
                  <a:cubicBezTo>
                    <a:pt x="6278" y="3646"/>
                    <a:pt x="6278" y="3646"/>
                    <a:pt x="6278" y="3646"/>
                  </a:cubicBezTo>
                  <a:cubicBezTo>
                    <a:pt x="6230" y="3633"/>
                    <a:pt x="6192" y="3613"/>
                    <a:pt x="6166" y="3586"/>
                  </a:cubicBezTo>
                  <a:cubicBezTo>
                    <a:pt x="6128" y="3547"/>
                    <a:pt x="6067" y="3471"/>
                    <a:pt x="5983" y="3355"/>
                  </a:cubicBezTo>
                  <a:cubicBezTo>
                    <a:pt x="5946" y="3306"/>
                    <a:pt x="5946" y="3306"/>
                    <a:pt x="5946" y="3306"/>
                  </a:cubicBezTo>
                  <a:cubicBezTo>
                    <a:pt x="5931" y="3284"/>
                    <a:pt x="5923" y="3270"/>
                    <a:pt x="5923" y="3262"/>
                  </a:cubicBezTo>
                  <a:cubicBezTo>
                    <a:pt x="5923" y="3250"/>
                    <a:pt x="5938" y="3233"/>
                    <a:pt x="5966" y="3209"/>
                  </a:cubicBezTo>
                  <a:cubicBezTo>
                    <a:pt x="5975" y="3201"/>
                    <a:pt x="5993" y="3185"/>
                    <a:pt x="6019" y="3160"/>
                  </a:cubicBezTo>
                  <a:cubicBezTo>
                    <a:pt x="6074" y="3108"/>
                    <a:pt x="6117" y="3072"/>
                    <a:pt x="6146" y="3051"/>
                  </a:cubicBezTo>
                  <a:cubicBezTo>
                    <a:pt x="6176" y="3029"/>
                    <a:pt x="6203" y="3017"/>
                    <a:pt x="6227" y="3013"/>
                  </a:cubicBezTo>
                  <a:cubicBezTo>
                    <a:pt x="6242" y="3011"/>
                    <a:pt x="6249" y="3006"/>
                    <a:pt x="6249" y="2998"/>
                  </a:cubicBezTo>
                  <a:cubicBezTo>
                    <a:pt x="6249" y="2988"/>
                    <a:pt x="6243" y="2983"/>
                    <a:pt x="6231" y="2983"/>
                  </a:cubicBezTo>
                  <a:cubicBezTo>
                    <a:pt x="6218" y="2983"/>
                    <a:pt x="6194" y="2985"/>
                    <a:pt x="6159" y="2989"/>
                  </a:cubicBezTo>
                  <a:cubicBezTo>
                    <a:pt x="6144" y="2991"/>
                    <a:pt x="6130" y="2992"/>
                    <a:pt x="6119" y="2992"/>
                  </a:cubicBezTo>
                  <a:cubicBezTo>
                    <a:pt x="6105" y="2992"/>
                    <a:pt x="6080" y="2990"/>
                    <a:pt x="6044" y="2986"/>
                  </a:cubicBezTo>
                  <a:cubicBezTo>
                    <a:pt x="6029" y="2984"/>
                    <a:pt x="6015" y="2983"/>
                    <a:pt x="6001" y="2983"/>
                  </a:cubicBezTo>
                  <a:cubicBezTo>
                    <a:pt x="5989" y="2983"/>
                    <a:pt x="5982" y="2988"/>
                    <a:pt x="5982" y="2996"/>
                  </a:cubicBezTo>
                  <a:cubicBezTo>
                    <a:pt x="5982" y="3006"/>
                    <a:pt x="5988" y="3010"/>
                    <a:pt x="5999" y="3010"/>
                  </a:cubicBezTo>
                  <a:cubicBezTo>
                    <a:pt x="6013" y="3010"/>
                    <a:pt x="6025" y="3013"/>
                    <a:pt x="6033" y="3019"/>
                  </a:cubicBezTo>
                  <a:cubicBezTo>
                    <a:pt x="6042" y="3025"/>
                    <a:pt x="6047" y="3033"/>
                    <a:pt x="6047" y="3043"/>
                  </a:cubicBezTo>
                  <a:cubicBezTo>
                    <a:pt x="6047" y="3074"/>
                    <a:pt x="6000" y="3130"/>
                    <a:pt x="5907" y="3214"/>
                  </a:cubicBezTo>
                  <a:cubicBezTo>
                    <a:pt x="5837" y="3276"/>
                    <a:pt x="5837" y="3276"/>
                    <a:pt x="5837" y="3276"/>
                  </a:cubicBezTo>
                  <a:cubicBezTo>
                    <a:pt x="5788" y="3321"/>
                    <a:pt x="5788" y="3321"/>
                    <a:pt x="5788" y="3321"/>
                  </a:cubicBezTo>
                  <a:cubicBezTo>
                    <a:pt x="5774" y="3331"/>
                    <a:pt x="5766" y="3336"/>
                    <a:pt x="5763" y="3336"/>
                  </a:cubicBezTo>
                  <a:cubicBezTo>
                    <a:pt x="5758" y="3335"/>
                    <a:pt x="5755" y="3329"/>
                    <a:pt x="5755" y="3317"/>
                  </a:cubicBezTo>
                  <a:cubicBezTo>
                    <a:pt x="5755" y="3133"/>
                    <a:pt x="5755" y="3133"/>
                    <a:pt x="5755" y="3133"/>
                  </a:cubicBezTo>
                  <a:cubicBezTo>
                    <a:pt x="5755" y="3115"/>
                    <a:pt x="5755" y="3115"/>
                    <a:pt x="5755" y="3115"/>
                  </a:cubicBezTo>
                  <a:close/>
                  <a:moveTo>
                    <a:pt x="6663" y="3071"/>
                  </a:moveTo>
                  <a:cubicBezTo>
                    <a:pt x="6628" y="3030"/>
                    <a:pt x="6628" y="3030"/>
                    <a:pt x="6628" y="3030"/>
                  </a:cubicBezTo>
                  <a:cubicBezTo>
                    <a:pt x="6609" y="3007"/>
                    <a:pt x="6596" y="2993"/>
                    <a:pt x="6590" y="2988"/>
                  </a:cubicBezTo>
                  <a:cubicBezTo>
                    <a:pt x="6584" y="2984"/>
                    <a:pt x="6575" y="2981"/>
                    <a:pt x="6565" y="2981"/>
                  </a:cubicBezTo>
                  <a:cubicBezTo>
                    <a:pt x="6558" y="2981"/>
                    <a:pt x="6548" y="2982"/>
                    <a:pt x="6537" y="2983"/>
                  </a:cubicBezTo>
                  <a:cubicBezTo>
                    <a:pt x="6507" y="2986"/>
                    <a:pt x="6479" y="2987"/>
                    <a:pt x="6453" y="2987"/>
                  </a:cubicBezTo>
                  <a:cubicBezTo>
                    <a:pt x="6431" y="2988"/>
                    <a:pt x="6431" y="2988"/>
                    <a:pt x="6431" y="2988"/>
                  </a:cubicBezTo>
                  <a:cubicBezTo>
                    <a:pt x="6396" y="2986"/>
                    <a:pt x="6396" y="2986"/>
                    <a:pt x="6396" y="2986"/>
                  </a:cubicBezTo>
                  <a:cubicBezTo>
                    <a:pt x="6385" y="2986"/>
                    <a:pt x="6379" y="2991"/>
                    <a:pt x="6379" y="3001"/>
                  </a:cubicBezTo>
                  <a:cubicBezTo>
                    <a:pt x="6379" y="3009"/>
                    <a:pt x="6384" y="3013"/>
                    <a:pt x="6395" y="3014"/>
                  </a:cubicBezTo>
                  <a:cubicBezTo>
                    <a:pt x="6471" y="3019"/>
                    <a:pt x="6510" y="3073"/>
                    <a:pt x="6510" y="3177"/>
                  </a:cubicBezTo>
                  <a:cubicBezTo>
                    <a:pt x="6510" y="3395"/>
                    <a:pt x="6510" y="3395"/>
                    <a:pt x="6510" y="3395"/>
                  </a:cubicBezTo>
                  <a:cubicBezTo>
                    <a:pt x="6506" y="3515"/>
                    <a:pt x="6506" y="3515"/>
                    <a:pt x="6506" y="3515"/>
                  </a:cubicBezTo>
                  <a:cubicBezTo>
                    <a:pt x="6506" y="3557"/>
                    <a:pt x="6500" y="3588"/>
                    <a:pt x="6489" y="3610"/>
                  </a:cubicBezTo>
                  <a:cubicBezTo>
                    <a:pt x="6478" y="3632"/>
                    <a:pt x="6460" y="3647"/>
                    <a:pt x="6435" y="3654"/>
                  </a:cubicBezTo>
                  <a:cubicBezTo>
                    <a:pt x="6426" y="3657"/>
                    <a:pt x="6421" y="3661"/>
                    <a:pt x="6421" y="3668"/>
                  </a:cubicBezTo>
                  <a:cubicBezTo>
                    <a:pt x="6421" y="3676"/>
                    <a:pt x="6425" y="3681"/>
                    <a:pt x="6434" y="3681"/>
                  </a:cubicBezTo>
                  <a:cubicBezTo>
                    <a:pt x="6440" y="3681"/>
                    <a:pt x="6448" y="3680"/>
                    <a:pt x="6460" y="3678"/>
                  </a:cubicBezTo>
                  <a:cubicBezTo>
                    <a:pt x="6487" y="3673"/>
                    <a:pt x="6517" y="3670"/>
                    <a:pt x="6551" y="3670"/>
                  </a:cubicBezTo>
                  <a:cubicBezTo>
                    <a:pt x="6586" y="3670"/>
                    <a:pt x="6617" y="3673"/>
                    <a:pt x="6645" y="3678"/>
                  </a:cubicBezTo>
                  <a:cubicBezTo>
                    <a:pt x="6654" y="3679"/>
                    <a:pt x="6661" y="3680"/>
                    <a:pt x="6665" y="3680"/>
                  </a:cubicBezTo>
                  <a:cubicBezTo>
                    <a:pt x="6675" y="3680"/>
                    <a:pt x="6681" y="3674"/>
                    <a:pt x="6681" y="3664"/>
                  </a:cubicBezTo>
                  <a:cubicBezTo>
                    <a:pt x="6681" y="3657"/>
                    <a:pt x="6676" y="3652"/>
                    <a:pt x="6665" y="3651"/>
                  </a:cubicBezTo>
                  <a:cubicBezTo>
                    <a:pt x="6611" y="3646"/>
                    <a:pt x="6578" y="3625"/>
                    <a:pt x="6567" y="3587"/>
                  </a:cubicBezTo>
                  <a:cubicBezTo>
                    <a:pt x="6557" y="3552"/>
                    <a:pt x="6551" y="3482"/>
                    <a:pt x="6551" y="3377"/>
                  </a:cubicBezTo>
                  <a:cubicBezTo>
                    <a:pt x="6551" y="3182"/>
                    <a:pt x="6551" y="3182"/>
                    <a:pt x="6551" y="3182"/>
                  </a:cubicBezTo>
                  <a:cubicBezTo>
                    <a:pt x="6552" y="3167"/>
                    <a:pt x="6552" y="3167"/>
                    <a:pt x="6552" y="3167"/>
                  </a:cubicBezTo>
                  <a:cubicBezTo>
                    <a:pt x="6552" y="3152"/>
                    <a:pt x="6556" y="3144"/>
                    <a:pt x="6564" y="3144"/>
                  </a:cubicBezTo>
                  <a:cubicBezTo>
                    <a:pt x="6567" y="3144"/>
                    <a:pt x="6573" y="3149"/>
                    <a:pt x="6581" y="3158"/>
                  </a:cubicBezTo>
                  <a:cubicBezTo>
                    <a:pt x="7040" y="3668"/>
                    <a:pt x="7040" y="3668"/>
                    <a:pt x="7040" y="3668"/>
                  </a:cubicBezTo>
                  <a:cubicBezTo>
                    <a:pt x="7046" y="3675"/>
                    <a:pt x="7053" y="3679"/>
                    <a:pt x="7059" y="3679"/>
                  </a:cubicBezTo>
                  <a:cubicBezTo>
                    <a:pt x="7065" y="3679"/>
                    <a:pt x="7069" y="3675"/>
                    <a:pt x="7069" y="3665"/>
                  </a:cubicBezTo>
                  <a:cubicBezTo>
                    <a:pt x="7067" y="3602"/>
                    <a:pt x="7067" y="3602"/>
                    <a:pt x="7067" y="3602"/>
                  </a:cubicBezTo>
                  <a:cubicBezTo>
                    <a:pt x="7066" y="3564"/>
                    <a:pt x="7066" y="3564"/>
                    <a:pt x="7066" y="3564"/>
                  </a:cubicBezTo>
                  <a:cubicBezTo>
                    <a:pt x="7067" y="3508"/>
                    <a:pt x="7067" y="3508"/>
                    <a:pt x="7067" y="3508"/>
                  </a:cubicBezTo>
                  <a:cubicBezTo>
                    <a:pt x="7069" y="3465"/>
                    <a:pt x="7069" y="3465"/>
                    <a:pt x="7069" y="3465"/>
                  </a:cubicBezTo>
                  <a:cubicBezTo>
                    <a:pt x="7076" y="3149"/>
                    <a:pt x="7076" y="3149"/>
                    <a:pt x="7076" y="3149"/>
                  </a:cubicBezTo>
                  <a:cubicBezTo>
                    <a:pt x="7076" y="3125"/>
                    <a:pt x="7076" y="3125"/>
                    <a:pt x="7076" y="3125"/>
                  </a:cubicBezTo>
                  <a:cubicBezTo>
                    <a:pt x="7076" y="3056"/>
                    <a:pt x="7098" y="3017"/>
                    <a:pt x="7141" y="3009"/>
                  </a:cubicBezTo>
                  <a:cubicBezTo>
                    <a:pt x="7152" y="3007"/>
                    <a:pt x="7157" y="3002"/>
                    <a:pt x="7157" y="2994"/>
                  </a:cubicBezTo>
                  <a:cubicBezTo>
                    <a:pt x="7157" y="2984"/>
                    <a:pt x="7152" y="2979"/>
                    <a:pt x="7141" y="2979"/>
                  </a:cubicBezTo>
                  <a:cubicBezTo>
                    <a:pt x="7138" y="2979"/>
                    <a:pt x="7133" y="2980"/>
                    <a:pt x="7126" y="2980"/>
                  </a:cubicBezTo>
                  <a:cubicBezTo>
                    <a:pt x="7076" y="2987"/>
                    <a:pt x="7039" y="2990"/>
                    <a:pt x="7016" y="2990"/>
                  </a:cubicBezTo>
                  <a:cubicBezTo>
                    <a:pt x="7004" y="2990"/>
                    <a:pt x="6990" y="2989"/>
                    <a:pt x="6972" y="2987"/>
                  </a:cubicBezTo>
                  <a:cubicBezTo>
                    <a:pt x="6945" y="2984"/>
                    <a:pt x="6926" y="2982"/>
                    <a:pt x="6913" y="2982"/>
                  </a:cubicBezTo>
                  <a:cubicBezTo>
                    <a:pt x="6904" y="2982"/>
                    <a:pt x="6899" y="2986"/>
                    <a:pt x="6899" y="2995"/>
                  </a:cubicBezTo>
                  <a:cubicBezTo>
                    <a:pt x="6899" y="3002"/>
                    <a:pt x="6904" y="3006"/>
                    <a:pt x="6915" y="3007"/>
                  </a:cubicBezTo>
                  <a:cubicBezTo>
                    <a:pt x="6962" y="3010"/>
                    <a:pt x="6994" y="3026"/>
                    <a:pt x="7010" y="3054"/>
                  </a:cubicBezTo>
                  <a:cubicBezTo>
                    <a:pt x="7026" y="3082"/>
                    <a:pt x="7034" y="3135"/>
                    <a:pt x="7034" y="3214"/>
                  </a:cubicBezTo>
                  <a:cubicBezTo>
                    <a:pt x="7034" y="3282"/>
                    <a:pt x="7032" y="3352"/>
                    <a:pt x="7029" y="3427"/>
                  </a:cubicBezTo>
                  <a:cubicBezTo>
                    <a:pt x="7028" y="3447"/>
                    <a:pt x="7024" y="3457"/>
                    <a:pt x="7017" y="3457"/>
                  </a:cubicBezTo>
                  <a:cubicBezTo>
                    <a:pt x="7010" y="3457"/>
                    <a:pt x="6994" y="3445"/>
                    <a:pt x="6972" y="3419"/>
                  </a:cubicBezTo>
                  <a:cubicBezTo>
                    <a:pt x="6954" y="3400"/>
                    <a:pt x="6954" y="3400"/>
                    <a:pt x="6954" y="3400"/>
                  </a:cubicBezTo>
                  <a:cubicBezTo>
                    <a:pt x="6687" y="3100"/>
                    <a:pt x="6687" y="3100"/>
                    <a:pt x="6687" y="3100"/>
                  </a:cubicBezTo>
                  <a:cubicBezTo>
                    <a:pt x="6685" y="3097"/>
                    <a:pt x="6677" y="3087"/>
                    <a:pt x="6663" y="3071"/>
                  </a:cubicBezTo>
                  <a:cubicBezTo>
                    <a:pt x="6663" y="3071"/>
                    <a:pt x="6663" y="3071"/>
                    <a:pt x="6663" y="3071"/>
                  </a:cubicBezTo>
                  <a:close/>
                  <a:moveTo>
                    <a:pt x="7493" y="3002"/>
                  </a:moveTo>
                  <a:cubicBezTo>
                    <a:pt x="7443" y="3023"/>
                    <a:pt x="7401" y="3051"/>
                    <a:pt x="7368" y="3087"/>
                  </a:cubicBezTo>
                  <a:cubicBezTo>
                    <a:pt x="7340" y="3118"/>
                    <a:pt x="7318" y="3156"/>
                    <a:pt x="7301" y="3201"/>
                  </a:cubicBezTo>
                  <a:cubicBezTo>
                    <a:pt x="7285" y="3246"/>
                    <a:pt x="7277" y="3292"/>
                    <a:pt x="7277" y="3338"/>
                  </a:cubicBezTo>
                  <a:cubicBezTo>
                    <a:pt x="7277" y="3444"/>
                    <a:pt x="7309" y="3530"/>
                    <a:pt x="7374" y="3593"/>
                  </a:cubicBezTo>
                  <a:cubicBezTo>
                    <a:pt x="7440" y="3657"/>
                    <a:pt x="7527" y="3689"/>
                    <a:pt x="7636" y="3689"/>
                  </a:cubicBezTo>
                  <a:cubicBezTo>
                    <a:pt x="7750" y="3689"/>
                    <a:pt x="7840" y="3652"/>
                    <a:pt x="7905" y="3579"/>
                  </a:cubicBezTo>
                  <a:cubicBezTo>
                    <a:pt x="7971" y="3504"/>
                    <a:pt x="8005" y="3412"/>
                    <a:pt x="8005" y="3304"/>
                  </a:cubicBezTo>
                  <a:cubicBezTo>
                    <a:pt x="8005" y="3205"/>
                    <a:pt x="7972" y="3125"/>
                    <a:pt x="7908" y="3063"/>
                  </a:cubicBezTo>
                  <a:cubicBezTo>
                    <a:pt x="7843" y="3002"/>
                    <a:pt x="7758" y="2972"/>
                    <a:pt x="7653" y="2972"/>
                  </a:cubicBezTo>
                  <a:cubicBezTo>
                    <a:pt x="7597" y="2972"/>
                    <a:pt x="7543" y="2982"/>
                    <a:pt x="7493" y="3002"/>
                  </a:cubicBezTo>
                  <a:close/>
                  <a:moveTo>
                    <a:pt x="7781" y="3075"/>
                  </a:moveTo>
                  <a:cubicBezTo>
                    <a:pt x="7813" y="3105"/>
                    <a:pt x="7839" y="3145"/>
                    <a:pt x="7858" y="3195"/>
                  </a:cubicBezTo>
                  <a:cubicBezTo>
                    <a:pt x="7877" y="3245"/>
                    <a:pt x="7887" y="3297"/>
                    <a:pt x="7887" y="3350"/>
                  </a:cubicBezTo>
                  <a:cubicBezTo>
                    <a:pt x="7887" y="3441"/>
                    <a:pt x="7866" y="3515"/>
                    <a:pt x="7825" y="3569"/>
                  </a:cubicBezTo>
                  <a:cubicBezTo>
                    <a:pt x="7783" y="3624"/>
                    <a:pt x="7728" y="3651"/>
                    <a:pt x="7659" y="3651"/>
                  </a:cubicBezTo>
                  <a:cubicBezTo>
                    <a:pt x="7583" y="3651"/>
                    <a:pt x="7521" y="3618"/>
                    <a:pt x="7473" y="3552"/>
                  </a:cubicBezTo>
                  <a:cubicBezTo>
                    <a:pt x="7425" y="3486"/>
                    <a:pt x="7401" y="3400"/>
                    <a:pt x="7401" y="3294"/>
                  </a:cubicBezTo>
                  <a:cubicBezTo>
                    <a:pt x="7401" y="3205"/>
                    <a:pt x="7420" y="3135"/>
                    <a:pt x="7458" y="3085"/>
                  </a:cubicBezTo>
                  <a:cubicBezTo>
                    <a:pt x="7496" y="3035"/>
                    <a:pt x="7549" y="3010"/>
                    <a:pt x="7617" y="3010"/>
                  </a:cubicBezTo>
                  <a:cubicBezTo>
                    <a:pt x="7680" y="3010"/>
                    <a:pt x="7735" y="3032"/>
                    <a:pt x="7781" y="3075"/>
                  </a:cubicBezTo>
                  <a:cubicBezTo>
                    <a:pt x="7781" y="3075"/>
                    <a:pt x="7781" y="3075"/>
                    <a:pt x="7781" y="3075"/>
                  </a:cubicBezTo>
                  <a:close/>
                  <a:moveTo>
                    <a:pt x="8538" y="2997"/>
                  </a:moveTo>
                  <a:cubicBezTo>
                    <a:pt x="8537" y="3006"/>
                    <a:pt x="8543" y="3011"/>
                    <a:pt x="8555" y="3013"/>
                  </a:cubicBezTo>
                  <a:cubicBezTo>
                    <a:pt x="8578" y="3016"/>
                    <a:pt x="8578" y="3016"/>
                    <a:pt x="8578" y="3016"/>
                  </a:cubicBezTo>
                  <a:cubicBezTo>
                    <a:pt x="8606" y="3020"/>
                    <a:pt x="8620" y="3033"/>
                    <a:pt x="8620" y="3055"/>
                  </a:cubicBezTo>
                  <a:cubicBezTo>
                    <a:pt x="8620" y="3067"/>
                    <a:pt x="8616" y="3078"/>
                    <a:pt x="8609" y="3089"/>
                  </a:cubicBezTo>
                  <a:cubicBezTo>
                    <a:pt x="8602" y="3100"/>
                    <a:pt x="8585" y="3122"/>
                    <a:pt x="8557" y="3154"/>
                  </a:cubicBezTo>
                  <a:cubicBezTo>
                    <a:pt x="8505" y="3216"/>
                    <a:pt x="8505" y="3216"/>
                    <a:pt x="8505" y="3216"/>
                  </a:cubicBezTo>
                  <a:cubicBezTo>
                    <a:pt x="8481" y="3244"/>
                    <a:pt x="8481" y="3244"/>
                    <a:pt x="8481" y="3244"/>
                  </a:cubicBezTo>
                  <a:cubicBezTo>
                    <a:pt x="8476" y="3250"/>
                    <a:pt x="8472" y="3253"/>
                    <a:pt x="8468" y="3253"/>
                  </a:cubicBezTo>
                  <a:cubicBezTo>
                    <a:pt x="8462" y="3253"/>
                    <a:pt x="8454" y="3246"/>
                    <a:pt x="8444" y="3231"/>
                  </a:cubicBezTo>
                  <a:cubicBezTo>
                    <a:pt x="8407" y="3178"/>
                    <a:pt x="8407" y="3178"/>
                    <a:pt x="8407" y="3178"/>
                  </a:cubicBezTo>
                  <a:cubicBezTo>
                    <a:pt x="8372" y="3130"/>
                    <a:pt x="8372" y="3130"/>
                    <a:pt x="8372" y="3130"/>
                  </a:cubicBezTo>
                  <a:cubicBezTo>
                    <a:pt x="8349" y="3094"/>
                    <a:pt x="8337" y="3066"/>
                    <a:pt x="8335" y="3046"/>
                  </a:cubicBezTo>
                  <a:cubicBezTo>
                    <a:pt x="8335" y="3038"/>
                    <a:pt x="8338" y="3030"/>
                    <a:pt x="8346" y="3023"/>
                  </a:cubicBezTo>
                  <a:cubicBezTo>
                    <a:pt x="8355" y="3015"/>
                    <a:pt x="8364" y="3011"/>
                    <a:pt x="8376" y="3009"/>
                  </a:cubicBezTo>
                  <a:cubicBezTo>
                    <a:pt x="8388" y="3008"/>
                    <a:pt x="8394" y="3002"/>
                    <a:pt x="8394" y="2993"/>
                  </a:cubicBezTo>
                  <a:cubicBezTo>
                    <a:pt x="8394" y="2984"/>
                    <a:pt x="8389" y="2980"/>
                    <a:pt x="8379" y="2980"/>
                  </a:cubicBezTo>
                  <a:cubicBezTo>
                    <a:pt x="8371" y="2980"/>
                    <a:pt x="8361" y="2981"/>
                    <a:pt x="8347" y="2982"/>
                  </a:cubicBezTo>
                  <a:cubicBezTo>
                    <a:pt x="8300" y="2987"/>
                    <a:pt x="8300" y="2987"/>
                    <a:pt x="8300" y="2987"/>
                  </a:cubicBezTo>
                  <a:cubicBezTo>
                    <a:pt x="8281" y="2989"/>
                    <a:pt x="8259" y="2990"/>
                    <a:pt x="8234" y="2990"/>
                  </a:cubicBezTo>
                  <a:cubicBezTo>
                    <a:pt x="8208" y="2990"/>
                    <a:pt x="8167" y="2988"/>
                    <a:pt x="8112" y="2984"/>
                  </a:cubicBezTo>
                  <a:cubicBezTo>
                    <a:pt x="8099" y="2983"/>
                    <a:pt x="8089" y="2982"/>
                    <a:pt x="8083" y="2982"/>
                  </a:cubicBezTo>
                  <a:cubicBezTo>
                    <a:pt x="8073" y="2982"/>
                    <a:pt x="8067" y="2987"/>
                    <a:pt x="8067" y="2997"/>
                  </a:cubicBezTo>
                  <a:cubicBezTo>
                    <a:pt x="8067" y="3006"/>
                    <a:pt x="8074" y="3012"/>
                    <a:pt x="8086" y="3014"/>
                  </a:cubicBezTo>
                  <a:cubicBezTo>
                    <a:pt x="8118" y="3020"/>
                    <a:pt x="8144" y="3033"/>
                    <a:pt x="8163" y="3052"/>
                  </a:cubicBezTo>
                  <a:cubicBezTo>
                    <a:pt x="8183" y="3071"/>
                    <a:pt x="8224" y="3125"/>
                    <a:pt x="8287" y="3212"/>
                  </a:cubicBezTo>
                  <a:cubicBezTo>
                    <a:pt x="8309" y="3244"/>
                    <a:pt x="8328" y="3270"/>
                    <a:pt x="8345" y="3291"/>
                  </a:cubicBezTo>
                  <a:cubicBezTo>
                    <a:pt x="8370" y="3324"/>
                    <a:pt x="8383" y="3344"/>
                    <a:pt x="8383" y="3351"/>
                  </a:cubicBezTo>
                  <a:cubicBezTo>
                    <a:pt x="8383" y="3358"/>
                    <a:pt x="8370" y="3375"/>
                    <a:pt x="8345" y="3402"/>
                  </a:cubicBezTo>
                  <a:cubicBezTo>
                    <a:pt x="8329" y="3420"/>
                    <a:pt x="8301" y="3452"/>
                    <a:pt x="8263" y="3498"/>
                  </a:cubicBezTo>
                  <a:cubicBezTo>
                    <a:pt x="8218" y="3552"/>
                    <a:pt x="8183" y="3589"/>
                    <a:pt x="8157" y="3611"/>
                  </a:cubicBezTo>
                  <a:cubicBezTo>
                    <a:pt x="8131" y="3632"/>
                    <a:pt x="8105" y="3645"/>
                    <a:pt x="8079" y="3651"/>
                  </a:cubicBezTo>
                  <a:cubicBezTo>
                    <a:pt x="8070" y="3653"/>
                    <a:pt x="8065" y="3657"/>
                    <a:pt x="8066" y="3664"/>
                  </a:cubicBezTo>
                  <a:cubicBezTo>
                    <a:pt x="8066" y="3669"/>
                    <a:pt x="8068" y="3672"/>
                    <a:pt x="8070" y="3673"/>
                  </a:cubicBezTo>
                  <a:cubicBezTo>
                    <a:pt x="8084" y="3676"/>
                    <a:pt x="8084" y="3676"/>
                    <a:pt x="8084" y="3676"/>
                  </a:cubicBezTo>
                  <a:cubicBezTo>
                    <a:pt x="8107" y="3675"/>
                    <a:pt x="8107" y="3675"/>
                    <a:pt x="8107" y="3675"/>
                  </a:cubicBezTo>
                  <a:cubicBezTo>
                    <a:pt x="8152" y="3673"/>
                    <a:pt x="8152" y="3673"/>
                    <a:pt x="8152" y="3673"/>
                  </a:cubicBezTo>
                  <a:cubicBezTo>
                    <a:pt x="8171" y="3672"/>
                    <a:pt x="8186" y="3671"/>
                    <a:pt x="8198" y="3671"/>
                  </a:cubicBezTo>
                  <a:cubicBezTo>
                    <a:pt x="8239" y="3671"/>
                    <a:pt x="8280" y="3673"/>
                    <a:pt x="8321" y="3678"/>
                  </a:cubicBezTo>
                  <a:cubicBezTo>
                    <a:pt x="8330" y="3679"/>
                    <a:pt x="8336" y="3679"/>
                    <a:pt x="8340" y="3679"/>
                  </a:cubicBezTo>
                  <a:cubicBezTo>
                    <a:pt x="8347" y="3679"/>
                    <a:pt x="8351" y="3675"/>
                    <a:pt x="8351" y="3666"/>
                  </a:cubicBezTo>
                  <a:cubicBezTo>
                    <a:pt x="8351" y="3658"/>
                    <a:pt x="8345" y="3653"/>
                    <a:pt x="8334" y="3652"/>
                  </a:cubicBezTo>
                  <a:cubicBezTo>
                    <a:pt x="8281" y="3648"/>
                    <a:pt x="8255" y="3632"/>
                    <a:pt x="8255" y="3605"/>
                  </a:cubicBezTo>
                  <a:cubicBezTo>
                    <a:pt x="8255" y="3579"/>
                    <a:pt x="8293" y="3523"/>
                    <a:pt x="8370" y="3436"/>
                  </a:cubicBezTo>
                  <a:cubicBezTo>
                    <a:pt x="8382" y="3422"/>
                    <a:pt x="8393" y="3410"/>
                    <a:pt x="8401" y="3400"/>
                  </a:cubicBezTo>
                  <a:cubicBezTo>
                    <a:pt x="8407" y="3394"/>
                    <a:pt x="8411" y="3391"/>
                    <a:pt x="8413" y="3391"/>
                  </a:cubicBezTo>
                  <a:cubicBezTo>
                    <a:pt x="8416" y="3391"/>
                    <a:pt x="8419" y="3394"/>
                    <a:pt x="8424" y="3400"/>
                  </a:cubicBezTo>
                  <a:cubicBezTo>
                    <a:pt x="8449" y="3433"/>
                    <a:pt x="8449" y="3433"/>
                    <a:pt x="8449" y="3433"/>
                  </a:cubicBezTo>
                  <a:cubicBezTo>
                    <a:pt x="8492" y="3489"/>
                    <a:pt x="8522" y="3529"/>
                    <a:pt x="8538" y="3555"/>
                  </a:cubicBezTo>
                  <a:cubicBezTo>
                    <a:pt x="8555" y="3581"/>
                    <a:pt x="8563" y="3600"/>
                    <a:pt x="8563" y="3612"/>
                  </a:cubicBezTo>
                  <a:cubicBezTo>
                    <a:pt x="8563" y="3635"/>
                    <a:pt x="8549" y="3648"/>
                    <a:pt x="8522" y="3650"/>
                  </a:cubicBezTo>
                  <a:cubicBezTo>
                    <a:pt x="8510" y="3651"/>
                    <a:pt x="8503" y="3656"/>
                    <a:pt x="8503" y="3666"/>
                  </a:cubicBezTo>
                  <a:cubicBezTo>
                    <a:pt x="8503" y="3674"/>
                    <a:pt x="8509" y="3678"/>
                    <a:pt x="8521" y="3678"/>
                  </a:cubicBezTo>
                  <a:cubicBezTo>
                    <a:pt x="8529" y="3678"/>
                    <a:pt x="8543" y="3678"/>
                    <a:pt x="8561" y="3677"/>
                  </a:cubicBezTo>
                  <a:cubicBezTo>
                    <a:pt x="8617" y="3673"/>
                    <a:pt x="8617" y="3673"/>
                    <a:pt x="8617" y="3673"/>
                  </a:cubicBezTo>
                  <a:cubicBezTo>
                    <a:pt x="8631" y="3672"/>
                    <a:pt x="8646" y="3671"/>
                    <a:pt x="8661" y="3671"/>
                  </a:cubicBezTo>
                  <a:cubicBezTo>
                    <a:pt x="8684" y="3671"/>
                    <a:pt x="8710" y="3673"/>
                    <a:pt x="8741" y="3675"/>
                  </a:cubicBezTo>
                  <a:cubicBezTo>
                    <a:pt x="8804" y="3680"/>
                    <a:pt x="8804" y="3680"/>
                    <a:pt x="8804" y="3680"/>
                  </a:cubicBezTo>
                  <a:cubicBezTo>
                    <a:pt x="8814" y="3681"/>
                    <a:pt x="8821" y="3681"/>
                    <a:pt x="8827" y="3681"/>
                  </a:cubicBezTo>
                  <a:cubicBezTo>
                    <a:pt x="8839" y="3681"/>
                    <a:pt x="8845" y="3676"/>
                    <a:pt x="8845" y="3667"/>
                  </a:cubicBezTo>
                  <a:cubicBezTo>
                    <a:pt x="8845" y="3657"/>
                    <a:pt x="8839" y="3651"/>
                    <a:pt x="8827" y="3650"/>
                  </a:cubicBezTo>
                  <a:cubicBezTo>
                    <a:pt x="8790" y="3648"/>
                    <a:pt x="8759" y="3634"/>
                    <a:pt x="8735" y="3610"/>
                  </a:cubicBezTo>
                  <a:cubicBezTo>
                    <a:pt x="8696" y="3571"/>
                    <a:pt x="8648" y="3512"/>
                    <a:pt x="8593" y="3433"/>
                  </a:cubicBezTo>
                  <a:cubicBezTo>
                    <a:pt x="8558" y="3383"/>
                    <a:pt x="8536" y="3352"/>
                    <a:pt x="8527" y="3340"/>
                  </a:cubicBezTo>
                  <a:cubicBezTo>
                    <a:pt x="8507" y="3315"/>
                    <a:pt x="8498" y="3300"/>
                    <a:pt x="8498" y="3294"/>
                  </a:cubicBezTo>
                  <a:cubicBezTo>
                    <a:pt x="8498" y="3288"/>
                    <a:pt x="8505" y="3277"/>
                    <a:pt x="8520" y="3261"/>
                  </a:cubicBezTo>
                  <a:cubicBezTo>
                    <a:pt x="8524" y="3257"/>
                    <a:pt x="8546" y="3231"/>
                    <a:pt x="8586" y="3183"/>
                  </a:cubicBezTo>
                  <a:cubicBezTo>
                    <a:pt x="8641" y="3117"/>
                    <a:pt x="8690" y="3068"/>
                    <a:pt x="8733" y="3034"/>
                  </a:cubicBezTo>
                  <a:cubicBezTo>
                    <a:pt x="8747" y="3022"/>
                    <a:pt x="8770" y="3014"/>
                    <a:pt x="8800" y="3009"/>
                  </a:cubicBezTo>
                  <a:cubicBezTo>
                    <a:pt x="8811" y="3007"/>
                    <a:pt x="8816" y="3002"/>
                    <a:pt x="8816" y="2993"/>
                  </a:cubicBezTo>
                  <a:cubicBezTo>
                    <a:pt x="8816" y="2984"/>
                    <a:pt x="8812" y="2980"/>
                    <a:pt x="8802" y="2980"/>
                  </a:cubicBezTo>
                  <a:cubicBezTo>
                    <a:pt x="8794" y="2980"/>
                    <a:pt x="8783" y="2980"/>
                    <a:pt x="8771" y="2981"/>
                  </a:cubicBezTo>
                  <a:cubicBezTo>
                    <a:pt x="8709" y="2986"/>
                    <a:pt x="8709" y="2986"/>
                    <a:pt x="8709" y="2986"/>
                  </a:cubicBezTo>
                  <a:cubicBezTo>
                    <a:pt x="8692" y="2987"/>
                    <a:pt x="8677" y="2987"/>
                    <a:pt x="8663" y="2987"/>
                  </a:cubicBezTo>
                  <a:cubicBezTo>
                    <a:pt x="8635" y="2987"/>
                    <a:pt x="8605" y="2986"/>
                    <a:pt x="8574" y="2984"/>
                  </a:cubicBezTo>
                  <a:cubicBezTo>
                    <a:pt x="8565" y="2983"/>
                    <a:pt x="8559" y="2983"/>
                    <a:pt x="8555" y="2983"/>
                  </a:cubicBezTo>
                  <a:cubicBezTo>
                    <a:pt x="8545" y="2983"/>
                    <a:pt x="8539" y="2988"/>
                    <a:pt x="8538" y="2997"/>
                  </a:cubicBezTo>
                  <a:cubicBezTo>
                    <a:pt x="8538" y="2997"/>
                    <a:pt x="8538" y="2997"/>
                    <a:pt x="8538" y="2997"/>
                  </a:cubicBezTo>
                  <a:close/>
                  <a:moveTo>
                    <a:pt x="9169" y="3055"/>
                  </a:moveTo>
                  <a:cubicBezTo>
                    <a:pt x="9169" y="3030"/>
                    <a:pt x="9182" y="3016"/>
                    <a:pt x="9207" y="3011"/>
                  </a:cubicBezTo>
                  <a:cubicBezTo>
                    <a:pt x="9221" y="3008"/>
                    <a:pt x="9228" y="3003"/>
                    <a:pt x="9228" y="2995"/>
                  </a:cubicBezTo>
                  <a:cubicBezTo>
                    <a:pt x="9228" y="2986"/>
                    <a:pt x="9223" y="2981"/>
                    <a:pt x="9214" y="2981"/>
                  </a:cubicBezTo>
                  <a:cubicBezTo>
                    <a:pt x="9207" y="2981"/>
                    <a:pt x="9192" y="2982"/>
                    <a:pt x="9170" y="2983"/>
                  </a:cubicBezTo>
                  <a:cubicBezTo>
                    <a:pt x="9117" y="2986"/>
                    <a:pt x="9117" y="2986"/>
                    <a:pt x="9117" y="2986"/>
                  </a:cubicBezTo>
                  <a:cubicBezTo>
                    <a:pt x="9032" y="2983"/>
                    <a:pt x="9032" y="2983"/>
                    <a:pt x="9032" y="2983"/>
                  </a:cubicBezTo>
                  <a:cubicBezTo>
                    <a:pt x="9009" y="2983"/>
                    <a:pt x="8989" y="2982"/>
                    <a:pt x="8972" y="2980"/>
                  </a:cubicBezTo>
                  <a:cubicBezTo>
                    <a:pt x="8965" y="2980"/>
                    <a:pt x="8960" y="2979"/>
                    <a:pt x="8957" y="2979"/>
                  </a:cubicBezTo>
                  <a:cubicBezTo>
                    <a:pt x="8948" y="2979"/>
                    <a:pt x="8943" y="2984"/>
                    <a:pt x="8943" y="2993"/>
                  </a:cubicBezTo>
                  <a:cubicBezTo>
                    <a:pt x="8943" y="3002"/>
                    <a:pt x="8950" y="3007"/>
                    <a:pt x="8963" y="3010"/>
                  </a:cubicBezTo>
                  <a:cubicBezTo>
                    <a:pt x="8987" y="3015"/>
                    <a:pt x="9005" y="3028"/>
                    <a:pt x="9019" y="3047"/>
                  </a:cubicBezTo>
                  <a:cubicBezTo>
                    <a:pt x="9033" y="3067"/>
                    <a:pt x="9051" y="3108"/>
                    <a:pt x="9074" y="3170"/>
                  </a:cubicBezTo>
                  <a:cubicBezTo>
                    <a:pt x="9094" y="3223"/>
                    <a:pt x="9118" y="3283"/>
                    <a:pt x="9148" y="3349"/>
                  </a:cubicBezTo>
                  <a:cubicBezTo>
                    <a:pt x="9267" y="3621"/>
                    <a:pt x="9267" y="3621"/>
                    <a:pt x="9267" y="3621"/>
                  </a:cubicBezTo>
                  <a:cubicBezTo>
                    <a:pt x="9280" y="3651"/>
                    <a:pt x="9280" y="3651"/>
                    <a:pt x="9280" y="3651"/>
                  </a:cubicBezTo>
                  <a:cubicBezTo>
                    <a:pt x="9291" y="3677"/>
                    <a:pt x="9291" y="3677"/>
                    <a:pt x="9291" y="3677"/>
                  </a:cubicBezTo>
                  <a:cubicBezTo>
                    <a:pt x="9295" y="3685"/>
                    <a:pt x="9300" y="3689"/>
                    <a:pt x="9307" y="3689"/>
                  </a:cubicBezTo>
                  <a:cubicBezTo>
                    <a:pt x="9316" y="3689"/>
                    <a:pt x="9324" y="3682"/>
                    <a:pt x="9331" y="3666"/>
                  </a:cubicBezTo>
                  <a:cubicBezTo>
                    <a:pt x="9333" y="3661"/>
                    <a:pt x="9343" y="3639"/>
                    <a:pt x="9362" y="3602"/>
                  </a:cubicBezTo>
                  <a:cubicBezTo>
                    <a:pt x="9364" y="3598"/>
                    <a:pt x="9379" y="3564"/>
                    <a:pt x="9407" y="3502"/>
                  </a:cubicBezTo>
                  <a:cubicBezTo>
                    <a:pt x="9493" y="3312"/>
                    <a:pt x="9493" y="3312"/>
                    <a:pt x="9493" y="3312"/>
                  </a:cubicBezTo>
                  <a:cubicBezTo>
                    <a:pt x="9569" y="3138"/>
                    <a:pt x="9569" y="3138"/>
                    <a:pt x="9569" y="3138"/>
                  </a:cubicBezTo>
                  <a:cubicBezTo>
                    <a:pt x="9591" y="3086"/>
                    <a:pt x="9609" y="3052"/>
                    <a:pt x="9621" y="3036"/>
                  </a:cubicBezTo>
                  <a:cubicBezTo>
                    <a:pt x="9634" y="3020"/>
                    <a:pt x="9650" y="3010"/>
                    <a:pt x="9669" y="3006"/>
                  </a:cubicBezTo>
                  <a:cubicBezTo>
                    <a:pt x="9679" y="3004"/>
                    <a:pt x="9684" y="2999"/>
                    <a:pt x="9684" y="2991"/>
                  </a:cubicBezTo>
                  <a:cubicBezTo>
                    <a:pt x="9684" y="2983"/>
                    <a:pt x="9681" y="2978"/>
                    <a:pt x="9675" y="2978"/>
                  </a:cubicBezTo>
                  <a:cubicBezTo>
                    <a:pt x="9670" y="2978"/>
                    <a:pt x="9664" y="2979"/>
                    <a:pt x="9655" y="2980"/>
                  </a:cubicBezTo>
                  <a:cubicBezTo>
                    <a:pt x="9632" y="2984"/>
                    <a:pt x="9606" y="2986"/>
                    <a:pt x="9575" y="2986"/>
                  </a:cubicBezTo>
                  <a:cubicBezTo>
                    <a:pt x="9565" y="2986"/>
                    <a:pt x="9548" y="2986"/>
                    <a:pt x="9524" y="2984"/>
                  </a:cubicBezTo>
                  <a:cubicBezTo>
                    <a:pt x="9472" y="2981"/>
                    <a:pt x="9472" y="2981"/>
                    <a:pt x="9472" y="2981"/>
                  </a:cubicBezTo>
                  <a:cubicBezTo>
                    <a:pt x="9457" y="2981"/>
                    <a:pt x="9448" y="2980"/>
                    <a:pt x="9443" y="2980"/>
                  </a:cubicBezTo>
                  <a:cubicBezTo>
                    <a:pt x="9435" y="2980"/>
                    <a:pt x="9431" y="2984"/>
                    <a:pt x="9431" y="2992"/>
                  </a:cubicBezTo>
                  <a:cubicBezTo>
                    <a:pt x="9431" y="3000"/>
                    <a:pt x="9437" y="3005"/>
                    <a:pt x="9448" y="3006"/>
                  </a:cubicBezTo>
                  <a:cubicBezTo>
                    <a:pt x="9476" y="3010"/>
                    <a:pt x="9497" y="3019"/>
                    <a:pt x="9511" y="3032"/>
                  </a:cubicBezTo>
                  <a:cubicBezTo>
                    <a:pt x="9526" y="3045"/>
                    <a:pt x="9533" y="3062"/>
                    <a:pt x="9533" y="3083"/>
                  </a:cubicBezTo>
                  <a:cubicBezTo>
                    <a:pt x="9533" y="3120"/>
                    <a:pt x="9514" y="3180"/>
                    <a:pt x="9477" y="3262"/>
                  </a:cubicBezTo>
                  <a:cubicBezTo>
                    <a:pt x="9363" y="3514"/>
                    <a:pt x="9363" y="3514"/>
                    <a:pt x="9363" y="3514"/>
                  </a:cubicBezTo>
                  <a:cubicBezTo>
                    <a:pt x="9359" y="3524"/>
                    <a:pt x="9355" y="3529"/>
                    <a:pt x="9351" y="3529"/>
                  </a:cubicBezTo>
                  <a:cubicBezTo>
                    <a:pt x="9347" y="3528"/>
                    <a:pt x="9342" y="3522"/>
                    <a:pt x="9337" y="3510"/>
                  </a:cubicBezTo>
                  <a:cubicBezTo>
                    <a:pt x="9225" y="3234"/>
                    <a:pt x="9225" y="3234"/>
                    <a:pt x="9225" y="3234"/>
                  </a:cubicBezTo>
                  <a:cubicBezTo>
                    <a:pt x="9188" y="3145"/>
                    <a:pt x="9169" y="3085"/>
                    <a:pt x="9169" y="3055"/>
                  </a:cubicBezTo>
                  <a:cubicBezTo>
                    <a:pt x="9169" y="3055"/>
                    <a:pt x="9169" y="3055"/>
                    <a:pt x="9169" y="3055"/>
                  </a:cubicBezTo>
                  <a:close/>
                  <a:moveTo>
                    <a:pt x="10030" y="3089"/>
                  </a:moveTo>
                  <a:cubicBezTo>
                    <a:pt x="10030" y="3060"/>
                    <a:pt x="10034" y="3041"/>
                    <a:pt x="10040" y="3032"/>
                  </a:cubicBezTo>
                  <a:cubicBezTo>
                    <a:pt x="10047" y="3022"/>
                    <a:pt x="10063" y="3016"/>
                    <a:pt x="10087" y="3012"/>
                  </a:cubicBezTo>
                  <a:cubicBezTo>
                    <a:pt x="10094" y="3011"/>
                    <a:pt x="10098" y="3009"/>
                    <a:pt x="10100" y="3007"/>
                  </a:cubicBezTo>
                  <a:cubicBezTo>
                    <a:pt x="10101" y="3005"/>
                    <a:pt x="10102" y="3001"/>
                    <a:pt x="10102" y="2995"/>
                  </a:cubicBezTo>
                  <a:cubicBezTo>
                    <a:pt x="10102" y="2986"/>
                    <a:pt x="10097" y="2982"/>
                    <a:pt x="10086" y="2982"/>
                  </a:cubicBezTo>
                  <a:cubicBezTo>
                    <a:pt x="10067" y="2982"/>
                    <a:pt x="10041" y="2984"/>
                    <a:pt x="10006" y="2986"/>
                  </a:cubicBezTo>
                  <a:cubicBezTo>
                    <a:pt x="9969" y="2989"/>
                    <a:pt x="9969" y="2989"/>
                    <a:pt x="9969" y="2989"/>
                  </a:cubicBezTo>
                  <a:cubicBezTo>
                    <a:pt x="9941" y="2991"/>
                    <a:pt x="9918" y="2992"/>
                    <a:pt x="9899" y="2992"/>
                  </a:cubicBezTo>
                  <a:cubicBezTo>
                    <a:pt x="9870" y="2992"/>
                    <a:pt x="9850" y="2991"/>
                    <a:pt x="9838" y="2988"/>
                  </a:cubicBezTo>
                  <a:cubicBezTo>
                    <a:pt x="9826" y="2986"/>
                    <a:pt x="9817" y="2985"/>
                    <a:pt x="9810" y="2984"/>
                  </a:cubicBezTo>
                  <a:cubicBezTo>
                    <a:pt x="9802" y="2984"/>
                    <a:pt x="9798" y="2989"/>
                    <a:pt x="9798" y="2998"/>
                  </a:cubicBezTo>
                  <a:cubicBezTo>
                    <a:pt x="9798" y="3004"/>
                    <a:pt x="9801" y="3009"/>
                    <a:pt x="9806" y="3011"/>
                  </a:cubicBezTo>
                  <a:cubicBezTo>
                    <a:pt x="9811" y="3014"/>
                    <a:pt x="9822" y="3017"/>
                    <a:pt x="9839" y="3019"/>
                  </a:cubicBezTo>
                  <a:cubicBezTo>
                    <a:pt x="9867" y="3024"/>
                    <a:pt x="9887" y="3032"/>
                    <a:pt x="9898" y="3045"/>
                  </a:cubicBezTo>
                  <a:cubicBezTo>
                    <a:pt x="9909" y="3059"/>
                    <a:pt x="9914" y="3081"/>
                    <a:pt x="9914" y="3111"/>
                  </a:cubicBezTo>
                  <a:cubicBezTo>
                    <a:pt x="9914" y="3513"/>
                    <a:pt x="9914" y="3513"/>
                    <a:pt x="9914" y="3513"/>
                  </a:cubicBezTo>
                  <a:cubicBezTo>
                    <a:pt x="9913" y="3558"/>
                    <a:pt x="9913" y="3558"/>
                    <a:pt x="9913" y="3558"/>
                  </a:cubicBezTo>
                  <a:cubicBezTo>
                    <a:pt x="9913" y="3587"/>
                    <a:pt x="9910" y="3608"/>
                    <a:pt x="9902" y="3621"/>
                  </a:cubicBezTo>
                  <a:cubicBezTo>
                    <a:pt x="9894" y="3633"/>
                    <a:pt x="9878" y="3644"/>
                    <a:pt x="9853" y="3653"/>
                  </a:cubicBezTo>
                  <a:cubicBezTo>
                    <a:pt x="9839" y="3665"/>
                    <a:pt x="9839" y="3665"/>
                    <a:pt x="9839" y="3665"/>
                  </a:cubicBezTo>
                  <a:cubicBezTo>
                    <a:pt x="9840" y="3669"/>
                    <a:pt x="9840" y="3669"/>
                    <a:pt x="9840" y="3669"/>
                  </a:cubicBezTo>
                  <a:cubicBezTo>
                    <a:pt x="9842" y="3676"/>
                    <a:pt x="9846" y="3680"/>
                    <a:pt x="9854" y="3680"/>
                  </a:cubicBezTo>
                  <a:cubicBezTo>
                    <a:pt x="9861" y="3680"/>
                    <a:pt x="9873" y="3678"/>
                    <a:pt x="9890" y="3675"/>
                  </a:cubicBezTo>
                  <a:cubicBezTo>
                    <a:pt x="9910" y="3671"/>
                    <a:pt x="9936" y="3669"/>
                    <a:pt x="9970" y="3669"/>
                  </a:cubicBezTo>
                  <a:cubicBezTo>
                    <a:pt x="9997" y="3669"/>
                    <a:pt x="10033" y="3672"/>
                    <a:pt x="10077" y="3677"/>
                  </a:cubicBezTo>
                  <a:cubicBezTo>
                    <a:pt x="10094" y="3679"/>
                    <a:pt x="10107" y="3680"/>
                    <a:pt x="10117" y="3680"/>
                  </a:cubicBezTo>
                  <a:cubicBezTo>
                    <a:pt x="10139" y="3680"/>
                    <a:pt x="10150" y="3675"/>
                    <a:pt x="10150" y="3665"/>
                  </a:cubicBezTo>
                  <a:cubicBezTo>
                    <a:pt x="10150" y="3654"/>
                    <a:pt x="10142" y="3649"/>
                    <a:pt x="10125" y="3649"/>
                  </a:cubicBezTo>
                  <a:cubicBezTo>
                    <a:pt x="10100" y="3649"/>
                    <a:pt x="10079" y="3642"/>
                    <a:pt x="10064" y="3629"/>
                  </a:cubicBezTo>
                  <a:cubicBezTo>
                    <a:pt x="10048" y="3615"/>
                    <a:pt x="10038" y="3595"/>
                    <a:pt x="10034" y="3569"/>
                  </a:cubicBezTo>
                  <a:cubicBezTo>
                    <a:pt x="10030" y="3519"/>
                    <a:pt x="10030" y="3519"/>
                    <a:pt x="10030" y="3519"/>
                  </a:cubicBezTo>
                  <a:cubicBezTo>
                    <a:pt x="10030" y="3089"/>
                    <a:pt x="10030" y="3089"/>
                    <a:pt x="10030" y="3089"/>
                  </a:cubicBezTo>
                  <a:close/>
                  <a:moveTo>
                    <a:pt x="10524" y="3080"/>
                  </a:moveTo>
                  <a:cubicBezTo>
                    <a:pt x="10524" y="3036"/>
                    <a:pt x="10541" y="3013"/>
                    <a:pt x="10575" y="3010"/>
                  </a:cubicBezTo>
                  <a:cubicBezTo>
                    <a:pt x="10589" y="3009"/>
                    <a:pt x="10596" y="3005"/>
                    <a:pt x="10596" y="2997"/>
                  </a:cubicBezTo>
                  <a:cubicBezTo>
                    <a:pt x="10596" y="2987"/>
                    <a:pt x="10586" y="2982"/>
                    <a:pt x="10566" y="2982"/>
                  </a:cubicBezTo>
                  <a:cubicBezTo>
                    <a:pt x="10539" y="2982"/>
                    <a:pt x="10512" y="2984"/>
                    <a:pt x="10486" y="2986"/>
                  </a:cubicBezTo>
                  <a:cubicBezTo>
                    <a:pt x="10450" y="2990"/>
                    <a:pt x="10424" y="2992"/>
                    <a:pt x="10408" y="2992"/>
                  </a:cubicBezTo>
                  <a:cubicBezTo>
                    <a:pt x="10398" y="2992"/>
                    <a:pt x="10383" y="2991"/>
                    <a:pt x="10362" y="2989"/>
                  </a:cubicBezTo>
                  <a:cubicBezTo>
                    <a:pt x="10340" y="2988"/>
                    <a:pt x="10340" y="2988"/>
                    <a:pt x="10340" y="2988"/>
                  </a:cubicBezTo>
                  <a:cubicBezTo>
                    <a:pt x="10332" y="2987"/>
                    <a:pt x="10325" y="2986"/>
                    <a:pt x="10321" y="2986"/>
                  </a:cubicBezTo>
                  <a:cubicBezTo>
                    <a:pt x="10314" y="2985"/>
                    <a:pt x="10309" y="2984"/>
                    <a:pt x="10306" y="2984"/>
                  </a:cubicBezTo>
                  <a:cubicBezTo>
                    <a:pt x="10296" y="2984"/>
                    <a:pt x="10291" y="2990"/>
                    <a:pt x="10291" y="3000"/>
                  </a:cubicBezTo>
                  <a:cubicBezTo>
                    <a:pt x="10291" y="3008"/>
                    <a:pt x="10297" y="3013"/>
                    <a:pt x="10310" y="3015"/>
                  </a:cubicBezTo>
                  <a:cubicBezTo>
                    <a:pt x="10340" y="3020"/>
                    <a:pt x="10340" y="3020"/>
                    <a:pt x="10340" y="3020"/>
                  </a:cubicBezTo>
                  <a:cubicBezTo>
                    <a:pt x="10385" y="3027"/>
                    <a:pt x="10407" y="3058"/>
                    <a:pt x="10407" y="3111"/>
                  </a:cubicBezTo>
                  <a:cubicBezTo>
                    <a:pt x="10407" y="3532"/>
                    <a:pt x="10407" y="3532"/>
                    <a:pt x="10407" y="3532"/>
                  </a:cubicBezTo>
                  <a:cubicBezTo>
                    <a:pt x="10407" y="3572"/>
                    <a:pt x="10403" y="3600"/>
                    <a:pt x="10395" y="3617"/>
                  </a:cubicBezTo>
                  <a:cubicBezTo>
                    <a:pt x="10387" y="3635"/>
                    <a:pt x="10372" y="3646"/>
                    <a:pt x="10350" y="3652"/>
                  </a:cubicBezTo>
                  <a:cubicBezTo>
                    <a:pt x="10342" y="3655"/>
                    <a:pt x="10337" y="3659"/>
                    <a:pt x="10337" y="3665"/>
                  </a:cubicBezTo>
                  <a:cubicBezTo>
                    <a:pt x="10337" y="3674"/>
                    <a:pt x="10342" y="3679"/>
                    <a:pt x="10352" y="3679"/>
                  </a:cubicBezTo>
                  <a:cubicBezTo>
                    <a:pt x="10357" y="3679"/>
                    <a:pt x="10366" y="3678"/>
                    <a:pt x="10380" y="3676"/>
                  </a:cubicBezTo>
                  <a:cubicBezTo>
                    <a:pt x="10425" y="3671"/>
                    <a:pt x="10467" y="3668"/>
                    <a:pt x="10506" y="3668"/>
                  </a:cubicBezTo>
                  <a:cubicBezTo>
                    <a:pt x="10529" y="3668"/>
                    <a:pt x="10551" y="3669"/>
                    <a:pt x="10569" y="3670"/>
                  </a:cubicBezTo>
                  <a:cubicBezTo>
                    <a:pt x="10624" y="3672"/>
                    <a:pt x="10624" y="3672"/>
                    <a:pt x="10624" y="3672"/>
                  </a:cubicBezTo>
                  <a:cubicBezTo>
                    <a:pt x="10658" y="3675"/>
                    <a:pt x="10679" y="3676"/>
                    <a:pt x="10685" y="3676"/>
                  </a:cubicBezTo>
                  <a:cubicBezTo>
                    <a:pt x="10708" y="3678"/>
                    <a:pt x="10724" y="3679"/>
                    <a:pt x="10733" y="3679"/>
                  </a:cubicBezTo>
                  <a:cubicBezTo>
                    <a:pt x="10775" y="3679"/>
                    <a:pt x="10809" y="3664"/>
                    <a:pt x="10833" y="3634"/>
                  </a:cubicBezTo>
                  <a:cubicBezTo>
                    <a:pt x="10861" y="3600"/>
                    <a:pt x="10875" y="3562"/>
                    <a:pt x="10875" y="3520"/>
                  </a:cubicBezTo>
                  <a:cubicBezTo>
                    <a:pt x="10875" y="3506"/>
                    <a:pt x="10872" y="3499"/>
                    <a:pt x="10866" y="3499"/>
                  </a:cubicBezTo>
                  <a:cubicBezTo>
                    <a:pt x="10862" y="3499"/>
                    <a:pt x="10853" y="3509"/>
                    <a:pt x="10838" y="3530"/>
                  </a:cubicBezTo>
                  <a:cubicBezTo>
                    <a:pt x="10790" y="3597"/>
                    <a:pt x="10710" y="3630"/>
                    <a:pt x="10596" y="3630"/>
                  </a:cubicBezTo>
                  <a:cubicBezTo>
                    <a:pt x="10571" y="3630"/>
                    <a:pt x="10555" y="3628"/>
                    <a:pt x="10546" y="3624"/>
                  </a:cubicBezTo>
                  <a:cubicBezTo>
                    <a:pt x="10531" y="3616"/>
                    <a:pt x="10524" y="3581"/>
                    <a:pt x="10524" y="3518"/>
                  </a:cubicBezTo>
                  <a:cubicBezTo>
                    <a:pt x="10524" y="3080"/>
                    <a:pt x="10524" y="3080"/>
                    <a:pt x="10524" y="3080"/>
                  </a:cubicBezTo>
                  <a:close/>
                  <a:moveTo>
                    <a:pt x="11218" y="3080"/>
                  </a:moveTo>
                  <a:cubicBezTo>
                    <a:pt x="11218" y="3036"/>
                    <a:pt x="11235" y="3013"/>
                    <a:pt x="11269" y="3010"/>
                  </a:cubicBezTo>
                  <a:cubicBezTo>
                    <a:pt x="11284" y="3009"/>
                    <a:pt x="11291" y="3005"/>
                    <a:pt x="11291" y="2997"/>
                  </a:cubicBezTo>
                  <a:cubicBezTo>
                    <a:pt x="11291" y="2987"/>
                    <a:pt x="11281" y="2982"/>
                    <a:pt x="11261" y="2982"/>
                  </a:cubicBezTo>
                  <a:cubicBezTo>
                    <a:pt x="11233" y="2982"/>
                    <a:pt x="11207" y="2984"/>
                    <a:pt x="11180" y="2986"/>
                  </a:cubicBezTo>
                  <a:cubicBezTo>
                    <a:pt x="11145" y="2990"/>
                    <a:pt x="11119" y="2992"/>
                    <a:pt x="11103" y="2992"/>
                  </a:cubicBezTo>
                  <a:cubicBezTo>
                    <a:pt x="11093" y="2992"/>
                    <a:pt x="11077" y="2991"/>
                    <a:pt x="11057" y="2989"/>
                  </a:cubicBezTo>
                  <a:cubicBezTo>
                    <a:pt x="11035" y="2988"/>
                    <a:pt x="11035" y="2988"/>
                    <a:pt x="11035" y="2988"/>
                  </a:cubicBezTo>
                  <a:cubicBezTo>
                    <a:pt x="11027" y="2987"/>
                    <a:pt x="11020" y="2986"/>
                    <a:pt x="11015" y="2986"/>
                  </a:cubicBezTo>
                  <a:cubicBezTo>
                    <a:pt x="11009" y="2985"/>
                    <a:pt x="11004" y="2984"/>
                    <a:pt x="11001" y="2984"/>
                  </a:cubicBezTo>
                  <a:cubicBezTo>
                    <a:pt x="10991" y="2984"/>
                    <a:pt x="10986" y="2990"/>
                    <a:pt x="10986" y="3000"/>
                  </a:cubicBezTo>
                  <a:cubicBezTo>
                    <a:pt x="10986" y="3008"/>
                    <a:pt x="10992" y="3013"/>
                    <a:pt x="11005" y="3015"/>
                  </a:cubicBezTo>
                  <a:cubicBezTo>
                    <a:pt x="11035" y="3020"/>
                    <a:pt x="11035" y="3020"/>
                    <a:pt x="11035" y="3020"/>
                  </a:cubicBezTo>
                  <a:cubicBezTo>
                    <a:pt x="11080" y="3027"/>
                    <a:pt x="11102" y="3058"/>
                    <a:pt x="11102" y="3111"/>
                  </a:cubicBezTo>
                  <a:cubicBezTo>
                    <a:pt x="11102" y="3532"/>
                    <a:pt x="11102" y="3532"/>
                    <a:pt x="11102" y="3532"/>
                  </a:cubicBezTo>
                  <a:cubicBezTo>
                    <a:pt x="11102" y="3572"/>
                    <a:pt x="11098" y="3600"/>
                    <a:pt x="11090" y="3617"/>
                  </a:cubicBezTo>
                  <a:cubicBezTo>
                    <a:pt x="11082" y="3635"/>
                    <a:pt x="11067" y="3646"/>
                    <a:pt x="11045" y="3652"/>
                  </a:cubicBezTo>
                  <a:cubicBezTo>
                    <a:pt x="11036" y="3655"/>
                    <a:pt x="11032" y="3659"/>
                    <a:pt x="11032" y="3665"/>
                  </a:cubicBezTo>
                  <a:cubicBezTo>
                    <a:pt x="11032" y="3674"/>
                    <a:pt x="11037" y="3679"/>
                    <a:pt x="11047" y="3679"/>
                  </a:cubicBezTo>
                  <a:cubicBezTo>
                    <a:pt x="11051" y="3679"/>
                    <a:pt x="11061" y="3678"/>
                    <a:pt x="11074" y="3676"/>
                  </a:cubicBezTo>
                  <a:cubicBezTo>
                    <a:pt x="11119" y="3671"/>
                    <a:pt x="11162" y="3668"/>
                    <a:pt x="11201" y="3668"/>
                  </a:cubicBezTo>
                  <a:cubicBezTo>
                    <a:pt x="11224" y="3668"/>
                    <a:pt x="11245" y="3669"/>
                    <a:pt x="11264" y="3670"/>
                  </a:cubicBezTo>
                  <a:cubicBezTo>
                    <a:pt x="11319" y="3672"/>
                    <a:pt x="11319" y="3672"/>
                    <a:pt x="11319" y="3672"/>
                  </a:cubicBezTo>
                  <a:cubicBezTo>
                    <a:pt x="11353" y="3675"/>
                    <a:pt x="11373" y="3676"/>
                    <a:pt x="11379" y="3676"/>
                  </a:cubicBezTo>
                  <a:cubicBezTo>
                    <a:pt x="11402" y="3678"/>
                    <a:pt x="11418" y="3679"/>
                    <a:pt x="11427" y="3679"/>
                  </a:cubicBezTo>
                  <a:cubicBezTo>
                    <a:pt x="11470" y="3679"/>
                    <a:pt x="11503" y="3664"/>
                    <a:pt x="11528" y="3634"/>
                  </a:cubicBezTo>
                  <a:cubicBezTo>
                    <a:pt x="11556" y="3600"/>
                    <a:pt x="11570" y="3562"/>
                    <a:pt x="11570" y="3520"/>
                  </a:cubicBezTo>
                  <a:cubicBezTo>
                    <a:pt x="11570" y="3506"/>
                    <a:pt x="11567" y="3499"/>
                    <a:pt x="11560" y="3499"/>
                  </a:cubicBezTo>
                  <a:cubicBezTo>
                    <a:pt x="11557" y="3499"/>
                    <a:pt x="11547" y="3509"/>
                    <a:pt x="11533" y="3530"/>
                  </a:cubicBezTo>
                  <a:cubicBezTo>
                    <a:pt x="11485" y="3597"/>
                    <a:pt x="11404" y="3630"/>
                    <a:pt x="11290" y="3630"/>
                  </a:cubicBezTo>
                  <a:cubicBezTo>
                    <a:pt x="11266" y="3630"/>
                    <a:pt x="11249" y="3628"/>
                    <a:pt x="11241" y="3624"/>
                  </a:cubicBezTo>
                  <a:cubicBezTo>
                    <a:pt x="11226" y="3616"/>
                    <a:pt x="11218" y="3581"/>
                    <a:pt x="11218" y="3518"/>
                  </a:cubicBezTo>
                  <a:cubicBezTo>
                    <a:pt x="11218" y="3080"/>
                    <a:pt x="11218" y="3080"/>
                    <a:pt x="11218" y="3080"/>
                  </a:cubicBezTo>
                  <a:close/>
                  <a:moveTo>
                    <a:pt x="11913" y="3081"/>
                  </a:moveTo>
                  <a:cubicBezTo>
                    <a:pt x="11913" y="3052"/>
                    <a:pt x="11921" y="3035"/>
                    <a:pt x="11939" y="3030"/>
                  </a:cubicBezTo>
                  <a:cubicBezTo>
                    <a:pt x="11973" y="3026"/>
                    <a:pt x="11973" y="3026"/>
                    <a:pt x="11973" y="3026"/>
                  </a:cubicBezTo>
                  <a:cubicBezTo>
                    <a:pt x="12035" y="3026"/>
                    <a:pt x="12035" y="3026"/>
                    <a:pt x="12035" y="3026"/>
                  </a:cubicBezTo>
                  <a:cubicBezTo>
                    <a:pt x="12089" y="3026"/>
                    <a:pt x="12128" y="3033"/>
                    <a:pt x="12153" y="3048"/>
                  </a:cubicBezTo>
                  <a:cubicBezTo>
                    <a:pt x="12177" y="3063"/>
                    <a:pt x="12190" y="3088"/>
                    <a:pt x="12190" y="3121"/>
                  </a:cubicBezTo>
                  <a:cubicBezTo>
                    <a:pt x="12190" y="3136"/>
                    <a:pt x="12193" y="3144"/>
                    <a:pt x="12199" y="3143"/>
                  </a:cubicBezTo>
                  <a:cubicBezTo>
                    <a:pt x="12212" y="3143"/>
                    <a:pt x="12219" y="3130"/>
                    <a:pt x="12219" y="3104"/>
                  </a:cubicBezTo>
                  <a:cubicBezTo>
                    <a:pt x="12219" y="3091"/>
                    <a:pt x="12217" y="3070"/>
                    <a:pt x="12215" y="3041"/>
                  </a:cubicBezTo>
                  <a:cubicBezTo>
                    <a:pt x="12213" y="3021"/>
                    <a:pt x="12212" y="3007"/>
                    <a:pt x="12212" y="3000"/>
                  </a:cubicBezTo>
                  <a:cubicBezTo>
                    <a:pt x="12212" y="2988"/>
                    <a:pt x="12207" y="2983"/>
                    <a:pt x="12197" y="2983"/>
                  </a:cubicBezTo>
                  <a:cubicBezTo>
                    <a:pt x="12195" y="2983"/>
                    <a:pt x="12193" y="2983"/>
                    <a:pt x="12190" y="2983"/>
                  </a:cubicBezTo>
                  <a:cubicBezTo>
                    <a:pt x="12164" y="2986"/>
                    <a:pt x="12097" y="2988"/>
                    <a:pt x="11987" y="2988"/>
                  </a:cubicBezTo>
                  <a:cubicBezTo>
                    <a:pt x="11795" y="2986"/>
                    <a:pt x="11795" y="2986"/>
                    <a:pt x="11795" y="2986"/>
                  </a:cubicBezTo>
                  <a:cubicBezTo>
                    <a:pt x="11744" y="2984"/>
                    <a:pt x="11744" y="2984"/>
                    <a:pt x="11744" y="2984"/>
                  </a:cubicBezTo>
                  <a:cubicBezTo>
                    <a:pt x="11734" y="2984"/>
                    <a:pt x="11726" y="2984"/>
                    <a:pt x="11720" y="2983"/>
                  </a:cubicBezTo>
                  <a:cubicBezTo>
                    <a:pt x="11712" y="2983"/>
                    <a:pt x="11707" y="2982"/>
                    <a:pt x="11704" y="2982"/>
                  </a:cubicBezTo>
                  <a:cubicBezTo>
                    <a:pt x="11693" y="2982"/>
                    <a:pt x="11688" y="2986"/>
                    <a:pt x="11688" y="2994"/>
                  </a:cubicBezTo>
                  <a:cubicBezTo>
                    <a:pt x="11688" y="3003"/>
                    <a:pt x="11692" y="3008"/>
                    <a:pt x="11701" y="3009"/>
                  </a:cubicBezTo>
                  <a:cubicBezTo>
                    <a:pt x="11740" y="3015"/>
                    <a:pt x="11766" y="3024"/>
                    <a:pt x="11778" y="3037"/>
                  </a:cubicBezTo>
                  <a:cubicBezTo>
                    <a:pt x="11790" y="3051"/>
                    <a:pt x="11796" y="3076"/>
                    <a:pt x="11796" y="3114"/>
                  </a:cubicBezTo>
                  <a:cubicBezTo>
                    <a:pt x="11796" y="3514"/>
                    <a:pt x="11796" y="3514"/>
                    <a:pt x="11796" y="3514"/>
                  </a:cubicBezTo>
                  <a:cubicBezTo>
                    <a:pt x="11796" y="3544"/>
                    <a:pt x="11794" y="3568"/>
                    <a:pt x="11791" y="3586"/>
                  </a:cubicBezTo>
                  <a:cubicBezTo>
                    <a:pt x="11787" y="3607"/>
                    <a:pt x="11781" y="3622"/>
                    <a:pt x="11774" y="3630"/>
                  </a:cubicBezTo>
                  <a:cubicBezTo>
                    <a:pt x="11767" y="3639"/>
                    <a:pt x="11754" y="3646"/>
                    <a:pt x="11735" y="3654"/>
                  </a:cubicBezTo>
                  <a:cubicBezTo>
                    <a:pt x="11727" y="3657"/>
                    <a:pt x="11724" y="3662"/>
                    <a:pt x="11724" y="3668"/>
                  </a:cubicBezTo>
                  <a:cubicBezTo>
                    <a:pt x="11725" y="3675"/>
                    <a:pt x="11729" y="3679"/>
                    <a:pt x="11737" y="3679"/>
                  </a:cubicBezTo>
                  <a:cubicBezTo>
                    <a:pt x="11743" y="3679"/>
                    <a:pt x="11753" y="3679"/>
                    <a:pt x="11767" y="3678"/>
                  </a:cubicBezTo>
                  <a:cubicBezTo>
                    <a:pt x="11817" y="3675"/>
                    <a:pt x="11854" y="3673"/>
                    <a:pt x="11879" y="3673"/>
                  </a:cubicBezTo>
                  <a:cubicBezTo>
                    <a:pt x="11916" y="3673"/>
                    <a:pt x="11945" y="3674"/>
                    <a:pt x="11966" y="3676"/>
                  </a:cubicBezTo>
                  <a:cubicBezTo>
                    <a:pt x="12025" y="3682"/>
                    <a:pt x="12025" y="3682"/>
                    <a:pt x="12025" y="3682"/>
                  </a:cubicBezTo>
                  <a:cubicBezTo>
                    <a:pt x="12051" y="3684"/>
                    <a:pt x="12075" y="3686"/>
                    <a:pt x="12097" y="3686"/>
                  </a:cubicBezTo>
                  <a:cubicBezTo>
                    <a:pt x="12133" y="3686"/>
                    <a:pt x="12163" y="3680"/>
                    <a:pt x="12185" y="3669"/>
                  </a:cubicBezTo>
                  <a:cubicBezTo>
                    <a:pt x="12207" y="3657"/>
                    <a:pt x="12226" y="3639"/>
                    <a:pt x="12241" y="3612"/>
                  </a:cubicBezTo>
                  <a:cubicBezTo>
                    <a:pt x="12258" y="3581"/>
                    <a:pt x="12267" y="3549"/>
                    <a:pt x="12267" y="3516"/>
                  </a:cubicBezTo>
                  <a:cubicBezTo>
                    <a:pt x="12267" y="3512"/>
                    <a:pt x="12266" y="3508"/>
                    <a:pt x="12263" y="3505"/>
                  </a:cubicBezTo>
                  <a:cubicBezTo>
                    <a:pt x="12260" y="3502"/>
                    <a:pt x="12257" y="3501"/>
                    <a:pt x="12254" y="3502"/>
                  </a:cubicBezTo>
                  <a:cubicBezTo>
                    <a:pt x="12252" y="3502"/>
                    <a:pt x="12250" y="3504"/>
                    <a:pt x="12248" y="3508"/>
                  </a:cubicBezTo>
                  <a:cubicBezTo>
                    <a:pt x="12205" y="3592"/>
                    <a:pt x="12116" y="3633"/>
                    <a:pt x="11980" y="3633"/>
                  </a:cubicBezTo>
                  <a:cubicBezTo>
                    <a:pt x="11963" y="3633"/>
                    <a:pt x="11951" y="3630"/>
                    <a:pt x="11944" y="3625"/>
                  </a:cubicBezTo>
                  <a:cubicBezTo>
                    <a:pt x="11936" y="3620"/>
                    <a:pt x="11929" y="3609"/>
                    <a:pt x="11923" y="3594"/>
                  </a:cubicBezTo>
                  <a:cubicBezTo>
                    <a:pt x="11916" y="3573"/>
                    <a:pt x="11912" y="3539"/>
                    <a:pt x="11912" y="3492"/>
                  </a:cubicBezTo>
                  <a:cubicBezTo>
                    <a:pt x="11912" y="3447"/>
                    <a:pt x="11912" y="3447"/>
                    <a:pt x="11912" y="3447"/>
                  </a:cubicBezTo>
                  <a:cubicBezTo>
                    <a:pt x="11912" y="3410"/>
                    <a:pt x="11913" y="3384"/>
                    <a:pt x="11915" y="3367"/>
                  </a:cubicBezTo>
                  <a:cubicBezTo>
                    <a:pt x="11917" y="3352"/>
                    <a:pt x="11921" y="3342"/>
                    <a:pt x="11927" y="3338"/>
                  </a:cubicBezTo>
                  <a:cubicBezTo>
                    <a:pt x="11933" y="3333"/>
                    <a:pt x="11944" y="3330"/>
                    <a:pt x="11960" y="3330"/>
                  </a:cubicBezTo>
                  <a:cubicBezTo>
                    <a:pt x="11995" y="3330"/>
                    <a:pt x="11995" y="3330"/>
                    <a:pt x="11995" y="3330"/>
                  </a:cubicBezTo>
                  <a:cubicBezTo>
                    <a:pt x="12029" y="3330"/>
                    <a:pt x="12053" y="3331"/>
                    <a:pt x="12066" y="3334"/>
                  </a:cubicBezTo>
                  <a:cubicBezTo>
                    <a:pt x="12078" y="3336"/>
                    <a:pt x="12089" y="3341"/>
                    <a:pt x="12098" y="3349"/>
                  </a:cubicBezTo>
                  <a:cubicBezTo>
                    <a:pt x="12113" y="3364"/>
                    <a:pt x="12124" y="3386"/>
                    <a:pt x="12128" y="3415"/>
                  </a:cubicBezTo>
                  <a:cubicBezTo>
                    <a:pt x="12130" y="3428"/>
                    <a:pt x="12135" y="3434"/>
                    <a:pt x="12144" y="3434"/>
                  </a:cubicBezTo>
                  <a:cubicBezTo>
                    <a:pt x="12148" y="3433"/>
                    <a:pt x="12150" y="3432"/>
                    <a:pt x="12152" y="3430"/>
                  </a:cubicBezTo>
                  <a:cubicBezTo>
                    <a:pt x="12153" y="3428"/>
                    <a:pt x="12153" y="3425"/>
                    <a:pt x="12153" y="3421"/>
                  </a:cubicBezTo>
                  <a:cubicBezTo>
                    <a:pt x="12153" y="3395"/>
                    <a:pt x="12153" y="3395"/>
                    <a:pt x="12153" y="3395"/>
                  </a:cubicBezTo>
                  <a:cubicBezTo>
                    <a:pt x="12153" y="3376"/>
                    <a:pt x="12152" y="3353"/>
                    <a:pt x="12150" y="3327"/>
                  </a:cubicBezTo>
                  <a:cubicBezTo>
                    <a:pt x="12147" y="3287"/>
                    <a:pt x="12145" y="3262"/>
                    <a:pt x="12145" y="3251"/>
                  </a:cubicBezTo>
                  <a:cubicBezTo>
                    <a:pt x="12145" y="3245"/>
                    <a:pt x="12145" y="3238"/>
                    <a:pt x="12146" y="3229"/>
                  </a:cubicBezTo>
                  <a:cubicBezTo>
                    <a:pt x="12147" y="3217"/>
                    <a:pt x="12148" y="3209"/>
                    <a:pt x="12148" y="3207"/>
                  </a:cubicBezTo>
                  <a:cubicBezTo>
                    <a:pt x="12148" y="3197"/>
                    <a:pt x="12144" y="3193"/>
                    <a:pt x="12136" y="3193"/>
                  </a:cubicBezTo>
                  <a:cubicBezTo>
                    <a:pt x="12129" y="3193"/>
                    <a:pt x="12124" y="3196"/>
                    <a:pt x="12121" y="3202"/>
                  </a:cubicBezTo>
                  <a:cubicBezTo>
                    <a:pt x="12110" y="3227"/>
                    <a:pt x="12110" y="3227"/>
                    <a:pt x="12110" y="3227"/>
                  </a:cubicBezTo>
                  <a:cubicBezTo>
                    <a:pt x="12092" y="3264"/>
                    <a:pt x="12066" y="3282"/>
                    <a:pt x="12033" y="3282"/>
                  </a:cubicBezTo>
                  <a:cubicBezTo>
                    <a:pt x="11990" y="3282"/>
                    <a:pt x="11990" y="3282"/>
                    <a:pt x="11990" y="3282"/>
                  </a:cubicBezTo>
                  <a:cubicBezTo>
                    <a:pt x="11967" y="3283"/>
                    <a:pt x="11967" y="3283"/>
                    <a:pt x="11967" y="3283"/>
                  </a:cubicBezTo>
                  <a:cubicBezTo>
                    <a:pt x="11952" y="3283"/>
                    <a:pt x="11952" y="3283"/>
                    <a:pt x="11952" y="3283"/>
                  </a:cubicBezTo>
                  <a:cubicBezTo>
                    <a:pt x="11935" y="3283"/>
                    <a:pt x="11924" y="3279"/>
                    <a:pt x="11919" y="3271"/>
                  </a:cubicBezTo>
                  <a:cubicBezTo>
                    <a:pt x="11915" y="3262"/>
                    <a:pt x="11912" y="3242"/>
                    <a:pt x="11912" y="3211"/>
                  </a:cubicBezTo>
                  <a:cubicBezTo>
                    <a:pt x="11912" y="3102"/>
                    <a:pt x="11912" y="3102"/>
                    <a:pt x="11912" y="3102"/>
                  </a:cubicBezTo>
                  <a:cubicBezTo>
                    <a:pt x="11913" y="3081"/>
                    <a:pt x="11913" y="3081"/>
                    <a:pt x="11913" y="308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9" name="Google Shape;1089;p22"/>
            <p:cNvSpPr/>
            <p:nvPr/>
          </p:nvSpPr>
          <p:spPr>
            <a:xfrm>
              <a:off x="5979" y="1299"/>
              <a:ext cx="1701" cy="1714"/>
            </a:xfrm>
            <a:custGeom>
              <a:avLst/>
              <a:gdLst/>
              <a:ahLst/>
              <a:cxnLst/>
              <a:rect l="l" t="t" r="r" b="b"/>
              <a:pathLst>
                <a:path w="3678" h="3678" extrusionOk="0">
                  <a:moveTo>
                    <a:pt x="0" y="0"/>
                  </a:moveTo>
                  <a:cubicBezTo>
                    <a:pt x="0" y="3678"/>
                    <a:pt x="0" y="3678"/>
                    <a:pt x="0" y="3678"/>
                  </a:cubicBezTo>
                  <a:cubicBezTo>
                    <a:pt x="3678" y="3678"/>
                    <a:pt x="3678" y="3678"/>
                    <a:pt x="3678" y="3678"/>
                  </a:cubicBezTo>
                  <a:cubicBezTo>
                    <a:pt x="3678" y="0"/>
                    <a:pt x="3678" y="0"/>
                    <a:pt x="3678" y="0"/>
                  </a:cubicBezTo>
                  <a:lnTo>
                    <a:pt x="0" y="0"/>
                  </a:lnTo>
                  <a:close/>
                  <a:moveTo>
                    <a:pt x="3214" y="1392"/>
                  </a:moveTo>
                  <a:cubicBezTo>
                    <a:pt x="2870" y="1392"/>
                    <a:pt x="2870" y="1392"/>
                    <a:pt x="2870" y="1392"/>
                  </a:cubicBezTo>
                  <a:cubicBezTo>
                    <a:pt x="2870" y="1221"/>
                    <a:pt x="2701" y="1083"/>
                    <a:pt x="2492" y="1083"/>
                  </a:cubicBezTo>
                  <a:cubicBezTo>
                    <a:pt x="2340" y="1083"/>
                    <a:pt x="2208" y="1157"/>
                    <a:pt x="2149" y="1263"/>
                  </a:cubicBezTo>
                  <a:cubicBezTo>
                    <a:pt x="2149" y="2423"/>
                    <a:pt x="2149" y="2423"/>
                    <a:pt x="2149" y="2423"/>
                  </a:cubicBezTo>
                  <a:cubicBezTo>
                    <a:pt x="2149" y="2669"/>
                    <a:pt x="2340" y="2869"/>
                    <a:pt x="2577" y="2870"/>
                  </a:cubicBezTo>
                  <a:cubicBezTo>
                    <a:pt x="2578" y="2870"/>
                    <a:pt x="2578" y="2870"/>
                    <a:pt x="2578" y="2870"/>
                  </a:cubicBezTo>
                  <a:cubicBezTo>
                    <a:pt x="2578" y="3213"/>
                    <a:pt x="2578" y="3213"/>
                    <a:pt x="2578" y="3213"/>
                  </a:cubicBezTo>
                  <a:cubicBezTo>
                    <a:pt x="1100" y="3213"/>
                    <a:pt x="1100" y="3213"/>
                    <a:pt x="1100" y="3213"/>
                  </a:cubicBezTo>
                  <a:cubicBezTo>
                    <a:pt x="1100" y="2870"/>
                    <a:pt x="1100" y="2870"/>
                    <a:pt x="1100" y="2870"/>
                  </a:cubicBezTo>
                  <a:cubicBezTo>
                    <a:pt x="1101" y="2870"/>
                    <a:pt x="1101" y="2870"/>
                    <a:pt x="1101" y="2870"/>
                  </a:cubicBezTo>
                  <a:cubicBezTo>
                    <a:pt x="1338" y="2869"/>
                    <a:pt x="1530" y="2669"/>
                    <a:pt x="1530" y="2423"/>
                  </a:cubicBezTo>
                  <a:cubicBezTo>
                    <a:pt x="1530" y="1263"/>
                    <a:pt x="1530" y="1263"/>
                    <a:pt x="1530" y="1263"/>
                  </a:cubicBezTo>
                  <a:cubicBezTo>
                    <a:pt x="1470" y="1157"/>
                    <a:pt x="1339" y="1083"/>
                    <a:pt x="1186" y="1083"/>
                  </a:cubicBezTo>
                  <a:cubicBezTo>
                    <a:pt x="978" y="1083"/>
                    <a:pt x="808" y="1221"/>
                    <a:pt x="808" y="1392"/>
                  </a:cubicBezTo>
                  <a:cubicBezTo>
                    <a:pt x="465" y="1392"/>
                    <a:pt x="465" y="1392"/>
                    <a:pt x="465" y="1392"/>
                  </a:cubicBezTo>
                  <a:cubicBezTo>
                    <a:pt x="465" y="464"/>
                    <a:pt x="465" y="464"/>
                    <a:pt x="465" y="464"/>
                  </a:cubicBezTo>
                  <a:cubicBezTo>
                    <a:pt x="3214" y="464"/>
                    <a:pt x="3214" y="464"/>
                    <a:pt x="3214" y="464"/>
                  </a:cubicBezTo>
                  <a:lnTo>
                    <a:pt x="3214" y="139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Google Shape;924;p3"/>
          <p:cNvSpPr txBox="1">
            <a:spLocks noGrp="1"/>
          </p:cNvSpPr>
          <p:nvPr>
            <p:ph type="title"/>
          </p:nvPr>
        </p:nvSpPr>
        <p:spPr>
          <a:xfrm>
            <a:off x="228600" y="98913"/>
            <a:ext cx="3054927" cy="686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 sz="4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sz="40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5" name="Google Shape;925;p3"/>
          <p:cNvSpPr txBox="1">
            <a:spLocks noGrp="1"/>
          </p:cNvSpPr>
          <p:nvPr>
            <p:ph type="body" idx="1"/>
          </p:nvPr>
        </p:nvSpPr>
        <p:spPr>
          <a:xfrm>
            <a:off x="228600" y="931963"/>
            <a:ext cx="11319340" cy="2344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28600" indent="-228600">
              <a:buSzPts val="2800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Liquid Foods Pasteurization</a:t>
            </a:r>
          </a:p>
          <a:p>
            <a:pPr marL="228600" indent="-228600">
              <a:buSzPts val="2800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HTST: </a:t>
            </a:r>
            <a:r>
              <a:rPr lang="en-US" sz="2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H</a:t>
            </a:r>
            <a:r>
              <a:rPr lang="en-US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igh </a:t>
            </a:r>
            <a:r>
              <a:rPr lang="en-US" sz="2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T</a:t>
            </a:r>
            <a:r>
              <a:rPr lang="en-US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emperature </a:t>
            </a:r>
            <a:r>
              <a:rPr lang="en-US" sz="2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S</a:t>
            </a:r>
            <a:r>
              <a:rPr lang="en-US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hort </a:t>
            </a:r>
            <a:r>
              <a:rPr lang="en-US" sz="2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T</a:t>
            </a:r>
            <a:r>
              <a:rPr lang="en-US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ime (72 ℃ – 15 s)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78C37A-4008-D0C9-03DE-BF9366F0E8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C1A45B-CA68-6997-AA44-D0B8B9A1C9F4}"/>
              </a:ext>
            </a:extLst>
          </p:cNvPr>
          <p:cNvSpPr txBox="1"/>
          <p:nvPr/>
        </p:nvSpPr>
        <p:spPr>
          <a:xfrm>
            <a:off x="644060" y="2104215"/>
            <a:ext cx="352815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of multiple fluid streams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Passive heat transfer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 energy input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77C21B-B231-160E-F6FB-026C9B1E9A1C}"/>
              </a:ext>
            </a:extLst>
          </p:cNvPr>
          <p:cNvSpPr txBox="1"/>
          <p:nvPr/>
        </p:nvSpPr>
        <p:spPr>
          <a:xfrm>
            <a:off x="8308420" y="5859291"/>
            <a:ext cx="38835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Ref: SPRSUN New Energy Technology Development</a:t>
            </a:r>
          </a:p>
        </p:txBody>
      </p:sp>
      <p:pic>
        <p:nvPicPr>
          <p:cNvPr id="6" name="Picture 5" descr="Diagram of a plate heat exchanger">
            <a:extLst>
              <a:ext uri="{FF2B5EF4-FFF2-40B4-BE49-F238E27FC236}">
                <a16:creationId xmlns:a16="http://schemas.microsoft.com/office/drawing/2014/main" id="{CA48308D-3964-4541-B2F4-9E7611C532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213" y="2735944"/>
            <a:ext cx="4965825" cy="3123347"/>
          </a:xfrm>
          <a:prstGeom prst="rect">
            <a:avLst/>
          </a:prstGeom>
        </p:spPr>
      </p:pic>
      <p:pic>
        <p:nvPicPr>
          <p:cNvPr id="3" name="Picture 2" descr="A diagram of a diagram of a product">
            <a:extLst>
              <a:ext uri="{FF2B5EF4-FFF2-40B4-BE49-F238E27FC236}">
                <a16:creationId xmlns:a16="http://schemas.microsoft.com/office/drawing/2014/main" id="{C8D6A2CC-83CF-72C6-BBCC-F58360DA50C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678" t="9589" r="5874" b="10555"/>
          <a:stretch/>
        </p:blipFill>
        <p:spPr>
          <a:xfrm>
            <a:off x="1201963" y="3045001"/>
            <a:ext cx="4704255" cy="30071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BCD57E-58B9-A669-A4CD-12DA383679F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AD3A8C6-A68C-9DC2-E889-727B4C51E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80939"/>
            <a:ext cx="11277600" cy="6096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goal: </a:t>
            </a:r>
            <a:r>
              <a:rPr lang="en-US" sz="3600" dirty="0" err="1">
                <a:solidFill>
                  <a:srgbClr val="FF8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ThermoElectric</a:t>
            </a:r>
            <a:r>
              <a:rPr lang="en-US" sz="3600" dirty="0">
                <a:solidFill>
                  <a:srgbClr val="FF8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(TE) </a:t>
            </a:r>
            <a:r>
              <a:rPr lang="en-US" sz="36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 exchanger</a:t>
            </a:r>
            <a:endParaRPr lang="en-US" sz="3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447032-11AA-FFFE-0E38-C8833D66FCDE}"/>
              </a:ext>
            </a:extLst>
          </p:cNvPr>
          <p:cNvSpPr txBox="1"/>
          <p:nvPr/>
        </p:nvSpPr>
        <p:spPr>
          <a:xfrm>
            <a:off x="444500" y="2337354"/>
            <a:ext cx="5924814" cy="22145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 energy efficiency by </a:t>
            </a:r>
            <a:r>
              <a:rPr lang="en-US" sz="3600" b="1" dirty="0">
                <a:solidFill>
                  <a:srgbClr val="FF8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active heat recovery</a:t>
            </a:r>
          </a:p>
          <a:p>
            <a:pPr marL="342900" lvl="6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bg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Electrical energy consumed is fully used for heating</a:t>
            </a:r>
          </a:p>
          <a:p>
            <a:pPr marL="342900" lvl="4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bg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Eliminate the heating medium in HTST</a:t>
            </a:r>
          </a:p>
        </p:txBody>
      </p:sp>
      <p:pic>
        <p:nvPicPr>
          <p:cNvPr id="15" name="Picture 14" descr="A diagram of a diagram">
            <a:extLst>
              <a:ext uri="{FF2B5EF4-FFF2-40B4-BE49-F238E27FC236}">
                <a16:creationId xmlns:a16="http://schemas.microsoft.com/office/drawing/2014/main" id="{B4768390-1C4E-78FD-8DC5-3EE9B887E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4317" y="2039878"/>
            <a:ext cx="5317361" cy="3722152"/>
          </a:xfrm>
          <a:prstGeom prst="rect">
            <a:avLst/>
          </a:prstGeom>
        </p:spPr>
      </p:pic>
      <p:sp>
        <p:nvSpPr>
          <p:cNvPr id="17" name="Arrow: Left 16">
            <a:extLst>
              <a:ext uri="{FF2B5EF4-FFF2-40B4-BE49-F238E27FC236}">
                <a16:creationId xmlns:a16="http://schemas.microsoft.com/office/drawing/2014/main" id="{A8D9B763-1AAD-E4D8-5E9B-376D9F10327C}"/>
              </a:ext>
            </a:extLst>
          </p:cNvPr>
          <p:cNvSpPr/>
          <p:nvPr/>
        </p:nvSpPr>
        <p:spPr>
          <a:xfrm>
            <a:off x="7846373" y="1239277"/>
            <a:ext cx="2480153" cy="907087"/>
          </a:xfrm>
          <a:prstGeom prst="leftArrow">
            <a:avLst/>
          </a:prstGeom>
          <a:gradFill flip="none" rotWithShape="1">
            <a:gsLst>
              <a:gs pos="64000">
                <a:schemeClr val="accent6">
                  <a:tint val="100000"/>
                  <a:shade val="100000"/>
                  <a:satMod val="130000"/>
                </a:schemeClr>
              </a:gs>
              <a:gs pos="100000">
                <a:srgbClr val="EF0707"/>
              </a:gs>
            </a:gsLst>
            <a:lin ang="0" scaled="1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Cooling process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8F16EC73-A7CA-66B5-8468-F965E905CA68}"/>
              </a:ext>
            </a:extLst>
          </p:cNvPr>
          <p:cNvSpPr/>
          <p:nvPr/>
        </p:nvSpPr>
        <p:spPr>
          <a:xfrm>
            <a:off x="7794115" y="5381666"/>
            <a:ext cx="2480153" cy="866807"/>
          </a:xfrm>
          <a:prstGeom prst="rightArrow">
            <a:avLst/>
          </a:prstGeom>
          <a:gradFill flip="none" rotWithShape="1">
            <a:gsLst>
              <a:gs pos="60000">
                <a:srgbClr val="EF0707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Heating process</a:t>
            </a:r>
          </a:p>
        </p:txBody>
      </p:sp>
      <p:sp>
        <p:nvSpPr>
          <p:cNvPr id="3" name="U-Turn Arrow 2">
            <a:extLst>
              <a:ext uri="{FF2B5EF4-FFF2-40B4-BE49-F238E27FC236}">
                <a16:creationId xmlns:a16="http://schemas.microsoft.com/office/drawing/2014/main" id="{61993CB0-EE3F-3890-0D70-26B883B24F6E}"/>
              </a:ext>
            </a:extLst>
          </p:cNvPr>
          <p:cNvSpPr/>
          <p:nvPr/>
        </p:nvSpPr>
        <p:spPr>
          <a:xfrm rot="5400000" flipH="1">
            <a:off x="9481028" y="3197252"/>
            <a:ext cx="4257940" cy="830919"/>
          </a:xfrm>
          <a:prstGeom prst="uturnArrow">
            <a:avLst>
              <a:gd name="adj1" fmla="val 13352"/>
              <a:gd name="adj2" fmla="val 25000"/>
              <a:gd name="adj3" fmla="val 45930"/>
              <a:gd name="adj4" fmla="val 43750"/>
              <a:gd name="adj5" fmla="val 100000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8E8354-7C3A-B23F-F368-BF4BE477942B}"/>
              </a:ext>
            </a:extLst>
          </p:cNvPr>
          <p:cNvSpPr txBox="1"/>
          <p:nvPr/>
        </p:nvSpPr>
        <p:spPr>
          <a:xfrm>
            <a:off x="6532231" y="5630403"/>
            <a:ext cx="11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Raw Food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9BF1A0-C497-B31D-D67E-CE60A0B29956}"/>
              </a:ext>
            </a:extLst>
          </p:cNvPr>
          <p:cNvSpPr txBox="1"/>
          <p:nvPr/>
        </p:nvSpPr>
        <p:spPr>
          <a:xfrm rot="16200000">
            <a:off x="10826026" y="3579329"/>
            <a:ext cx="16065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Pasteurized Food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F15102-2567-35B0-822F-306ECF5007FB}"/>
              </a:ext>
            </a:extLst>
          </p:cNvPr>
          <p:cNvSpPr txBox="1"/>
          <p:nvPr/>
        </p:nvSpPr>
        <p:spPr>
          <a:xfrm>
            <a:off x="6410403" y="1474847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Cooled Food</a:t>
            </a:r>
          </a:p>
        </p:txBody>
      </p:sp>
    </p:spTree>
    <p:extLst>
      <p:ext uri="{BB962C8B-B14F-4D97-AF65-F5344CB8AC3E}">
        <p14:creationId xmlns:p14="http://schemas.microsoft.com/office/powerpoint/2010/main" val="358759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A1D13-6492-B9F9-D05E-AB53EAD30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124" y="173511"/>
            <a:ext cx="5837412" cy="474363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design considerations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662E93-18AE-DAAA-A67C-E7C3143034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8600" y="854303"/>
            <a:ext cx="6941970" cy="1196061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energy efficiency: TE device performance </a:t>
            </a:r>
          </a:p>
          <a:p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Pumping energy efficiency: fluid flow performance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72886C-DCB6-F5CD-DD94-FA787469FE69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02224" y="6199229"/>
            <a:ext cx="431800" cy="273050"/>
          </a:xfrm>
        </p:spPr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88190D-28E4-2FE3-7F9F-E2C99A9A5686}"/>
              </a:ext>
            </a:extLst>
          </p:cNvPr>
          <p:cNvSpPr txBox="1"/>
          <p:nvPr/>
        </p:nvSpPr>
        <p:spPr>
          <a:xfrm>
            <a:off x="2438871" y="5265033"/>
            <a:ext cx="235761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arallel connection concept</a:t>
            </a:r>
            <a:b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(alternating channels)</a:t>
            </a:r>
          </a:p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5FA679-0A50-211C-70FB-303909C41EBB}"/>
              </a:ext>
            </a:extLst>
          </p:cNvPr>
          <p:cNvSpPr txBox="1"/>
          <p:nvPr/>
        </p:nvSpPr>
        <p:spPr>
          <a:xfrm>
            <a:off x="7135533" y="647874"/>
            <a:ext cx="49119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 performance is temperature-dependent.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temperatures on the two sides of TE devices need to be carefully controlled.  </a:t>
            </a:r>
          </a:p>
        </p:txBody>
      </p:sp>
      <p:pic>
        <p:nvPicPr>
          <p:cNvPr id="10" name="Picture 9" descr="Diagram of a heating channel diagram&#10;&#10;AI-generated content may be incorrect.">
            <a:extLst>
              <a:ext uri="{FF2B5EF4-FFF2-40B4-BE49-F238E27FC236}">
                <a16:creationId xmlns:a16="http://schemas.microsoft.com/office/drawing/2014/main" id="{CBDFFC34-5F67-4E63-E59F-F632F5A634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60" t="6568"/>
          <a:stretch>
            <a:fillRect/>
          </a:stretch>
        </p:blipFill>
        <p:spPr>
          <a:xfrm rot="16200000">
            <a:off x="8663159" y="1744591"/>
            <a:ext cx="852256" cy="30587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FC81820-C136-08FD-13CB-4FBEBDEC87F6}"/>
              </a:ext>
            </a:extLst>
          </p:cNvPr>
          <p:cNvSpPr txBox="1"/>
          <p:nvPr/>
        </p:nvSpPr>
        <p:spPr>
          <a:xfrm>
            <a:off x="8148824" y="5213479"/>
            <a:ext cx="228975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Series connection concept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(single-pass flow)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="1" dirty="0"/>
          </a:p>
        </p:txBody>
      </p:sp>
      <p:pic>
        <p:nvPicPr>
          <p:cNvPr id="6" name="Picture 5" descr="A diagram of a heater&#10;&#10;AI-generated content may be incorrect.">
            <a:extLst>
              <a:ext uri="{FF2B5EF4-FFF2-40B4-BE49-F238E27FC236}">
                <a16:creationId xmlns:a16="http://schemas.microsoft.com/office/drawing/2014/main" id="{92558621-1CD0-7630-79BD-9BF4BF32C67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8895" t="-3547" r="22912" b="3547"/>
          <a:stretch/>
        </p:blipFill>
        <p:spPr>
          <a:xfrm rot="16200000">
            <a:off x="1597650" y="1411394"/>
            <a:ext cx="3597142" cy="4327024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138C17C-5006-6D86-33BD-4A364053E097}"/>
              </a:ext>
            </a:extLst>
          </p:cNvPr>
          <p:cNvCxnSpPr>
            <a:cxnSpLocks/>
          </p:cNvCxnSpPr>
          <p:nvPr/>
        </p:nvCxnSpPr>
        <p:spPr>
          <a:xfrm flipV="1">
            <a:off x="7916533" y="3458091"/>
            <a:ext cx="276705" cy="3073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517F580-9741-B350-19E3-75605B9B44F9}"/>
              </a:ext>
            </a:extLst>
          </p:cNvPr>
          <p:cNvSpPr txBox="1"/>
          <p:nvPr/>
        </p:nvSpPr>
        <p:spPr>
          <a:xfrm>
            <a:off x="6835174" y="3700118"/>
            <a:ext cx="1358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Heating channel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50CA39-434C-0E99-050C-6DF3C440E5C1}"/>
              </a:ext>
            </a:extLst>
          </p:cNvPr>
          <p:cNvSpPr txBox="1"/>
          <p:nvPr/>
        </p:nvSpPr>
        <p:spPr>
          <a:xfrm>
            <a:off x="9293702" y="2668864"/>
            <a:ext cx="13676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Cooling channel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CB8AF9D-BB94-9D3D-6060-E3AFFD2EF58B}"/>
              </a:ext>
            </a:extLst>
          </p:cNvPr>
          <p:cNvCxnSpPr>
            <a:cxnSpLocks/>
          </p:cNvCxnSpPr>
          <p:nvPr/>
        </p:nvCxnSpPr>
        <p:spPr>
          <a:xfrm flipH="1">
            <a:off x="9906359" y="2892662"/>
            <a:ext cx="223940" cy="381327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14FE42B-035F-3447-D5ED-6EDCFD8EACD5}"/>
              </a:ext>
            </a:extLst>
          </p:cNvPr>
          <p:cNvCxnSpPr>
            <a:cxnSpLocks/>
          </p:cNvCxnSpPr>
          <p:nvPr/>
        </p:nvCxnSpPr>
        <p:spPr>
          <a:xfrm>
            <a:off x="7873835" y="2731083"/>
            <a:ext cx="226728" cy="408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164785B-1C3D-1185-50A4-6E467336DCA0}"/>
              </a:ext>
            </a:extLst>
          </p:cNvPr>
          <p:cNvCxnSpPr>
            <a:cxnSpLocks/>
          </p:cNvCxnSpPr>
          <p:nvPr/>
        </p:nvCxnSpPr>
        <p:spPr>
          <a:xfrm>
            <a:off x="7873835" y="2731083"/>
            <a:ext cx="467356" cy="408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23FB5F8-91CF-B2B3-02EF-1C08093C21B1}"/>
              </a:ext>
            </a:extLst>
          </p:cNvPr>
          <p:cNvSpPr txBox="1"/>
          <p:nvPr/>
        </p:nvSpPr>
        <p:spPr>
          <a:xfrm>
            <a:off x="7329451" y="2399283"/>
            <a:ext cx="987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 devices</a:t>
            </a:r>
          </a:p>
        </p:txBody>
      </p:sp>
    </p:spTree>
    <p:extLst>
      <p:ext uri="{BB962C8B-B14F-4D97-AF65-F5344CB8AC3E}">
        <p14:creationId xmlns:p14="http://schemas.microsoft.com/office/powerpoint/2010/main" val="269944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60725F-B2AD-76DB-E7F8-4E95712073F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08759E-6B47-596F-B0F8-2B9AB8EF0C96}"/>
              </a:ext>
            </a:extLst>
          </p:cNvPr>
          <p:cNvSpPr txBox="1"/>
          <p:nvPr/>
        </p:nvSpPr>
        <p:spPr>
          <a:xfrm>
            <a:off x="142336" y="127550"/>
            <a:ext cx="605718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 challenges and solutions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2941C5-D5A6-FDE2-0367-15B2CAAAF3C8}"/>
              </a:ext>
            </a:extLst>
          </p:cNvPr>
          <p:cNvSpPr txBox="1"/>
          <p:nvPr/>
        </p:nvSpPr>
        <p:spPr>
          <a:xfrm>
            <a:off x="590711" y="1804890"/>
            <a:ext cx="11010578" cy="4197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2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?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The performance of TE devices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depends on the temperature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, which varies significantly throughout the whole TE heat exchanger. TE boundary conditions need to be assigned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individually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.</a:t>
            </a:r>
          </a:p>
          <a:p>
            <a:pPr marL="285750" marR="0" lvl="2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Use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COMSOL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with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MATLAB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LiveLink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to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automate the geometry design, boundary values probing, and boundary conditions setup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.</a:t>
            </a:r>
          </a:p>
          <a:p>
            <a:pPr lvl="2">
              <a:lnSpc>
                <a:spcPct val="150000"/>
              </a:lnSpc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5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Each thermoelectric device has a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complicated design and material layout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Modeling its detailed geometry and associated physics is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computationally demanding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lvl="4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TE devices as boundaries and use an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analytical model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determine the heat flux of the two sides of TE devices. </a:t>
            </a:r>
          </a:p>
        </p:txBody>
      </p:sp>
      <p:pic>
        <p:nvPicPr>
          <p:cNvPr id="9" name="Picture 8" descr="A screen shot of a computer screen">
            <a:extLst>
              <a:ext uri="{FF2B5EF4-FFF2-40B4-BE49-F238E27FC236}">
                <a16:creationId xmlns:a16="http://schemas.microsoft.com/office/drawing/2014/main" id="{2EEA8270-2D87-1343-41E0-60C0AB7D0A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231" t="26872" r="11277" b="39084"/>
          <a:stretch>
            <a:fillRect/>
          </a:stretch>
        </p:blipFill>
        <p:spPr>
          <a:xfrm>
            <a:off x="6096000" y="228600"/>
            <a:ext cx="6152605" cy="186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86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1C7CE5-FE93-A4F6-5E6B-1ED1DF281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ong thin metal object&#10;&#10;AI-generated content may be incorrect.">
            <a:extLst>
              <a:ext uri="{FF2B5EF4-FFF2-40B4-BE49-F238E27FC236}">
                <a16:creationId xmlns:a16="http://schemas.microsoft.com/office/drawing/2014/main" id="{C380DE7E-46E5-204A-8DD4-60CAB057B6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58781">
            <a:off x="53670" y="1854523"/>
            <a:ext cx="6315567" cy="3783267"/>
          </a:xfrm>
          <a:prstGeom prst="rect">
            <a:avLst/>
          </a:prstGeom>
        </p:spPr>
      </p:pic>
      <p:pic>
        <p:nvPicPr>
          <p:cNvPr id="36" name="Picture 35" descr="A wire strip with a square object on it">
            <a:extLst>
              <a:ext uri="{FF2B5EF4-FFF2-40B4-BE49-F238E27FC236}">
                <a16:creationId xmlns:a16="http://schemas.microsoft.com/office/drawing/2014/main" id="{8DC11F9B-2F63-89F0-26F3-B9617D58097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5650"/>
          <a:stretch>
            <a:fillRect/>
          </a:stretch>
        </p:blipFill>
        <p:spPr>
          <a:xfrm rot="21357220">
            <a:off x="6332672" y="549793"/>
            <a:ext cx="5724344" cy="398627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87934-7F02-8E6B-FEEC-ECCFD5BE6C0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B2A4CC4-B410-775A-AA96-441FC26A1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335" y="251004"/>
            <a:ext cx="11196895" cy="455360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Automatic geometry designs </a:t>
            </a:r>
            <a:endParaRPr lang="en-US" sz="2800" dirty="0"/>
          </a:p>
        </p:txBody>
      </p:sp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E2A0689-E82D-D753-836A-3F6D525A9F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9115" y="773220"/>
            <a:ext cx="2060576" cy="394380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A36652D-B877-BF80-BB5A-DAE27808BE68}"/>
              </a:ext>
            </a:extLst>
          </p:cNvPr>
          <p:cNvSpPr txBox="1"/>
          <p:nvPr/>
        </p:nvSpPr>
        <p:spPr>
          <a:xfrm>
            <a:off x="341335" y="5782428"/>
            <a:ext cx="19004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Series connection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366D447-AE84-8B1C-8514-3BE7EC8D3C46}"/>
              </a:ext>
            </a:extLst>
          </p:cNvPr>
          <p:cNvSpPr txBox="1"/>
          <p:nvPr/>
        </p:nvSpPr>
        <p:spPr>
          <a:xfrm>
            <a:off x="9592388" y="1285798"/>
            <a:ext cx="35153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Parallel connection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6C8C75-60CF-AFED-A6F5-55A7AA551A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500" y="756134"/>
            <a:ext cx="3393224" cy="19220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459BDD4-3871-D343-BABC-D7B4FAEC8CD5}"/>
              </a:ext>
            </a:extLst>
          </p:cNvPr>
          <p:cNvSpPr txBox="1"/>
          <p:nvPr/>
        </p:nvSpPr>
        <p:spPr>
          <a:xfrm>
            <a:off x="385703" y="2717923"/>
            <a:ext cx="312441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domains defined: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Solid domain – Outer plates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Fluid domain – fluid flow channels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2C727C1-ADED-B42D-1494-8DB0DED0A7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97108" y="1091381"/>
            <a:ext cx="2265141" cy="1319552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52471383-1C20-4AFB-8462-E7F97BBB310C}"/>
              </a:ext>
            </a:extLst>
          </p:cNvPr>
          <p:cNvSpPr/>
          <p:nvPr/>
        </p:nvSpPr>
        <p:spPr>
          <a:xfrm>
            <a:off x="2060057" y="3746158"/>
            <a:ext cx="300625" cy="29264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A grey rectangular object with a black background&#10;&#10;AI-generated content may be incorrect.">
            <a:extLst>
              <a:ext uri="{FF2B5EF4-FFF2-40B4-BE49-F238E27FC236}">
                <a16:creationId xmlns:a16="http://schemas.microsoft.com/office/drawing/2014/main" id="{437D5F54-B3A1-BB93-D129-F05F49EB16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89227">
            <a:off x="1936294" y="4161627"/>
            <a:ext cx="2667911" cy="1824916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50936C3-3153-9CDE-E590-B465AB079822}"/>
              </a:ext>
            </a:extLst>
          </p:cNvPr>
          <p:cNvCxnSpPr>
            <a:cxnSpLocks/>
          </p:cNvCxnSpPr>
          <p:nvPr/>
        </p:nvCxnSpPr>
        <p:spPr>
          <a:xfrm flipH="1">
            <a:off x="1774050" y="4001603"/>
            <a:ext cx="344412" cy="178082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60593DD-9CF5-BC9F-EF25-387DB498DF55}"/>
              </a:ext>
            </a:extLst>
          </p:cNvPr>
          <p:cNvCxnSpPr>
            <a:cxnSpLocks/>
          </p:cNvCxnSpPr>
          <p:nvPr/>
        </p:nvCxnSpPr>
        <p:spPr>
          <a:xfrm>
            <a:off x="2347440" y="4001603"/>
            <a:ext cx="2596449" cy="4546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B6B58086-004F-0EE7-5DF0-F7C0FA50F7E7}"/>
              </a:ext>
            </a:extLst>
          </p:cNvPr>
          <p:cNvSpPr/>
          <p:nvPr/>
        </p:nvSpPr>
        <p:spPr>
          <a:xfrm>
            <a:off x="10085414" y="2130208"/>
            <a:ext cx="573460" cy="686095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 descr="A group of padlocks with a black background">
            <a:extLst>
              <a:ext uri="{FF2B5EF4-FFF2-40B4-BE49-F238E27FC236}">
                <a16:creationId xmlns:a16="http://schemas.microsoft.com/office/drawing/2014/main" id="{4223C4A6-3B26-5ED4-3EB7-2B4ABFD927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21277" y="3429000"/>
            <a:ext cx="3601473" cy="1993002"/>
          </a:xfrm>
          <a:prstGeom prst="rect">
            <a:avLst/>
          </a:prstGeo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030C0B1-B17A-8C42-1E8E-1672DDE728FB}"/>
              </a:ext>
            </a:extLst>
          </p:cNvPr>
          <p:cNvCxnSpPr>
            <a:cxnSpLocks/>
          </p:cNvCxnSpPr>
          <p:nvPr/>
        </p:nvCxnSpPr>
        <p:spPr>
          <a:xfrm flipH="1">
            <a:off x="8095117" y="2543126"/>
            <a:ext cx="1990297" cy="88587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ABC657A-15AB-7A07-EB92-5DDA2E8F28EA}"/>
              </a:ext>
            </a:extLst>
          </p:cNvPr>
          <p:cNvCxnSpPr>
            <a:cxnSpLocks/>
          </p:cNvCxnSpPr>
          <p:nvPr/>
        </p:nvCxnSpPr>
        <p:spPr>
          <a:xfrm>
            <a:off x="10590156" y="2711033"/>
            <a:ext cx="1235757" cy="158207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0F5D906-8CB0-5D61-BC77-02341C57C87E}"/>
              </a:ext>
            </a:extLst>
          </p:cNvPr>
          <p:cNvCxnSpPr/>
          <p:nvPr/>
        </p:nvCxnSpPr>
        <p:spPr>
          <a:xfrm flipH="1" flipV="1">
            <a:off x="3906982" y="4923514"/>
            <a:ext cx="1370745" cy="424543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E8B872F-4D59-FE31-863A-814BCA65BF3C}"/>
              </a:ext>
            </a:extLst>
          </p:cNvPr>
          <p:cNvSpPr txBox="1"/>
          <p:nvPr/>
        </p:nvSpPr>
        <p:spPr>
          <a:xfrm>
            <a:off x="5247247" y="5409800"/>
            <a:ext cx="2629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Thermoelectric device boundaries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557A35F-773D-710E-8F61-7096468F8098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7876493" y="4892015"/>
            <a:ext cx="1417730" cy="671674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AB956447-BEB6-908A-6260-D8C5076DD5B1}"/>
              </a:ext>
            </a:extLst>
          </p:cNvPr>
          <p:cNvSpPr/>
          <p:nvPr/>
        </p:nvSpPr>
        <p:spPr>
          <a:xfrm>
            <a:off x="444500" y="1091381"/>
            <a:ext cx="3462482" cy="3346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4F8739A-A317-6C36-8A93-53EFC0653AFD}"/>
              </a:ext>
            </a:extLst>
          </p:cNvPr>
          <p:cNvCxnSpPr/>
          <p:nvPr/>
        </p:nvCxnSpPr>
        <p:spPr>
          <a:xfrm flipV="1">
            <a:off x="2852468" y="5210355"/>
            <a:ext cx="868392" cy="2116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D33ED11-7752-E625-5E89-D20D0154EB2A}"/>
              </a:ext>
            </a:extLst>
          </p:cNvPr>
          <p:cNvCxnSpPr>
            <a:cxnSpLocks/>
          </p:cNvCxnSpPr>
          <p:nvPr/>
        </p:nvCxnSpPr>
        <p:spPr>
          <a:xfrm flipH="1">
            <a:off x="2737259" y="4762965"/>
            <a:ext cx="829098" cy="207392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4785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9743F4-7EFC-5E16-1854-022749F4C6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E3B5C0C-78A7-7AB2-8846-87C6555417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7994" y="1949569"/>
            <a:ext cx="2060576" cy="40748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3A8D68-58B9-AB91-D027-1AA696BF09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400" y="1640169"/>
            <a:ext cx="4998528" cy="316693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CBF6A9-1FF5-6DC5-ACF7-C7B1ACB4710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894B5D7-A163-F0F2-8BFB-63EC110FD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303" y="224476"/>
            <a:ext cx="7056752" cy="455360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Automatic TE boundary values probing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C45C2F-FD63-E1C2-90A8-41A767EAE68F}"/>
              </a:ext>
            </a:extLst>
          </p:cNvPr>
          <p:cNvSpPr txBox="1"/>
          <p:nvPr/>
        </p:nvSpPr>
        <p:spPr>
          <a:xfrm>
            <a:off x="228600" y="811534"/>
            <a:ext cx="616691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compute the heat flux ​at the hot and cold sides of each TE device</a:t>
            </a:r>
          </a:p>
          <a:p>
            <a:pPr lvl="1"/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require an accurate temperature value of both sides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94DF0C-9FF9-5383-32DB-3E7307C0790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671" b="8682"/>
          <a:stretch>
            <a:fillRect/>
          </a:stretch>
        </p:blipFill>
        <p:spPr>
          <a:xfrm>
            <a:off x="6593982" y="647781"/>
            <a:ext cx="5315844" cy="182697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B34D7C5-CAAA-4E38-75EB-4C50F4D5D1B7}"/>
              </a:ext>
            </a:extLst>
          </p:cNvPr>
          <p:cNvSpPr txBox="1"/>
          <p:nvPr/>
        </p:nvSpPr>
        <p:spPr>
          <a:xfrm>
            <a:off x="6993239" y="751010"/>
            <a:ext cx="20605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Series connection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55D3710-1253-0902-B9DD-2C1D8409D044}"/>
              </a:ext>
            </a:extLst>
          </p:cNvPr>
          <p:cNvSpPr txBox="1"/>
          <p:nvPr/>
        </p:nvSpPr>
        <p:spPr>
          <a:xfrm>
            <a:off x="9970398" y="647781"/>
            <a:ext cx="20605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Parallel connection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55C69E1-4058-E52C-0088-2390BCB58417}"/>
              </a:ext>
            </a:extLst>
          </p:cNvPr>
          <p:cNvSpPr txBox="1"/>
          <p:nvPr/>
        </p:nvSpPr>
        <p:spPr>
          <a:xfrm>
            <a:off x="8477305" y="3492314"/>
            <a:ext cx="351341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MATLAB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LiveLink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n-US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automatically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assign boundary probes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two sides of each TE device.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099848-B8AF-1982-9EDB-994D4182589B}"/>
              </a:ext>
            </a:extLst>
          </p:cNvPr>
          <p:cNvSpPr txBox="1"/>
          <p:nvPr/>
        </p:nvSpPr>
        <p:spPr>
          <a:xfrm>
            <a:off x="154203" y="4983547"/>
            <a:ext cx="661395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MATLAB functions to </a:t>
            </a:r>
            <a:r>
              <a:rPr lang="en-US" sz="16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automatically</a:t>
            </a:r>
            <a:r>
              <a:rPr lang="en-US" sz="16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identify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Hot and Cold boundary IDs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A8C2139-7AF3-BA39-A1FC-ED2840EB2F2A}"/>
              </a:ext>
            </a:extLst>
          </p:cNvPr>
          <p:cNvSpPr/>
          <p:nvPr/>
        </p:nvSpPr>
        <p:spPr>
          <a:xfrm>
            <a:off x="3464376" y="1640169"/>
            <a:ext cx="1307411" cy="5244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1AC9711-8BB2-03F5-6062-13C497607BF4}"/>
              </a:ext>
            </a:extLst>
          </p:cNvPr>
          <p:cNvCxnSpPr>
            <a:cxnSpLocks/>
          </p:cNvCxnSpPr>
          <p:nvPr/>
        </p:nvCxnSpPr>
        <p:spPr>
          <a:xfrm flipV="1">
            <a:off x="7257691" y="1673601"/>
            <a:ext cx="868392" cy="459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D6F356A-D362-84C0-5F45-37316F156BE3}"/>
              </a:ext>
            </a:extLst>
          </p:cNvPr>
          <p:cNvCxnSpPr>
            <a:cxnSpLocks/>
          </p:cNvCxnSpPr>
          <p:nvPr/>
        </p:nvCxnSpPr>
        <p:spPr>
          <a:xfrm flipH="1">
            <a:off x="7257691" y="1346463"/>
            <a:ext cx="829098" cy="19069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52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FD66F7-1785-14E2-8DE3-237EC8F35A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2FC316-E6F0-E22F-D9A4-D7B718ACF6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6858D7-365A-3C34-F07F-41833691C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129" y="244102"/>
            <a:ext cx="6850364" cy="455360"/>
          </a:xfrm>
        </p:spPr>
        <p:txBody>
          <a:bodyPr>
            <a:normAutofit fontScale="90000"/>
          </a:bodyPr>
          <a:lstStyle/>
          <a:p>
            <a:r>
              <a:rPr lang="en-US" sz="36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Individual boundary </a:t>
            </a:r>
            <a:r>
              <a:rPr lang="en-US" sz="36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condition setup</a:t>
            </a:r>
            <a:endParaRPr lang="en-US" sz="2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A740D6-ACBD-B90F-DA7C-AC7196C73B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7435" y="868823"/>
            <a:ext cx="5580754" cy="44062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6184F15-4F8B-A230-287E-8404E28E27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64" y="1066634"/>
            <a:ext cx="1982105" cy="3919669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5D47F11-D7DB-319D-E133-F93928C21E05}"/>
              </a:ext>
            </a:extLst>
          </p:cNvPr>
          <p:cNvCxnSpPr>
            <a:cxnSpLocks/>
          </p:cNvCxnSpPr>
          <p:nvPr/>
        </p:nvCxnSpPr>
        <p:spPr>
          <a:xfrm>
            <a:off x="1929235" y="2057400"/>
            <a:ext cx="787160" cy="3639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84EE208-BAF9-B1E8-9EAF-C0AC6851ED6F}"/>
              </a:ext>
            </a:extLst>
          </p:cNvPr>
          <p:cNvCxnSpPr>
            <a:cxnSpLocks/>
          </p:cNvCxnSpPr>
          <p:nvPr/>
        </p:nvCxnSpPr>
        <p:spPr>
          <a:xfrm>
            <a:off x="1980275" y="2188470"/>
            <a:ext cx="736120" cy="232913"/>
          </a:xfrm>
          <a:prstGeom prst="straightConnector1">
            <a:avLst/>
          </a:prstGeom>
          <a:ln>
            <a:solidFill>
              <a:srgbClr val="004F8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D9DEE823-C578-E6B9-79A7-15EF9F9A9A89}"/>
              </a:ext>
            </a:extLst>
          </p:cNvPr>
          <p:cNvSpPr/>
          <p:nvPr/>
        </p:nvSpPr>
        <p:spPr>
          <a:xfrm>
            <a:off x="4870480" y="3903341"/>
            <a:ext cx="3477709" cy="63391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grey stapler with blue circles&#10;&#10;AI-generated content may be incorrect.">
            <a:extLst>
              <a:ext uri="{FF2B5EF4-FFF2-40B4-BE49-F238E27FC236}">
                <a16:creationId xmlns:a16="http://schemas.microsoft.com/office/drawing/2014/main" id="{CDDB4F42-9379-43C7-65EE-4AE500C12DE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5995" b="16273"/>
          <a:stretch>
            <a:fillRect/>
          </a:stretch>
        </p:blipFill>
        <p:spPr>
          <a:xfrm>
            <a:off x="6899118" y="3903341"/>
            <a:ext cx="5226718" cy="2453009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4D8BA0D-76E5-0E31-7CA6-E59F3F9046EB}"/>
              </a:ext>
            </a:extLst>
          </p:cNvPr>
          <p:cNvCxnSpPr>
            <a:cxnSpLocks/>
          </p:cNvCxnSpPr>
          <p:nvPr/>
        </p:nvCxnSpPr>
        <p:spPr>
          <a:xfrm>
            <a:off x="6848078" y="2531660"/>
            <a:ext cx="2466519" cy="2743363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A2D6B6B-8C5B-ABA0-72D7-C0E65E5C6006}"/>
              </a:ext>
            </a:extLst>
          </p:cNvPr>
          <p:cNvSpPr txBox="1"/>
          <p:nvPr/>
        </p:nvSpPr>
        <p:spPr>
          <a:xfrm>
            <a:off x="386284" y="5268146"/>
            <a:ext cx="22282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Related boundary probe for each side of all TE devices.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F1A2532-3ACC-7E7E-39C7-C394494DDC7A}"/>
              </a:ext>
            </a:extLst>
          </p:cNvPr>
          <p:cNvSpPr/>
          <p:nvPr/>
        </p:nvSpPr>
        <p:spPr>
          <a:xfrm>
            <a:off x="461127" y="1972718"/>
            <a:ext cx="1553145" cy="3002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7DC64B-3FC7-0C03-D438-2A958CC0D279}"/>
              </a:ext>
            </a:extLst>
          </p:cNvPr>
          <p:cNvSpPr txBox="1"/>
          <p:nvPr/>
        </p:nvSpPr>
        <p:spPr>
          <a:xfrm>
            <a:off x="2716395" y="5275023"/>
            <a:ext cx="22282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Related heat flux for each side of all TE devices.</a:t>
            </a:r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C753358-80E5-6B30-DC7F-BA588F8DE57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404" b="46351"/>
          <a:stretch>
            <a:fillRect/>
          </a:stretch>
        </p:blipFill>
        <p:spPr>
          <a:xfrm>
            <a:off x="8821355" y="1872665"/>
            <a:ext cx="3249875" cy="12173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BDE18B1-04ED-A62A-F7E5-DA99B39D4A51}"/>
                  </a:ext>
                </a:extLst>
              </p:cNvPr>
              <p:cNvSpPr txBox="1"/>
              <p:nvPr/>
            </p:nvSpPr>
            <p:spPr>
              <a:xfrm>
                <a:off x="9067355" y="704423"/>
                <a:ext cx="2666024" cy="6669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kern="0" smtClean="0">
                              <a:solidFill>
                                <a:schemeClr val="bg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 kern="0">
                              <a:solidFill>
                                <a:schemeClr val="bg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 kern="0">
                              <a:solidFill>
                                <a:schemeClr val="bg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i="1" kern="0">
                          <a:solidFill>
                            <a:schemeClr val="bg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kern="0">
                              <a:solidFill>
                                <a:schemeClr val="bg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 kern="0">
                              <a:solidFill>
                                <a:schemeClr val="bg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i="1" kern="0">
                              <a:solidFill>
                                <a:schemeClr val="bg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sub>
                      </m:sSub>
                      <m:sSub>
                        <m:sSubPr>
                          <m:ctrlPr>
                            <a:rPr lang="en-US" i="1" kern="0">
                              <a:solidFill>
                                <a:schemeClr val="bg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 kern="0">
                              <a:solidFill>
                                <a:schemeClr val="bg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i="1" kern="0">
                              <a:solidFill>
                                <a:schemeClr val="bg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i="1" kern="0">
                          <a:solidFill>
                            <a:schemeClr val="bg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𝐼</m:t>
                      </m:r>
                      <m:r>
                        <a:rPr lang="en-US" i="1" kern="0">
                          <a:solidFill>
                            <a:schemeClr val="bg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∆</m:t>
                          </m:r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r>
                        <a:rPr lang="en-US" i="1" kern="0">
                          <a:solidFill>
                            <a:schemeClr val="bg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 kern="0">
                              <a:solidFill>
                                <a:schemeClr val="bg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b="0" i="1" kern="0" smtClean="0">
                              <a:solidFill>
                                <a:schemeClr val="bg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 kern="0">
                              <a:solidFill>
                                <a:schemeClr val="bg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 kern="0">
                          <a:solidFill>
                            <a:schemeClr val="bg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US" sz="1400" kern="100" dirty="0">
                  <a:solidFill>
                    <a:schemeClr val="bg2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BDE18B1-04ED-A62A-F7E5-DA99B39D4A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7355" y="704423"/>
                <a:ext cx="2666024" cy="66691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00510F4-AD18-BDD0-9943-E8CC2A44E443}"/>
                  </a:ext>
                </a:extLst>
              </p:cNvPr>
              <p:cNvSpPr txBox="1"/>
              <p:nvPr/>
            </p:nvSpPr>
            <p:spPr>
              <a:xfrm>
                <a:off x="9067355" y="1250832"/>
                <a:ext cx="2615068" cy="6669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𝐻</m:t>
                          </m:r>
                        </m:sub>
                      </m:sSub>
                      <m:r>
                        <a:rPr lang="en-US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𝐻</m:t>
                          </m:r>
                        </m:sub>
                      </m:sSub>
                      <m:r>
                        <a:rPr lang="en-US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𝐼</m:t>
                      </m:r>
                      <m:r>
                        <a:rPr lang="en-US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∆</m:t>
                          </m:r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US" i="1" dirty="0">
                  <a:solidFill>
                    <a:schemeClr val="bg2"/>
                  </a:solidFill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00510F4-AD18-BDD0-9943-E8CC2A44E4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7355" y="1250832"/>
                <a:ext cx="2615068" cy="66691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9D13B250-DBA4-EEBA-F6EB-E50950D6CBEB}"/>
              </a:ext>
            </a:extLst>
          </p:cNvPr>
          <p:cNvSpPr txBox="1"/>
          <p:nvPr/>
        </p:nvSpPr>
        <p:spPr>
          <a:xfrm>
            <a:off x="9512477" y="391685"/>
            <a:ext cx="1524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Analytical Model</a:t>
            </a:r>
          </a:p>
        </p:txBody>
      </p:sp>
    </p:spTree>
    <p:extLst>
      <p:ext uri="{BB962C8B-B14F-4D97-AF65-F5344CB8AC3E}">
        <p14:creationId xmlns:p14="http://schemas.microsoft.com/office/powerpoint/2010/main" val="2335905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3FC561-5324-B8E6-2E75-52CFB89F7C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182E5A-F6F9-D95B-3503-578958006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423" y="207545"/>
            <a:ext cx="11277600" cy="55361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 distribution</a:t>
            </a:r>
          </a:p>
        </p:txBody>
      </p:sp>
      <p:pic>
        <p:nvPicPr>
          <p:cNvPr id="6" name="Picture 5" descr="A rainbow colored lines on a black background">
            <a:extLst>
              <a:ext uri="{FF2B5EF4-FFF2-40B4-BE49-F238E27FC236}">
                <a16:creationId xmlns:a16="http://schemas.microsoft.com/office/drawing/2014/main" id="{21AB6741-DEFE-1A72-480E-2F014437E7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50" r="13462" b="28020"/>
          <a:stretch>
            <a:fillRect/>
          </a:stretch>
        </p:blipFill>
        <p:spPr>
          <a:xfrm>
            <a:off x="-28257" y="977536"/>
            <a:ext cx="7655179" cy="17599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4DB9C7-B07E-53B2-ADB9-5A6C77529CB5}"/>
              </a:ext>
            </a:extLst>
          </p:cNvPr>
          <p:cNvSpPr txBox="1"/>
          <p:nvPr/>
        </p:nvSpPr>
        <p:spPr>
          <a:xfrm>
            <a:off x="758294" y="2704880"/>
            <a:ext cx="62210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Parallel connection</a:t>
            </a:r>
          </a:p>
        </p:txBody>
      </p:sp>
      <p:pic>
        <p:nvPicPr>
          <p:cNvPr id="9" name="Picture 8" descr="A rainbow colored lines on a black background&#10;&#10;AI-generated content may be incorrect.">
            <a:extLst>
              <a:ext uri="{FF2B5EF4-FFF2-40B4-BE49-F238E27FC236}">
                <a16:creationId xmlns:a16="http://schemas.microsoft.com/office/drawing/2014/main" id="{FD5D57E8-3F22-7F40-08C3-0BD1368952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1"/>
          <a:stretch>
            <a:fillRect/>
          </a:stretch>
        </p:blipFill>
        <p:spPr>
          <a:xfrm>
            <a:off x="7629505" y="942628"/>
            <a:ext cx="1360241" cy="49727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17E5523-5E7A-17B4-9401-9AA2B4D6DB22}"/>
              </a:ext>
            </a:extLst>
          </p:cNvPr>
          <p:cNvSpPr txBox="1"/>
          <p:nvPr/>
        </p:nvSpPr>
        <p:spPr>
          <a:xfrm>
            <a:off x="1056192" y="5180289"/>
            <a:ext cx="54862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Series connection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DB3607-67DE-C3BB-1E0A-45185716D72A}"/>
              </a:ext>
            </a:extLst>
          </p:cNvPr>
          <p:cNvSpPr txBox="1"/>
          <p:nvPr/>
        </p:nvSpPr>
        <p:spPr>
          <a:xfrm>
            <a:off x="8840954" y="2363934"/>
            <a:ext cx="32385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simulation results showed that both parallel and series configurations can achieve similar and high thermal energy efficiency with a coefficient of performance (COP) of 15.9 and 15.0, respectively. This is higher than the reported lab-scale HTST system with a COP of 6.7 at an equivalent flow rate.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5A6B40D-E357-25F6-6D18-F6FAF46D966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7926" b="34993"/>
          <a:stretch>
            <a:fillRect/>
          </a:stretch>
        </p:blipFill>
        <p:spPr>
          <a:xfrm rot="11163362">
            <a:off x="-208625" y="2706178"/>
            <a:ext cx="7881443" cy="313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782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UTK 2020_Smokey">
  <a:themeElements>
    <a:clrScheme name="UT Smokey Theme">
      <a:dk1>
        <a:srgbClr val="4B4B4B"/>
      </a:dk1>
      <a:lt1>
        <a:srgbClr val="F0F0F0"/>
      </a:lt1>
      <a:dk2>
        <a:srgbClr val="000000"/>
      </a:dk2>
      <a:lt2>
        <a:srgbClr val="FFFFFF"/>
      </a:lt2>
      <a:accent1>
        <a:srgbClr val="FF8200"/>
      </a:accent1>
      <a:accent2>
        <a:srgbClr val="2197A9"/>
      </a:accent2>
      <a:accent3>
        <a:srgbClr val="8D2048"/>
      </a:accent3>
      <a:accent4>
        <a:srgbClr val="FED535"/>
      </a:accent4>
      <a:accent5>
        <a:srgbClr val="E65933"/>
      </a:accent5>
      <a:accent6>
        <a:srgbClr val="006C93"/>
      </a:accent6>
      <a:hlink>
        <a:srgbClr val="4B4B4B"/>
      </a:hlink>
      <a:folHlink>
        <a:srgbClr val="4B4B4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UTK 2020_Smokey">
  <a:themeElements>
    <a:clrScheme name="UT Smokey Theme">
      <a:dk1>
        <a:srgbClr val="4B4B4B"/>
      </a:dk1>
      <a:lt1>
        <a:srgbClr val="F0F0F0"/>
      </a:lt1>
      <a:dk2>
        <a:srgbClr val="000000"/>
      </a:dk2>
      <a:lt2>
        <a:srgbClr val="FFFFFF"/>
      </a:lt2>
      <a:accent1>
        <a:srgbClr val="FF8200"/>
      </a:accent1>
      <a:accent2>
        <a:srgbClr val="2197A9"/>
      </a:accent2>
      <a:accent3>
        <a:srgbClr val="8D2048"/>
      </a:accent3>
      <a:accent4>
        <a:srgbClr val="FED535"/>
      </a:accent4>
      <a:accent5>
        <a:srgbClr val="E65933"/>
      </a:accent5>
      <a:accent6>
        <a:srgbClr val="006C93"/>
      </a:accent6>
      <a:hlink>
        <a:srgbClr val="4B4B4B"/>
      </a:hlink>
      <a:folHlink>
        <a:srgbClr val="4B4B4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University of Tennessee">
      <a:dk1>
        <a:srgbClr val="58595B"/>
      </a:dk1>
      <a:lt1>
        <a:srgbClr val="F0F0F0"/>
      </a:lt1>
      <a:dk2>
        <a:srgbClr val="000000"/>
      </a:dk2>
      <a:lt2>
        <a:srgbClr val="FFFFFF"/>
      </a:lt2>
      <a:accent1>
        <a:srgbClr val="FF8200"/>
      </a:accent1>
      <a:accent2>
        <a:srgbClr val="00746F"/>
      </a:accent2>
      <a:accent3>
        <a:srgbClr val="E65933"/>
      </a:accent3>
      <a:accent4>
        <a:srgbClr val="FED535"/>
      </a:accent4>
      <a:accent5>
        <a:srgbClr val="517C96"/>
      </a:accent5>
      <a:accent6>
        <a:srgbClr val="8D2048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2591</TotalTime>
  <Words>979</Words>
  <Application>Microsoft Office PowerPoint</Application>
  <PresentationFormat>Widescreen</PresentationFormat>
  <Paragraphs>132</Paragraphs>
  <Slides>14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Aptos</vt:lpstr>
      <vt:lpstr>Wingdings</vt:lpstr>
      <vt:lpstr>Times New Roman</vt:lpstr>
      <vt:lpstr>Calibri</vt:lpstr>
      <vt:lpstr>Arial</vt:lpstr>
      <vt:lpstr>Roboto</vt:lpstr>
      <vt:lpstr>Cambria Math</vt:lpstr>
      <vt:lpstr>UTK 2020_Smokey</vt:lpstr>
      <vt:lpstr>UTK 2020_Smokey</vt:lpstr>
      <vt:lpstr>Modeling to design a novel thermoelectric-based heat exchanger for liquid foods pasteurization</vt:lpstr>
      <vt:lpstr>Introduction</vt:lpstr>
      <vt:lpstr>Project goal: ThermoElectric (TE) heat exchanger</vt:lpstr>
      <vt:lpstr>System design considerations</vt:lpstr>
      <vt:lpstr>PowerPoint Presentation</vt:lpstr>
      <vt:lpstr>Automatic geometry designs </vt:lpstr>
      <vt:lpstr>Automatic TE boundary values probing</vt:lpstr>
      <vt:lpstr>Individual boundary condition setup</vt:lpstr>
      <vt:lpstr>Temperature distribution</vt:lpstr>
      <vt:lpstr>Pressure distribution</vt:lpstr>
      <vt:lpstr>Conclusions</vt:lpstr>
      <vt:lpstr>Future work</vt:lpstr>
      <vt:lpstr>Acknowledgment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Jim Peterson</dc:creator>
  <cp:lastModifiedBy>Saadatvarnousefaderani, Sahar</cp:lastModifiedBy>
  <cp:revision>14</cp:revision>
  <dcterms:created xsi:type="dcterms:W3CDTF">2019-10-24T14:01:45Z</dcterms:created>
  <dcterms:modified xsi:type="dcterms:W3CDTF">2025-10-03T14:50:58Z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32590308</vt:lpwstr>
  </property>
  <property fmtid="{D5CDD505-2E9C-101B-9397-08002B2CF9AE}" pid="3" name="NXPowerLiteSettings">
    <vt:lpwstr>C9000AA0054001</vt:lpwstr>
  </property>
  <property fmtid="{D5CDD505-2E9C-101B-9397-08002B2CF9AE}" pid="4" name="NXPowerLiteVersion">
    <vt:lpwstr>D8.0.4</vt:lpwstr>
  </property>
  <property fmtid="{D5CDD505-2E9C-101B-9397-08002B2CF9AE}" pid="5" name="ContentTypeId">
    <vt:lpwstr>0x01010068FA8C6AB570D9459039B51A9DB8E6CA</vt:lpwstr>
  </property>
  <property fmtid="{D5CDD505-2E9C-101B-9397-08002B2CF9AE}" pid="6" name="MediaServiceImageTags">
    <vt:lpwstr/>
  </property>
</Properties>
</file>