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28" r:id="rId1"/>
    <p:sldMasterId id="2147483840" r:id="rId2"/>
  </p:sldMasterIdLst>
  <p:notesMasterIdLst>
    <p:notesMasterId r:id="rId18"/>
  </p:notesMasterIdLst>
  <p:handoutMasterIdLst>
    <p:handoutMasterId r:id="rId19"/>
  </p:handoutMasterIdLst>
  <p:sldIdLst>
    <p:sldId id="626" r:id="rId3"/>
    <p:sldId id="595" r:id="rId4"/>
    <p:sldId id="854" r:id="rId5"/>
    <p:sldId id="861" r:id="rId6"/>
    <p:sldId id="856" r:id="rId7"/>
    <p:sldId id="855" r:id="rId8"/>
    <p:sldId id="858" r:id="rId9"/>
    <p:sldId id="873" r:id="rId10"/>
    <p:sldId id="862" r:id="rId11"/>
    <p:sldId id="863" r:id="rId12"/>
    <p:sldId id="871" r:id="rId13"/>
    <p:sldId id="864" r:id="rId14"/>
    <p:sldId id="865" r:id="rId15"/>
    <p:sldId id="867" r:id="rId16"/>
    <p:sldId id="620" r:id="rId17"/>
  </p:sldIdLst>
  <p:sldSz cx="12192000" cy="6858000"/>
  <p:notesSz cx="7315200" cy="9601200"/>
  <p:defaultTextStyle>
    <a:defPPr>
      <a:defRPr lang="en-US"/>
    </a:defPPr>
    <a:lvl1pPr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8B1E"/>
    <a:srgbClr val="AC5392"/>
    <a:srgbClr val="996633"/>
    <a:srgbClr val="CC6600"/>
    <a:srgbClr val="E97132"/>
    <a:srgbClr val="F0F0F0"/>
    <a:srgbClr val="328CCC"/>
    <a:srgbClr val="73C3F4"/>
    <a:srgbClr val="CE0026"/>
    <a:srgbClr val="9CBD2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BD0482-16CF-4033-88B8-15B8EC6BB126}" v="31" dt="2025-10-10T11:42:48.9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9" autoAdjust="0"/>
    <p:restoredTop sz="95084" autoAdjust="0"/>
  </p:normalViewPr>
  <p:slideViewPr>
    <p:cSldViewPr snapToGrid="0">
      <p:cViewPr varScale="1">
        <p:scale>
          <a:sx n="78" d="100"/>
          <a:sy n="78" d="100"/>
        </p:scale>
        <p:origin x="859" y="7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200" d="100"/>
        <a:sy n="200" d="100"/>
      </p:scale>
      <p:origin x="0" y="0"/>
    </p:cViewPr>
  </p:sorterViewPr>
  <p:notesViewPr>
    <p:cSldViewPr snapToGrid="0">
      <p:cViewPr varScale="1">
        <p:scale>
          <a:sx n="77" d="100"/>
          <a:sy n="77" d="100"/>
        </p:scale>
        <p:origin x="2040"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Xiao Chen" userId="7b0a2564-c6e8-4e1f-9d1e-09e6bbee0be6" providerId="ADAL" clId="{F784A0DD-4FE8-4703-9684-4DC70411D0E3}"/>
    <pc:docChg chg="undo redo custSel addSld delSld modSld sldOrd">
      <pc:chgData name="Xiao Chen" userId="7b0a2564-c6e8-4e1f-9d1e-09e6bbee0be6" providerId="ADAL" clId="{F784A0DD-4FE8-4703-9684-4DC70411D0E3}" dt="2024-02-26T20:07:12.522" v="5626"/>
      <pc:docMkLst>
        <pc:docMk/>
      </pc:docMkLst>
      <pc:sldChg chg="del">
        <pc:chgData name="Xiao Chen" userId="7b0a2564-c6e8-4e1f-9d1e-09e6bbee0be6" providerId="ADAL" clId="{F784A0DD-4FE8-4703-9684-4DC70411D0E3}" dt="2024-02-26T17:21:55.655" v="1117" actId="47"/>
        <pc:sldMkLst>
          <pc:docMk/>
          <pc:sldMk cId="2118921436" sldId="405"/>
        </pc:sldMkLst>
      </pc:sldChg>
      <pc:sldChg chg="del">
        <pc:chgData name="Xiao Chen" userId="7b0a2564-c6e8-4e1f-9d1e-09e6bbee0be6" providerId="ADAL" clId="{F784A0DD-4FE8-4703-9684-4DC70411D0E3}" dt="2024-02-26T20:04:14.921" v="5532" actId="47"/>
        <pc:sldMkLst>
          <pc:docMk/>
          <pc:sldMk cId="1182505304" sldId="627"/>
        </pc:sldMkLst>
      </pc:sldChg>
      <pc:sldChg chg="modSp mod">
        <pc:chgData name="Xiao Chen" userId="7b0a2564-c6e8-4e1f-9d1e-09e6bbee0be6" providerId="ADAL" clId="{F784A0DD-4FE8-4703-9684-4DC70411D0E3}" dt="2024-02-26T19:24:19.690" v="4267" actId="20577"/>
        <pc:sldMkLst>
          <pc:docMk/>
          <pc:sldMk cId="3924878143" sldId="630"/>
        </pc:sldMkLst>
      </pc:sldChg>
      <pc:sldChg chg="delSp modSp mod">
        <pc:chgData name="Xiao Chen" userId="7b0a2564-c6e8-4e1f-9d1e-09e6bbee0be6" providerId="ADAL" clId="{F784A0DD-4FE8-4703-9684-4DC70411D0E3}" dt="2024-02-26T19:18:34.254" v="4077" actId="1076"/>
        <pc:sldMkLst>
          <pc:docMk/>
          <pc:sldMk cId="3588011369" sldId="653"/>
        </pc:sldMkLst>
      </pc:sldChg>
      <pc:sldChg chg="addSp delSp modSp mod">
        <pc:chgData name="Xiao Chen" userId="7b0a2564-c6e8-4e1f-9d1e-09e6bbee0be6" providerId="ADAL" clId="{F784A0DD-4FE8-4703-9684-4DC70411D0E3}" dt="2024-02-26T19:43:22.065" v="4620" actId="1076"/>
        <pc:sldMkLst>
          <pc:docMk/>
          <pc:sldMk cId="1812291518" sldId="655"/>
        </pc:sldMkLst>
      </pc:sldChg>
      <pc:sldChg chg="del">
        <pc:chgData name="Xiao Chen" userId="7b0a2564-c6e8-4e1f-9d1e-09e6bbee0be6" providerId="ADAL" clId="{F784A0DD-4FE8-4703-9684-4DC70411D0E3}" dt="2024-02-26T17:21:46.312" v="1106" actId="47"/>
        <pc:sldMkLst>
          <pc:docMk/>
          <pc:sldMk cId="2312588452" sldId="656"/>
        </pc:sldMkLst>
      </pc:sldChg>
      <pc:sldChg chg="del">
        <pc:chgData name="Xiao Chen" userId="7b0a2564-c6e8-4e1f-9d1e-09e6bbee0be6" providerId="ADAL" clId="{F784A0DD-4FE8-4703-9684-4DC70411D0E3}" dt="2024-02-26T17:21:46.937" v="1107" actId="47"/>
        <pc:sldMkLst>
          <pc:docMk/>
          <pc:sldMk cId="2159691692" sldId="657"/>
        </pc:sldMkLst>
      </pc:sldChg>
      <pc:sldChg chg="del">
        <pc:chgData name="Xiao Chen" userId="7b0a2564-c6e8-4e1f-9d1e-09e6bbee0be6" providerId="ADAL" clId="{F784A0DD-4FE8-4703-9684-4DC70411D0E3}" dt="2024-02-26T17:21:50.302" v="1109" actId="47"/>
        <pc:sldMkLst>
          <pc:docMk/>
          <pc:sldMk cId="255236593" sldId="659"/>
        </pc:sldMkLst>
      </pc:sldChg>
      <pc:sldChg chg="del">
        <pc:chgData name="Xiao Chen" userId="7b0a2564-c6e8-4e1f-9d1e-09e6bbee0be6" providerId="ADAL" clId="{F784A0DD-4FE8-4703-9684-4DC70411D0E3}" dt="2024-02-26T17:21:50.662" v="1110" actId="47"/>
        <pc:sldMkLst>
          <pc:docMk/>
          <pc:sldMk cId="17103104" sldId="660"/>
        </pc:sldMkLst>
      </pc:sldChg>
      <pc:sldChg chg="del">
        <pc:chgData name="Xiao Chen" userId="7b0a2564-c6e8-4e1f-9d1e-09e6bbee0be6" providerId="ADAL" clId="{F784A0DD-4FE8-4703-9684-4DC70411D0E3}" dt="2024-02-26T17:21:50.724" v="1111" actId="47"/>
        <pc:sldMkLst>
          <pc:docMk/>
          <pc:sldMk cId="1225658334" sldId="663"/>
        </pc:sldMkLst>
      </pc:sldChg>
      <pc:sldChg chg="del">
        <pc:chgData name="Xiao Chen" userId="7b0a2564-c6e8-4e1f-9d1e-09e6bbee0be6" providerId="ADAL" clId="{F784A0DD-4FE8-4703-9684-4DC70411D0E3}" dt="2024-02-26T17:21:51.762" v="1112" actId="47"/>
        <pc:sldMkLst>
          <pc:docMk/>
          <pc:sldMk cId="2882366283" sldId="666"/>
        </pc:sldMkLst>
      </pc:sldChg>
      <pc:sldChg chg="del">
        <pc:chgData name="Xiao Chen" userId="7b0a2564-c6e8-4e1f-9d1e-09e6bbee0be6" providerId="ADAL" clId="{F784A0DD-4FE8-4703-9684-4DC70411D0E3}" dt="2024-02-26T17:21:51.965" v="1113" actId="47"/>
        <pc:sldMkLst>
          <pc:docMk/>
          <pc:sldMk cId="90900003" sldId="667"/>
        </pc:sldMkLst>
      </pc:sldChg>
      <pc:sldChg chg="del">
        <pc:chgData name="Xiao Chen" userId="7b0a2564-c6e8-4e1f-9d1e-09e6bbee0be6" providerId="ADAL" clId="{F784A0DD-4FE8-4703-9684-4DC70411D0E3}" dt="2024-02-26T17:21:52.136" v="1114" actId="47"/>
        <pc:sldMkLst>
          <pc:docMk/>
          <pc:sldMk cId="2180604537" sldId="668"/>
        </pc:sldMkLst>
      </pc:sldChg>
      <pc:sldChg chg="del">
        <pc:chgData name="Xiao Chen" userId="7b0a2564-c6e8-4e1f-9d1e-09e6bbee0be6" providerId="ADAL" clId="{F784A0DD-4FE8-4703-9684-4DC70411D0E3}" dt="2024-02-26T17:21:52.999" v="1115" actId="47"/>
        <pc:sldMkLst>
          <pc:docMk/>
          <pc:sldMk cId="1469988559" sldId="669"/>
        </pc:sldMkLst>
      </pc:sldChg>
      <pc:sldChg chg="del">
        <pc:chgData name="Xiao Chen" userId="7b0a2564-c6e8-4e1f-9d1e-09e6bbee0be6" providerId="ADAL" clId="{F784A0DD-4FE8-4703-9684-4DC70411D0E3}" dt="2024-02-26T17:21:53.155" v="1116" actId="47"/>
        <pc:sldMkLst>
          <pc:docMk/>
          <pc:sldMk cId="3620682856" sldId="670"/>
        </pc:sldMkLst>
      </pc:sldChg>
      <pc:sldChg chg="addSp delSp modSp mod">
        <pc:chgData name="Xiao Chen" userId="7b0a2564-c6e8-4e1f-9d1e-09e6bbee0be6" providerId="ADAL" clId="{F784A0DD-4FE8-4703-9684-4DC70411D0E3}" dt="2024-02-26T19:51:17.137" v="4876" actId="1076"/>
        <pc:sldMkLst>
          <pc:docMk/>
          <pc:sldMk cId="3728531168" sldId="672"/>
        </pc:sldMkLst>
      </pc:sldChg>
      <pc:sldChg chg="addSp delSp modSp mod ord">
        <pc:chgData name="Xiao Chen" userId="7b0a2564-c6e8-4e1f-9d1e-09e6bbee0be6" providerId="ADAL" clId="{F784A0DD-4FE8-4703-9684-4DC70411D0E3}" dt="2024-02-26T19:55:28.942" v="5060" actId="1076"/>
        <pc:sldMkLst>
          <pc:docMk/>
          <pc:sldMk cId="2690247550" sldId="673"/>
        </pc:sldMkLst>
      </pc:sldChg>
      <pc:sldChg chg="del">
        <pc:chgData name="Xiao Chen" userId="7b0a2564-c6e8-4e1f-9d1e-09e6bbee0be6" providerId="ADAL" clId="{F784A0DD-4FE8-4703-9684-4DC70411D0E3}" dt="2024-02-26T17:47:02.763" v="1853" actId="47"/>
        <pc:sldMkLst>
          <pc:docMk/>
          <pc:sldMk cId="676478816" sldId="674"/>
        </pc:sldMkLst>
      </pc:sldChg>
      <pc:sldChg chg="del">
        <pc:chgData name="Xiao Chen" userId="7b0a2564-c6e8-4e1f-9d1e-09e6bbee0be6" providerId="ADAL" clId="{F784A0DD-4FE8-4703-9684-4DC70411D0E3}" dt="2024-02-26T17:48:38.436" v="1957" actId="47"/>
        <pc:sldMkLst>
          <pc:docMk/>
          <pc:sldMk cId="665921253" sldId="675"/>
        </pc:sldMkLst>
      </pc:sldChg>
      <pc:sldChg chg="del">
        <pc:chgData name="Xiao Chen" userId="7b0a2564-c6e8-4e1f-9d1e-09e6bbee0be6" providerId="ADAL" clId="{F784A0DD-4FE8-4703-9684-4DC70411D0E3}" dt="2024-02-26T17:48:39.038" v="1958" actId="47"/>
        <pc:sldMkLst>
          <pc:docMk/>
          <pc:sldMk cId="1578478810" sldId="677"/>
        </pc:sldMkLst>
      </pc:sldChg>
      <pc:sldChg chg="add">
        <pc:chgData name="Xiao Chen" userId="7b0a2564-c6e8-4e1f-9d1e-09e6bbee0be6" providerId="ADAL" clId="{F784A0DD-4FE8-4703-9684-4DC70411D0E3}" dt="2024-02-26T18:16:37.998" v="2184"/>
        <pc:sldMkLst>
          <pc:docMk/>
          <pc:sldMk cId="3684427710" sldId="677"/>
        </pc:sldMkLst>
      </pc:sldChg>
      <pc:sldChg chg="del">
        <pc:chgData name="Xiao Chen" userId="7b0a2564-c6e8-4e1f-9d1e-09e6bbee0be6" providerId="ADAL" clId="{F784A0DD-4FE8-4703-9684-4DC70411D0E3}" dt="2024-02-26T17:48:39.915" v="1959" actId="47"/>
        <pc:sldMkLst>
          <pc:docMk/>
          <pc:sldMk cId="3006905325" sldId="678"/>
        </pc:sldMkLst>
      </pc:sldChg>
      <pc:sldChg chg="del">
        <pc:chgData name="Xiao Chen" userId="7b0a2564-c6e8-4e1f-9d1e-09e6bbee0be6" providerId="ADAL" clId="{F784A0DD-4FE8-4703-9684-4DC70411D0E3}" dt="2024-02-26T17:48:40.103" v="1960" actId="47"/>
        <pc:sldMkLst>
          <pc:docMk/>
          <pc:sldMk cId="550013179" sldId="679"/>
        </pc:sldMkLst>
      </pc:sldChg>
      <pc:sldChg chg="del">
        <pc:chgData name="Xiao Chen" userId="7b0a2564-c6e8-4e1f-9d1e-09e6bbee0be6" providerId="ADAL" clId="{F784A0DD-4FE8-4703-9684-4DC70411D0E3}" dt="2024-02-26T17:48:40.357" v="1961" actId="47"/>
        <pc:sldMkLst>
          <pc:docMk/>
          <pc:sldMk cId="2769365058" sldId="680"/>
        </pc:sldMkLst>
      </pc:sldChg>
      <pc:sldChg chg="del">
        <pc:chgData name="Xiao Chen" userId="7b0a2564-c6e8-4e1f-9d1e-09e6bbee0be6" providerId="ADAL" clId="{F784A0DD-4FE8-4703-9684-4DC70411D0E3}" dt="2024-02-26T17:48:42.864" v="1962" actId="47"/>
        <pc:sldMkLst>
          <pc:docMk/>
          <pc:sldMk cId="2018319626" sldId="683"/>
        </pc:sldMkLst>
      </pc:sldChg>
      <pc:sldChg chg="del">
        <pc:chgData name="Xiao Chen" userId="7b0a2564-c6e8-4e1f-9d1e-09e6bbee0be6" providerId="ADAL" clId="{F784A0DD-4FE8-4703-9684-4DC70411D0E3}" dt="2024-02-26T17:48:44.200" v="1963" actId="47"/>
        <pc:sldMkLst>
          <pc:docMk/>
          <pc:sldMk cId="94723621" sldId="685"/>
        </pc:sldMkLst>
      </pc:sldChg>
      <pc:sldChg chg="del">
        <pc:chgData name="Xiao Chen" userId="7b0a2564-c6e8-4e1f-9d1e-09e6bbee0be6" providerId="ADAL" clId="{F784A0DD-4FE8-4703-9684-4DC70411D0E3}" dt="2024-02-26T17:48:47.510" v="1964" actId="47"/>
        <pc:sldMkLst>
          <pc:docMk/>
          <pc:sldMk cId="1865320460" sldId="686"/>
        </pc:sldMkLst>
      </pc:sldChg>
      <pc:sldChg chg="del">
        <pc:chgData name="Xiao Chen" userId="7b0a2564-c6e8-4e1f-9d1e-09e6bbee0be6" providerId="ADAL" clId="{F784A0DD-4FE8-4703-9684-4DC70411D0E3}" dt="2024-02-26T17:48:48.860" v="1965" actId="47"/>
        <pc:sldMkLst>
          <pc:docMk/>
          <pc:sldMk cId="3891535707" sldId="687"/>
        </pc:sldMkLst>
      </pc:sldChg>
      <pc:sldChg chg="del">
        <pc:chgData name="Xiao Chen" userId="7b0a2564-c6e8-4e1f-9d1e-09e6bbee0be6" providerId="ADAL" clId="{F784A0DD-4FE8-4703-9684-4DC70411D0E3}" dt="2024-02-26T17:48:49.620" v="1966" actId="47"/>
        <pc:sldMkLst>
          <pc:docMk/>
          <pc:sldMk cId="697811603" sldId="688"/>
        </pc:sldMkLst>
      </pc:sldChg>
      <pc:sldChg chg="del">
        <pc:chgData name="Xiao Chen" userId="7b0a2564-c6e8-4e1f-9d1e-09e6bbee0be6" providerId="ADAL" clId="{F784A0DD-4FE8-4703-9684-4DC70411D0E3}" dt="2024-02-26T17:48:50.676" v="1967" actId="47"/>
        <pc:sldMkLst>
          <pc:docMk/>
          <pc:sldMk cId="2797811965" sldId="689"/>
        </pc:sldMkLst>
      </pc:sldChg>
      <pc:sldChg chg="del">
        <pc:chgData name="Xiao Chen" userId="7b0a2564-c6e8-4e1f-9d1e-09e6bbee0be6" providerId="ADAL" clId="{F784A0DD-4FE8-4703-9684-4DC70411D0E3}" dt="2024-02-26T17:48:53.110" v="1969" actId="47"/>
        <pc:sldMkLst>
          <pc:docMk/>
          <pc:sldMk cId="2944180849" sldId="690"/>
        </pc:sldMkLst>
      </pc:sldChg>
      <pc:sldChg chg="del">
        <pc:chgData name="Xiao Chen" userId="7b0a2564-c6e8-4e1f-9d1e-09e6bbee0be6" providerId="ADAL" clId="{F784A0DD-4FE8-4703-9684-4DC70411D0E3}" dt="2024-02-26T17:48:51.752" v="1968" actId="47"/>
        <pc:sldMkLst>
          <pc:docMk/>
          <pc:sldMk cId="2295154721" sldId="691"/>
        </pc:sldMkLst>
      </pc:sldChg>
      <pc:sldChg chg="del">
        <pc:chgData name="Xiao Chen" userId="7b0a2564-c6e8-4e1f-9d1e-09e6bbee0be6" providerId="ADAL" clId="{F784A0DD-4FE8-4703-9684-4DC70411D0E3}" dt="2024-02-26T17:48:57.135" v="1970" actId="47"/>
        <pc:sldMkLst>
          <pc:docMk/>
          <pc:sldMk cId="3791914544" sldId="692"/>
        </pc:sldMkLst>
      </pc:sldChg>
      <pc:sldChg chg="del">
        <pc:chgData name="Xiao Chen" userId="7b0a2564-c6e8-4e1f-9d1e-09e6bbee0be6" providerId="ADAL" clId="{F784A0DD-4FE8-4703-9684-4DC70411D0E3}" dt="2024-02-26T17:48:58.142" v="1971" actId="47"/>
        <pc:sldMkLst>
          <pc:docMk/>
          <pc:sldMk cId="1129492991" sldId="693"/>
        </pc:sldMkLst>
      </pc:sldChg>
      <pc:sldChg chg="del">
        <pc:chgData name="Xiao Chen" userId="7b0a2564-c6e8-4e1f-9d1e-09e6bbee0be6" providerId="ADAL" clId="{F784A0DD-4FE8-4703-9684-4DC70411D0E3}" dt="2024-02-26T17:49:00.387" v="1972" actId="47"/>
        <pc:sldMkLst>
          <pc:docMk/>
          <pc:sldMk cId="1612472153" sldId="694"/>
        </pc:sldMkLst>
      </pc:sldChg>
      <pc:sldChg chg="del">
        <pc:chgData name="Xiao Chen" userId="7b0a2564-c6e8-4e1f-9d1e-09e6bbee0be6" providerId="ADAL" clId="{F784A0DD-4FE8-4703-9684-4DC70411D0E3}" dt="2024-02-26T17:49:01.635" v="1973" actId="47"/>
        <pc:sldMkLst>
          <pc:docMk/>
          <pc:sldMk cId="207106710" sldId="699"/>
        </pc:sldMkLst>
      </pc:sldChg>
      <pc:sldChg chg="modSp mod">
        <pc:chgData name="Xiao Chen" userId="7b0a2564-c6e8-4e1f-9d1e-09e6bbee0be6" providerId="ADAL" clId="{F784A0DD-4FE8-4703-9684-4DC70411D0E3}" dt="2024-02-26T18:25:18.195" v="2880" actId="20577"/>
        <pc:sldMkLst>
          <pc:docMk/>
          <pc:sldMk cId="1330184144" sldId="701"/>
        </pc:sldMkLst>
      </pc:sldChg>
      <pc:sldChg chg="del">
        <pc:chgData name="Xiao Chen" userId="7b0a2564-c6e8-4e1f-9d1e-09e6bbee0be6" providerId="ADAL" clId="{F784A0DD-4FE8-4703-9684-4DC70411D0E3}" dt="2024-02-26T18:15:54.825" v="2174" actId="47"/>
        <pc:sldMkLst>
          <pc:docMk/>
          <pc:sldMk cId="2552179198" sldId="703"/>
        </pc:sldMkLst>
      </pc:sldChg>
      <pc:sldChg chg="del">
        <pc:chgData name="Xiao Chen" userId="7b0a2564-c6e8-4e1f-9d1e-09e6bbee0be6" providerId="ADAL" clId="{F784A0DD-4FE8-4703-9684-4DC70411D0E3}" dt="2024-02-26T20:04:23.171" v="5533" actId="47"/>
        <pc:sldMkLst>
          <pc:docMk/>
          <pc:sldMk cId="3410902727" sldId="704"/>
        </pc:sldMkLst>
      </pc:sldChg>
      <pc:sldChg chg="modSp mod">
        <pc:chgData name="Xiao Chen" userId="7b0a2564-c6e8-4e1f-9d1e-09e6bbee0be6" providerId="ADAL" clId="{F784A0DD-4FE8-4703-9684-4DC70411D0E3}" dt="2024-02-26T20:04:31.978" v="5553" actId="20577"/>
        <pc:sldMkLst>
          <pc:docMk/>
          <pc:sldMk cId="2224567761" sldId="705"/>
        </pc:sldMkLst>
      </pc:sldChg>
      <pc:sldChg chg="add ord">
        <pc:chgData name="Xiao Chen" userId="7b0a2564-c6e8-4e1f-9d1e-09e6bbee0be6" providerId="ADAL" clId="{F784A0DD-4FE8-4703-9684-4DC70411D0E3}" dt="2024-02-26T20:04:08.411" v="5531"/>
        <pc:sldMkLst>
          <pc:docMk/>
          <pc:sldMk cId="3117595405" sldId="720"/>
        </pc:sldMkLst>
      </pc:sldChg>
      <pc:sldChg chg="del">
        <pc:chgData name="Xiao Chen" userId="7b0a2564-c6e8-4e1f-9d1e-09e6bbee0be6" providerId="ADAL" clId="{F784A0DD-4FE8-4703-9684-4DC70411D0E3}" dt="2024-02-26T17:21:47.147" v="1108" actId="47"/>
        <pc:sldMkLst>
          <pc:docMk/>
          <pc:sldMk cId="4249897764" sldId="724"/>
        </pc:sldMkLst>
      </pc:sldChg>
      <pc:sldChg chg="modSp mod">
        <pc:chgData name="Xiao Chen" userId="7b0a2564-c6e8-4e1f-9d1e-09e6bbee0be6" providerId="ADAL" clId="{F784A0DD-4FE8-4703-9684-4DC70411D0E3}" dt="2024-02-26T18:49:16.547" v="3208" actId="403"/>
        <pc:sldMkLst>
          <pc:docMk/>
          <pc:sldMk cId="1957330579" sldId="727"/>
        </pc:sldMkLst>
      </pc:sldChg>
      <pc:sldChg chg="modSp mod">
        <pc:chgData name="Xiao Chen" userId="7b0a2564-c6e8-4e1f-9d1e-09e6bbee0be6" providerId="ADAL" clId="{F784A0DD-4FE8-4703-9684-4DC70411D0E3}" dt="2024-02-26T19:27:14.088" v="4302" actId="1076"/>
        <pc:sldMkLst>
          <pc:docMk/>
          <pc:sldMk cId="4270636040" sldId="728"/>
        </pc:sldMkLst>
      </pc:sldChg>
      <pc:sldChg chg="addSp delSp modSp add del mod ord">
        <pc:chgData name="Xiao Chen" userId="7b0a2564-c6e8-4e1f-9d1e-09e6bbee0be6" providerId="ADAL" clId="{F784A0DD-4FE8-4703-9684-4DC70411D0E3}" dt="2024-02-26T19:21:42.108" v="4173" actId="47"/>
        <pc:sldMkLst>
          <pc:docMk/>
          <pc:sldMk cId="3299607602" sldId="729"/>
        </pc:sldMkLst>
      </pc:sldChg>
      <pc:sldChg chg="addSp delSp modSp mod">
        <pc:chgData name="Xiao Chen" userId="7b0a2564-c6e8-4e1f-9d1e-09e6bbee0be6" providerId="ADAL" clId="{F784A0DD-4FE8-4703-9684-4DC70411D0E3}" dt="2024-02-26T19:21:52.175" v="4178" actId="1076"/>
        <pc:sldMkLst>
          <pc:docMk/>
          <pc:sldMk cId="85877038" sldId="730"/>
        </pc:sldMkLst>
      </pc:sldChg>
      <pc:sldChg chg="modSp mod">
        <pc:chgData name="Xiao Chen" userId="7b0a2564-c6e8-4e1f-9d1e-09e6bbee0be6" providerId="ADAL" clId="{F784A0DD-4FE8-4703-9684-4DC70411D0E3}" dt="2024-02-26T19:22:06.976" v="4179" actId="1076"/>
        <pc:sldMkLst>
          <pc:docMk/>
          <pc:sldMk cId="2622136923" sldId="731"/>
        </pc:sldMkLst>
      </pc:sldChg>
      <pc:sldChg chg="modSp mod">
        <pc:chgData name="Xiao Chen" userId="7b0a2564-c6e8-4e1f-9d1e-09e6bbee0be6" providerId="ADAL" clId="{F784A0DD-4FE8-4703-9684-4DC70411D0E3}" dt="2024-02-26T19:06:37.167" v="3781" actId="1076"/>
        <pc:sldMkLst>
          <pc:docMk/>
          <pc:sldMk cId="3461247873" sldId="732"/>
        </pc:sldMkLst>
      </pc:sldChg>
      <pc:sldChg chg="modSp mod">
        <pc:chgData name="Xiao Chen" userId="7b0a2564-c6e8-4e1f-9d1e-09e6bbee0be6" providerId="ADAL" clId="{F784A0DD-4FE8-4703-9684-4DC70411D0E3}" dt="2024-02-26T19:06:41.256" v="3783" actId="1076"/>
        <pc:sldMkLst>
          <pc:docMk/>
          <pc:sldMk cId="3424870344" sldId="733"/>
        </pc:sldMkLst>
      </pc:sldChg>
      <pc:sldChg chg="modSp mod">
        <pc:chgData name="Xiao Chen" userId="7b0a2564-c6e8-4e1f-9d1e-09e6bbee0be6" providerId="ADAL" clId="{F784A0DD-4FE8-4703-9684-4DC70411D0E3}" dt="2024-02-26T19:07:11.290" v="3792" actId="1076"/>
        <pc:sldMkLst>
          <pc:docMk/>
          <pc:sldMk cId="2320119200" sldId="735"/>
        </pc:sldMkLst>
      </pc:sldChg>
      <pc:sldChg chg="addSp modSp mod">
        <pc:chgData name="Xiao Chen" userId="7b0a2564-c6e8-4e1f-9d1e-09e6bbee0be6" providerId="ADAL" clId="{F784A0DD-4FE8-4703-9684-4DC70411D0E3}" dt="2024-02-26T19:08:45.281" v="3816" actId="20577"/>
        <pc:sldMkLst>
          <pc:docMk/>
          <pc:sldMk cId="2733391073" sldId="736"/>
        </pc:sldMkLst>
      </pc:sldChg>
      <pc:sldChg chg="del">
        <pc:chgData name="Xiao Chen" userId="7b0a2564-c6e8-4e1f-9d1e-09e6bbee0be6" providerId="ADAL" clId="{F784A0DD-4FE8-4703-9684-4DC70411D0E3}" dt="2024-02-26T19:08:09.539" v="3811" actId="47"/>
        <pc:sldMkLst>
          <pc:docMk/>
          <pc:sldMk cId="4084797206" sldId="737"/>
        </pc:sldMkLst>
      </pc:sldChg>
      <pc:sldChg chg="addSp delSp modSp mod">
        <pc:chgData name="Xiao Chen" userId="7b0a2564-c6e8-4e1f-9d1e-09e6bbee0be6" providerId="ADAL" clId="{F784A0DD-4FE8-4703-9684-4DC70411D0E3}" dt="2024-02-26T19:09:32.403" v="3824" actId="1076"/>
        <pc:sldMkLst>
          <pc:docMk/>
          <pc:sldMk cId="862674017" sldId="738"/>
        </pc:sldMkLst>
      </pc:sldChg>
      <pc:sldChg chg="addSp delSp modSp mod">
        <pc:chgData name="Xiao Chen" userId="7b0a2564-c6e8-4e1f-9d1e-09e6bbee0be6" providerId="ADAL" clId="{F784A0DD-4FE8-4703-9684-4DC70411D0E3}" dt="2024-02-26T19:10:48.804" v="3836" actId="1076"/>
        <pc:sldMkLst>
          <pc:docMk/>
          <pc:sldMk cId="2221695635" sldId="739"/>
        </pc:sldMkLst>
      </pc:sldChg>
      <pc:sldChg chg="addSp delSp modSp add mod">
        <pc:chgData name="Xiao Chen" userId="7b0a2564-c6e8-4e1f-9d1e-09e6bbee0be6" providerId="ADAL" clId="{F784A0DD-4FE8-4703-9684-4DC70411D0E3}" dt="2024-02-26T19:15:45.826" v="4067" actId="478"/>
        <pc:sldMkLst>
          <pc:docMk/>
          <pc:sldMk cId="3139640686" sldId="740"/>
        </pc:sldMkLst>
      </pc:sldChg>
      <pc:sldChg chg="addSp delSp modSp add mod">
        <pc:chgData name="Xiao Chen" userId="7b0a2564-c6e8-4e1f-9d1e-09e6bbee0be6" providerId="ADAL" clId="{F784A0DD-4FE8-4703-9684-4DC70411D0E3}" dt="2024-02-26T19:33:23.384" v="4387"/>
        <pc:sldMkLst>
          <pc:docMk/>
          <pc:sldMk cId="1420180851" sldId="741"/>
        </pc:sldMkLst>
      </pc:sldChg>
      <pc:sldChg chg="addSp delSp modSp add mod">
        <pc:chgData name="Xiao Chen" userId="7b0a2564-c6e8-4e1f-9d1e-09e6bbee0be6" providerId="ADAL" clId="{F784A0DD-4FE8-4703-9684-4DC70411D0E3}" dt="2024-02-26T19:42:18.042" v="4617" actId="20577"/>
        <pc:sldMkLst>
          <pc:docMk/>
          <pc:sldMk cId="466987859" sldId="742"/>
        </pc:sldMkLst>
      </pc:sldChg>
      <pc:sldChg chg="addSp delSp modSp add mod ord">
        <pc:chgData name="Xiao Chen" userId="7b0a2564-c6e8-4e1f-9d1e-09e6bbee0be6" providerId="ADAL" clId="{F784A0DD-4FE8-4703-9684-4DC70411D0E3}" dt="2024-02-26T19:49:00.324" v="4805" actId="1076"/>
        <pc:sldMkLst>
          <pc:docMk/>
          <pc:sldMk cId="1954688126" sldId="743"/>
        </pc:sldMkLst>
      </pc:sldChg>
      <pc:sldChg chg="addSp delSp modSp add mod">
        <pc:chgData name="Xiao Chen" userId="7b0a2564-c6e8-4e1f-9d1e-09e6bbee0be6" providerId="ADAL" clId="{F784A0DD-4FE8-4703-9684-4DC70411D0E3}" dt="2024-02-26T19:50:16.162" v="4854" actId="20577"/>
        <pc:sldMkLst>
          <pc:docMk/>
          <pc:sldMk cId="1388482783" sldId="744"/>
        </pc:sldMkLst>
      </pc:sldChg>
      <pc:sldChg chg="add del">
        <pc:chgData name="Xiao Chen" userId="7b0a2564-c6e8-4e1f-9d1e-09e6bbee0be6" providerId="ADAL" clId="{F784A0DD-4FE8-4703-9684-4DC70411D0E3}" dt="2024-02-26T17:09:06.789" v="542"/>
        <pc:sldMkLst>
          <pc:docMk/>
          <pc:sldMk cId="3575178917" sldId="744"/>
        </pc:sldMkLst>
      </pc:sldChg>
      <pc:sldChg chg="addSp delSp modSp add mod">
        <pc:chgData name="Xiao Chen" userId="7b0a2564-c6e8-4e1f-9d1e-09e6bbee0be6" providerId="ADAL" clId="{F784A0DD-4FE8-4703-9684-4DC70411D0E3}" dt="2024-02-26T19:50:22.155" v="4855" actId="1076"/>
        <pc:sldMkLst>
          <pc:docMk/>
          <pc:sldMk cId="58372343" sldId="745"/>
        </pc:sldMkLst>
      </pc:sldChg>
      <pc:sldChg chg="addSp delSp modSp add mod">
        <pc:chgData name="Xiao Chen" userId="7b0a2564-c6e8-4e1f-9d1e-09e6bbee0be6" providerId="ADAL" clId="{F784A0DD-4FE8-4703-9684-4DC70411D0E3}" dt="2024-02-26T19:51:07.903" v="4873" actId="1076"/>
        <pc:sldMkLst>
          <pc:docMk/>
          <pc:sldMk cId="513933571" sldId="746"/>
        </pc:sldMkLst>
      </pc:sldChg>
      <pc:sldChg chg="delSp modSp add mod">
        <pc:chgData name="Xiao Chen" userId="7b0a2564-c6e8-4e1f-9d1e-09e6bbee0be6" providerId="ADAL" clId="{F784A0DD-4FE8-4703-9684-4DC70411D0E3}" dt="2024-02-26T17:21:38.978" v="1105" actId="1076"/>
        <pc:sldMkLst>
          <pc:docMk/>
          <pc:sldMk cId="385083255" sldId="747"/>
        </pc:sldMkLst>
      </pc:sldChg>
      <pc:sldChg chg="add del">
        <pc:chgData name="Xiao Chen" userId="7b0a2564-c6e8-4e1f-9d1e-09e6bbee0be6" providerId="ADAL" clId="{F784A0DD-4FE8-4703-9684-4DC70411D0E3}" dt="2024-02-26T17:21:11.210" v="1038"/>
        <pc:sldMkLst>
          <pc:docMk/>
          <pc:sldMk cId="2888985830" sldId="747"/>
        </pc:sldMkLst>
      </pc:sldChg>
      <pc:sldChg chg="addSp delSp modSp add mod">
        <pc:chgData name="Xiao Chen" userId="7b0a2564-c6e8-4e1f-9d1e-09e6bbee0be6" providerId="ADAL" clId="{F784A0DD-4FE8-4703-9684-4DC70411D0E3}" dt="2024-02-26T19:57:52.367" v="5218" actId="1076"/>
        <pc:sldMkLst>
          <pc:docMk/>
          <pc:sldMk cId="3902719510" sldId="748"/>
        </pc:sldMkLst>
      </pc:sldChg>
      <pc:sldChg chg="addSp delSp modSp add del mod">
        <pc:chgData name="Xiao Chen" userId="7b0a2564-c6e8-4e1f-9d1e-09e6bbee0be6" providerId="ADAL" clId="{F784A0DD-4FE8-4703-9684-4DC70411D0E3}" dt="2024-02-26T19:56:34.651" v="5109" actId="47"/>
        <pc:sldMkLst>
          <pc:docMk/>
          <pc:sldMk cId="2794215918" sldId="749"/>
        </pc:sldMkLst>
      </pc:sldChg>
      <pc:sldChg chg="addSp delSp modSp add mod">
        <pc:chgData name="Xiao Chen" userId="7b0a2564-c6e8-4e1f-9d1e-09e6bbee0be6" providerId="ADAL" clId="{F784A0DD-4FE8-4703-9684-4DC70411D0E3}" dt="2024-02-26T19:59:13.974" v="5304" actId="1076"/>
        <pc:sldMkLst>
          <pc:docMk/>
          <pc:sldMk cId="1052226542" sldId="750"/>
        </pc:sldMkLst>
      </pc:sldChg>
      <pc:sldChg chg="addSp delSp modSp add mod">
        <pc:chgData name="Xiao Chen" userId="7b0a2564-c6e8-4e1f-9d1e-09e6bbee0be6" providerId="ADAL" clId="{F784A0DD-4FE8-4703-9684-4DC70411D0E3}" dt="2024-02-26T19:59:58.421" v="5338" actId="403"/>
        <pc:sldMkLst>
          <pc:docMk/>
          <pc:sldMk cId="1058052190" sldId="751"/>
        </pc:sldMkLst>
      </pc:sldChg>
      <pc:sldChg chg="addSp delSp modSp add del mod">
        <pc:chgData name="Xiao Chen" userId="7b0a2564-c6e8-4e1f-9d1e-09e6bbee0be6" providerId="ADAL" clId="{F784A0DD-4FE8-4703-9684-4DC70411D0E3}" dt="2024-02-26T20:00:14.110" v="5349" actId="47"/>
        <pc:sldMkLst>
          <pc:docMk/>
          <pc:sldMk cId="356091669" sldId="752"/>
        </pc:sldMkLst>
      </pc:sldChg>
      <pc:sldChg chg="addSp delSp modSp add mod">
        <pc:chgData name="Xiao Chen" userId="7b0a2564-c6e8-4e1f-9d1e-09e6bbee0be6" providerId="ADAL" clId="{F784A0DD-4FE8-4703-9684-4DC70411D0E3}" dt="2024-02-26T20:03:34.184" v="5497" actId="1076"/>
        <pc:sldMkLst>
          <pc:docMk/>
          <pc:sldMk cId="1195168843" sldId="753"/>
        </pc:sldMkLst>
      </pc:sldChg>
      <pc:sldChg chg="modSp add mod">
        <pc:chgData name="Xiao Chen" userId="7b0a2564-c6e8-4e1f-9d1e-09e6bbee0be6" providerId="ADAL" clId="{F784A0DD-4FE8-4703-9684-4DC70411D0E3}" dt="2024-02-26T20:03:38.896" v="5498" actId="1076"/>
        <pc:sldMkLst>
          <pc:docMk/>
          <pc:sldMk cId="862279806" sldId="754"/>
        </pc:sldMkLst>
      </pc:sldChg>
      <pc:sldChg chg="addSp delSp modSp add mod">
        <pc:chgData name="Xiao Chen" userId="7b0a2564-c6e8-4e1f-9d1e-09e6bbee0be6" providerId="ADAL" clId="{F784A0DD-4FE8-4703-9684-4DC70411D0E3}" dt="2024-02-26T17:52:54.990" v="1992" actId="1076"/>
        <pc:sldMkLst>
          <pc:docMk/>
          <pc:sldMk cId="2590852491" sldId="755"/>
        </pc:sldMkLst>
      </pc:sldChg>
      <pc:sldChg chg="addSp delSp modSp add mod modNotesTx">
        <pc:chgData name="Xiao Chen" userId="7b0a2564-c6e8-4e1f-9d1e-09e6bbee0be6" providerId="ADAL" clId="{F784A0DD-4FE8-4703-9684-4DC70411D0E3}" dt="2024-02-26T20:06:54.471" v="5622" actId="478"/>
        <pc:sldMkLst>
          <pc:docMk/>
          <pc:sldMk cId="3736789574" sldId="756"/>
        </pc:sldMkLst>
      </pc:sldChg>
      <pc:sldChg chg="addSp delSp modSp add del mod">
        <pc:chgData name="Xiao Chen" userId="7b0a2564-c6e8-4e1f-9d1e-09e6bbee0be6" providerId="ADAL" clId="{F784A0DD-4FE8-4703-9684-4DC70411D0E3}" dt="2024-02-26T18:16:33.821" v="2181" actId="47"/>
        <pc:sldMkLst>
          <pc:docMk/>
          <pc:sldMk cId="2859011588" sldId="757"/>
        </pc:sldMkLst>
      </pc:sldChg>
      <pc:sldChg chg="add">
        <pc:chgData name="Xiao Chen" userId="7b0a2564-c6e8-4e1f-9d1e-09e6bbee0be6" providerId="ADAL" clId="{F784A0DD-4FE8-4703-9684-4DC70411D0E3}" dt="2024-02-26T18:16:37.998" v="2184"/>
        <pc:sldMkLst>
          <pc:docMk/>
          <pc:sldMk cId="3735012931" sldId="757"/>
        </pc:sldMkLst>
      </pc:sldChg>
      <pc:sldChg chg="addSp delSp modSp add del mod">
        <pc:chgData name="Xiao Chen" userId="7b0a2564-c6e8-4e1f-9d1e-09e6bbee0be6" providerId="ADAL" clId="{F784A0DD-4FE8-4703-9684-4DC70411D0E3}" dt="2024-02-26T18:16:34.819" v="2182" actId="47"/>
        <pc:sldMkLst>
          <pc:docMk/>
          <pc:sldMk cId="1854034880" sldId="758"/>
        </pc:sldMkLst>
      </pc:sldChg>
      <pc:sldChg chg="add">
        <pc:chgData name="Xiao Chen" userId="7b0a2564-c6e8-4e1f-9d1e-09e6bbee0be6" providerId="ADAL" clId="{F784A0DD-4FE8-4703-9684-4DC70411D0E3}" dt="2024-02-26T18:16:37.998" v="2184"/>
        <pc:sldMkLst>
          <pc:docMk/>
          <pc:sldMk cId="3753899719" sldId="758"/>
        </pc:sldMkLst>
      </pc:sldChg>
      <pc:sldChg chg="addSp delSp modSp add del mod">
        <pc:chgData name="Xiao Chen" userId="7b0a2564-c6e8-4e1f-9d1e-09e6bbee0be6" providerId="ADAL" clId="{F784A0DD-4FE8-4703-9684-4DC70411D0E3}" dt="2024-02-26T18:16:36.261" v="2183" actId="47"/>
        <pc:sldMkLst>
          <pc:docMk/>
          <pc:sldMk cId="2849218292" sldId="759"/>
        </pc:sldMkLst>
      </pc:sldChg>
      <pc:sldChg chg="add">
        <pc:chgData name="Xiao Chen" userId="7b0a2564-c6e8-4e1f-9d1e-09e6bbee0be6" providerId="ADAL" clId="{F784A0DD-4FE8-4703-9684-4DC70411D0E3}" dt="2024-02-26T18:16:37.998" v="2184"/>
        <pc:sldMkLst>
          <pc:docMk/>
          <pc:sldMk cId="3269868296" sldId="759"/>
        </pc:sldMkLst>
      </pc:sldChg>
      <pc:sldChg chg="addSp delSp modSp add mod ord">
        <pc:chgData name="Xiao Chen" userId="7b0a2564-c6e8-4e1f-9d1e-09e6bbee0be6" providerId="ADAL" clId="{F784A0DD-4FE8-4703-9684-4DC70411D0E3}" dt="2024-02-26T20:07:12.522" v="5626"/>
        <pc:sldMkLst>
          <pc:docMk/>
          <pc:sldMk cId="519320486" sldId="760"/>
        </pc:sldMkLst>
      </pc:sldChg>
      <pc:sldChg chg="add">
        <pc:chgData name="Xiao Chen" userId="7b0a2564-c6e8-4e1f-9d1e-09e6bbee0be6" providerId="ADAL" clId="{F784A0DD-4FE8-4703-9684-4DC70411D0E3}" dt="2024-02-26T18:16:37.998" v="2184"/>
        <pc:sldMkLst>
          <pc:docMk/>
          <pc:sldMk cId="1678098169" sldId="761"/>
        </pc:sldMkLst>
      </pc:sldChg>
      <pc:sldChg chg="addSp delSp modSp add del mod">
        <pc:chgData name="Xiao Chen" userId="7b0a2564-c6e8-4e1f-9d1e-09e6bbee0be6" providerId="ADAL" clId="{F784A0DD-4FE8-4703-9684-4DC70411D0E3}" dt="2024-02-26T18:16:29.893" v="2179" actId="47"/>
        <pc:sldMkLst>
          <pc:docMk/>
          <pc:sldMk cId="2704876832" sldId="761"/>
        </pc:sldMkLst>
      </pc:sldChg>
      <pc:sldChg chg="addSp delSp modSp add del mod">
        <pc:chgData name="Xiao Chen" userId="7b0a2564-c6e8-4e1f-9d1e-09e6bbee0be6" providerId="ADAL" clId="{F784A0DD-4FE8-4703-9684-4DC70411D0E3}" dt="2024-02-26T18:16:30.965" v="2180" actId="47"/>
        <pc:sldMkLst>
          <pc:docMk/>
          <pc:sldMk cId="474813109" sldId="762"/>
        </pc:sldMkLst>
      </pc:sldChg>
      <pc:sldChg chg="add">
        <pc:chgData name="Xiao Chen" userId="7b0a2564-c6e8-4e1f-9d1e-09e6bbee0be6" providerId="ADAL" clId="{F784A0DD-4FE8-4703-9684-4DC70411D0E3}" dt="2024-02-26T18:16:37.998" v="2184"/>
        <pc:sldMkLst>
          <pc:docMk/>
          <pc:sldMk cId="2801226478" sldId="762"/>
        </pc:sldMkLst>
      </pc:sldChg>
      <pc:sldChg chg="delSp modSp add del mod">
        <pc:chgData name="Xiao Chen" userId="7b0a2564-c6e8-4e1f-9d1e-09e6bbee0be6" providerId="ADAL" clId="{F784A0DD-4FE8-4703-9684-4DC70411D0E3}" dt="2024-02-26T18:16:28.118" v="2178" actId="47"/>
        <pc:sldMkLst>
          <pc:docMk/>
          <pc:sldMk cId="1960422872" sldId="763"/>
        </pc:sldMkLst>
      </pc:sldChg>
      <pc:sldChg chg="add">
        <pc:chgData name="Xiao Chen" userId="7b0a2564-c6e8-4e1f-9d1e-09e6bbee0be6" providerId="ADAL" clId="{F784A0DD-4FE8-4703-9684-4DC70411D0E3}" dt="2024-02-26T18:16:37.998" v="2184"/>
        <pc:sldMkLst>
          <pc:docMk/>
          <pc:sldMk cId="2311548634" sldId="763"/>
        </pc:sldMkLst>
      </pc:sldChg>
      <pc:sldChg chg="add">
        <pc:chgData name="Xiao Chen" userId="7b0a2564-c6e8-4e1f-9d1e-09e6bbee0be6" providerId="ADAL" clId="{F784A0DD-4FE8-4703-9684-4DC70411D0E3}" dt="2024-02-26T18:16:37.998" v="2184"/>
        <pc:sldMkLst>
          <pc:docMk/>
          <pc:sldMk cId="1186978908" sldId="764"/>
        </pc:sldMkLst>
      </pc:sldChg>
      <pc:sldChg chg="add">
        <pc:chgData name="Xiao Chen" userId="7b0a2564-c6e8-4e1f-9d1e-09e6bbee0be6" providerId="ADAL" clId="{F784A0DD-4FE8-4703-9684-4DC70411D0E3}" dt="2024-02-26T18:16:37.998" v="2184"/>
        <pc:sldMkLst>
          <pc:docMk/>
          <pc:sldMk cId="2546214067" sldId="765"/>
        </pc:sldMkLst>
      </pc:sldChg>
      <pc:sldChg chg="add">
        <pc:chgData name="Xiao Chen" userId="7b0a2564-c6e8-4e1f-9d1e-09e6bbee0be6" providerId="ADAL" clId="{F784A0DD-4FE8-4703-9684-4DC70411D0E3}" dt="2024-02-26T18:16:37.998" v="2184"/>
        <pc:sldMkLst>
          <pc:docMk/>
          <pc:sldMk cId="1477975225" sldId="766"/>
        </pc:sldMkLst>
      </pc:sldChg>
      <pc:sldChg chg="add">
        <pc:chgData name="Xiao Chen" userId="7b0a2564-c6e8-4e1f-9d1e-09e6bbee0be6" providerId="ADAL" clId="{F784A0DD-4FE8-4703-9684-4DC70411D0E3}" dt="2024-02-26T18:16:37.998" v="2184"/>
        <pc:sldMkLst>
          <pc:docMk/>
          <pc:sldMk cId="2903580167" sldId="767"/>
        </pc:sldMkLst>
      </pc:sldChg>
      <pc:sldChg chg="add">
        <pc:chgData name="Xiao Chen" userId="7b0a2564-c6e8-4e1f-9d1e-09e6bbee0be6" providerId="ADAL" clId="{F784A0DD-4FE8-4703-9684-4DC70411D0E3}" dt="2024-02-26T18:16:37.998" v="2184"/>
        <pc:sldMkLst>
          <pc:docMk/>
          <pc:sldMk cId="2617204829" sldId="768"/>
        </pc:sldMkLst>
      </pc:sldChg>
      <pc:sldChg chg="add">
        <pc:chgData name="Xiao Chen" userId="7b0a2564-c6e8-4e1f-9d1e-09e6bbee0be6" providerId="ADAL" clId="{F784A0DD-4FE8-4703-9684-4DC70411D0E3}" dt="2024-02-26T18:16:37.998" v="2184"/>
        <pc:sldMkLst>
          <pc:docMk/>
          <pc:sldMk cId="3359312692" sldId="769"/>
        </pc:sldMkLst>
      </pc:sldChg>
      <pc:sldChg chg="add del">
        <pc:chgData name="Xiao Chen" userId="7b0a2564-c6e8-4e1f-9d1e-09e6bbee0be6" providerId="ADAL" clId="{F784A0DD-4FE8-4703-9684-4DC70411D0E3}" dt="2024-02-26T19:26:27.997" v="4291" actId="47"/>
        <pc:sldMkLst>
          <pc:docMk/>
          <pc:sldMk cId="1150969537" sldId="770"/>
        </pc:sldMkLst>
      </pc:sldChg>
      <pc:sldChg chg="add">
        <pc:chgData name="Xiao Chen" userId="7b0a2564-c6e8-4e1f-9d1e-09e6bbee0be6" providerId="ADAL" clId="{F784A0DD-4FE8-4703-9684-4DC70411D0E3}" dt="2024-02-26T18:16:37.998" v="2184"/>
        <pc:sldMkLst>
          <pc:docMk/>
          <pc:sldMk cId="2046442630" sldId="771"/>
        </pc:sldMkLst>
      </pc:sldChg>
      <pc:sldChg chg="addSp delSp modSp add mod">
        <pc:chgData name="Xiao Chen" userId="7b0a2564-c6e8-4e1f-9d1e-09e6bbee0be6" providerId="ADAL" clId="{F784A0DD-4FE8-4703-9684-4DC70411D0E3}" dt="2024-02-26T18:37:47.043" v="3053" actId="478"/>
        <pc:sldMkLst>
          <pc:docMk/>
          <pc:sldMk cId="1327231628" sldId="772"/>
        </pc:sldMkLst>
      </pc:sldChg>
      <pc:sldChg chg="add del">
        <pc:chgData name="Xiao Chen" userId="7b0a2564-c6e8-4e1f-9d1e-09e6bbee0be6" providerId="ADAL" clId="{F784A0DD-4FE8-4703-9684-4DC70411D0E3}" dt="2024-02-26T18:28:47.936" v="2882"/>
        <pc:sldMkLst>
          <pc:docMk/>
          <pc:sldMk cId="1563097966" sldId="772"/>
        </pc:sldMkLst>
      </pc:sldChg>
      <pc:sldChg chg="modSp add mod">
        <pc:chgData name="Xiao Chen" userId="7b0a2564-c6e8-4e1f-9d1e-09e6bbee0be6" providerId="ADAL" clId="{F784A0DD-4FE8-4703-9684-4DC70411D0E3}" dt="2024-02-26T18:41:55.727" v="3144" actId="20577"/>
        <pc:sldMkLst>
          <pc:docMk/>
          <pc:sldMk cId="1489978532" sldId="773"/>
        </pc:sldMkLst>
      </pc:sldChg>
      <pc:sldChg chg="add">
        <pc:chgData name="Xiao Chen" userId="7b0a2564-c6e8-4e1f-9d1e-09e6bbee0be6" providerId="ADAL" clId="{F784A0DD-4FE8-4703-9684-4DC70411D0E3}" dt="2024-02-26T18:46:55.418" v="3145"/>
        <pc:sldMkLst>
          <pc:docMk/>
          <pc:sldMk cId="1762939760" sldId="789"/>
        </pc:sldMkLst>
      </pc:sldChg>
      <pc:sldChg chg="addSp delSp modSp add mod">
        <pc:chgData name="Xiao Chen" userId="7b0a2564-c6e8-4e1f-9d1e-09e6bbee0be6" providerId="ADAL" clId="{F784A0DD-4FE8-4703-9684-4DC70411D0E3}" dt="2024-02-26T19:29:22.344" v="4316" actId="1037"/>
        <pc:sldMkLst>
          <pc:docMk/>
          <pc:sldMk cId="2904383628" sldId="790"/>
        </pc:sldMkLst>
      </pc:sldChg>
      <pc:sldChg chg="addSp delSp modSp add mod">
        <pc:chgData name="Xiao Chen" userId="7b0a2564-c6e8-4e1f-9d1e-09e6bbee0be6" providerId="ADAL" clId="{F784A0DD-4FE8-4703-9684-4DC70411D0E3}" dt="2024-02-26T19:36:48.686" v="4488" actId="1076"/>
        <pc:sldMkLst>
          <pc:docMk/>
          <pc:sldMk cId="3914616478" sldId="791"/>
        </pc:sldMkLst>
      </pc:sldChg>
      <pc:sldChg chg="add del">
        <pc:chgData name="Xiao Chen" userId="7b0a2564-c6e8-4e1f-9d1e-09e6bbee0be6" providerId="ADAL" clId="{F784A0DD-4FE8-4703-9684-4DC70411D0E3}" dt="2024-02-26T19:28:50.425" v="4304"/>
        <pc:sldMkLst>
          <pc:docMk/>
          <pc:sldMk cId="1618227673" sldId="792"/>
        </pc:sldMkLst>
      </pc:sldChg>
      <pc:sldChg chg="addSp delSp modSp add mod">
        <pc:chgData name="Xiao Chen" userId="7b0a2564-c6e8-4e1f-9d1e-09e6bbee0be6" providerId="ADAL" clId="{F784A0DD-4FE8-4703-9684-4DC70411D0E3}" dt="2024-02-26T19:35:05.478" v="4430" actId="20577"/>
        <pc:sldMkLst>
          <pc:docMk/>
          <pc:sldMk cId="3210992436" sldId="792"/>
        </pc:sldMkLst>
      </pc:sldChg>
      <pc:sldChg chg="addSp delSp modSp add mod ord">
        <pc:chgData name="Xiao Chen" userId="7b0a2564-c6e8-4e1f-9d1e-09e6bbee0be6" providerId="ADAL" clId="{F784A0DD-4FE8-4703-9684-4DC70411D0E3}" dt="2024-02-26T19:42:57.277" v="4619" actId="108"/>
        <pc:sldMkLst>
          <pc:docMk/>
          <pc:sldMk cId="1943571222" sldId="793"/>
        </pc:sldMkLst>
      </pc:sldChg>
      <pc:sldChg chg="addSp delSp modSp add mod">
        <pc:chgData name="Xiao Chen" userId="7b0a2564-c6e8-4e1f-9d1e-09e6bbee0be6" providerId="ADAL" clId="{F784A0DD-4FE8-4703-9684-4DC70411D0E3}" dt="2024-02-26T19:41:51.060" v="4610" actId="20577"/>
        <pc:sldMkLst>
          <pc:docMk/>
          <pc:sldMk cId="2335384722" sldId="794"/>
        </pc:sldMkLst>
      </pc:sldChg>
      <pc:sldChg chg="delSp modSp add mod">
        <pc:chgData name="Xiao Chen" userId="7b0a2564-c6e8-4e1f-9d1e-09e6bbee0be6" providerId="ADAL" clId="{F784A0DD-4FE8-4703-9684-4DC70411D0E3}" dt="2024-02-26T19:48:05.784" v="4798" actId="1076"/>
        <pc:sldMkLst>
          <pc:docMk/>
          <pc:sldMk cId="395673809" sldId="795"/>
        </pc:sldMkLst>
      </pc:sldChg>
      <pc:sldChg chg="addSp delSp modSp add mod">
        <pc:chgData name="Xiao Chen" userId="7b0a2564-c6e8-4e1f-9d1e-09e6bbee0be6" providerId="ADAL" clId="{F784A0DD-4FE8-4703-9684-4DC70411D0E3}" dt="2024-02-26T19:52:37.802" v="4987" actId="1076"/>
        <pc:sldMkLst>
          <pc:docMk/>
          <pc:sldMk cId="2873420514" sldId="796"/>
        </pc:sldMkLst>
      </pc:sldChg>
      <pc:sldChg chg="addSp delSp modSp add mod">
        <pc:chgData name="Xiao Chen" userId="7b0a2564-c6e8-4e1f-9d1e-09e6bbee0be6" providerId="ADAL" clId="{F784A0DD-4FE8-4703-9684-4DC70411D0E3}" dt="2024-02-26T20:00:12.342" v="5348"/>
        <pc:sldMkLst>
          <pc:docMk/>
          <pc:sldMk cId="810751295" sldId="797"/>
        </pc:sldMkLst>
      </pc:sldChg>
    </pc:docChg>
  </pc:docChgLst>
  <pc:docChgLst>
    <pc:chgData name="Xiao Chen" userId="7b0a2564-c6e8-4e1f-9d1e-09e6bbee0be6" providerId="ADAL" clId="{1D9F8C59-C224-40A0-8D0A-07F1B2553DFF}"/>
    <pc:docChg chg="undo redo custSel addSld delSld modSld sldOrd">
      <pc:chgData name="Xiao Chen" userId="7b0a2564-c6e8-4e1f-9d1e-09e6bbee0be6" providerId="ADAL" clId="{1D9F8C59-C224-40A0-8D0A-07F1B2553DFF}" dt="2024-12-06T05:31:17.689" v="15116" actId="1076"/>
      <pc:docMkLst>
        <pc:docMk/>
      </pc:docMkLst>
      <pc:sldChg chg="addSp delSp modSp mod">
        <pc:chgData name="Xiao Chen" userId="7b0a2564-c6e8-4e1f-9d1e-09e6bbee0be6" providerId="ADAL" clId="{1D9F8C59-C224-40A0-8D0A-07F1B2553DFF}" dt="2024-11-29T17:29:55.026" v="1016" actId="1076"/>
        <pc:sldMkLst>
          <pc:docMk/>
          <pc:sldMk cId="358048414" sldId="595"/>
        </pc:sldMkLst>
      </pc:sldChg>
      <pc:sldChg chg="modSp mod">
        <pc:chgData name="Xiao Chen" userId="7b0a2564-c6e8-4e1f-9d1e-09e6bbee0be6" providerId="ADAL" clId="{1D9F8C59-C224-40A0-8D0A-07F1B2553DFF}" dt="2024-12-04T18:38:38.755" v="14363" actId="403"/>
        <pc:sldMkLst>
          <pc:docMk/>
          <pc:sldMk cId="549718176" sldId="620"/>
        </pc:sldMkLst>
      </pc:sldChg>
      <pc:sldChg chg="modSp mod">
        <pc:chgData name="Xiao Chen" userId="7b0a2564-c6e8-4e1f-9d1e-09e6bbee0be6" providerId="ADAL" clId="{1D9F8C59-C224-40A0-8D0A-07F1B2553DFF}" dt="2024-12-04T21:08:52.288" v="14551" actId="20577"/>
        <pc:sldMkLst>
          <pc:docMk/>
          <pc:sldMk cId="4050020993" sldId="626"/>
        </pc:sldMkLst>
      </pc:sldChg>
      <pc:sldChg chg="addSp delSp modSp mod modClrScheme chgLayout">
        <pc:chgData name="Xiao Chen" userId="7b0a2564-c6e8-4e1f-9d1e-09e6bbee0be6" providerId="ADAL" clId="{1D9F8C59-C224-40A0-8D0A-07F1B2553DFF}" dt="2024-12-06T02:52:17.090" v="15018" actId="20577"/>
        <pc:sldMkLst>
          <pc:docMk/>
          <pc:sldMk cId="3924878143" sldId="630"/>
        </pc:sldMkLst>
      </pc:sldChg>
      <pc:sldChg chg="addSp delSp modSp mod">
        <pc:chgData name="Xiao Chen" userId="7b0a2564-c6e8-4e1f-9d1e-09e6bbee0be6" providerId="ADAL" clId="{1D9F8C59-C224-40A0-8D0A-07F1B2553DFF}" dt="2024-12-06T02:46:53.933" v="14788"/>
        <pc:sldMkLst>
          <pc:docMk/>
          <pc:sldMk cId="2091705441" sldId="649"/>
        </pc:sldMkLst>
      </pc:sldChg>
      <pc:sldChg chg="addSp delSp modSp add del mod">
        <pc:chgData name="Xiao Chen" userId="7b0a2564-c6e8-4e1f-9d1e-09e6bbee0be6" providerId="ADAL" clId="{1D9F8C59-C224-40A0-8D0A-07F1B2553DFF}" dt="2024-11-29T17:21:52.409" v="875"/>
        <pc:sldMkLst>
          <pc:docMk/>
          <pc:sldMk cId="3409843734" sldId="651"/>
        </pc:sldMkLst>
      </pc:sldChg>
      <pc:sldChg chg="addSp delSp modSp del mod">
        <pc:chgData name="Xiao Chen" userId="7b0a2564-c6e8-4e1f-9d1e-09e6bbee0be6" providerId="ADAL" clId="{1D9F8C59-C224-40A0-8D0A-07F1B2553DFF}" dt="2024-11-29T20:53:38.239" v="5189" actId="47"/>
        <pc:sldMkLst>
          <pc:docMk/>
          <pc:sldMk cId="3588011369" sldId="653"/>
        </pc:sldMkLst>
      </pc:sldChg>
      <pc:sldChg chg="addSp delSp modSp mod">
        <pc:chgData name="Xiao Chen" userId="7b0a2564-c6e8-4e1f-9d1e-09e6bbee0be6" providerId="ADAL" clId="{1D9F8C59-C224-40A0-8D0A-07F1B2553DFF}" dt="2024-12-06T02:51:28.366" v="14979" actId="20577"/>
        <pc:sldMkLst>
          <pc:docMk/>
          <pc:sldMk cId="1812291518" sldId="655"/>
        </pc:sldMkLst>
      </pc:sldChg>
      <pc:sldChg chg="del">
        <pc:chgData name="Xiao Chen" userId="7b0a2564-c6e8-4e1f-9d1e-09e6bbee0be6" providerId="ADAL" clId="{1D9F8C59-C224-40A0-8D0A-07F1B2553DFF}" dt="2024-11-29T20:21:22.061" v="4538" actId="2696"/>
        <pc:sldMkLst>
          <pc:docMk/>
          <pc:sldMk cId="3728531168" sldId="672"/>
        </pc:sldMkLst>
      </pc:sldChg>
      <pc:sldChg chg="addSp delSp modSp add mod">
        <pc:chgData name="Xiao Chen" userId="7b0a2564-c6e8-4e1f-9d1e-09e6bbee0be6" providerId="ADAL" clId="{1D9F8C59-C224-40A0-8D0A-07F1B2553DFF}" dt="2024-12-06T02:50:49.094" v="14962" actId="14100"/>
        <pc:sldMkLst>
          <pc:docMk/>
          <pc:sldMk cId="4195926611" sldId="672"/>
        </pc:sldMkLst>
      </pc:sldChg>
      <pc:sldChg chg="addSp modSp add del mod">
        <pc:chgData name="Xiao Chen" userId="7b0a2564-c6e8-4e1f-9d1e-09e6bbee0be6" providerId="ADAL" clId="{1D9F8C59-C224-40A0-8D0A-07F1B2553DFF}" dt="2024-12-01T16:14:58.991" v="9857" actId="47"/>
        <pc:sldMkLst>
          <pc:docMk/>
          <pc:sldMk cId="1119339997" sldId="673"/>
        </pc:sldMkLst>
      </pc:sldChg>
      <pc:sldChg chg="del">
        <pc:chgData name="Xiao Chen" userId="7b0a2564-c6e8-4e1f-9d1e-09e6bbee0be6" providerId="ADAL" clId="{1D9F8C59-C224-40A0-8D0A-07F1B2553DFF}" dt="2024-11-29T20:21:22.061" v="4538" actId="2696"/>
        <pc:sldMkLst>
          <pc:docMk/>
          <pc:sldMk cId="2690247550" sldId="673"/>
        </pc:sldMkLst>
      </pc:sldChg>
      <pc:sldChg chg="addSp delSp modSp add mod">
        <pc:chgData name="Xiao Chen" userId="7b0a2564-c6e8-4e1f-9d1e-09e6bbee0be6" providerId="ADAL" clId="{1D9F8C59-C224-40A0-8D0A-07F1B2553DFF}" dt="2024-12-06T02:48:35.739" v="14853"/>
        <pc:sldMkLst>
          <pc:docMk/>
          <pc:sldMk cId="1470705828" sldId="677"/>
        </pc:sldMkLst>
      </pc:sldChg>
      <pc:sldChg chg="del">
        <pc:chgData name="Xiao Chen" userId="7b0a2564-c6e8-4e1f-9d1e-09e6bbee0be6" providerId="ADAL" clId="{1D9F8C59-C224-40A0-8D0A-07F1B2553DFF}" dt="2024-11-29T18:47:15.458" v="2370" actId="2696"/>
        <pc:sldMkLst>
          <pc:docMk/>
          <pc:sldMk cId="3684427710" sldId="677"/>
        </pc:sldMkLst>
      </pc:sldChg>
      <pc:sldChg chg="delSp modSp add del mod">
        <pc:chgData name="Xiao Chen" userId="7b0a2564-c6e8-4e1f-9d1e-09e6bbee0be6" providerId="ADAL" clId="{1D9F8C59-C224-40A0-8D0A-07F1B2553DFF}" dt="2024-12-06T02:53:49.002" v="15104" actId="14100"/>
        <pc:sldMkLst>
          <pc:docMk/>
          <pc:sldMk cId="1330184144" sldId="701"/>
        </pc:sldMkLst>
      </pc:sldChg>
      <pc:sldChg chg="addSp delSp modSp mod">
        <pc:chgData name="Xiao Chen" userId="7b0a2564-c6e8-4e1f-9d1e-09e6bbee0be6" providerId="ADAL" clId="{1D9F8C59-C224-40A0-8D0A-07F1B2553DFF}" dt="2024-12-06T02:47:23.922" v="14820" actId="20577"/>
        <pc:sldMkLst>
          <pc:docMk/>
          <pc:sldMk cId="1957330579" sldId="727"/>
        </pc:sldMkLst>
      </pc:sldChg>
      <pc:sldChg chg="addSp delSp modSp mod">
        <pc:chgData name="Xiao Chen" userId="7b0a2564-c6e8-4e1f-9d1e-09e6bbee0be6" providerId="ADAL" clId="{1D9F8C59-C224-40A0-8D0A-07F1B2553DFF}" dt="2024-12-06T02:49:39.405" v="14896"/>
        <pc:sldMkLst>
          <pc:docMk/>
          <pc:sldMk cId="3849391740" sldId="728"/>
        </pc:sldMkLst>
      </pc:sldChg>
      <pc:sldChg chg="del">
        <pc:chgData name="Xiao Chen" userId="7b0a2564-c6e8-4e1f-9d1e-09e6bbee0be6" providerId="ADAL" clId="{1D9F8C59-C224-40A0-8D0A-07F1B2553DFF}" dt="2024-11-29T20:30:53.344" v="4923" actId="2696"/>
        <pc:sldMkLst>
          <pc:docMk/>
          <pc:sldMk cId="2028042953" sldId="731"/>
        </pc:sldMkLst>
      </pc:sldChg>
      <pc:sldChg chg="add del">
        <pc:chgData name="Xiao Chen" userId="7b0a2564-c6e8-4e1f-9d1e-09e6bbee0be6" providerId="ADAL" clId="{1D9F8C59-C224-40A0-8D0A-07F1B2553DFF}" dt="2024-11-29T20:34:24.085" v="4983" actId="47"/>
        <pc:sldMkLst>
          <pc:docMk/>
          <pc:sldMk cId="2170845492" sldId="731"/>
        </pc:sldMkLst>
      </pc:sldChg>
      <pc:sldChg chg="add del">
        <pc:chgData name="Xiao Chen" userId="7b0a2564-c6e8-4e1f-9d1e-09e6bbee0be6" providerId="ADAL" clId="{1D9F8C59-C224-40A0-8D0A-07F1B2553DFF}" dt="2024-11-29T20:31:01.476" v="4926"/>
        <pc:sldMkLst>
          <pc:docMk/>
          <pc:sldMk cId="4273025647" sldId="731"/>
        </pc:sldMkLst>
      </pc:sldChg>
      <pc:sldChg chg="add del">
        <pc:chgData name="Xiao Chen" userId="7b0a2564-c6e8-4e1f-9d1e-09e6bbee0be6" providerId="ADAL" clId="{1D9F8C59-C224-40A0-8D0A-07F1B2553DFF}" dt="2024-11-29T20:31:01.476" v="4926"/>
        <pc:sldMkLst>
          <pc:docMk/>
          <pc:sldMk cId="231405064" sldId="732"/>
        </pc:sldMkLst>
      </pc:sldChg>
      <pc:sldChg chg="addSp delSp modSp add mod">
        <pc:chgData name="Xiao Chen" userId="7b0a2564-c6e8-4e1f-9d1e-09e6bbee0be6" providerId="ADAL" clId="{1D9F8C59-C224-40A0-8D0A-07F1B2553DFF}" dt="2024-12-06T02:52:55.896" v="15054" actId="14100"/>
        <pc:sldMkLst>
          <pc:docMk/>
          <pc:sldMk cId="1255433582" sldId="732"/>
        </pc:sldMkLst>
      </pc:sldChg>
      <pc:sldChg chg="del">
        <pc:chgData name="Xiao Chen" userId="7b0a2564-c6e8-4e1f-9d1e-09e6bbee0be6" providerId="ADAL" clId="{1D9F8C59-C224-40A0-8D0A-07F1B2553DFF}" dt="2024-11-29T20:30:53.344" v="4923" actId="2696"/>
        <pc:sldMkLst>
          <pc:docMk/>
          <pc:sldMk cId="3461247873" sldId="732"/>
        </pc:sldMkLst>
      </pc:sldChg>
      <pc:sldChg chg="addSp delSp modSp add mod">
        <pc:chgData name="Xiao Chen" userId="7b0a2564-c6e8-4e1f-9d1e-09e6bbee0be6" providerId="ADAL" clId="{1D9F8C59-C224-40A0-8D0A-07F1B2553DFF}" dt="2024-12-06T02:53:11.285" v="15056"/>
        <pc:sldMkLst>
          <pc:docMk/>
          <pc:sldMk cId="2182792595" sldId="733"/>
        </pc:sldMkLst>
      </pc:sldChg>
      <pc:sldChg chg="add del">
        <pc:chgData name="Xiao Chen" userId="7b0a2564-c6e8-4e1f-9d1e-09e6bbee0be6" providerId="ADAL" clId="{1D9F8C59-C224-40A0-8D0A-07F1B2553DFF}" dt="2024-11-29T20:31:01.476" v="4926"/>
        <pc:sldMkLst>
          <pc:docMk/>
          <pc:sldMk cId="3113478237" sldId="733"/>
        </pc:sldMkLst>
      </pc:sldChg>
      <pc:sldChg chg="del">
        <pc:chgData name="Xiao Chen" userId="7b0a2564-c6e8-4e1f-9d1e-09e6bbee0be6" providerId="ADAL" clId="{1D9F8C59-C224-40A0-8D0A-07F1B2553DFF}" dt="2024-11-29T20:30:53.344" v="4923" actId="2696"/>
        <pc:sldMkLst>
          <pc:docMk/>
          <pc:sldMk cId="3424870344" sldId="733"/>
        </pc:sldMkLst>
      </pc:sldChg>
      <pc:sldChg chg="addSp modSp mod">
        <pc:chgData name="Xiao Chen" userId="7b0a2564-c6e8-4e1f-9d1e-09e6bbee0be6" providerId="ADAL" clId="{1D9F8C59-C224-40A0-8D0A-07F1B2553DFF}" dt="2024-11-30T03:21:43.860" v="8116" actId="1076"/>
        <pc:sldMkLst>
          <pc:docMk/>
          <pc:sldMk cId="1901199661" sldId="734"/>
        </pc:sldMkLst>
      </pc:sldChg>
      <pc:sldChg chg="modSp mod">
        <pc:chgData name="Xiao Chen" userId="7b0a2564-c6e8-4e1f-9d1e-09e6bbee0be6" providerId="ADAL" clId="{1D9F8C59-C224-40A0-8D0A-07F1B2553DFF}" dt="2024-12-06T02:51:34.110" v="14980" actId="20577"/>
        <pc:sldMkLst>
          <pc:docMk/>
          <pc:sldMk cId="2320119200" sldId="735"/>
        </pc:sldMkLst>
      </pc:sldChg>
      <pc:sldChg chg="modSp mod">
        <pc:chgData name="Xiao Chen" userId="7b0a2564-c6e8-4e1f-9d1e-09e6bbee0be6" providerId="ADAL" clId="{1D9F8C59-C224-40A0-8D0A-07F1B2553DFF}" dt="2024-11-30T03:24:26.129" v="8171" actId="12"/>
        <pc:sldMkLst>
          <pc:docMk/>
          <pc:sldMk cId="2733391073" sldId="736"/>
        </pc:sldMkLst>
      </pc:sldChg>
      <pc:sldChg chg="modSp mod">
        <pc:chgData name="Xiao Chen" userId="7b0a2564-c6e8-4e1f-9d1e-09e6bbee0be6" providerId="ADAL" clId="{1D9F8C59-C224-40A0-8D0A-07F1B2553DFF}" dt="2024-12-06T05:31:17.689" v="15116" actId="1076"/>
        <pc:sldMkLst>
          <pc:docMk/>
          <pc:sldMk cId="3139640686" sldId="740"/>
        </pc:sldMkLst>
      </pc:sldChg>
      <pc:sldChg chg="modSp del mod">
        <pc:chgData name="Xiao Chen" userId="7b0a2564-c6e8-4e1f-9d1e-09e6bbee0be6" providerId="ADAL" clId="{1D9F8C59-C224-40A0-8D0A-07F1B2553DFF}" dt="2024-11-30T03:52:07.959" v="8295" actId="47"/>
        <pc:sldMkLst>
          <pc:docMk/>
          <pc:sldMk cId="1388482783" sldId="744"/>
        </pc:sldMkLst>
      </pc:sldChg>
      <pc:sldChg chg="addSp modSp mod">
        <pc:chgData name="Xiao Chen" userId="7b0a2564-c6e8-4e1f-9d1e-09e6bbee0be6" providerId="ADAL" clId="{1D9F8C59-C224-40A0-8D0A-07F1B2553DFF}" dt="2024-12-06T02:51:42.962" v="14983" actId="20577"/>
        <pc:sldMkLst>
          <pc:docMk/>
          <pc:sldMk cId="58372343" sldId="745"/>
        </pc:sldMkLst>
      </pc:sldChg>
      <pc:sldChg chg="delSp del mod">
        <pc:chgData name="Xiao Chen" userId="7b0a2564-c6e8-4e1f-9d1e-09e6bbee0be6" providerId="ADAL" clId="{1D9F8C59-C224-40A0-8D0A-07F1B2553DFF}" dt="2024-11-30T03:28:17.100" v="8246" actId="47"/>
        <pc:sldMkLst>
          <pc:docMk/>
          <pc:sldMk cId="513933571" sldId="746"/>
        </pc:sldMkLst>
      </pc:sldChg>
      <pc:sldChg chg="del">
        <pc:chgData name="Xiao Chen" userId="7b0a2564-c6e8-4e1f-9d1e-09e6bbee0be6" providerId="ADAL" clId="{1D9F8C59-C224-40A0-8D0A-07F1B2553DFF}" dt="2024-11-29T20:21:22.061" v="4538" actId="2696"/>
        <pc:sldMkLst>
          <pc:docMk/>
          <pc:sldMk cId="385083255" sldId="747"/>
        </pc:sldMkLst>
      </pc:sldChg>
      <pc:sldChg chg="modSp add mod">
        <pc:chgData name="Xiao Chen" userId="7b0a2564-c6e8-4e1f-9d1e-09e6bbee0be6" providerId="ADAL" clId="{1D9F8C59-C224-40A0-8D0A-07F1B2553DFF}" dt="2024-11-29T20:21:51.161" v="4543" actId="14100"/>
        <pc:sldMkLst>
          <pc:docMk/>
          <pc:sldMk cId="1727161194" sldId="747"/>
        </pc:sldMkLst>
      </pc:sldChg>
      <pc:sldChg chg="del">
        <pc:chgData name="Xiao Chen" userId="7b0a2564-c6e8-4e1f-9d1e-09e6bbee0be6" providerId="ADAL" clId="{1D9F8C59-C224-40A0-8D0A-07F1B2553DFF}" dt="2024-11-29T20:21:22.061" v="4538" actId="2696"/>
        <pc:sldMkLst>
          <pc:docMk/>
          <pc:sldMk cId="1052226542" sldId="750"/>
        </pc:sldMkLst>
      </pc:sldChg>
      <pc:sldChg chg="addSp delSp modSp add mod">
        <pc:chgData name="Xiao Chen" userId="7b0a2564-c6e8-4e1f-9d1e-09e6bbee0be6" providerId="ADAL" clId="{1D9F8C59-C224-40A0-8D0A-07F1B2553DFF}" dt="2024-12-06T02:51:03.101" v="14968"/>
        <pc:sldMkLst>
          <pc:docMk/>
          <pc:sldMk cId="4201827245" sldId="750"/>
        </pc:sldMkLst>
      </pc:sldChg>
      <pc:sldChg chg="del">
        <pc:chgData name="Xiao Chen" userId="7b0a2564-c6e8-4e1f-9d1e-09e6bbee0be6" providerId="ADAL" clId="{1D9F8C59-C224-40A0-8D0A-07F1B2553DFF}" dt="2024-11-29T20:21:22.061" v="4538" actId="2696"/>
        <pc:sldMkLst>
          <pc:docMk/>
          <pc:sldMk cId="1058052190" sldId="751"/>
        </pc:sldMkLst>
      </pc:sldChg>
      <pc:sldChg chg="addSp delSp modSp add mod">
        <pc:chgData name="Xiao Chen" userId="7b0a2564-c6e8-4e1f-9d1e-09e6bbee0be6" providerId="ADAL" clId="{1D9F8C59-C224-40A0-8D0A-07F1B2553DFF}" dt="2024-12-06T02:51:15.267" v="14974"/>
        <pc:sldMkLst>
          <pc:docMk/>
          <pc:sldMk cId="1732164297" sldId="751"/>
        </pc:sldMkLst>
      </pc:sldChg>
      <pc:sldChg chg="addSp delSp modSp add mod ord">
        <pc:chgData name="Xiao Chen" userId="7b0a2564-c6e8-4e1f-9d1e-09e6bbee0be6" providerId="ADAL" clId="{1D9F8C59-C224-40A0-8D0A-07F1B2553DFF}" dt="2024-12-06T02:51:06.493" v="14970"/>
        <pc:sldMkLst>
          <pc:docMk/>
          <pc:sldMk cId="407037943" sldId="753"/>
        </pc:sldMkLst>
      </pc:sldChg>
      <pc:sldChg chg="del">
        <pc:chgData name="Xiao Chen" userId="7b0a2564-c6e8-4e1f-9d1e-09e6bbee0be6" providerId="ADAL" clId="{1D9F8C59-C224-40A0-8D0A-07F1B2553DFF}" dt="2024-11-29T20:21:22.061" v="4538" actId="2696"/>
        <pc:sldMkLst>
          <pc:docMk/>
          <pc:sldMk cId="1195168843" sldId="753"/>
        </pc:sldMkLst>
      </pc:sldChg>
      <pc:sldChg chg="modSp mod">
        <pc:chgData name="Xiao Chen" userId="7b0a2564-c6e8-4e1f-9d1e-09e6bbee0be6" providerId="ADAL" clId="{1D9F8C59-C224-40A0-8D0A-07F1B2553DFF}" dt="2024-12-06T02:51:52.814" v="14984" actId="20577"/>
        <pc:sldMkLst>
          <pc:docMk/>
          <pc:sldMk cId="862279806" sldId="754"/>
        </pc:sldMkLst>
      </pc:sldChg>
      <pc:sldChg chg="del ord">
        <pc:chgData name="Xiao Chen" userId="7b0a2564-c6e8-4e1f-9d1e-09e6bbee0be6" providerId="ADAL" clId="{1D9F8C59-C224-40A0-8D0A-07F1B2553DFF}" dt="2024-11-29T20:31:26.572" v="4970" actId="47"/>
        <pc:sldMkLst>
          <pc:docMk/>
          <pc:sldMk cId="2590852491" sldId="755"/>
        </pc:sldMkLst>
      </pc:sldChg>
      <pc:sldChg chg="del">
        <pc:chgData name="Xiao Chen" userId="7b0a2564-c6e8-4e1f-9d1e-09e6bbee0be6" providerId="ADAL" clId="{1D9F8C59-C224-40A0-8D0A-07F1B2553DFF}" dt="2024-11-29T18:47:15.458" v="2370" actId="2696"/>
        <pc:sldMkLst>
          <pc:docMk/>
          <pc:sldMk cId="2445687183" sldId="756"/>
        </pc:sldMkLst>
      </pc:sldChg>
      <pc:sldChg chg="addSp delSp modSp add mod ord">
        <pc:chgData name="Xiao Chen" userId="7b0a2564-c6e8-4e1f-9d1e-09e6bbee0be6" providerId="ADAL" clId="{1D9F8C59-C224-40A0-8D0A-07F1B2553DFF}" dt="2024-12-06T02:48:32.540" v="14851"/>
        <pc:sldMkLst>
          <pc:docMk/>
          <pc:sldMk cId="3963386790" sldId="756"/>
        </pc:sldMkLst>
      </pc:sldChg>
      <pc:sldChg chg="addSp delSp modSp add mod">
        <pc:chgData name="Xiao Chen" userId="7b0a2564-c6e8-4e1f-9d1e-09e6bbee0be6" providerId="ADAL" clId="{1D9F8C59-C224-40A0-8D0A-07F1B2553DFF}" dt="2024-12-06T02:48:51.003" v="14861"/>
        <pc:sldMkLst>
          <pc:docMk/>
          <pc:sldMk cId="354487776" sldId="758"/>
        </pc:sldMkLst>
      </pc:sldChg>
      <pc:sldChg chg="del">
        <pc:chgData name="Xiao Chen" userId="7b0a2564-c6e8-4e1f-9d1e-09e6bbee0be6" providerId="ADAL" clId="{1D9F8C59-C224-40A0-8D0A-07F1B2553DFF}" dt="2024-11-29T18:47:15.458" v="2370" actId="2696"/>
        <pc:sldMkLst>
          <pc:docMk/>
          <pc:sldMk cId="3753899719" sldId="758"/>
        </pc:sldMkLst>
      </pc:sldChg>
      <pc:sldChg chg="del">
        <pc:chgData name="Xiao Chen" userId="7b0a2564-c6e8-4e1f-9d1e-09e6bbee0be6" providerId="ADAL" clId="{1D9F8C59-C224-40A0-8D0A-07F1B2553DFF}" dt="2024-11-29T18:47:15.458" v="2370" actId="2696"/>
        <pc:sldMkLst>
          <pc:docMk/>
          <pc:sldMk cId="1320491262" sldId="760"/>
        </pc:sldMkLst>
      </pc:sldChg>
      <pc:sldChg chg="addSp delSp modSp add mod ord">
        <pc:chgData name="Xiao Chen" userId="7b0a2564-c6e8-4e1f-9d1e-09e6bbee0be6" providerId="ADAL" clId="{1D9F8C59-C224-40A0-8D0A-07F1B2553DFF}" dt="2024-12-06T02:48:44.429" v="14857"/>
        <pc:sldMkLst>
          <pc:docMk/>
          <pc:sldMk cId="1509512291" sldId="760"/>
        </pc:sldMkLst>
      </pc:sldChg>
      <pc:sldChg chg="addSp delSp modSp add mod">
        <pc:chgData name="Xiao Chen" userId="7b0a2564-c6e8-4e1f-9d1e-09e6bbee0be6" providerId="ADAL" clId="{1D9F8C59-C224-40A0-8D0A-07F1B2553DFF}" dt="2024-12-06T02:48:40.717" v="14855"/>
        <pc:sldMkLst>
          <pc:docMk/>
          <pc:sldMk cId="1715781710" sldId="762"/>
        </pc:sldMkLst>
      </pc:sldChg>
      <pc:sldChg chg="del">
        <pc:chgData name="Xiao Chen" userId="7b0a2564-c6e8-4e1f-9d1e-09e6bbee0be6" providerId="ADAL" clId="{1D9F8C59-C224-40A0-8D0A-07F1B2553DFF}" dt="2024-11-29T18:47:15.458" v="2370" actId="2696"/>
        <pc:sldMkLst>
          <pc:docMk/>
          <pc:sldMk cId="2801226478" sldId="762"/>
        </pc:sldMkLst>
      </pc:sldChg>
      <pc:sldChg chg="addSp delSp modSp add mod">
        <pc:chgData name="Xiao Chen" userId="7b0a2564-c6e8-4e1f-9d1e-09e6bbee0be6" providerId="ADAL" clId="{1D9F8C59-C224-40A0-8D0A-07F1B2553DFF}" dt="2024-12-06T02:48:47.365" v="14859"/>
        <pc:sldMkLst>
          <pc:docMk/>
          <pc:sldMk cId="519683485" sldId="763"/>
        </pc:sldMkLst>
      </pc:sldChg>
      <pc:sldChg chg="del">
        <pc:chgData name="Xiao Chen" userId="7b0a2564-c6e8-4e1f-9d1e-09e6bbee0be6" providerId="ADAL" clId="{1D9F8C59-C224-40A0-8D0A-07F1B2553DFF}" dt="2024-11-29T18:47:15.458" v="2370" actId="2696"/>
        <pc:sldMkLst>
          <pc:docMk/>
          <pc:sldMk cId="2311548634" sldId="763"/>
        </pc:sldMkLst>
      </pc:sldChg>
      <pc:sldChg chg="add del">
        <pc:chgData name="Xiao Chen" userId="7b0a2564-c6e8-4e1f-9d1e-09e6bbee0be6" providerId="ADAL" clId="{1D9F8C59-C224-40A0-8D0A-07F1B2553DFF}" dt="2024-11-29T21:37:44.357" v="5899" actId="47"/>
        <pc:sldMkLst>
          <pc:docMk/>
          <pc:sldMk cId="480694001" sldId="766"/>
        </pc:sldMkLst>
      </pc:sldChg>
      <pc:sldChg chg="del">
        <pc:chgData name="Xiao Chen" userId="7b0a2564-c6e8-4e1f-9d1e-09e6bbee0be6" providerId="ADAL" clId="{1D9F8C59-C224-40A0-8D0A-07F1B2553DFF}" dt="2024-11-29T18:47:15.458" v="2370" actId="2696"/>
        <pc:sldMkLst>
          <pc:docMk/>
          <pc:sldMk cId="1477975225" sldId="766"/>
        </pc:sldMkLst>
      </pc:sldChg>
      <pc:sldChg chg="del">
        <pc:chgData name="Xiao Chen" userId="7b0a2564-c6e8-4e1f-9d1e-09e6bbee0be6" providerId="ADAL" clId="{1D9F8C59-C224-40A0-8D0A-07F1B2553DFF}" dt="2024-11-29T18:47:15.458" v="2370" actId="2696"/>
        <pc:sldMkLst>
          <pc:docMk/>
          <pc:sldMk cId="2903580167" sldId="767"/>
        </pc:sldMkLst>
      </pc:sldChg>
      <pc:sldChg chg="addSp delSp modSp add mod">
        <pc:chgData name="Xiao Chen" userId="7b0a2564-c6e8-4e1f-9d1e-09e6bbee0be6" providerId="ADAL" clId="{1D9F8C59-C224-40A0-8D0A-07F1B2553DFF}" dt="2024-12-06T02:48:53.953" v="14863"/>
        <pc:sldMkLst>
          <pc:docMk/>
          <pc:sldMk cId="2930352507" sldId="767"/>
        </pc:sldMkLst>
      </pc:sldChg>
      <pc:sldChg chg="addSp delSp modSp add del mod">
        <pc:chgData name="Xiao Chen" userId="7b0a2564-c6e8-4e1f-9d1e-09e6bbee0be6" providerId="ADAL" clId="{1D9F8C59-C224-40A0-8D0A-07F1B2553DFF}" dt="2024-11-29T21:34:10.240" v="5799" actId="47"/>
        <pc:sldMkLst>
          <pc:docMk/>
          <pc:sldMk cId="1550746129" sldId="769"/>
        </pc:sldMkLst>
      </pc:sldChg>
      <pc:sldChg chg="del">
        <pc:chgData name="Xiao Chen" userId="7b0a2564-c6e8-4e1f-9d1e-09e6bbee0be6" providerId="ADAL" clId="{1D9F8C59-C224-40A0-8D0A-07F1B2553DFF}" dt="2024-11-29T18:47:15.458" v="2370" actId="2696"/>
        <pc:sldMkLst>
          <pc:docMk/>
          <pc:sldMk cId="3359312692" sldId="769"/>
        </pc:sldMkLst>
      </pc:sldChg>
      <pc:sldChg chg="addSp delSp modSp mod ord">
        <pc:chgData name="Xiao Chen" userId="7b0a2564-c6e8-4e1f-9d1e-09e6bbee0be6" providerId="ADAL" clId="{1D9F8C59-C224-40A0-8D0A-07F1B2553DFF}" dt="2024-11-30T02:41:25.441" v="7771" actId="1076"/>
        <pc:sldMkLst>
          <pc:docMk/>
          <pc:sldMk cId="2904383628" sldId="790"/>
        </pc:sldMkLst>
      </pc:sldChg>
      <pc:sldChg chg="del">
        <pc:chgData name="Xiao Chen" userId="7b0a2564-c6e8-4e1f-9d1e-09e6bbee0be6" providerId="ADAL" clId="{1D9F8C59-C224-40A0-8D0A-07F1B2553DFF}" dt="2024-11-30T03:49:47.381" v="8267" actId="47"/>
        <pc:sldMkLst>
          <pc:docMk/>
          <pc:sldMk cId="1280446664" sldId="793"/>
        </pc:sldMkLst>
      </pc:sldChg>
      <pc:sldChg chg="modSp mod ord">
        <pc:chgData name="Xiao Chen" userId="7b0a2564-c6e8-4e1f-9d1e-09e6bbee0be6" providerId="ADAL" clId="{1D9F8C59-C224-40A0-8D0A-07F1B2553DFF}" dt="2024-12-06T02:51:39.720" v="14982" actId="20577"/>
        <pc:sldMkLst>
          <pc:docMk/>
          <pc:sldMk cId="395673809" sldId="795"/>
        </pc:sldMkLst>
      </pc:sldChg>
      <pc:sldChg chg="del">
        <pc:chgData name="Xiao Chen" userId="7b0a2564-c6e8-4e1f-9d1e-09e6bbee0be6" providerId="ADAL" clId="{1D9F8C59-C224-40A0-8D0A-07F1B2553DFF}" dt="2024-11-29T20:21:22.061" v="4538" actId="2696"/>
        <pc:sldMkLst>
          <pc:docMk/>
          <pc:sldMk cId="2873420514" sldId="796"/>
        </pc:sldMkLst>
      </pc:sldChg>
      <pc:sldChg chg="addSp delSp modSp add mod">
        <pc:chgData name="Xiao Chen" userId="7b0a2564-c6e8-4e1f-9d1e-09e6bbee0be6" providerId="ADAL" clId="{1D9F8C59-C224-40A0-8D0A-07F1B2553DFF}" dt="2024-12-06T02:50:56.069" v="14964"/>
        <pc:sldMkLst>
          <pc:docMk/>
          <pc:sldMk cId="3760137908" sldId="796"/>
        </pc:sldMkLst>
      </pc:sldChg>
      <pc:sldChg chg="addSp delSp modSp add del mod">
        <pc:chgData name="Xiao Chen" userId="7b0a2564-c6e8-4e1f-9d1e-09e6bbee0be6" providerId="ADAL" clId="{1D9F8C59-C224-40A0-8D0A-07F1B2553DFF}" dt="2024-11-29T16:27:46.085" v="498" actId="47"/>
        <pc:sldMkLst>
          <pc:docMk/>
          <pc:sldMk cId="4107609196" sldId="798"/>
        </pc:sldMkLst>
      </pc:sldChg>
      <pc:sldChg chg="add del">
        <pc:chgData name="Xiao Chen" userId="7b0a2564-c6e8-4e1f-9d1e-09e6bbee0be6" providerId="ADAL" clId="{1D9F8C59-C224-40A0-8D0A-07F1B2553DFF}" dt="2024-11-29T20:45:55.185" v="5051" actId="47"/>
        <pc:sldMkLst>
          <pc:docMk/>
          <pc:sldMk cId="1470145110" sldId="799"/>
        </pc:sldMkLst>
      </pc:sldChg>
      <pc:sldChg chg="addSp delSp modSp mod ord">
        <pc:chgData name="Xiao Chen" userId="7b0a2564-c6e8-4e1f-9d1e-09e6bbee0be6" providerId="ADAL" clId="{1D9F8C59-C224-40A0-8D0A-07F1B2553DFF}" dt="2024-12-06T02:46:34.924" v="14783" actId="1076"/>
        <pc:sldMkLst>
          <pc:docMk/>
          <pc:sldMk cId="2565075690" sldId="801"/>
        </pc:sldMkLst>
      </pc:sldChg>
      <pc:sldChg chg="del">
        <pc:chgData name="Xiao Chen" userId="7b0a2564-c6e8-4e1f-9d1e-09e6bbee0be6" providerId="ADAL" clId="{1D9F8C59-C224-40A0-8D0A-07F1B2553DFF}" dt="2024-11-29T16:34:46.014" v="509" actId="47"/>
        <pc:sldMkLst>
          <pc:docMk/>
          <pc:sldMk cId="3253211239" sldId="803"/>
        </pc:sldMkLst>
      </pc:sldChg>
      <pc:sldChg chg="addSp delSp modSp add del mod">
        <pc:chgData name="Xiao Chen" userId="7b0a2564-c6e8-4e1f-9d1e-09e6bbee0be6" providerId="ADAL" clId="{1D9F8C59-C224-40A0-8D0A-07F1B2553DFF}" dt="2024-12-06T02:46:45.112" v="14785" actId="14100"/>
        <pc:sldMkLst>
          <pc:docMk/>
          <pc:sldMk cId="3110810773" sldId="804"/>
        </pc:sldMkLst>
      </pc:sldChg>
      <pc:sldChg chg="addSp delSp modSp mod">
        <pc:chgData name="Xiao Chen" userId="7b0a2564-c6e8-4e1f-9d1e-09e6bbee0be6" providerId="ADAL" clId="{1D9F8C59-C224-40A0-8D0A-07F1B2553DFF}" dt="2024-12-06T02:48:05.603" v="14842" actId="14100"/>
        <pc:sldMkLst>
          <pc:docMk/>
          <pc:sldMk cId="276411491" sldId="805"/>
        </pc:sldMkLst>
      </pc:sldChg>
      <pc:sldChg chg="addSp delSp modSp mod ord">
        <pc:chgData name="Xiao Chen" userId="7b0a2564-c6e8-4e1f-9d1e-09e6bbee0be6" providerId="ADAL" clId="{1D9F8C59-C224-40A0-8D0A-07F1B2553DFF}" dt="2024-12-06T02:46:41.136" v="14784" actId="14100"/>
        <pc:sldMkLst>
          <pc:docMk/>
          <pc:sldMk cId="2959400876" sldId="810"/>
        </pc:sldMkLst>
      </pc:sldChg>
      <pc:sldChg chg="addSp delSp modSp mod ord">
        <pc:chgData name="Xiao Chen" userId="7b0a2564-c6e8-4e1f-9d1e-09e6bbee0be6" providerId="ADAL" clId="{1D9F8C59-C224-40A0-8D0A-07F1B2553DFF}" dt="2024-12-06T02:54:00.542" v="15108"/>
        <pc:sldMkLst>
          <pc:docMk/>
          <pc:sldMk cId="2084564322" sldId="811"/>
        </pc:sldMkLst>
      </pc:sldChg>
      <pc:sldChg chg="modSp add del mod">
        <pc:chgData name="Xiao Chen" userId="7b0a2564-c6e8-4e1f-9d1e-09e6bbee0be6" providerId="ADAL" clId="{1D9F8C59-C224-40A0-8D0A-07F1B2553DFF}" dt="2024-11-29T21:09:06.943" v="5547" actId="47"/>
        <pc:sldMkLst>
          <pc:docMk/>
          <pc:sldMk cId="1177379416" sldId="819"/>
        </pc:sldMkLst>
      </pc:sldChg>
      <pc:sldChg chg="addSp modSp mod">
        <pc:chgData name="Xiao Chen" userId="7b0a2564-c6e8-4e1f-9d1e-09e6bbee0be6" providerId="ADAL" clId="{1D9F8C59-C224-40A0-8D0A-07F1B2553DFF}" dt="2024-12-06T02:46:50.693" v="14786"/>
        <pc:sldMkLst>
          <pc:docMk/>
          <pc:sldMk cId="537059481" sldId="820"/>
        </pc:sldMkLst>
      </pc:sldChg>
      <pc:sldChg chg="addSp delSp modSp add mod">
        <pc:chgData name="Xiao Chen" userId="7b0a2564-c6e8-4e1f-9d1e-09e6bbee0be6" providerId="ADAL" clId="{1D9F8C59-C224-40A0-8D0A-07F1B2553DFF}" dt="2024-12-06T02:48:23.292" v="14847"/>
        <pc:sldMkLst>
          <pc:docMk/>
          <pc:sldMk cId="92982646" sldId="821"/>
        </pc:sldMkLst>
      </pc:sldChg>
      <pc:sldChg chg="new del">
        <pc:chgData name="Xiao Chen" userId="7b0a2564-c6e8-4e1f-9d1e-09e6bbee0be6" providerId="ADAL" clId="{1D9F8C59-C224-40A0-8D0A-07F1B2553DFF}" dt="2024-11-29T16:40:47.156" v="572" actId="680"/>
        <pc:sldMkLst>
          <pc:docMk/>
          <pc:sldMk cId="3367991181" sldId="821"/>
        </pc:sldMkLst>
      </pc:sldChg>
      <pc:sldChg chg="add del">
        <pc:chgData name="Xiao Chen" userId="7b0a2564-c6e8-4e1f-9d1e-09e6bbee0be6" providerId="ADAL" clId="{1D9F8C59-C224-40A0-8D0A-07F1B2553DFF}" dt="2024-11-29T18:36:05.918" v="2023" actId="47"/>
        <pc:sldMkLst>
          <pc:docMk/>
          <pc:sldMk cId="3686261076" sldId="821"/>
        </pc:sldMkLst>
      </pc:sldChg>
      <pc:sldChg chg="addSp delSp modSp add del mod">
        <pc:chgData name="Xiao Chen" userId="7b0a2564-c6e8-4e1f-9d1e-09e6bbee0be6" providerId="ADAL" clId="{1D9F8C59-C224-40A0-8D0A-07F1B2553DFF}" dt="2024-11-29T21:20:11.401" v="5604" actId="47"/>
        <pc:sldMkLst>
          <pc:docMk/>
          <pc:sldMk cId="4117933948" sldId="822"/>
        </pc:sldMkLst>
      </pc:sldChg>
      <pc:sldChg chg="addSp delSp modSp add mod">
        <pc:chgData name="Xiao Chen" userId="7b0a2564-c6e8-4e1f-9d1e-09e6bbee0be6" providerId="ADAL" clId="{1D9F8C59-C224-40A0-8D0A-07F1B2553DFF}" dt="2024-12-06T02:48:27.605" v="14849"/>
        <pc:sldMkLst>
          <pc:docMk/>
          <pc:sldMk cId="2515492224" sldId="823"/>
        </pc:sldMkLst>
      </pc:sldChg>
      <pc:sldChg chg="addSp delSp modSp add mod ord">
        <pc:chgData name="Xiao Chen" userId="7b0a2564-c6e8-4e1f-9d1e-09e6bbee0be6" providerId="ADAL" clId="{1D9F8C59-C224-40A0-8D0A-07F1B2553DFF}" dt="2024-11-30T03:22:52.469" v="8140" actId="21"/>
        <pc:sldMkLst>
          <pc:docMk/>
          <pc:sldMk cId="3153642965" sldId="824"/>
        </pc:sldMkLst>
      </pc:sldChg>
      <pc:sldChg chg="addSp delSp modSp add del mod ord">
        <pc:chgData name="Xiao Chen" userId="7b0a2564-c6e8-4e1f-9d1e-09e6bbee0be6" providerId="ADAL" clId="{1D9F8C59-C224-40A0-8D0A-07F1B2553DFF}" dt="2024-11-29T20:54:16.342" v="5195" actId="47"/>
        <pc:sldMkLst>
          <pc:docMk/>
          <pc:sldMk cId="16610614" sldId="825"/>
        </pc:sldMkLst>
      </pc:sldChg>
      <pc:sldChg chg="addSp delSp modSp add mod">
        <pc:chgData name="Xiao Chen" userId="7b0a2564-c6e8-4e1f-9d1e-09e6bbee0be6" providerId="ADAL" clId="{1D9F8C59-C224-40A0-8D0A-07F1B2553DFF}" dt="2024-12-06T02:49:25.534" v="14888"/>
        <pc:sldMkLst>
          <pc:docMk/>
          <pc:sldMk cId="2689501616" sldId="826"/>
        </pc:sldMkLst>
      </pc:sldChg>
      <pc:sldChg chg="addSp delSp modSp add del mod">
        <pc:chgData name="Xiao Chen" userId="7b0a2564-c6e8-4e1f-9d1e-09e6bbee0be6" providerId="ADAL" clId="{1D9F8C59-C224-40A0-8D0A-07F1B2553DFF}" dt="2024-11-29T21:56:33.329" v="6338" actId="47"/>
        <pc:sldMkLst>
          <pc:docMk/>
          <pc:sldMk cId="3992024284" sldId="827"/>
        </pc:sldMkLst>
      </pc:sldChg>
      <pc:sldChg chg="addSp delSp modSp add mod">
        <pc:chgData name="Xiao Chen" userId="7b0a2564-c6e8-4e1f-9d1e-09e6bbee0be6" providerId="ADAL" clId="{1D9F8C59-C224-40A0-8D0A-07F1B2553DFF}" dt="2024-12-06T02:49:28.479" v="14890"/>
        <pc:sldMkLst>
          <pc:docMk/>
          <pc:sldMk cId="4291222781" sldId="828"/>
        </pc:sldMkLst>
      </pc:sldChg>
      <pc:sldChg chg="addSp delSp modSp add mod">
        <pc:chgData name="Xiao Chen" userId="7b0a2564-c6e8-4e1f-9d1e-09e6bbee0be6" providerId="ADAL" clId="{1D9F8C59-C224-40A0-8D0A-07F1B2553DFF}" dt="2024-12-06T02:49:32.005" v="14892"/>
        <pc:sldMkLst>
          <pc:docMk/>
          <pc:sldMk cId="901503601" sldId="829"/>
        </pc:sldMkLst>
      </pc:sldChg>
      <pc:sldChg chg="addSp delSp modSp add mod">
        <pc:chgData name="Xiao Chen" userId="7b0a2564-c6e8-4e1f-9d1e-09e6bbee0be6" providerId="ADAL" clId="{1D9F8C59-C224-40A0-8D0A-07F1B2553DFF}" dt="2024-12-06T02:49:35.829" v="14894"/>
        <pc:sldMkLst>
          <pc:docMk/>
          <pc:sldMk cId="1380193442" sldId="830"/>
        </pc:sldMkLst>
      </pc:sldChg>
      <pc:sldChg chg="addSp delSp modSp add del mod">
        <pc:chgData name="Xiao Chen" userId="7b0a2564-c6e8-4e1f-9d1e-09e6bbee0be6" providerId="ADAL" clId="{1D9F8C59-C224-40A0-8D0A-07F1B2553DFF}" dt="2024-11-29T22:07:17.593" v="6618" actId="47"/>
        <pc:sldMkLst>
          <pc:docMk/>
          <pc:sldMk cId="283890255" sldId="831"/>
        </pc:sldMkLst>
      </pc:sldChg>
      <pc:sldChg chg="addSp delSp modSp add mod">
        <pc:chgData name="Xiao Chen" userId="7b0a2564-c6e8-4e1f-9d1e-09e6bbee0be6" providerId="ADAL" clId="{1D9F8C59-C224-40A0-8D0A-07F1B2553DFF}" dt="2024-12-06T02:49:42.357" v="14898"/>
        <pc:sldMkLst>
          <pc:docMk/>
          <pc:sldMk cId="214056290" sldId="832"/>
        </pc:sldMkLst>
      </pc:sldChg>
      <pc:sldChg chg="addSp delSp modSp add mod">
        <pc:chgData name="Xiao Chen" userId="7b0a2564-c6e8-4e1f-9d1e-09e6bbee0be6" providerId="ADAL" clId="{1D9F8C59-C224-40A0-8D0A-07F1B2553DFF}" dt="2024-12-06T02:49:46.173" v="14900"/>
        <pc:sldMkLst>
          <pc:docMk/>
          <pc:sldMk cId="1585492099" sldId="833"/>
        </pc:sldMkLst>
      </pc:sldChg>
      <pc:sldChg chg="addSp delSp modSp add mod">
        <pc:chgData name="Xiao Chen" userId="7b0a2564-c6e8-4e1f-9d1e-09e6bbee0be6" providerId="ADAL" clId="{1D9F8C59-C224-40A0-8D0A-07F1B2553DFF}" dt="2024-11-30T03:14:44.697" v="8102" actId="1076"/>
        <pc:sldMkLst>
          <pc:docMk/>
          <pc:sldMk cId="192705917" sldId="834"/>
        </pc:sldMkLst>
      </pc:sldChg>
      <pc:sldChg chg="addSp delSp modSp add del mod">
        <pc:chgData name="Xiao Chen" userId="7b0a2564-c6e8-4e1f-9d1e-09e6bbee0be6" providerId="ADAL" clId="{1D9F8C59-C224-40A0-8D0A-07F1B2553DFF}" dt="2024-11-30T02:45:44.079" v="7962" actId="47"/>
        <pc:sldMkLst>
          <pc:docMk/>
          <pc:sldMk cId="1736129882" sldId="835"/>
        </pc:sldMkLst>
      </pc:sldChg>
      <pc:sldChg chg="addSp delSp modSp add mod">
        <pc:chgData name="Xiao Chen" userId="7b0a2564-c6e8-4e1f-9d1e-09e6bbee0be6" providerId="ADAL" clId="{1D9F8C59-C224-40A0-8D0A-07F1B2553DFF}" dt="2024-12-06T02:49:53.413" v="14904"/>
        <pc:sldMkLst>
          <pc:docMk/>
          <pc:sldMk cId="2677488766" sldId="836"/>
        </pc:sldMkLst>
      </pc:sldChg>
      <pc:sldChg chg="addSp delSp modSp add mod">
        <pc:chgData name="Xiao Chen" userId="7b0a2564-c6e8-4e1f-9d1e-09e6bbee0be6" providerId="ADAL" clId="{1D9F8C59-C224-40A0-8D0A-07F1B2553DFF}" dt="2024-12-06T02:49:56.749" v="14906"/>
        <pc:sldMkLst>
          <pc:docMk/>
          <pc:sldMk cId="1447246248" sldId="837"/>
        </pc:sldMkLst>
      </pc:sldChg>
      <pc:sldChg chg="addSp delSp modSp add mod">
        <pc:chgData name="Xiao Chen" userId="7b0a2564-c6e8-4e1f-9d1e-09e6bbee0be6" providerId="ADAL" clId="{1D9F8C59-C224-40A0-8D0A-07F1B2553DFF}" dt="2024-12-06T02:50:59.677" v="14966"/>
        <pc:sldMkLst>
          <pc:docMk/>
          <pc:sldMk cId="3612751722" sldId="838"/>
        </pc:sldMkLst>
      </pc:sldChg>
      <pc:sldChg chg="addSp delSp modSp add mod">
        <pc:chgData name="Xiao Chen" userId="7b0a2564-c6e8-4e1f-9d1e-09e6bbee0be6" providerId="ADAL" clId="{1D9F8C59-C224-40A0-8D0A-07F1B2553DFF}" dt="2024-12-06T02:51:12.117" v="14972"/>
        <pc:sldMkLst>
          <pc:docMk/>
          <pc:sldMk cId="3346245861" sldId="839"/>
        </pc:sldMkLst>
      </pc:sldChg>
      <pc:sldChg chg="addSp delSp modSp add mod">
        <pc:chgData name="Xiao Chen" userId="7b0a2564-c6e8-4e1f-9d1e-09e6bbee0be6" providerId="ADAL" clId="{1D9F8C59-C224-40A0-8D0A-07F1B2553DFF}" dt="2024-12-01T17:38:58.486" v="11673" actId="20577"/>
        <pc:sldMkLst>
          <pc:docMk/>
          <pc:sldMk cId="1824460060" sldId="840"/>
        </pc:sldMkLst>
      </pc:sldChg>
      <pc:sldChg chg="addSp delSp modSp add mod">
        <pc:chgData name="Xiao Chen" userId="7b0a2564-c6e8-4e1f-9d1e-09e6bbee0be6" providerId="ADAL" clId="{1D9F8C59-C224-40A0-8D0A-07F1B2553DFF}" dt="2024-12-06T02:51:18.765" v="14976"/>
        <pc:sldMkLst>
          <pc:docMk/>
          <pc:sldMk cId="165116422" sldId="841"/>
        </pc:sldMkLst>
      </pc:sldChg>
      <pc:sldChg chg="addSp delSp modSp add del mod">
        <pc:chgData name="Xiao Chen" userId="7b0a2564-c6e8-4e1f-9d1e-09e6bbee0be6" providerId="ADAL" clId="{1D9F8C59-C224-40A0-8D0A-07F1B2553DFF}" dt="2024-11-29T20:29:49.315" v="4851" actId="47"/>
        <pc:sldMkLst>
          <pc:docMk/>
          <pc:sldMk cId="2129342568" sldId="841"/>
        </pc:sldMkLst>
      </pc:sldChg>
      <pc:sldChg chg="addSp delSp modSp add mod">
        <pc:chgData name="Xiao Chen" userId="7b0a2564-c6e8-4e1f-9d1e-09e6bbee0be6" providerId="ADAL" clId="{1D9F8C59-C224-40A0-8D0A-07F1B2553DFF}" dt="2024-12-06T02:51:21.941" v="14978"/>
        <pc:sldMkLst>
          <pc:docMk/>
          <pc:sldMk cId="3933664467" sldId="842"/>
        </pc:sldMkLst>
      </pc:sldChg>
      <pc:sldChg chg="delSp add del mod">
        <pc:chgData name="Xiao Chen" userId="7b0a2564-c6e8-4e1f-9d1e-09e6bbee0be6" providerId="ADAL" clId="{1D9F8C59-C224-40A0-8D0A-07F1B2553DFF}" dt="2024-11-29T20:33:27.692" v="4981" actId="47"/>
        <pc:sldMkLst>
          <pc:docMk/>
          <pc:sldMk cId="1516459144" sldId="843"/>
        </pc:sldMkLst>
      </pc:sldChg>
      <pc:sldChg chg="addSp delSp modSp add del mod">
        <pc:chgData name="Xiao Chen" userId="7b0a2564-c6e8-4e1f-9d1e-09e6bbee0be6" providerId="ADAL" clId="{1D9F8C59-C224-40A0-8D0A-07F1B2553DFF}" dt="2024-11-30T04:12:26.893" v="8488" actId="47"/>
        <pc:sldMkLst>
          <pc:docMk/>
          <pc:sldMk cId="313180918" sldId="844"/>
        </pc:sldMkLst>
      </pc:sldChg>
      <pc:sldChg chg="addSp delSp modSp add mod">
        <pc:chgData name="Xiao Chen" userId="7b0a2564-c6e8-4e1f-9d1e-09e6bbee0be6" providerId="ADAL" clId="{1D9F8C59-C224-40A0-8D0A-07F1B2553DFF}" dt="2024-12-06T02:53:14.765" v="15058"/>
        <pc:sldMkLst>
          <pc:docMk/>
          <pc:sldMk cId="3372559211" sldId="845"/>
        </pc:sldMkLst>
      </pc:sldChg>
      <pc:sldChg chg="addSp delSp modSp add mod">
        <pc:chgData name="Xiao Chen" userId="7b0a2564-c6e8-4e1f-9d1e-09e6bbee0be6" providerId="ADAL" clId="{1D9F8C59-C224-40A0-8D0A-07F1B2553DFF}" dt="2024-12-06T02:53:18.517" v="15060"/>
        <pc:sldMkLst>
          <pc:docMk/>
          <pc:sldMk cId="3363870478" sldId="846"/>
        </pc:sldMkLst>
      </pc:sldChg>
      <pc:sldChg chg="add del">
        <pc:chgData name="Xiao Chen" userId="7b0a2564-c6e8-4e1f-9d1e-09e6bbee0be6" providerId="ADAL" clId="{1D9F8C59-C224-40A0-8D0A-07F1B2553DFF}" dt="2024-11-29T20:35:19.336" v="5016"/>
        <pc:sldMkLst>
          <pc:docMk/>
          <pc:sldMk cId="3450593197" sldId="846"/>
        </pc:sldMkLst>
      </pc:sldChg>
      <pc:sldChg chg="addSp delSp modSp add mod">
        <pc:chgData name="Xiao Chen" userId="7b0a2564-c6e8-4e1f-9d1e-09e6bbee0be6" providerId="ADAL" clId="{1D9F8C59-C224-40A0-8D0A-07F1B2553DFF}" dt="2024-11-30T04:55:08.033" v="9754" actId="1076"/>
        <pc:sldMkLst>
          <pc:docMk/>
          <pc:sldMk cId="1310487709" sldId="847"/>
        </pc:sldMkLst>
      </pc:sldChg>
      <pc:sldChg chg="addSp delSp modSp add mod">
        <pc:chgData name="Xiao Chen" userId="7b0a2564-c6e8-4e1f-9d1e-09e6bbee0be6" providerId="ADAL" clId="{1D9F8C59-C224-40A0-8D0A-07F1B2553DFF}" dt="2024-12-06T02:53:22.358" v="15062"/>
        <pc:sldMkLst>
          <pc:docMk/>
          <pc:sldMk cId="2965683526" sldId="848"/>
        </pc:sldMkLst>
      </pc:sldChg>
      <pc:sldChg chg="addSp delSp modSp add mod">
        <pc:chgData name="Xiao Chen" userId="7b0a2564-c6e8-4e1f-9d1e-09e6bbee0be6" providerId="ADAL" clId="{1D9F8C59-C224-40A0-8D0A-07F1B2553DFF}" dt="2024-12-06T02:53:25.896" v="15064"/>
        <pc:sldMkLst>
          <pc:docMk/>
          <pc:sldMk cId="938769289" sldId="849"/>
        </pc:sldMkLst>
      </pc:sldChg>
      <pc:sldChg chg="addSp delSp modSp add mod">
        <pc:chgData name="Xiao Chen" userId="7b0a2564-c6e8-4e1f-9d1e-09e6bbee0be6" providerId="ADAL" clId="{1D9F8C59-C224-40A0-8D0A-07F1B2553DFF}" dt="2024-12-06T02:49:50.117" v="14902"/>
        <pc:sldMkLst>
          <pc:docMk/>
          <pc:sldMk cId="2144564879" sldId="850"/>
        </pc:sldMkLst>
      </pc:sldChg>
      <pc:sldChg chg="addSp delSp modSp add mod">
        <pc:chgData name="Xiao Chen" userId="7b0a2564-c6e8-4e1f-9d1e-09e6bbee0be6" providerId="ADAL" clId="{1D9F8C59-C224-40A0-8D0A-07F1B2553DFF}" dt="2024-12-06T05:30:10.024" v="15114" actId="1076"/>
        <pc:sldMkLst>
          <pc:docMk/>
          <pc:sldMk cId="3874910924" sldId="851"/>
        </pc:sldMkLst>
      </pc:sldChg>
      <pc:sldChg chg="addSp delSp modSp add mod">
        <pc:chgData name="Xiao Chen" userId="7b0a2564-c6e8-4e1f-9d1e-09e6bbee0be6" providerId="ADAL" clId="{1D9F8C59-C224-40A0-8D0A-07F1B2553DFF}" dt="2024-12-06T02:49:20.182" v="14885" actId="1076"/>
        <pc:sldMkLst>
          <pc:docMk/>
          <pc:sldMk cId="1423787324" sldId="852"/>
        </pc:sldMkLst>
      </pc:sldChg>
      <pc:sldChg chg="addSp delSp modSp mod">
        <pc:chgData name="Xiao Chen" userId="7b0a2564-c6e8-4e1f-9d1e-09e6bbee0be6" providerId="ADAL" clId="{1D9F8C59-C224-40A0-8D0A-07F1B2553DFF}" dt="2024-12-06T02:53:56.653" v="15106"/>
        <pc:sldMkLst>
          <pc:docMk/>
          <pc:sldMk cId="384046630" sldId="853"/>
        </pc:sldMkLst>
      </pc:sldChg>
      <pc:sldChg chg="addSp delSp modSp add mod">
        <pc:chgData name="Xiao Chen" userId="7b0a2564-c6e8-4e1f-9d1e-09e6bbee0be6" providerId="ADAL" clId="{1D9F8C59-C224-40A0-8D0A-07F1B2553DFF}" dt="2024-11-30T04:02:01.732" v="8434" actId="6549"/>
        <pc:sldMkLst>
          <pc:docMk/>
          <pc:sldMk cId="1013004074" sldId="853"/>
        </pc:sldMkLst>
      </pc:sldChg>
      <pc:sldChg chg="addSp delSp modSp new mod ord">
        <pc:chgData name="Xiao Chen" userId="7b0a2564-c6e8-4e1f-9d1e-09e6bbee0be6" providerId="ADAL" clId="{1D9F8C59-C224-40A0-8D0A-07F1B2553DFF}" dt="2024-12-01T19:20:33.323" v="14080" actId="208"/>
        <pc:sldMkLst>
          <pc:docMk/>
          <pc:sldMk cId="945034603" sldId="854"/>
        </pc:sldMkLst>
      </pc:sldChg>
    </pc:docChg>
  </pc:docChgLst>
  <pc:docChgLst>
    <pc:chgData name="Xiao Chen" userId="7b0a2564-c6e8-4e1f-9d1e-09e6bbee0be6" providerId="ADAL" clId="{13F76409-AE2D-4220-9A07-71DDC62F9219}"/>
    <pc:docChg chg="undo custSel modSld">
      <pc:chgData name="Xiao Chen" userId="7b0a2564-c6e8-4e1f-9d1e-09e6bbee0be6" providerId="ADAL" clId="{13F76409-AE2D-4220-9A07-71DDC62F9219}" dt="2025-05-05T17:16:28.472" v="12" actId="1076"/>
      <pc:docMkLst>
        <pc:docMk/>
      </pc:docMkLst>
      <pc:sldChg chg="modSp">
        <pc:chgData name="Xiao Chen" userId="7b0a2564-c6e8-4e1f-9d1e-09e6bbee0be6" providerId="ADAL" clId="{13F76409-AE2D-4220-9A07-71DDC62F9219}" dt="2025-05-05T14:04:07.239" v="2" actId="1076"/>
        <pc:sldMkLst>
          <pc:docMk/>
          <pc:sldMk cId="3963386790" sldId="756"/>
        </pc:sldMkLst>
      </pc:sldChg>
      <pc:sldChg chg="modSp mod">
        <pc:chgData name="Xiao Chen" userId="7b0a2564-c6e8-4e1f-9d1e-09e6bbee0be6" providerId="ADAL" clId="{13F76409-AE2D-4220-9A07-71DDC62F9219}" dt="2025-05-05T14:09:29.812" v="3" actId="1076"/>
        <pc:sldMkLst>
          <pc:docMk/>
          <pc:sldMk cId="1715781710" sldId="762"/>
        </pc:sldMkLst>
      </pc:sldChg>
      <pc:sldChg chg="addSp modSp mod">
        <pc:chgData name="Xiao Chen" userId="7b0a2564-c6e8-4e1f-9d1e-09e6bbee0be6" providerId="ADAL" clId="{13F76409-AE2D-4220-9A07-71DDC62F9219}" dt="2025-05-05T17:16:28.472" v="12" actId="1076"/>
        <pc:sldMkLst>
          <pc:docMk/>
          <pc:sldMk cId="2930352507" sldId="767"/>
        </pc:sldMkLst>
      </pc:sldChg>
      <pc:sldChg chg="modSp mod">
        <pc:chgData name="Xiao Chen" userId="7b0a2564-c6e8-4e1f-9d1e-09e6bbee0be6" providerId="ADAL" clId="{13F76409-AE2D-4220-9A07-71DDC62F9219}" dt="2025-05-05T16:22:13.983" v="9" actId="14100"/>
        <pc:sldMkLst>
          <pc:docMk/>
          <pc:sldMk cId="2959400876" sldId="810"/>
        </pc:sldMkLst>
      </pc:sldChg>
      <pc:sldChg chg="modSp mod">
        <pc:chgData name="Xiao Chen" userId="7b0a2564-c6e8-4e1f-9d1e-09e6bbee0be6" providerId="ADAL" clId="{13F76409-AE2D-4220-9A07-71DDC62F9219}" dt="2025-05-05T15:01:34.663" v="5" actId="1076"/>
        <pc:sldMkLst>
          <pc:docMk/>
          <pc:sldMk cId="192705917" sldId="834"/>
        </pc:sldMkLst>
      </pc:sldChg>
      <pc:sldChg chg="modSp mod">
        <pc:chgData name="Xiao Chen" userId="7b0a2564-c6e8-4e1f-9d1e-09e6bbee0be6" providerId="ADAL" clId="{13F76409-AE2D-4220-9A07-71DDC62F9219}" dt="2025-05-05T15:31:51.544" v="7" actId="1076"/>
        <pc:sldMkLst>
          <pc:docMk/>
          <pc:sldMk cId="165116422" sldId="841"/>
        </pc:sldMkLst>
      </pc:sldChg>
    </pc:docChg>
  </pc:docChgLst>
  <pc:docChgLst>
    <pc:chgData name="Xiao Chen" userId="7b0a2564-c6e8-4e1f-9d1e-09e6bbee0be6" providerId="ADAL" clId="{AC1D58B4-2984-492D-A8D6-CBF86AB4693A}"/>
    <pc:docChg chg="undo redo custSel addSld delSld modSld sldOrd modMainMaster modNotesMaster">
      <pc:chgData name="Xiao Chen" userId="7b0a2564-c6e8-4e1f-9d1e-09e6bbee0be6" providerId="ADAL" clId="{AC1D58B4-2984-492D-A8D6-CBF86AB4693A}" dt="2025-09-03T13:54:15.017" v="7531" actId="1076"/>
      <pc:docMkLst>
        <pc:docMk/>
      </pc:docMkLst>
      <pc:sldChg chg="addSp delSp modSp mod modNotes">
        <pc:chgData name="Xiao Chen" userId="7b0a2564-c6e8-4e1f-9d1e-09e6bbee0be6" providerId="ADAL" clId="{AC1D58B4-2984-492D-A8D6-CBF86AB4693A}" dt="2025-08-21T03:29:38.396" v="582" actId="1076"/>
        <pc:sldMkLst>
          <pc:docMk/>
          <pc:sldMk cId="358048414" sldId="595"/>
        </pc:sldMkLst>
      </pc:sldChg>
      <pc:sldChg chg="modSp modNotes">
        <pc:chgData name="Xiao Chen" userId="7b0a2564-c6e8-4e1f-9d1e-09e6bbee0be6" providerId="ADAL" clId="{AC1D58B4-2984-492D-A8D6-CBF86AB4693A}" dt="2025-08-21T03:01:20.581" v="0"/>
        <pc:sldMkLst>
          <pc:docMk/>
          <pc:sldMk cId="549718176" sldId="620"/>
        </pc:sldMkLst>
      </pc:sldChg>
      <pc:sldChg chg="addSp delSp modSp mod modNotes">
        <pc:chgData name="Xiao Chen" userId="7b0a2564-c6e8-4e1f-9d1e-09e6bbee0be6" providerId="ADAL" clId="{AC1D58B4-2984-492D-A8D6-CBF86AB4693A}" dt="2025-09-03T03:03:30.439" v="4989" actId="20577"/>
        <pc:sldMkLst>
          <pc:docMk/>
          <pc:sldMk cId="4050020993" sldId="626"/>
        </pc:sldMkLst>
      </pc:sldChg>
      <pc:sldChg chg="modSp del modNotes">
        <pc:chgData name="Xiao Chen" userId="7b0a2564-c6e8-4e1f-9d1e-09e6bbee0be6" providerId="ADAL" clId="{AC1D58B4-2984-492D-A8D6-CBF86AB4693A}" dt="2025-08-21T03:07:17.012" v="169" actId="47"/>
        <pc:sldMkLst>
          <pc:docMk/>
          <pc:sldMk cId="3924878143" sldId="630"/>
        </pc:sldMkLst>
      </pc:sldChg>
      <pc:sldChg chg="modSp del modNotes">
        <pc:chgData name="Xiao Chen" userId="7b0a2564-c6e8-4e1f-9d1e-09e6bbee0be6" providerId="ADAL" clId="{AC1D58B4-2984-492D-A8D6-CBF86AB4693A}" dt="2025-08-21T03:41:56.254" v="932" actId="47"/>
        <pc:sldMkLst>
          <pc:docMk/>
          <pc:sldMk cId="2091705441" sldId="649"/>
        </pc:sldMkLst>
      </pc:sldChg>
      <pc:sldChg chg="modSp del modNotes">
        <pc:chgData name="Xiao Chen" userId="7b0a2564-c6e8-4e1f-9d1e-09e6bbee0be6" providerId="ADAL" clId="{AC1D58B4-2984-492D-A8D6-CBF86AB4693A}" dt="2025-08-21T03:41:56.254" v="932" actId="47"/>
        <pc:sldMkLst>
          <pc:docMk/>
          <pc:sldMk cId="3409843734" sldId="651"/>
        </pc:sldMkLst>
      </pc:sldChg>
      <pc:sldChg chg="modSp del modNotes">
        <pc:chgData name="Xiao Chen" userId="7b0a2564-c6e8-4e1f-9d1e-09e6bbee0be6" providerId="ADAL" clId="{AC1D58B4-2984-492D-A8D6-CBF86AB4693A}" dt="2025-08-21T03:41:56.254" v="932" actId="47"/>
        <pc:sldMkLst>
          <pc:docMk/>
          <pc:sldMk cId="1812291518" sldId="655"/>
        </pc:sldMkLst>
      </pc:sldChg>
      <pc:sldChg chg="modSp del modNotes">
        <pc:chgData name="Xiao Chen" userId="7b0a2564-c6e8-4e1f-9d1e-09e6bbee0be6" providerId="ADAL" clId="{AC1D58B4-2984-492D-A8D6-CBF86AB4693A}" dt="2025-08-21T03:41:56.254" v="932" actId="47"/>
        <pc:sldMkLst>
          <pc:docMk/>
          <pc:sldMk cId="4195926611" sldId="672"/>
        </pc:sldMkLst>
      </pc:sldChg>
      <pc:sldChg chg="modSp del modNotes">
        <pc:chgData name="Xiao Chen" userId="7b0a2564-c6e8-4e1f-9d1e-09e6bbee0be6" providerId="ADAL" clId="{AC1D58B4-2984-492D-A8D6-CBF86AB4693A}" dt="2025-08-21T03:41:56.254" v="932" actId="47"/>
        <pc:sldMkLst>
          <pc:docMk/>
          <pc:sldMk cId="1470705828" sldId="677"/>
        </pc:sldMkLst>
      </pc:sldChg>
      <pc:sldChg chg="modSp del modNotes">
        <pc:chgData name="Xiao Chen" userId="7b0a2564-c6e8-4e1f-9d1e-09e6bbee0be6" providerId="ADAL" clId="{AC1D58B4-2984-492D-A8D6-CBF86AB4693A}" dt="2025-08-21T03:41:56.254" v="932" actId="47"/>
        <pc:sldMkLst>
          <pc:docMk/>
          <pc:sldMk cId="1330184144" sldId="701"/>
        </pc:sldMkLst>
      </pc:sldChg>
      <pc:sldChg chg="modSp del modNotes">
        <pc:chgData name="Xiao Chen" userId="7b0a2564-c6e8-4e1f-9d1e-09e6bbee0be6" providerId="ADAL" clId="{AC1D58B4-2984-492D-A8D6-CBF86AB4693A}" dt="2025-08-21T03:41:56.254" v="932" actId="47"/>
        <pc:sldMkLst>
          <pc:docMk/>
          <pc:sldMk cId="1957330579" sldId="727"/>
        </pc:sldMkLst>
      </pc:sldChg>
      <pc:sldChg chg="modSp del modNotes">
        <pc:chgData name="Xiao Chen" userId="7b0a2564-c6e8-4e1f-9d1e-09e6bbee0be6" providerId="ADAL" clId="{AC1D58B4-2984-492D-A8D6-CBF86AB4693A}" dt="2025-08-21T03:41:56.254" v="932" actId="47"/>
        <pc:sldMkLst>
          <pc:docMk/>
          <pc:sldMk cId="3849391740" sldId="728"/>
        </pc:sldMkLst>
      </pc:sldChg>
      <pc:sldChg chg="modSp del modNotes">
        <pc:chgData name="Xiao Chen" userId="7b0a2564-c6e8-4e1f-9d1e-09e6bbee0be6" providerId="ADAL" clId="{AC1D58B4-2984-492D-A8D6-CBF86AB4693A}" dt="2025-08-21T03:41:56.254" v="932" actId="47"/>
        <pc:sldMkLst>
          <pc:docMk/>
          <pc:sldMk cId="1255433582" sldId="732"/>
        </pc:sldMkLst>
      </pc:sldChg>
      <pc:sldChg chg="modSp del modNotes">
        <pc:chgData name="Xiao Chen" userId="7b0a2564-c6e8-4e1f-9d1e-09e6bbee0be6" providerId="ADAL" clId="{AC1D58B4-2984-492D-A8D6-CBF86AB4693A}" dt="2025-08-21T03:41:56.254" v="932" actId="47"/>
        <pc:sldMkLst>
          <pc:docMk/>
          <pc:sldMk cId="2182792595" sldId="733"/>
        </pc:sldMkLst>
      </pc:sldChg>
      <pc:sldChg chg="modSp del modNotes">
        <pc:chgData name="Xiao Chen" userId="7b0a2564-c6e8-4e1f-9d1e-09e6bbee0be6" providerId="ADAL" clId="{AC1D58B4-2984-492D-A8D6-CBF86AB4693A}" dt="2025-08-21T03:41:56.254" v="932" actId="47"/>
        <pc:sldMkLst>
          <pc:docMk/>
          <pc:sldMk cId="1901199661" sldId="734"/>
        </pc:sldMkLst>
      </pc:sldChg>
      <pc:sldChg chg="modSp del modNotes">
        <pc:chgData name="Xiao Chen" userId="7b0a2564-c6e8-4e1f-9d1e-09e6bbee0be6" providerId="ADAL" clId="{AC1D58B4-2984-492D-A8D6-CBF86AB4693A}" dt="2025-08-21T03:41:56.254" v="932" actId="47"/>
        <pc:sldMkLst>
          <pc:docMk/>
          <pc:sldMk cId="2320119200" sldId="735"/>
        </pc:sldMkLst>
      </pc:sldChg>
      <pc:sldChg chg="modSp del modNotes">
        <pc:chgData name="Xiao Chen" userId="7b0a2564-c6e8-4e1f-9d1e-09e6bbee0be6" providerId="ADAL" clId="{AC1D58B4-2984-492D-A8D6-CBF86AB4693A}" dt="2025-08-21T03:41:56.254" v="932" actId="47"/>
        <pc:sldMkLst>
          <pc:docMk/>
          <pc:sldMk cId="3139640686" sldId="740"/>
        </pc:sldMkLst>
      </pc:sldChg>
      <pc:sldChg chg="modSp del modNotes">
        <pc:chgData name="Xiao Chen" userId="7b0a2564-c6e8-4e1f-9d1e-09e6bbee0be6" providerId="ADAL" clId="{AC1D58B4-2984-492D-A8D6-CBF86AB4693A}" dt="2025-08-21T03:41:56.254" v="932" actId="47"/>
        <pc:sldMkLst>
          <pc:docMk/>
          <pc:sldMk cId="58372343" sldId="745"/>
        </pc:sldMkLst>
      </pc:sldChg>
      <pc:sldChg chg="modSp del modNotes">
        <pc:chgData name="Xiao Chen" userId="7b0a2564-c6e8-4e1f-9d1e-09e6bbee0be6" providerId="ADAL" clId="{AC1D58B4-2984-492D-A8D6-CBF86AB4693A}" dt="2025-08-21T03:41:56.254" v="932" actId="47"/>
        <pc:sldMkLst>
          <pc:docMk/>
          <pc:sldMk cId="1727161194" sldId="747"/>
        </pc:sldMkLst>
      </pc:sldChg>
      <pc:sldChg chg="modSp del modNotes">
        <pc:chgData name="Xiao Chen" userId="7b0a2564-c6e8-4e1f-9d1e-09e6bbee0be6" providerId="ADAL" clId="{AC1D58B4-2984-492D-A8D6-CBF86AB4693A}" dt="2025-08-21T03:41:56.254" v="932" actId="47"/>
        <pc:sldMkLst>
          <pc:docMk/>
          <pc:sldMk cId="4201827245" sldId="750"/>
        </pc:sldMkLst>
      </pc:sldChg>
      <pc:sldChg chg="modSp del modNotes">
        <pc:chgData name="Xiao Chen" userId="7b0a2564-c6e8-4e1f-9d1e-09e6bbee0be6" providerId="ADAL" clId="{AC1D58B4-2984-492D-A8D6-CBF86AB4693A}" dt="2025-08-21T03:41:56.254" v="932" actId="47"/>
        <pc:sldMkLst>
          <pc:docMk/>
          <pc:sldMk cId="1732164297" sldId="751"/>
        </pc:sldMkLst>
      </pc:sldChg>
      <pc:sldChg chg="modSp del modNotes">
        <pc:chgData name="Xiao Chen" userId="7b0a2564-c6e8-4e1f-9d1e-09e6bbee0be6" providerId="ADAL" clId="{AC1D58B4-2984-492D-A8D6-CBF86AB4693A}" dt="2025-08-21T03:41:56.254" v="932" actId="47"/>
        <pc:sldMkLst>
          <pc:docMk/>
          <pc:sldMk cId="407037943" sldId="753"/>
        </pc:sldMkLst>
      </pc:sldChg>
      <pc:sldChg chg="modSp del modNotes">
        <pc:chgData name="Xiao Chen" userId="7b0a2564-c6e8-4e1f-9d1e-09e6bbee0be6" providerId="ADAL" clId="{AC1D58B4-2984-492D-A8D6-CBF86AB4693A}" dt="2025-08-21T03:41:56.254" v="932" actId="47"/>
        <pc:sldMkLst>
          <pc:docMk/>
          <pc:sldMk cId="862279806" sldId="754"/>
        </pc:sldMkLst>
      </pc:sldChg>
      <pc:sldChg chg="modSp del modNotes">
        <pc:chgData name="Xiao Chen" userId="7b0a2564-c6e8-4e1f-9d1e-09e6bbee0be6" providerId="ADAL" clId="{AC1D58B4-2984-492D-A8D6-CBF86AB4693A}" dt="2025-08-21T03:41:56.254" v="932" actId="47"/>
        <pc:sldMkLst>
          <pc:docMk/>
          <pc:sldMk cId="3963386790" sldId="756"/>
        </pc:sldMkLst>
      </pc:sldChg>
      <pc:sldChg chg="modSp del modNotes">
        <pc:chgData name="Xiao Chen" userId="7b0a2564-c6e8-4e1f-9d1e-09e6bbee0be6" providerId="ADAL" clId="{AC1D58B4-2984-492D-A8D6-CBF86AB4693A}" dt="2025-08-21T03:41:56.254" v="932" actId="47"/>
        <pc:sldMkLst>
          <pc:docMk/>
          <pc:sldMk cId="354487776" sldId="758"/>
        </pc:sldMkLst>
      </pc:sldChg>
      <pc:sldChg chg="modSp del modNotes">
        <pc:chgData name="Xiao Chen" userId="7b0a2564-c6e8-4e1f-9d1e-09e6bbee0be6" providerId="ADAL" clId="{AC1D58B4-2984-492D-A8D6-CBF86AB4693A}" dt="2025-08-21T03:41:56.254" v="932" actId="47"/>
        <pc:sldMkLst>
          <pc:docMk/>
          <pc:sldMk cId="1509512291" sldId="760"/>
        </pc:sldMkLst>
      </pc:sldChg>
      <pc:sldChg chg="modSp del modNotes">
        <pc:chgData name="Xiao Chen" userId="7b0a2564-c6e8-4e1f-9d1e-09e6bbee0be6" providerId="ADAL" clId="{AC1D58B4-2984-492D-A8D6-CBF86AB4693A}" dt="2025-08-21T03:41:56.254" v="932" actId="47"/>
        <pc:sldMkLst>
          <pc:docMk/>
          <pc:sldMk cId="1715781710" sldId="762"/>
        </pc:sldMkLst>
      </pc:sldChg>
      <pc:sldChg chg="modSp del modNotes">
        <pc:chgData name="Xiao Chen" userId="7b0a2564-c6e8-4e1f-9d1e-09e6bbee0be6" providerId="ADAL" clId="{AC1D58B4-2984-492D-A8D6-CBF86AB4693A}" dt="2025-08-21T03:41:56.254" v="932" actId="47"/>
        <pc:sldMkLst>
          <pc:docMk/>
          <pc:sldMk cId="519683485" sldId="763"/>
        </pc:sldMkLst>
      </pc:sldChg>
      <pc:sldChg chg="modSp del modNotes">
        <pc:chgData name="Xiao Chen" userId="7b0a2564-c6e8-4e1f-9d1e-09e6bbee0be6" providerId="ADAL" clId="{AC1D58B4-2984-492D-A8D6-CBF86AB4693A}" dt="2025-08-21T03:41:56.254" v="932" actId="47"/>
        <pc:sldMkLst>
          <pc:docMk/>
          <pc:sldMk cId="2930352507" sldId="767"/>
        </pc:sldMkLst>
      </pc:sldChg>
      <pc:sldChg chg="modSp del modNotes">
        <pc:chgData name="Xiao Chen" userId="7b0a2564-c6e8-4e1f-9d1e-09e6bbee0be6" providerId="ADAL" clId="{AC1D58B4-2984-492D-A8D6-CBF86AB4693A}" dt="2025-08-21T03:41:56.254" v="932" actId="47"/>
        <pc:sldMkLst>
          <pc:docMk/>
          <pc:sldMk cId="395673809" sldId="795"/>
        </pc:sldMkLst>
      </pc:sldChg>
      <pc:sldChg chg="modSp del modNotes">
        <pc:chgData name="Xiao Chen" userId="7b0a2564-c6e8-4e1f-9d1e-09e6bbee0be6" providerId="ADAL" clId="{AC1D58B4-2984-492D-A8D6-CBF86AB4693A}" dt="2025-08-21T03:41:56.254" v="932" actId="47"/>
        <pc:sldMkLst>
          <pc:docMk/>
          <pc:sldMk cId="3760137908" sldId="796"/>
        </pc:sldMkLst>
      </pc:sldChg>
      <pc:sldChg chg="modSp del modNotes">
        <pc:chgData name="Xiao Chen" userId="7b0a2564-c6e8-4e1f-9d1e-09e6bbee0be6" providerId="ADAL" clId="{AC1D58B4-2984-492D-A8D6-CBF86AB4693A}" dt="2025-08-21T03:41:56.254" v="932" actId="47"/>
        <pc:sldMkLst>
          <pc:docMk/>
          <pc:sldMk cId="2565075690" sldId="801"/>
        </pc:sldMkLst>
      </pc:sldChg>
      <pc:sldChg chg="modSp del modNotes">
        <pc:chgData name="Xiao Chen" userId="7b0a2564-c6e8-4e1f-9d1e-09e6bbee0be6" providerId="ADAL" clId="{AC1D58B4-2984-492D-A8D6-CBF86AB4693A}" dt="2025-08-21T03:41:56.254" v="932" actId="47"/>
        <pc:sldMkLst>
          <pc:docMk/>
          <pc:sldMk cId="3110810773" sldId="804"/>
        </pc:sldMkLst>
      </pc:sldChg>
      <pc:sldChg chg="modSp del modNotes">
        <pc:chgData name="Xiao Chen" userId="7b0a2564-c6e8-4e1f-9d1e-09e6bbee0be6" providerId="ADAL" clId="{AC1D58B4-2984-492D-A8D6-CBF86AB4693A}" dt="2025-08-21T03:41:56.254" v="932" actId="47"/>
        <pc:sldMkLst>
          <pc:docMk/>
          <pc:sldMk cId="276411491" sldId="805"/>
        </pc:sldMkLst>
      </pc:sldChg>
      <pc:sldChg chg="modSp del modNotes">
        <pc:chgData name="Xiao Chen" userId="7b0a2564-c6e8-4e1f-9d1e-09e6bbee0be6" providerId="ADAL" clId="{AC1D58B4-2984-492D-A8D6-CBF86AB4693A}" dt="2025-08-21T03:41:56.254" v="932" actId="47"/>
        <pc:sldMkLst>
          <pc:docMk/>
          <pc:sldMk cId="2959400876" sldId="810"/>
        </pc:sldMkLst>
      </pc:sldChg>
      <pc:sldChg chg="modSp del modNotes">
        <pc:chgData name="Xiao Chen" userId="7b0a2564-c6e8-4e1f-9d1e-09e6bbee0be6" providerId="ADAL" clId="{AC1D58B4-2984-492D-A8D6-CBF86AB4693A}" dt="2025-08-21T03:41:56.254" v="932" actId="47"/>
        <pc:sldMkLst>
          <pc:docMk/>
          <pc:sldMk cId="2084564322" sldId="811"/>
        </pc:sldMkLst>
      </pc:sldChg>
      <pc:sldChg chg="modSp del modNotes">
        <pc:chgData name="Xiao Chen" userId="7b0a2564-c6e8-4e1f-9d1e-09e6bbee0be6" providerId="ADAL" clId="{AC1D58B4-2984-492D-A8D6-CBF86AB4693A}" dt="2025-08-21T03:07:19.480" v="170" actId="47"/>
        <pc:sldMkLst>
          <pc:docMk/>
          <pc:sldMk cId="115867008" sldId="816"/>
        </pc:sldMkLst>
      </pc:sldChg>
      <pc:sldChg chg="modSp del">
        <pc:chgData name="Xiao Chen" userId="7b0a2564-c6e8-4e1f-9d1e-09e6bbee0be6" providerId="ADAL" clId="{AC1D58B4-2984-492D-A8D6-CBF86AB4693A}" dt="2025-08-21T03:41:56.254" v="932" actId="47"/>
        <pc:sldMkLst>
          <pc:docMk/>
          <pc:sldMk cId="537059481" sldId="820"/>
        </pc:sldMkLst>
      </pc:sldChg>
      <pc:sldChg chg="modSp del modNotes">
        <pc:chgData name="Xiao Chen" userId="7b0a2564-c6e8-4e1f-9d1e-09e6bbee0be6" providerId="ADAL" clId="{AC1D58B4-2984-492D-A8D6-CBF86AB4693A}" dt="2025-08-21T03:41:56.254" v="932" actId="47"/>
        <pc:sldMkLst>
          <pc:docMk/>
          <pc:sldMk cId="92982646" sldId="821"/>
        </pc:sldMkLst>
      </pc:sldChg>
      <pc:sldChg chg="modSp del modNotes">
        <pc:chgData name="Xiao Chen" userId="7b0a2564-c6e8-4e1f-9d1e-09e6bbee0be6" providerId="ADAL" clId="{AC1D58B4-2984-492D-A8D6-CBF86AB4693A}" dt="2025-08-21T03:41:56.254" v="932" actId="47"/>
        <pc:sldMkLst>
          <pc:docMk/>
          <pc:sldMk cId="2515492224" sldId="823"/>
        </pc:sldMkLst>
      </pc:sldChg>
      <pc:sldChg chg="modSp del modNotes">
        <pc:chgData name="Xiao Chen" userId="7b0a2564-c6e8-4e1f-9d1e-09e6bbee0be6" providerId="ADAL" clId="{AC1D58B4-2984-492D-A8D6-CBF86AB4693A}" dt="2025-08-21T03:41:56.254" v="932" actId="47"/>
        <pc:sldMkLst>
          <pc:docMk/>
          <pc:sldMk cId="3153642965" sldId="824"/>
        </pc:sldMkLst>
      </pc:sldChg>
      <pc:sldChg chg="modSp del modNotes">
        <pc:chgData name="Xiao Chen" userId="7b0a2564-c6e8-4e1f-9d1e-09e6bbee0be6" providerId="ADAL" clId="{AC1D58B4-2984-492D-A8D6-CBF86AB4693A}" dt="2025-08-21T03:41:56.254" v="932" actId="47"/>
        <pc:sldMkLst>
          <pc:docMk/>
          <pc:sldMk cId="2689501616" sldId="826"/>
        </pc:sldMkLst>
      </pc:sldChg>
      <pc:sldChg chg="modSp del modNotes">
        <pc:chgData name="Xiao Chen" userId="7b0a2564-c6e8-4e1f-9d1e-09e6bbee0be6" providerId="ADAL" clId="{AC1D58B4-2984-492D-A8D6-CBF86AB4693A}" dt="2025-08-21T03:41:56.254" v="932" actId="47"/>
        <pc:sldMkLst>
          <pc:docMk/>
          <pc:sldMk cId="4291222781" sldId="828"/>
        </pc:sldMkLst>
      </pc:sldChg>
      <pc:sldChg chg="modSp del modNotes">
        <pc:chgData name="Xiao Chen" userId="7b0a2564-c6e8-4e1f-9d1e-09e6bbee0be6" providerId="ADAL" clId="{AC1D58B4-2984-492D-A8D6-CBF86AB4693A}" dt="2025-08-21T03:41:56.254" v="932" actId="47"/>
        <pc:sldMkLst>
          <pc:docMk/>
          <pc:sldMk cId="901503601" sldId="829"/>
        </pc:sldMkLst>
      </pc:sldChg>
      <pc:sldChg chg="modSp del modNotes">
        <pc:chgData name="Xiao Chen" userId="7b0a2564-c6e8-4e1f-9d1e-09e6bbee0be6" providerId="ADAL" clId="{AC1D58B4-2984-492D-A8D6-CBF86AB4693A}" dt="2025-08-21T03:41:56.254" v="932" actId="47"/>
        <pc:sldMkLst>
          <pc:docMk/>
          <pc:sldMk cId="1380193442" sldId="830"/>
        </pc:sldMkLst>
      </pc:sldChg>
      <pc:sldChg chg="modSp del modNotes">
        <pc:chgData name="Xiao Chen" userId="7b0a2564-c6e8-4e1f-9d1e-09e6bbee0be6" providerId="ADAL" clId="{AC1D58B4-2984-492D-A8D6-CBF86AB4693A}" dt="2025-08-21T03:41:56.254" v="932" actId="47"/>
        <pc:sldMkLst>
          <pc:docMk/>
          <pc:sldMk cId="214056290" sldId="832"/>
        </pc:sldMkLst>
      </pc:sldChg>
      <pc:sldChg chg="modSp del modNotes">
        <pc:chgData name="Xiao Chen" userId="7b0a2564-c6e8-4e1f-9d1e-09e6bbee0be6" providerId="ADAL" clId="{AC1D58B4-2984-492D-A8D6-CBF86AB4693A}" dt="2025-08-21T03:41:56.254" v="932" actId="47"/>
        <pc:sldMkLst>
          <pc:docMk/>
          <pc:sldMk cId="1585492099" sldId="833"/>
        </pc:sldMkLst>
      </pc:sldChg>
      <pc:sldChg chg="modSp del modNotes">
        <pc:chgData name="Xiao Chen" userId="7b0a2564-c6e8-4e1f-9d1e-09e6bbee0be6" providerId="ADAL" clId="{AC1D58B4-2984-492D-A8D6-CBF86AB4693A}" dt="2025-08-21T03:41:56.254" v="932" actId="47"/>
        <pc:sldMkLst>
          <pc:docMk/>
          <pc:sldMk cId="192705917" sldId="834"/>
        </pc:sldMkLst>
      </pc:sldChg>
      <pc:sldChg chg="modSp del modNotes">
        <pc:chgData name="Xiao Chen" userId="7b0a2564-c6e8-4e1f-9d1e-09e6bbee0be6" providerId="ADAL" clId="{AC1D58B4-2984-492D-A8D6-CBF86AB4693A}" dt="2025-08-21T03:41:56.254" v="932" actId="47"/>
        <pc:sldMkLst>
          <pc:docMk/>
          <pc:sldMk cId="2677488766" sldId="836"/>
        </pc:sldMkLst>
      </pc:sldChg>
      <pc:sldChg chg="modSp del modNotes">
        <pc:chgData name="Xiao Chen" userId="7b0a2564-c6e8-4e1f-9d1e-09e6bbee0be6" providerId="ADAL" clId="{AC1D58B4-2984-492D-A8D6-CBF86AB4693A}" dt="2025-08-21T03:41:56.254" v="932" actId="47"/>
        <pc:sldMkLst>
          <pc:docMk/>
          <pc:sldMk cId="1447246248" sldId="837"/>
        </pc:sldMkLst>
      </pc:sldChg>
      <pc:sldChg chg="modSp del modNotes">
        <pc:chgData name="Xiao Chen" userId="7b0a2564-c6e8-4e1f-9d1e-09e6bbee0be6" providerId="ADAL" clId="{AC1D58B4-2984-492D-A8D6-CBF86AB4693A}" dt="2025-08-21T03:41:56.254" v="932" actId="47"/>
        <pc:sldMkLst>
          <pc:docMk/>
          <pc:sldMk cId="3612751722" sldId="838"/>
        </pc:sldMkLst>
      </pc:sldChg>
      <pc:sldChg chg="modSp del modNotes">
        <pc:chgData name="Xiao Chen" userId="7b0a2564-c6e8-4e1f-9d1e-09e6bbee0be6" providerId="ADAL" clId="{AC1D58B4-2984-492D-A8D6-CBF86AB4693A}" dt="2025-08-21T03:41:56.254" v="932" actId="47"/>
        <pc:sldMkLst>
          <pc:docMk/>
          <pc:sldMk cId="3346245861" sldId="839"/>
        </pc:sldMkLst>
      </pc:sldChg>
      <pc:sldChg chg="modSp del modNotes">
        <pc:chgData name="Xiao Chen" userId="7b0a2564-c6e8-4e1f-9d1e-09e6bbee0be6" providerId="ADAL" clId="{AC1D58B4-2984-492D-A8D6-CBF86AB4693A}" dt="2025-08-21T03:41:56.254" v="932" actId="47"/>
        <pc:sldMkLst>
          <pc:docMk/>
          <pc:sldMk cId="165116422" sldId="841"/>
        </pc:sldMkLst>
      </pc:sldChg>
      <pc:sldChg chg="modSp del modNotes">
        <pc:chgData name="Xiao Chen" userId="7b0a2564-c6e8-4e1f-9d1e-09e6bbee0be6" providerId="ADAL" clId="{AC1D58B4-2984-492D-A8D6-CBF86AB4693A}" dt="2025-08-21T03:41:56.254" v="932" actId="47"/>
        <pc:sldMkLst>
          <pc:docMk/>
          <pc:sldMk cId="3933664467" sldId="842"/>
        </pc:sldMkLst>
      </pc:sldChg>
      <pc:sldChg chg="modSp del modNotes">
        <pc:chgData name="Xiao Chen" userId="7b0a2564-c6e8-4e1f-9d1e-09e6bbee0be6" providerId="ADAL" clId="{AC1D58B4-2984-492D-A8D6-CBF86AB4693A}" dt="2025-08-21T03:41:56.254" v="932" actId="47"/>
        <pc:sldMkLst>
          <pc:docMk/>
          <pc:sldMk cId="3372559211" sldId="845"/>
        </pc:sldMkLst>
      </pc:sldChg>
      <pc:sldChg chg="modSp del modNotes">
        <pc:chgData name="Xiao Chen" userId="7b0a2564-c6e8-4e1f-9d1e-09e6bbee0be6" providerId="ADAL" clId="{AC1D58B4-2984-492D-A8D6-CBF86AB4693A}" dt="2025-08-21T03:41:56.254" v="932" actId="47"/>
        <pc:sldMkLst>
          <pc:docMk/>
          <pc:sldMk cId="3363870478" sldId="846"/>
        </pc:sldMkLst>
      </pc:sldChg>
      <pc:sldChg chg="modSp del modNotes">
        <pc:chgData name="Xiao Chen" userId="7b0a2564-c6e8-4e1f-9d1e-09e6bbee0be6" providerId="ADAL" clId="{AC1D58B4-2984-492D-A8D6-CBF86AB4693A}" dt="2025-08-21T03:41:56.254" v="932" actId="47"/>
        <pc:sldMkLst>
          <pc:docMk/>
          <pc:sldMk cId="2965683526" sldId="848"/>
        </pc:sldMkLst>
      </pc:sldChg>
      <pc:sldChg chg="modSp del modNotes">
        <pc:chgData name="Xiao Chen" userId="7b0a2564-c6e8-4e1f-9d1e-09e6bbee0be6" providerId="ADAL" clId="{AC1D58B4-2984-492D-A8D6-CBF86AB4693A}" dt="2025-08-21T03:41:56.254" v="932" actId="47"/>
        <pc:sldMkLst>
          <pc:docMk/>
          <pc:sldMk cId="938769289" sldId="849"/>
        </pc:sldMkLst>
      </pc:sldChg>
      <pc:sldChg chg="modSp del modNotes">
        <pc:chgData name="Xiao Chen" userId="7b0a2564-c6e8-4e1f-9d1e-09e6bbee0be6" providerId="ADAL" clId="{AC1D58B4-2984-492D-A8D6-CBF86AB4693A}" dt="2025-08-21T03:41:56.254" v="932" actId="47"/>
        <pc:sldMkLst>
          <pc:docMk/>
          <pc:sldMk cId="2144564879" sldId="850"/>
        </pc:sldMkLst>
      </pc:sldChg>
      <pc:sldChg chg="modSp del modNotes">
        <pc:chgData name="Xiao Chen" userId="7b0a2564-c6e8-4e1f-9d1e-09e6bbee0be6" providerId="ADAL" clId="{AC1D58B4-2984-492D-A8D6-CBF86AB4693A}" dt="2025-08-21T03:41:56.254" v="932" actId="47"/>
        <pc:sldMkLst>
          <pc:docMk/>
          <pc:sldMk cId="3874910924" sldId="851"/>
        </pc:sldMkLst>
      </pc:sldChg>
      <pc:sldChg chg="modSp del modNotes">
        <pc:chgData name="Xiao Chen" userId="7b0a2564-c6e8-4e1f-9d1e-09e6bbee0be6" providerId="ADAL" clId="{AC1D58B4-2984-492D-A8D6-CBF86AB4693A}" dt="2025-08-21T03:41:56.254" v="932" actId="47"/>
        <pc:sldMkLst>
          <pc:docMk/>
          <pc:sldMk cId="1423787324" sldId="852"/>
        </pc:sldMkLst>
      </pc:sldChg>
      <pc:sldChg chg="modSp del modNotes">
        <pc:chgData name="Xiao Chen" userId="7b0a2564-c6e8-4e1f-9d1e-09e6bbee0be6" providerId="ADAL" clId="{AC1D58B4-2984-492D-A8D6-CBF86AB4693A}" dt="2025-08-21T03:41:56.254" v="932" actId="47"/>
        <pc:sldMkLst>
          <pc:docMk/>
          <pc:sldMk cId="384046630" sldId="853"/>
        </pc:sldMkLst>
      </pc:sldChg>
      <pc:sldChg chg="addSp delSp modSp add mod">
        <pc:chgData name="Xiao Chen" userId="7b0a2564-c6e8-4e1f-9d1e-09e6bbee0be6" providerId="ADAL" clId="{AC1D58B4-2984-492D-A8D6-CBF86AB4693A}" dt="2025-09-03T13:50:15.161" v="7439" actId="22"/>
        <pc:sldMkLst>
          <pc:docMk/>
          <pc:sldMk cId="912785563" sldId="854"/>
        </pc:sldMkLst>
      </pc:sldChg>
      <pc:sldChg chg="addSp delSp modSp add mod ord">
        <pc:chgData name="Xiao Chen" userId="7b0a2564-c6e8-4e1f-9d1e-09e6bbee0be6" providerId="ADAL" clId="{AC1D58B4-2984-492D-A8D6-CBF86AB4693A}" dt="2025-09-03T13:52:57.232" v="7499" actId="1076"/>
        <pc:sldMkLst>
          <pc:docMk/>
          <pc:sldMk cId="1152856839" sldId="855"/>
        </pc:sldMkLst>
      </pc:sldChg>
      <pc:sldChg chg="addSp delSp modSp add mod ord">
        <pc:chgData name="Xiao Chen" userId="7b0a2564-c6e8-4e1f-9d1e-09e6bbee0be6" providerId="ADAL" clId="{AC1D58B4-2984-492D-A8D6-CBF86AB4693A}" dt="2025-09-02T20:57:32.815" v="3924" actId="1076"/>
        <pc:sldMkLst>
          <pc:docMk/>
          <pc:sldMk cId="2262412804" sldId="856"/>
        </pc:sldMkLst>
      </pc:sldChg>
      <pc:sldChg chg="addSp delSp modSp add del mod">
        <pc:chgData name="Xiao Chen" userId="7b0a2564-c6e8-4e1f-9d1e-09e6bbee0be6" providerId="ADAL" clId="{AC1D58B4-2984-492D-A8D6-CBF86AB4693A}" dt="2025-08-21T04:03:11.550" v="1568"/>
        <pc:sldMkLst>
          <pc:docMk/>
          <pc:sldMk cId="1789254901" sldId="857"/>
        </pc:sldMkLst>
      </pc:sldChg>
      <pc:sldChg chg="delSp modSp add del mod">
        <pc:chgData name="Xiao Chen" userId="7b0a2564-c6e8-4e1f-9d1e-09e6bbee0be6" providerId="ADAL" clId="{AC1D58B4-2984-492D-A8D6-CBF86AB4693A}" dt="2025-08-21T04:23:05.750" v="2365" actId="47"/>
        <pc:sldMkLst>
          <pc:docMk/>
          <pc:sldMk cId="4099352673" sldId="857"/>
        </pc:sldMkLst>
      </pc:sldChg>
      <pc:sldChg chg="addSp delSp modSp add mod">
        <pc:chgData name="Xiao Chen" userId="7b0a2564-c6e8-4e1f-9d1e-09e6bbee0be6" providerId="ADAL" clId="{AC1D58B4-2984-492D-A8D6-CBF86AB4693A}" dt="2025-09-03T04:04:33.502" v="6723" actId="20577"/>
        <pc:sldMkLst>
          <pc:docMk/>
          <pc:sldMk cId="1033503194" sldId="858"/>
        </pc:sldMkLst>
      </pc:sldChg>
      <pc:sldChg chg="addSp delSp modSp add del mod ord">
        <pc:chgData name="Xiao Chen" userId="7b0a2564-c6e8-4e1f-9d1e-09e6bbee0be6" providerId="ADAL" clId="{AC1D58B4-2984-492D-A8D6-CBF86AB4693A}" dt="2025-09-03T03:51:30.338" v="6022" actId="47"/>
        <pc:sldMkLst>
          <pc:docMk/>
          <pc:sldMk cId="20393426" sldId="859"/>
        </pc:sldMkLst>
      </pc:sldChg>
      <pc:sldChg chg="delSp modSp add del mod">
        <pc:chgData name="Xiao Chen" userId="7b0a2564-c6e8-4e1f-9d1e-09e6bbee0be6" providerId="ADAL" clId="{AC1D58B4-2984-492D-A8D6-CBF86AB4693A}" dt="2025-08-21T04:28:30.886" v="2527" actId="47"/>
        <pc:sldMkLst>
          <pc:docMk/>
          <pc:sldMk cId="1823678116" sldId="860"/>
        </pc:sldMkLst>
      </pc:sldChg>
      <pc:sldChg chg="addSp delSp modSp add mod">
        <pc:chgData name="Xiao Chen" userId="7b0a2564-c6e8-4e1f-9d1e-09e6bbee0be6" providerId="ADAL" clId="{AC1D58B4-2984-492D-A8D6-CBF86AB4693A}" dt="2025-09-03T03:26:26.924" v="5447" actId="1076"/>
        <pc:sldMkLst>
          <pc:docMk/>
          <pc:sldMk cId="3457579057" sldId="861"/>
        </pc:sldMkLst>
      </pc:sldChg>
      <pc:sldChg chg="addSp delSp modSp add mod">
        <pc:chgData name="Xiao Chen" userId="7b0a2564-c6e8-4e1f-9d1e-09e6bbee0be6" providerId="ADAL" clId="{AC1D58B4-2984-492D-A8D6-CBF86AB4693A}" dt="2025-09-03T04:10:18.754" v="6895" actId="1076"/>
        <pc:sldMkLst>
          <pc:docMk/>
          <pc:sldMk cId="1507628845" sldId="862"/>
        </pc:sldMkLst>
      </pc:sldChg>
      <pc:sldChg chg="addSp delSp modSp add mod">
        <pc:chgData name="Xiao Chen" userId="7b0a2564-c6e8-4e1f-9d1e-09e6bbee0be6" providerId="ADAL" clId="{AC1D58B4-2984-492D-A8D6-CBF86AB4693A}" dt="2025-09-03T03:30:09.090" v="5456" actId="20577"/>
        <pc:sldMkLst>
          <pc:docMk/>
          <pc:sldMk cId="2560768611" sldId="863"/>
        </pc:sldMkLst>
      </pc:sldChg>
      <pc:sldChg chg="addSp delSp modSp add mod">
        <pc:chgData name="Xiao Chen" userId="7b0a2564-c6e8-4e1f-9d1e-09e6bbee0be6" providerId="ADAL" clId="{AC1D58B4-2984-492D-A8D6-CBF86AB4693A}" dt="2025-09-03T04:13:13.912" v="7003" actId="6549"/>
        <pc:sldMkLst>
          <pc:docMk/>
          <pc:sldMk cId="3886840684" sldId="864"/>
        </pc:sldMkLst>
      </pc:sldChg>
      <pc:sldChg chg="addSp delSp modSp add mod">
        <pc:chgData name="Xiao Chen" userId="7b0a2564-c6e8-4e1f-9d1e-09e6bbee0be6" providerId="ADAL" clId="{AC1D58B4-2984-492D-A8D6-CBF86AB4693A}" dt="2025-09-03T13:54:15.017" v="7531" actId="1076"/>
        <pc:sldMkLst>
          <pc:docMk/>
          <pc:sldMk cId="1265504965" sldId="865"/>
        </pc:sldMkLst>
      </pc:sldChg>
      <pc:sldChg chg="addSp delSp modSp add del mod">
        <pc:chgData name="Xiao Chen" userId="7b0a2564-c6e8-4e1f-9d1e-09e6bbee0be6" providerId="ADAL" clId="{AC1D58B4-2984-492D-A8D6-CBF86AB4693A}" dt="2025-09-02T21:00:10.157" v="4115" actId="47"/>
        <pc:sldMkLst>
          <pc:docMk/>
          <pc:sldMk cId="899355346" sldId="866"/>
        </pc:sldMkLst>
      </pc:sldChg>
      <pc:sldChg chg="addSp modSp add mod">
        <pc:chgData name="Xiao Chen" userId="7b0a2564-c6e8-4e1f-9d1e-09e6bbee0be6" providerId="ADAL" clId="{AC1D58B4-2984-492D-A8D6-CBF86AB4693A}" dt="2025-09-03T13:48:13.811" v="7429" actId="20577"/>
        <pc:sldMkLst>
          <pc:docMk/>
          <pc:sldMk cId="1343155111" sldId="867"/>
        </pc:sldMkLst>
      </pc:sldChg>
      <pc:sldChg chg="delSp add del mod">
        <pc:chgData name="Xiao Chen" userId="7b0a2564-c6e8-4e1f-9d1e-09e6bbee0be6" providerId="ADAL" clId="{AC1D58B4-2984-492D-A8D6-CBF86AB4693A}" dt="2025-09-02T20:59:53.669" v="4109" actId="47"/>
        <pc:sldMkLst>
          <pc:docMk/>
          <pc:sldMk cId="458920528" sldId="868"/>
        </pc:sldMkLst>
      </pc:sldChg>
      <pc:sldChg chg="addSp modSp add del mod">
        <pc:chgData name="Xiao Chen" userId="7b0a2564-c6e8-4e1f-9d1e-09e6bbee0be6" providerId="ADAL" clId="{AC1D58B4-2984-492D-A8D6-CBF86AB4693A}" dt="2025-09-03T03:17:05.057" v="5395" actId="47"/>
        <pc:sldMkLst>
          <pc:docMk/>
          <pc:sldMk cId="964270642" sldId="869"/>
        </pc:sldMkLst>
      </pc:sldChg>
      <pc:sldChg chg="addSp delSp modSp add del mod">
        <pc:chgData name="Xiao Chen" userId="7b0a2564-c6e8-4e1f-9d1e-09e6bbee0be6" providerId="ADAL" clId="{AC1D58B4-2984-492D-A8D6-CBF86AB4693A}" dt="2025-09-03T03:18:28.608" v="5430" actId="47"/>
        <pc:sldMkLst>
          <pc:docMk/>
          <pc:sldMk cId="875515612" sldId="870"/>
        </pc:sldMkLst>
      </pc:sldChg>
      <pc:sldChg chg="modSp add del mod">
        <pc:chgData name="Xiao Chen" userId="7b0a2564-c6e8-4e1f-9d1e-09e6bbee0be6" providerId="ADAL" clId="{AC1D58B4-2984-492D-A8D6-CBF86AB4693A}" dt="2025-09-03T02:39:16.593" v="4533" actId="47"/>
        <pc:sldMkLst>
          <pc:docMk/>
          <pc:sldMk cId="1413085463" sldId="870"/>
        </pc:sldMkLst>
      </pc:sldChg>
      <pc:sldChg chg="delSp modSp add mod">
        <pc:chgData name="Xiao Chen" userId="7b0a2564-c6e8-4e1f-9d1e-09e6bbee0be6" providerId="ADAL" clId="{AC1D58B4-2984-492D-A8D6-CBF86AB4693A}" dt="2025-09-03T04:13:27.657" v="7004" actId="1076"/>
        <pc:sldMkLst>
          <pc:docMk/>
          <pc:sldMk cId="3106065975" sldId="871"/>
        </pc:sldMkLst>
      </pc:sldChg>
      <pc:sldChg chg="delSp modSp add del mod">
        <pc:chgData name="Xiao Chen" userId="7b0a2564-c6e8-4e1f-9d1e-09e6bbee0be6" providerId="ADAL" clId="{AC1D58B4-2984-492D-A8D6-CBF86AB4693A}" dt="2025-09-03T04:03:01.124" v="6695" actId="47"/>
        <pc:sldMkLst>
          <pc:docMk/>
          <pc:sldMk cId="820305904" sldId="872"/>
        </pc:sldMkLst>
      </pc:sldChg>
      <pc:sldChg chg="addSp delSp modSp add mod">
        <pc:chgData name="Xiao Chen" userId="7b0a2564-c6e8-4e1f-9d1e-09e6bbee0be6" providerId="ADAL" clId="{AC1D58B4-2984-492D-A8D6-CBF86AB4693A}" dt="2025-09-03T13:53:37.675" v="7527" actId="20577"/>
        <pc:sldMkLst>
          <pc:docMk/>
          <pc:sldMk cId="3577928826" sldId="873"/>
        </pc:sldMkLst>
      </pc:sldChg>
      <pc:sldChg chg="addSp delSp modSp add del mod">
        <pc:chgData name="Xiao Chen" userId="7b0a2564-c6e8-4e1f-9d1e-09e6bbee0be6" providerId="ADAL" clId="{AC1D58B4-2984-492D-A8D6-CBF86AB4693A}" dt="2025-09-03T03:49:04.843" v="5989" actId="47"/>
        <pc:sldMkLst>
          <pc:docMk/>
          <pc:sldMk cId="3939105977" sldId="874"/>
        </pc:sldMkLst>
      </pc:sldChg>
      <pc:sldMasterChg chg="modSp modSldLayout">
        <pc:chgData name="Xiao Chen" userId="7b0a2564-c6e8-4e1f-9d1e-09e6bbee0be6" providerId="ADAL" clId="{AC1D58B4-2984-492D-A8D6-CBF86AB4693A}" dt="2025-08-21T03:01:20.581" v="0"/>
        <pc:sldMasterMkLst>
          <pc:docMk/>
          <pc:sldMasterMk cId="4116718542" sldId="2147483828"/>
        </pc:sldMasterMkLst>
        <pc:sldLayoutChg chg="modSp">
          <pc:chgData name="Xiao Chen" userId="7b0a2564-c6e8-4e1f-9d1e-09e6bbee0be6" providerId="ADAL" clId="{AC1D58B4-2984-492D-A8D6-CBF86AB4693A}" dt="2025-08-21T03:01:20.581" v="0"/>
          <pc:sldLayoutMkLst>
            <pc:docMk/>
            <pc:sldMasterMk cId="4116718542" sldId="2147483828"/>
            <pc:sldLayoutMk cId="1491265330" sldId="2147483829"/>
          </pc:sldLayoutMkLst>
        </pc:sldLayoutChg>
        <pc:sldLayoutChg chg="modSp">
          <pc:chgData name="Xiao Chen" userId="7b0a2564-c6e8-4e1f-9d1e-09e6bbee0be6" providerId="ADAL" clId="{AC1D58B4-2984-492D-A8D6-CBF86AB4693A}" dt="2025-08-21T03:01:20.581" v="0"/>
          <pc:sldLayoutMkLst>
            <pc:docMk/>
            <pc:sldMasterMk cId="4116718542" sldId="2147483828"/>
            <pc:sldLayoutMk cId="3199812738" sldId="2147483831"/>
          </pc:sldLayoutMkLst>
        </pc:sldLayoutChg>
        <pc:sldLayoutChg chg="modSp">
          <pc:chgData name="Xiao Chen" userId="7b0a2564-c6e8-4e1f-9d1e-09e6bbee0be6" providerId="ADAL" clId="{AC1D58B4-2984-492D-A8D6-CBF86AB4693A}" dt="2025-08-21T03:01:20.581" v="0"/>
          <pc:sldLayoutMkLst>
            <pc:docMk/>
            <pc:sldMasterMk cId="4116718542" sldId="2147483828"/>
            <pc:sldLayoutMk cId="1767078418" sldId="2147483832"/>
          </pc:sldLayoutMkLst>
        </pc:sldLayoutChg>
        <pc:sldLayoutChg chg="modSp">
          <pc:chgData name="Xiao Chen" userId="7b0a2564-c6e8-4e1f-9d1e-09e6bbee0be6" providerId="ADAL" clId="{AC1D58B4-2984-492D-A8D6-CBF86AB4693A}" dt="2025-08-21T03:01:20.581" v="0"/>
          <pc:sldLayoutMkLst>
            <pc:docMk/>
            <pc:sldMasterMk cId="4116718542" sldId="2147483828"/>
            <pc:sldLayoutMk cId="2158395841" sldId="2147483833"/>
          </pc:sldLayoutMkLst>
        </pc:sldLayoutChg>
        <pc:sldLayoutChg chg="modSp">
          <pc:chgData name="Xiao Chen" userId="7b0a2564-c6e8-4e1f-9d1e-09e6bbee0be6" providerId="ADAL" clId="{AC1D58B4-2984-492D-A8D6-CBF86AB4693A}" dt="2025-08-21T03:01:20.581" v="0"/>
          <pc:sldLayoutMkLst>
            <pc:docMk/>
            <pc:sldMasterMk cId="4116718542" sldId="2147483828"/>
            <pc:sldLayoutMk cId="3064888038" sldId="2147483836"/>
          </pc:sldLayoutMkLst>
        </pc:sldLayoutChg>
        <pc:sldLayoutChg chg="modSp">
          <pc:chgData name="Xiao Chen" userId="7b0a2564-c6e8-4e1f-9d1e-09e6bbee0be6" providerId="ADAL" clId="{AC1D58B4-2984-492D-A8D6-CBF86AB4693A}" dt="2025-08-21T03:01:20.581" v="0"/>
          <pc:sldLayoutMkLst>
            <pc:docMk/>
            <pc:sldMasterMk cId="4116718542" sldId="2147483828"/>
            <pc:sldLayoutMk cId="3243845927" sldId="2147483837"/>
          </pc:sldLayoutMkLst>
        </pc:sldLayoutChg>
        <pc:sldLayoutChg chg="modSp">
          <pc:chgData name="Xiao Chen" userId="7b0a2564-c6e8-4e1f-9d1e-09e6bbee0be6" providerId="ADAL" clId="{AC1D58B4-2984-492D-A8D6-CBF86AB4693A}" dt="2025-08-21T03:01:20.581" v="0"/>
          <pc:sldLayoutMkLst>
            <pc:docMk/>
            <pc:sldMasterMk cId="4116718542" sldId="2147483828"/>
            <pc:sldLayoutMk cId="2873213987" sldId="2147483839"/>
          </pc:sldLayoutMkLst>
        </pc:sldLayoutChg>
      </pc:sldMasterChg>
      <pc:sldMasterChg chg="modSp modSldLayout">
        <pc:chgData name="Xiao Chen" userId="7b0a2564-c6e8-4e1f-9d1e-09e6bbee0be6" providerId="ADAL" clId="{AC1D58B4-2984-492D-A8D6-CBF86AB4693A}" dt="2025-08-21T03:01:20.581" v="0"/>
        <pc:sldMasterMkLst>
          <pc:docMk/>
          <pc:sldMasterMk cId="3831915310" sldId="2147483840"/>
        </pc:sldMasterMkLst>
        <pc:sldLayoutChg chg="modSp">
          <pc:chgData name="Xiao Chen" userId="7b0a2564-c6e8-4e1f-9d1e-09e6bbee0be6" providerId="ADAL" clId="{AC1D58B4-2984-492D-A8D6-CBF86AB4693A}" dt="2025-08-21T03:01:20.581" v="0"/>
          <pc:sldLayoutMkLst>
            <pc:docMk/>
            <pc:sldMasterMk cId="3831915310" sldId="2147483840"/>
            <pc:sldLayoutMk cId="3719300135" sldId="2147483841"/>
          </pc:sldLayoutMkLst>
        </pc:sldLayoutChg>
        <pc:sldLayoutChg chg="modSp">
          <pc:chgData name="Xiao Chen" userId="7b0a2564-c6e8-4e1f-9d1e-09e6bbee0be6" providerId="ADAL" clId="{AC1D58B4-2984-492D-A8D6-CBF86AB4693A}" dt="2025-08-21T03:01:20.581" v="0"/>
          <pc:sldLayoutMkLst>
            <pc:docMk/>
            <pc:sldMasterMk cId="3831915310" sldId="2147483840"/>
            <pc:sldLayoutMk cId="3081791801" sldId="2147483843"/>
          </pc:sldLayoutMkLst>
        </pc:sldLayoutChg>
        <pc:sldLayoutChg chg="modSp">
          <pc:chgData name="Xiao Chen" userId="7b0a2564-c6e8-4e1f-9d1e-09e6bbee0be6" providerId="ADAL" clId="{AC1D58B4-2984-492D-A8D6-CBF86AB4693A}" dt="2025-08-21T03:01:20.581" v="0"/>
          <pc:sldLayoutMkLst>
            <pc:docMk/>
            <pc:sldMasterMk cId="3831915310" sldId="2147483840"/>
            <pc:sldLayoutMk cId="3205987151" sldId="2147483844"/>
          </pc:sldLayoutMkLst>
        </pc:sldLayoutChg>
        <pc:sldLayoutChg chg="modSp">
          <pc:chgData name="Xiao Chen" userId="7b0a2564-c6e8-4e1f-9d1e-09e6bbee0be6" providerId="ADAL" clId="{AC1D58B4-2984-492D-A8D6-CBF86AB4693A}" dt="2025-08-21T03:01:20.581" v="0"/>
          <pc:sldLayoutMkLst>
            <pc:docMk/>
            <pc:sldMasterMk cId="3831915310" sldId="2147483840"/>
            <pc:sldLayoutMk cId="1592834019" sldId="2147483845"/>
          </pc:sldLayoutMkLst>
        </pc:sldLayoutChg>
        <pc:sldLayoutChg chg="modSp">
          <pc:chgData name="Xiao Chen" userId="7b0a2564-c6e8-4e1f-9d1e-09e6bbee0be6" providerId="ADAL" clId="{AC1D58B4-2984-492D-A8D6-CBF86AB4693A}" dt="2025-08-21T03:01:20.581" v="0"/>
          <pc:sldLayoutMkLst>
            <pc:docMk/>
            <pc:sldMasterMk cId="3831915310" sldId="2147483840"/>
            <pc:sldLayoutMk cId="1345448603" sldId="2147483848"/>
          </pc:sldLayoutMkLst>
        </pc:sldLayoutChg>
        <pc:sldLayoutChg chg="modSp">
          <pc:chgData name="Xiao Chen" userId="7b0a2564-c6e8-4e1f-9d1e-09e6bbee0be6" providerId="ADAL" clId="{AC1D58B4-2984-492D-A8D6-CBF86AB4693A}" dt="2025-08-21T03:01:20.581" v="0"/>
          <pc:sldLayoutMkLst>
            <pc:docMk/>
            <pc:sldMasterMk cId="3831915310" sldId="2147483840"/>
            <pc:sldLayoutMk cId="2615744515" sldId="2147483849"/>
          </pc:sldLayoutMkLst>
        </pc:sldLayoutChg>
        <pc:sldLayoutChg chg="modSp">
          <pc:chgData name="Xiao Chen" userId="7b0a2564-c6e8-4e1f-9d1e-09e6bbee0be6" providerId="ADAL" clId="{AC1D58B4-2984-492D-A8D6-CBF86AB4693A}" dt="2025-08-21T03:01:20.581" v="0"/>
          <pc:sldLayoutMkLst>
            <pc:docMk/>
            <pc:sldMasterMk cId="3831915310" sldId="2147483840"/>
            <pc:sldLayoutMk cId="752295026" sldId="2147483851"/>
          </pc:sldLayoutMkLst>
        </pc:sldLayoutChg>
      </pc:sldMasterChg>
    </pc:docChg>
  </pc:docChgLst>
  <pc:docChgLst>
    <pc:chgData name="Xiao Chen" userId="7b0a2564-c6e8-4e1f-9d1e-09e6bbee0be6" providerId="ADAL" clId="{055C3EF6-5C6C-4001-B5B3-F84CB16EB6E4}"/>
    <pc:docChg chg="undo redo custSel addSld delSld modSld sldOrd">
      <pc:chgData name="Xiao Chen" userId="7b0a2564-c6e8-4e1f-9d1e-09e6bbee0be6" providerId="ADAL" clId="{055C3EF6-5C6C-4001-B5B3-F84CB16EB6E4}" dt="2024-12-05T19:42:24.771" v="3661" actId="1076"/>
      <pc:docMkLst>
        <pc:docMk/>
      </pc:docMkLst>
      <pc:sldChg chg="modSp mod">
        <pc:chgData name="Xiao Chen" userId="7b0a2564-c6e8-4e1f-9d1e-09e6bbee0be6" providerId="ADAL" clId="{055C3EF6-5C6C-4001-B5B3-F84CB16EB6E4}" dt="2024-12-05T17:24:52.014" v="2786" actId="14100"/>
        <pc:sldMkLst>
          <pc:docMk/>
          <pc:sldMk cId="358048414" sldId="595"/>
        </pc:sldMkLst>
      </pc:sldChg>
      <pc:sldChg chg="modSp mod">
        <pc:chgData name="Xiao Chen" userId="7b0a2564-c6e8-4e1f-9d1e-09e6bbee0be6" providerId="ADAL" clId="{055C3EF6-5C6C-4001-B5B3-F84CB16EB6E4}" dt="2024-12-03T16:58:46.335" v="24" actId="20577"/>
        <pc:sldMkLst>
          <pc:docMk/>
          <pc:sldMk cId="3924878143" sldId="630"/>
        </pc:sldMkLst>
      </pc:sldChg>
      <pc:sldChg chg="addSp modSp mod">
        <pc:chgData name="Xiao Chen" userId="7b0a2564-c6e8-4e1f-9d1e-09e6bbee0be6" providerId="ADAL" clId="{055C3EF6-5C6C-4001-B5B3-F84CB16EB6E4}" dt="2024-12-03T18:10:54.154" v="497" actId="1076"/>
        <pc:sldMkLst>
          <pc:docMk/>
          <pc:sldMk cId="1812291518" sldId="655"/>
        </pc:sldMkLst>
      </pc:sldChg>
      <pc:sldChg chg="addSp modSp mod">
        <pc:chgData name="Xiao Chen" userId="7b0a2564-c6e8-4e1f-9d1e-09e6bbee0be6" providerId="ADAL" clId="{055C3EF6-5C6C-4001-B5B3-F84CB16EB6E4}" dt="2024-12-05T16:32:52.914" v="2487" actId="20577"/>
        <pc:sldMkLst>
          <pc:docMk/>
          <pc:sldMk cId="1330184144" sldId="701"/>
        </pc:sldMkLst>
      </pc:sldChg>
      <pc:sldChg chg="addSp delSp modSp mod">
        <pc:chgData name="Xiao Chen" userId="7b0a2564-c6e8-4e1f-9d1e-09e6bbee0be6" providerId="ADAL" clId="{055C3EF6-5C6C-4001-B5B3-F84CB16EB6E4}" dt="2024-12-05T19:34:08.940" v="3506" actId="1076"/>
        <pc:sldMkLst>
          <pc:docMk/>
          <pc:sldMk cId="1255433582" sldId="732"/>
        </pc:sldMkLst>
      </pc:sldChg>
      <pc:sldChg chg="addSp delSp modSp mod">
        <pc:chgData name="Xiao Chen" userId="7b0a2564-c6e8-4e1f-9d1e-09e6bbee0be6" providerId="ADAL" clId="{055C3EF6-5C6C-4001-B5B3-F84CB16EB6E4}" dt="2024-12-05T17:09:16.155" v="2728" actId="21"/>
        <pc:sldMkLst>
          <pc:docMk/>
          <pc:sldMk cId="2182792595" sldId="733"/>
        </pc:sldMkLst>
      </pc:sldChg>
      <pc:sldChg chg="modSp mod">
        <pc:chgData name="Xiao Chen" userId="7b0a2564-c6e8-4e1f-9d1e-09e6bbee0be6" providerId="ADAL" clId="{055C3EF6-5C6C-4001-B5B3-F84CB16EB6E4}" dt="2024-12-03T18:09:57.754" v="462" actId="1076"/>
        <pc:sldMkLst>
          <pc:docMk/>
          <pc:sldMk cId="1901199661" sldId="734"/>
        </pc:sldMkLst>
      </pc:sldChg>
      <pc:sldChg chg="addSp delSp modSp mod">
        <pc:chgData name="Xiao Chen" userId="7b0a2564-c6e8-4e1f-9d1e-09e6bbee0be6" providerId="ADAL" clId="{055C3EF6-5C6C-4001-B5B3-F84CB16EB6E4}" dt="2024-12-05T16:34:06.826" v="2515" actId="20577"/>
        <pc:sldMkLst>
          <pc:docMk/>
          <pc:sldMk cId="2320119200" sldId="735"/>
        </pc:sldMkLst>
      </pc:sldChg>
      <pc:sldChg chg="modSp add del mod">
        <pc:chgData name="Xiao Chen" userId="7b0a2564-c6e8-4e1f-9d1e-09e6bbee0be6" providerId="ADAL" clId="{055C3EF6-5C6C-4001-B5B3-F84CB16EB6E4}" dt="2024-12-05T17:16:05.503" v="2745" actId="47"/>
        <pc:sldMkLst>
          <pc:docMk/>
          <pc:sldMk cId="2733391073" sldId="736"/>
        </pc:sldMkLst>
      </pc:sldChg>
      <pc:sldChg chg="addSp delSp modSp mod">
        <pc:chgData name="Xiao Chen" userId="7b0a2564-c6e8-4e1f-9d1e-09e6bbee0be6" providerId="ADAL" clId="{055C3EF6-5C6C-4001-B5B3-F84CB16EB6E4}" dt="2024-12-03T17:59:56.746" v="321" actId="1076"/>
        <pc:sldMkLst>
          <pc:docMk/>
          <pc:sldMk cId="4201827245" sldId="750"/>
        </pc:sldMkLst>
      </pc:sldChg>
      <pc:sldChg chg="modSp mod">
        <pc:chgData name="Xiao Chen" userId="7b0a2564-c6e8-4e1f-9d1e-09e6bbee0be6" providerId="ADAL" clId="{055C3EF6-5C6C-4001-B5B3-F84CB16EB6E4}" dt="2024-12-03T17:46:36.162" v="183" actId="688"/>
        <pc:sldMkLst>
          <pc:docMk/>
          <pc:sldMk cId="407037943" sldId="753"/>
        </pc:sldMkLst>
      </pc:sldChg>
      <pc:sldChg chg="addSp delSp modSp mod">
        <pc:chgData name="Xiao Chen" userId="7b0a2564-c6e8-4e1f-9d1e-09e6bbee0be6" providerId="ADAL" clId="{055C3EF6-5C6C-4001-B5B3-F84CB16EB6E4}" dt="2024-12-05T16:25:54.341" v="2403" actId="1076"/>
        <pc:sldMkLst>
          <pc:docMk/>
          <pc:sldMk cId="1715781710" sldId="762"/>
        </pc:sldMkLst>
      </pc:sldChg>
      <pc:sldChg chg="modSp del mod">
        <pc:chgData name="Xiao Chen" userId="7b0a2564-c6e8-4e1f-9d1e-09e6bbee0be6" providerId="ADAL" clId="{055C3EF6-5C6C-4001-B5B3-F84CB16EB6E4}" dt="2024-12-05T17:35:59.740" v="2909" actId="47"/>
        <pc:sldMkLst>
          <pc:docMk/>
          <pc:sldMk cId="2904383628" sldId="790"/>
        </pc:sldMkLst>
      </pc:sldChg>
      <pc:sldChg chg="modSp mod">
        <pc:chgData name="Xiao Chen" userId="7b0a2564-c6e8-4e1f-9d1e-09e6bbee0be6" providerId="ADAL" clId="{055C3EF6-5C6C-4001-B5B3-F84CB16EB6E4}" dt="2024-12-03T18:12:14.934" v="578" actId="20577"/>
        <pc:sldMkLst>
          <pc:docMk/>
          <pc:sldMk cId="395673809" sldId="795"/>
        </pc:sldMkLst>
      </pc:sldChg>
      <pc:sldChg chg="modSp mod">
        <pc:chgData name="Xiao Chen" userId="7b0a2564-c6e8-4e1f-9d1e-09e6bbee0be6" providerId="ADAL" clId="{055C3EF6-5C6C-4001-B5B3-F84CB16EB6E4}" dt="2024-12-03T17:59:31.339" v="310" actId="1076"/>
        <pc:sldMkLst>
          <pc:docMk/>
          <pc:sldMk cId="3760137908" sldId="796"/>
        </pc:sldMkLst>
      </pc:sldChg>
      <pc:sldChg chg="addSp delSp modSp mod">
        <pc:chgData name="Xiao Chen" userId="7b0a2564-c6e8-4e1f-9d1e-09e6bbee0be6" providerId="ADAL" clId="{055C3EF6-5C6C-4001-B5B3-F84CB16EB6E4}" dt="2024-12-03T18:51:33.341" v="2221" actId="478"/>
        <pc:sldMkLst>
          <pc:docMk/>
          <pc:sldMk cId="3110810773" sldId="804"/>
        </pc:sldMkLst>
      </pc:sldChg>
      <pc:sldChg chg="modSp mod ord">
        <pc:chgData name="Xiao Chen" userId="7b0a2564-c6e8-4e1f-9d1e-09e6bbee0be6" providerId="ADAL" clId="{055C3EF6-5C6C-4001-B5B3-F84CB16EB6E4}" dt="2024-12-03T18:15:44.205" v="612" actId="20577"/>
        <pc:sldMkLst>
          <pc:docMk/>
          <pc:sldMk cId="2084564322" sldId="811"/>
        </pc:sldMkLst>
      </pc:sldChg>
      <pc:sldChg chg="modSp mod">
        <pc:chgData name="Xiao Chen" userId="7b0a2564-c6e8-4e1f-9d1e-09e6bbee0be6" providerId="ADAL" clId="{055C3EF6-5C6C-4001-B5B3-F84CB16EB6E4}" dt="2024-12-05T19:01:35.057" v="3034" actId="20577"/>
        <pc:sldMkLst>
          <pc:docMk/>
          <pc:sldMk cId="537059481" sldId="820"/>
        </pc:sldMkLst>
      </pc:sldChg>
      <pc:sldChg chg="modSp mod">
        <pc:chgData name="Xiao Chen" userId="7b0a2564-c6e8-4e1f-9d1e-09e6bbee0be6" providerId="ADAL" clId="{055C3EF6-5C6C-4001-B5B3-F84CB16EB6E4}" dt="2024-12-05T18:05:41.130" v="2943" actId="20577"/>
        <pc:sldMkLst>
          <pc:docMk/>
          <pc:sldMk cId="92982646" sldId="821"/>
        </pc:sldMkLst>
      </pc:sldChg>
      <pc:sldChg chg="addSp modSp mod">
        <pc:chgData name="Xiao Chen" userId="7b0a2564-c6e8-4e1f-9d1e-09e6bbee0be6" providerId="ADAL" clId="{055C3EF6-5C6C-4001-B5B3-F84CB16EB6E4}" dt="2024-12-05T19:12:03.632" v="3266" actId="20577"/>
        <pc:sldMkLst>
          <pc:docMk/>
          <pc:sldMk cId="2689501616" sldId="826"/>
        </pc:sldMkLst>
      </pc:sldChg>
      <pc:sldChg chg="addSp delSp modSp mod">
        <pc:chgData name="Xiao Chen" userId="7b0a2564-c6e8-4e1f-9d1e-09e6bbee0be6" providerId="ADAL" clId="{055C3EF6-5C6C-4001-B5B3-F84CB16EB6E4}" dt="2024-12-05T19:06:24.597" v="3070" actId="1076"/>
        <pc:sldMkLst>
          <pc:docMk/>
          <pc:sldMk cId="4291222781" sldId="828"/>
        </pc:sldMkLst>
      </pc:sldChg>
      <pc:sldChg chg="modSp mod">
        <pc:chgData name="Xiao Chen" userId="7b0a2564-c6e8-4e1f-9d1e-09e6bbee0be6" providerId="ADAL" clId="{055C3EF6-5C6C-4001-B5B3-F84CB16EB6E4}" dt="2024-12-05T18:20:52.189" v="2947" actId="1076"/>
        <pc:sldMkLst>
          <pc:docMk/>
          <pc:sldMk cId="901503601" sldId="829"/>
        </pc:sldMkLst>
      </pc:sldChg>
      <pc:sldChg chg="addSp delSp modSp mod">
        <pc:chgData name="Xiao Chen" userId="7b0a2564-c6e8-4e1f-9d1e-09e6bbee0be6" providerId="ADAL" clId="{055C3EF6-5C6C-4001-B5B3-F84CB16EB6E4}" dt="2024-12-05T19:06:44.604" v="3078" actId="1076"/>
        <pc:sldMkLst>
          <pc:docMk/>
          <pc:sldMk cId="192705917" sldId="834"/>
        </pc:sldMkLst>
      </pc:sldChg>
      <pc:sldChg chg="modSp mod">
        <pc:chgData name="Xiao Chen" userId="7b0a2564-c6e8-4e1f-9d1e-09e6bbee0be6" providerId="ADAL" clId="{055C3EF6-5C6C-4001-B5B3-F84CB16EB6E4}" dt="2024-12-05T17:36:05.865" v="2910" actId="20577"/>
        <pc:sldMkLst>
          <pc:docMk/>
          <pc:sldMk cId="2677488766" sldId="836"/>
        </pc:sldMkLst>
      </pc:sldChg>
      <pc:sldChg chg="modSp mod">
        <pc:chgData name="Xiao Chen" userId="7b0a2564-c6e8-4e1f-9d1e-09e6bbee0be6" providerId="ADAL" clId="{055C3EF6-5C6C-4001-B5B3-F84CB16EB6E4}" dt="2024-12-05T17:36:07.891" v="2911" actId="20577"/>
        <pc:sldMkLst>
          <pc:docMk/>
          <pc:sldMk cId="1447246248" sldId="837"/>
        </pc:sldMkLst>
      </pc:sldChg>
      <pc:sldChg chg="modSp mod">
        <pc:chgData name="Xiao Chen" userId="7b0a2564-c6e8-4e1f-9d1e-09e6bbee0be6" providerId="ADAL" clId="{055C3EF6-5C6C-4001-B5B3-F84CB16EB6E4}" dt="2024-12-05T16:09:47.701" v="2332" actId="1076"/>
        <pc:sldMkLst>
          <pc:docMk/>
          <pc:sldMk cId="3612751722" sldId="838"/>
        </pc:sldMkLst>
      </pc:sldChg>
      <pc:sldChg chg="addSp delSp modSp mod">
        <pc:chgData name="Xiao Chen" userId="7b0a2564-c6e8-4e1f-9d1e-09e6bbee0be6" providerId="ADAL" clId="{055C3EF6-5C6C-4001-B5B3-F84CB16EB6E4}" dt="2024-12-03T17:47:55.354" v="209" actId="1076"/>
        <pc:sldMkLst>
          <pc:docMk/>
          <pc:sldMk cId="3346245861" sldId="839"/>
        </pc:sldMkLst>
      </pc:sldChg>
      <pc:sldChg chg="del">
        <pc:chgData name="Xiao Chen" userId="7b0a2564-c6e8-4e1f-9d1e-09e6bbee0be6" providerId="ADAL" clId="{055C3EF6-5C6C-4001-B5B3-F84CB16EB6E4}" dt="2024-12-03T17:43:40.911" v="133" actId="47"/>
        <pc:sldMkLst>
          <pc:docMk/>
          <pc:sldMk cId="1824460060" sldId="840"/>
        </pc:sldMkLst>
      </pc:sldChg>
      <pc:sldChg chg="addSp delSp modSp mod">
        <pc:chgData name="Xiao Chen" userId="7b0a2564-c6e8-4e1f-9d1e-09e6bbee0be6" providerId="ADAL" clId="{055C3EF6-5C6C-4001-B5B3-F84CB16EB6E4}" dt="2024-12-05T19:12:15.694" v="3267" actId="13926"/>
        <pc:sldMkLst>
          <pc:docMk/>
          <pc:sldMk cId="3933664467" sldId="842"/>
        </pc:sldMkLst>
      </pc:sldChg>
      <pc:sldChg chg="addSp delSp modSp mod">
        <pc:chgData name="Xiao Chen" userId="7b0a2564-c6e8-4e1f-9d1e-09e6bbee0be6" providerId="ADAL" clId="{055C3EF6-5C6C-4001-B5B3-F84CB16EB6E4}" dt="2024-12-05T17:09:51.488" v="2733" actId="478"/>
        <pc:sldMkLst>
          <pc:docMk/>
          <pc:sldMk cId="3372559211" sldId="845"/>
        </pc:sldMkLst>
      </pc:sldChg>
      <pc:sldChg chg="addSp delSp modSp mod">
        <pc:chgData name="Xiao Chen" userId="7b0a2564-c6e8-4e1f-9d1e-09e6bbee0be6" providerId="ADAL" clId="{055C3EF6-5C6C-4001-B5B3-F84CB16EB6E4}" dt="2024-12-05T19:39:57.093" v="3569" actId="1076"/>
        <pc:sldMkLst>
          <pc:docMk/>
          <pc:sldMk cId="3363870478" sldId="846"/>
        </pc:sldMkLst>
      </pc:sldChg>
      <pc:sldChg chg="del">
        <pc:chgData name="Xiao Chen" userId="7b0a2564-c6e8-4e1f-9d1e-09e6bbee0be6" providerId="ADAL" clId="{055C3EF6-5C6C-4001-B5B3-F84CB16EB6E4}" dt="2024-12-05T17:15:22.322" v="2742" actId="47"/>
        <pc:sldMkLst>
          <pc:docMk/>
          <pc:sldMk cId="1310487709" sldId="847"/>
        </pc:sldMkLst>
      </pc:sldChg>
      <pc:sldChg chg="addSp delSp modSp mod">
        <pc:chgData name="Xiao Chen" userId="7b0a2564-c6e8-4e1f-9d1e-09e6bbee0be6" providerId="ADAL" clId="{055C3EF6-5C6C-4001-B5B3-F84CB16EB6E4}" dt="2024-12-05T19:42:24.771" v="3661" actId="1076"/>
        <pc:sldMkLst>
          <pc:docMk/>
          <pc:sldMk cId="2965683526" sldId="848"/>
        </pc:sldMkLst>
      </pc:sldChg>
      <pc:sldChg chg="addSp delSp modSp mod">
        <pc:chgData name="Xiao Chen" userId="7b0a2564-c6e8-4e1f-9d1e-09e6bbee0be6" providerId="ADAL" clId="{055C3EF6-5C6C-4001-B5B3-F84CB16EB6E4}" dt="2024-12-05T19:42:19.205" v="3660" actId="1076"/>
        <pc:sldMkLst>
          <pc:docMk/>
          <pc:sldMk cId="938769289" sldId="849"/>
        </pc:sldMkLst>
      </pc:sldChg>
      <pc:sldChg chg="addSp delSp modSp mod">
        <pc:chgData name="Xiao Chen" userId="7b0a2564-c6e8-4e1f-9d1e-09e6bbee0be6" providerId="ADAL" clId="{055C3EF6-5C6C-4001-B5B3-F84CB16EB6E4}" dt="2024-12-05T17:35:55.116" v="2908" actId="1076"/>
        <pc:sldMkLst>
          <pc:docMk/>
          <pc:sldMk cId="2144564879" sldId="850"/>
        </pc:sldMkLst>
      </pc:sldChg>
      <pc:sldChg chg="addSp delSp modSp mod">
        <pc:chgData name="Xiao Chen" userId="7b0a2564-c6e8-4e1f-9d1e-09e6bbee0be6" providerId="ADAL" clId="{055C3EF6-5C6C-4001-B5B3-F84CB16EB6E4}" dt="2024-12-03T18:06:42.806" v="441" actId="1036"/>
        <pc:sldMkLst>
          <pc:docMk/>
          <pc:sldMk cId="3874910924" sldId="851"/>
        </pc:sldMkLst>
      </pc:sldChg>
      <pc:sldChg chg="addSp delSp modSp add mod">
        <pc:chgData name="Xiao Chen" userId="7b0a2564-c6e8-4e1f-9d1e-09e6bbee0be6" providerId="ADAL" clId="{055C3EF6-5C6C-4001-B5B3-F84CB16EB6E4}" dt="2024-12-05T17:38:47.546" v="2941" actId="20577"/>
        <pc:sldMkLst>
          <pc:docMk/>
          <pc:sldMk cId="384046630" sldId="853"/>
        </pc:sldMkLst>
      </pc:sldChg>
      <pc:sldChg chg="del">
        <pc:chgData name="Xiao Chen" userId="7b0a2564-c6e8-4e1f-9d1e-09e6bbee0be6" providerId="ADAL" clId="{055C3EF6-5C6C-4001-B5B3-F84CB16EB6E4}" dt="2024-12-03T18:15:17.597" v="594" actId="47"/>
        <pc:sldMkLst>
          <pc:docMk/>
          <pc:sldMk cId="1013004074" sldId="853"/>
        </pc:sldMkLst>
      </pc:sldChg>
      <pc:sldChg chg="delSp modSp del mod">
        <pc:chgData name="Xiao Chen" userId="7b0a2564-c6e8-4e1f-9d1e-09e6bbee0be6" providerId="ADAL" clId="{055C3EF6-5C6C-4001-B5B3-F84CB16EB6E4}" dt="2024-12-03T18:15:08.844" v="591" actId="47"/>
        <pc:sldMkLst>
          <pc:docMk/>
          <pc:sldMk cId="945034603" sldId="854"/>
        </pc:sldMkLst>
      </pc:sldChg>
      <pc:sldChg chg="delSp modSp add del mod">
        <pc:chgData name="Xiao Chen" userId="7b0a2564-c6e8-4e1f-9d1e-09e6bbee0be6" providerId="ADAL" clId="{055C3EF6-5C6C-4001-B5B3-F84CB16EB6E4}" dt="2024-12-05T17:09:08.280" v="2724" actId="47"/>
        <pc:sldMkLst>
          <pc:docMk/>
          <pc:sldMk cId="2488858013" sldId="854"/>
        </pc:sldMkLst>
      </pc:sldChg>
      <pc:sldChg chg="modSp add del mod ord">
        <pc:chgData name="Xiao Chen" userId="7b0a2564-c6e8-4e1f-9d1e-09e6bbee0be6" providerId="ADAL" clId="{055C3EF6-5C6C-4001-B5B3-F84CB16EB6E4}" dt="2024-12-03T18:15:49.669" v="613" actId="47"/>
        <pc:sldMkLst>
          <pc:docMk/>
          <pc:sldMk cId="3457236702" sldId="855"/>
        </pc:sldMkLst>
      </pc:sldChg>
      <pc:sldChg chg="addSp delSp modSp add del mod">
        <pc:chgData name="Xiao Chen" userId="7b0a2564-c6e8-4e1f-9d1e-09e6bbee0be6" providerId="ADAL" clId="{055C3EF6-5C6C-4001-B5B3-F84CB16EB6E4}" dt="2024-12-03T17:54:20.884" v="252" actId="2696"/>
        <pc:sldMkLst>
          <pc:docMk/>
          <pc:sldMk cId="3806557105" sldId="855"/>
        </pc:sldMkLst>
      </pc:sldChg>
      <pc:sldChg chg="addSp delSp modSp add del mod">
        <pc:chgData name="Xiao Chen" userId="7b0a2564-c6e8-4e1f-9d1e-09e6bbee0be6" providerId="ADAL" clId="{055C3EF6-5C6C-4001-B5B3-F84CB16EB6E4}" dt="2024-12-03T17:58:50.203" v="281" actId="47"/>
        <pc:sldMkLst>
          <pc:docMk/>
          <pc:sldMk cId="517513260" sldId="856"/>
        </pc:sldMkLst>
      </pc:sldChg>
    </pc:docChg>
  </pc:docChgLst>
  <pc:docChgLst>
    <pc:chgData name="Xiao Chen" userId="7b0a2564-c6e8-4e1f-9d1e-09e6bbee0be6" providerId="ADAL" clId="{A5F302FD-8F46-4B01-BA17-F0029E350C8A}"/>
    <pc:docChg chg="undo custSel addSld delSld modSld">
      <pc:chgData name="Xiao Chen" userId="7b0a2564-c6e8-4e1f-9d1e-09e6bbee0be6" providerId="ADAL" clId="{A5F302FD-8F46-4B01-BA17-F0029E350C8A}" dt="2025-01-01T03:35:38.700" v="563" actId="1076"/>
      <pc:docMkLst>
        <pc:docMk/>
      </pc:docMkLst>
      <pc:sldChg chg="modSp mod">
        <pc:chgData name="Xiao Chen" userId="7b0a2564-c6e8-4e1f-9d1e-09e6bbee0be6" providerId="ADAL" clId="{A5F302FD-8F46-4B01-BA17-F0029E350C8A}" dt="2024-12-13T16:30:54.481" v="154" actId="20577"/>
        <pc:sldMkLst>
          <pc:docMk/>
          <pc:sldMk cId="3924878143" sldId="630"/>
        </pc:sldMkLst>
      </pc:sldChg>
      <pc:sldChg chg="addSp modSp mod">
        <pc:chgData name="Xiao Chen" userId="7b0a2564-c6e8-4e1f-9d1e-09e6bbee0be6" providerId="ADAL" clId="{A5F302FD-8F46-4B01-BA17-F0029E350C8A}" dt="2024-12-14T03:57:39.746" v="458" actId="108"/>
        <pc:sldMkLst>
          <pc:docMk/>
          <pc:sldMk cId="1330184144" sldId="701"/>
        </pc:sldMkLst>
      </pc:sldChg>
      <pc:sldChg chg="modSp mod">
        <pc:chgData name="Xiao Chen" userId="7b0a2564-c6e8-4e1f-9d1e-09e6bbee0be6" providerId="ADAL" clId="{A5F302FD-8F46-4B01-BA17-F0029E350C8A}" dt="2024-12-13T16:33:55.970" v="200" actId="14100"/>
        <pc:sldMkLst>
          <pc:docMk/>
          <pc:sldMk cId="3849391740" sldId="728"/>
        </pc:sldMkLst>
      </pc:sldChg>
      <pc:sldChg chg="modSp mod">
        <pc:chgData name="Xiao Chen" userId="7b0a2564-c6e8-4e1f-9d1e-09e6bbee0be6" providerId="ADAL" clId="{A5F302FD-8F46-4B01-BA17-F0029E350C8A}" dt="2024-12-13T16:38:31.755" v="225" actId="20577"/>
        <pc:sldMkLst>
          <pc:docMk/>
          <pc:sldMk cId="1732164297" sldId="751"/>
        </pc:sldMkLst>
      </pc:sldChg>
      <pc:sldChg chg="addSp modSp mod">
        <pc:chgData name="Xiao Chen" userId="7b0a2564-c6e8-4e1f-9d1e-09e6bbee0be6" providerId="ADAL" clId="{A5F302FD-8F46-4B01-BA17-F0029E350C8A}" dt="2024-12-13T16:20:15.499" v="152" actId="1076"/>
        <pc:sldMkLst>
          <pc:docMk/>
          <pc:sldMk cId="407037943" sldId="753"/>
        </pc:sldMkLst>
      </pc:sldChg>
      <pc:sldChg chg="modSp mod">
        <pc:chgData name="Xiao Chen" userId="7b0a2564-c6e8-4e1f-9d1e-09e6bbee0be6" providerId="ADAL" clId="{A5F302FD-8F46-4B01-BA17-F0029E350C8A}" dt="2024-12-13T16:34:38.090" v="213" actId="20577"/>
        <pc:sldMkLst>
          <pc:docMk/>
          <pc:sldMk cId="3760137908" sldId="796"/>
        </pc:sldMkLst>
      </pc:sldChg>
      <pc:sldChg chg="delSp modSp mod">
        <pc:chgData name="Xiao Chen" userId="7b0a2564-c6e8-4e1f-9d1e-09e6bbee0be6" providerId="ADAL" clId="{A5F302FD-8F46-4B01-BA17-F0029E350C8A}" dt="2025-01-01T03:35:38.700" v="563" actId="1076"/>
        <pc:sldMkLst>
          <pc:docMk/>
          <pc:sldMk cId="2565075690" sldId="801"/>
        </pc:sldMkLst>
      </pc:sldChg>
      <pc:sldChg chg="modSp mod">
        <pc:chgData name="Xiao Chen" userId="7b0a2564-c6e8-4e1f-9d1e-09e6bbee0be6" providerId="ADAL" clId="{A5F302FD-8F46-4B01-BA17-F0029E350C8A}" dt="2024-12-31T05:05:25.486" v="533" actId="1076"/>
        <pc:sldMkLst>
          <pc:docMk/>
          <pc:sldMk cId="3110810773" sldId="804"/>
        </pc:sldMkLst>
      </pc:sldChg>
      <pc:sldChg chg="addSp delSp modSp mod">
        <pc:chgData name="Xiao Chen" userId="7b0a2564-c6e8-4e1f-9d1e-09e6bbee0be6" providerId="ADAL" clId="{A5F302FD-8F46-4B01-BA17-F0029E350C8A}" dt="2024-12-13T16:36:44.799" v="219" actId="1076"/>
        <pc:sldMkLst>
          <pc:docMk/>
          <pc:sldMk cId="276411491" sldId="805"/>
        </pc:sldMkLst>
      </pc:sldChg>
      <pc:sldChg chg="modSp mod">
        <pc:chgData name="Xiao Chen" userId="7b0a2564-c6e8-4e1f-9d1e-09e6bbee0be6" providerId="ADAL" clId="{A5F302FD-8F46-4B01-BA17-F0029E350C8A}" dt="2024-12-13T16:37:50.738" v="220" actId="20577"/>
        <pc:sldMkLst>
          <pc:docMk/>
          <pc:sldMk cId="2084564322" sldId="811"/>
        </pc:sldMkLst>
      </pc:sldChg>
      <pc:sldChg chg="modSp mod">
        <pc:chgData name="Xiao Chen" userId="7b0a2564-c6e8-4e1f-9d1e-09e6bbee0be6" providerId="ADAL" clId="{A5F302FD-8F46-4B01-BA17-F0029E350C8A}" dt="2024-12-13T16:31:18.768" v="163" actId="20577"/>
        <pc:sldMkLst>
          <pc:docMk/>
          <pc:sldMk cId="3153642965" sldId="824"/>
        </pc:sldMkLst>
      </pc:sldChg>
      <pc:sldChg chg="modSp mod">
        <pc:chgData name="Xiao Chen" userId="7b0a2564-c6e8-4e1f-9d1e-09e6bbee0be6" providerId="ADAL" clId="{A5F302FD-8F46-4B01-BA17-F0029E350C8A}" dt="2024-12-13T16:33:34.421" v="193" actId="14100"/>
        <pc:sldMkLst>
          <pc:docMk/>
          <pc:sldMk cId="2689501616" sldId="826"/>
        </pc:sldMkLst>
      </pc:sldChg>
      <pc:sldChg chg="modSp mod">
        <pc:chgData name="Xiao Chen" userId="7b0a2564-c6e8-4e1f-9d1e-09e6bbee0be6" providerId="ADAL" clId="{A5F302FD-8F46-4B01-BA17-F0029E350C8A}" dt="2024-12-13T16:33:39.684" v="195" actId="14100"/>
        <pc:sldMkLst>
          <pc:docMk/>
          <pc:sldMk cId="4291222781" sldId="828"/>
        </pc:sldMkLst>
      </pc:sldChg>
      <pc:sldChg chg="modSp mod">
        <pc:chgData name="Xiao Chen" userId="7b0a2564-c6e8-4e1f-9d1e-09e6bbee0be6" providerId="ADAL" clId="{A5F302FD-8F46-4B01-BA17-F0029E350C8A}" dt="2024-12-13T16:33:42.939" v="196" actId="14100"/>
        <pc:sldMkLst>
          <pc:docMk/>
          <pc:sldMk cId="901503601" sldId="829"/>
        </pc:sldMkLst>
      </pc:sldChg>
      <pc:sldChg chg="modSp mod">
        <pc:chgData name="Xiao Chen" userId="7b0a2564-c6e8-4e1f-9d1e-09e6bbee0be6" providerId="ADAL" clId="{A5F302FD-8F46-4B01-BA17-F0029E350C8A}" dt="2024-12-13T16:33:45.956" v="197" actId="14100"/>
        <pc:sldMkLst>
          <pc:docMk/>
          <pc:sldMk cId="1380193442" sldId="830"/>
        </pc:sldMkLst>
      </pc:sldChg>
      <pc:sldChg chg="modSp mod">
        <pc:chgData name="Xiao Chen" userId="7b0a2564-c6e8-4e1f-9d1e-09e6bbee0be6" providerId="ADAL" clId="{A5F302FD-8F46-4B01-BA17-F0029E350C8A}" dt="2024-12-13T16:34:01.196" v="203" actId="14100"/>
        <pc:sldMkLst>
          <pc:docMk/>
          <pc:sldMk cId="214056290" sldId="832"/>
        </pc:sldMkLst>
      </pc:sldChg>
      <pc:sldChg chg="modSp mod">
        <pc:chgData name="Xiao Chen" userId="7b0a2564-c6e8-4e1f-9d1e-09e6bbee0be6" providerId="ADAL" clId="{A5F302FD-8F46-4B01-BA17-F0029E350C8A}" dt="2024-12-13T16:34:10.181" v="207" actId="1076"/>
        <pc:sldMkLst>
          <pc:docMk/>
          <pc:sldMk cId="1585492099" sldId="833"/>
        </pc:sldMkLst>
      </pc:sldChg>
      <pc:sldChg chg="modSp mod">
        <pc:chgData name="Xiao Chen" userId="7b0a2564-c6e8-4e1f-9d1e-09e6bbee0be6" providerId="ADAL" clId="{A5F302FD-8F46-4B01-BA17-F0029E350C8A}" dt="2024-12-13T16:38:12.005" v="222" actId="20577"/>
        <pc:sldMkLst>
          <pc:docMk/>
          <pc:sldMk cId="192705917" sldId="834"/>
        </pc:sldMkLst>
      </pc:sldChg>
      <pc:sldChg chg="modSp mod">
        <pc:chgData name="Xiao Chen" userId="7b0a2564-c6e8-4e1f-9d1e-09e6bbee0be6" providerId="ADAL" clId="{A5F302FD-8F46-4B01-BA17-F0029E350C8A}" dt="2024-12-13T16:34:18.868" v="209" actId="14100"/>
        <pc:sldMkLst>
          <pc:docMk/>
          <pc:sldMk cId="2677488766" sldId="836"/>
        </pc:sldMkLst>
      </pc:sldChg>
      <pc:sldChg chg="modSp mod">
        <pc:chgData name="Xiao Chen" userId="7b0a2564-c6e8-4e1f-9d1e-09e6bbee0be6" providerId="ADAL" clId="{A5F302FD-8F46-4B01-BA17-F0029E350C8A}" dt="2024-12-13T16:34:22.661" v="210" actId="14100"/>
        <pc:sldMkLst>
          <pc:docMk/>
          <pc:sldMk cId="1447246248" sldId="837"/>
        </pc:sldMkLst>
      </pc:sldChg>
      <pc:sldChg chg="addSp delSp modSp mod">
        <pc:chgData name="Xiao Chen" userId="7b0a2564-c6e8-4e1f-9d1e-09e6bbee0be6" providerId="ADAL" clId="{A5F302FD-8F46-4B01-BA17-F0029E350C8A}" dt="2024-12-13T16:04:21.004" v="4" actId="478"/>
        <pc:sldMkLst>
          <pc:docMk/>
          <pc:sldMk cId="3933664467" sldId="842"/>
        </pc:sldMkLst>
      </pc:sldChg>
      <pc:sldChg chg="modSp mod">
        <pc:chgData name="Xiao Chen" userId="7b0a2564-c6e8-4e1f-9d1e-09e6bbee0be6" providerId="ADAL" clId="{A5F302FD-8F46-4B01-BA17-F0029E350C8A}" dt="2024-12-13T16:38:22.834" v="224" actId="20577"/>
        <pc:sldMkLst>
          <pc:docMk/>
          <pc:sldMk cId="2144564879" sldId="850"/>
        </pc:sldMkLst>
      </pc:sldChg>
      <pc:sldChg chg="addSp delSp modSp mod">
        <pc:chgData name="Xiao Chen" userId="7b0a2564-c6e8-4e1f-9d1e-09e6bbee0be6" providerId="ADAL" clId="{A5F302FD-8F46-4B01-BA17-F0029E350C8A}" dt="2024-12-13T16:33:25.844" v="192" actId="1076"/>
        <pc:sldMkLst>
          <pc:docMk/>
          <pc:sldMk cId="1423787324" sldId="852"/>
        </pc:sldMkLst>
      </pc:sldChg>
      <pc:sldChg chg="addSp delSp modSp add del mod">
        <pc:chgData name="Xiao Chen" userId="7b0a2564-c6e8-4e1f-9d1e-09e6bbee0be6" providerId="ADAL" clId="{A5F302FD-8F46-4B01-BA17-F0029E350C8A}" dt="2024-12-17T22:07:26.082" v="528" actId="47"/>
        <pc:sldMkLst>
          <pc:docMk/>
          <pc:sldMk cId="3817697641" sldId="854"/>
        </pc:sldMkLst>
      </pc:sldChg>
      <pc:sldChg chg="add del">
        <pc:chgData name="Xiao Chen" userId="7b0a2564-c6e8-4e1f-9d1e-09e6bbee0be6" providerId="ADAL" clId="{A5F302FD-8F46-4B01-BA17-F0029E350C8A}" dt="2024-12-17T22:06:21.440" v="485"/>
        <pc:sldMkLst>
          <pc:docMk/>
          <pc:sldMk cId="2857232795" sldId="855"/>
        </pc:sldMkLst>
      </pc:sldChg>
    </pc:docChg>
  </pc:docChgLst>
  <pc:docChgLst>
    <pc:chgData name="Hao Wang" userId="5f4f4d5d-0749-483e-90c0-6d3f40339290" providerId="ADAL" clId="{7C44D042-7442-43BF-93AF-3D71B7596E1F}"/>
    <pc:docChg chg="undo custSel addSld delSld modSld">
      <pc:chgData name="Hao Wang" userId="5f4f4d5d-0749-483e-90c0-6d3f40339290" providerId="ADAL" clId="{7C44D042-7442-43BF-93AF-3D71B7596E1F}" dt="2024-03-01T18:37:35.145" v="321" actId="47"/>
      <pc:docMkLst>
        <pc:docMk/>
      </pc:docMkLst>
      <pc:sldChg chg="modSp mod">
        <pc:chgData name="Hao Wang" userId="5f4f4d5d-0749-483e-90c0-6d3f40339290" providerId="ADAL" clId="{7C44D042-7442-43BF-93AF-3D71B7596E1F}" dt="2024-03-01T17:40:10.962" v="38" actId="1076"/>
        <pc:sldMkLst>
          <pc:docMk/>
          <pc:sldMk cId="3924878143" sldId="630"/>
        </pc:sldMkLst>
      </pc:sldChg>
      <pc:sldChg chg="modSp mod">
        <pc:chgData name="Hao Wang" userId="5f4f4d5d-0749-483e-90c0-6d3f40339290" providerId="ADAL" clId="{7C44D042-7442-43BF-93AF-3D71B7596E1F}" dt="2024-03-01T17:45:37.023" v="124" actId="1076"/>
        <pc:sldMkLst>
          <pc:docMk/>
          <pc:sldMk cId="1330184144" sldId="701"/>
        </pc:sldMkLst>
      </pc:sldChg>
      <pc:sldChg chg="modSp mod">
        <pc:chgData name="Hao Wang" userId="5f4f4d5d-0749-483e-90c0-6d3f40339290" providerId="ADAL" clId="{7C44D042-7442-43BF-93AF-3D71B7596E1F}" dt="2024-03-01T17:42:49.683" v="89" actId="20577"/>
        <pc:sldMkLst>
          <pc:docMk/>
          <pc:sldMk cId="3461247873" sldId="732"/>
        </pc:sldMkLst>
      </pc:sldChg>
      <pc:sldChg chg="modSp mod">
        <pc:chgData name="Hao Wang" userId="5f4f4d5d-0749-483e-90c0-6d3f40339290" providerId="ADAL" clId="{7C44D042-7442-43BF-93AF-3D71B7596E1F}" dt="2024-03-01T17:42:54.948" v="90" actId="20577"/>
        <pc:sldMkLst>
          <pc:docMk/>
          <pc:sldMk cId="3424870344" sldId="733"/>
        </pc:sldMkLst>
      </pc:sldChg>
      <pc:sldChg chg="delSp modSp mod">
        <pc:chgData name="Hao Wang" userId="5f4f4d5d-0749-483e-90c0-6d3f40339290" providerId="ADAL" clId="{7C44D042-7442-43BF-93AF-3D71B7596E1F}" dt="2024-03-01T17:43:06.198" v="93"/>
        <pc:sldMkLst>
          <pc:docMk/>
          <pc:sldMk cId="1901199661" sldId="734"/>
        </pc:sldMkLst>
      </pc:sldChg>
      <pc:sldChg chg="modSp mod">
        <pc:chgData name="Hao Wang" userId="5f4f4d5d-0749-483e-90c0-6d3f40339290" providerId="ADAL" clId="{7C44D042-7442-43BF-93AF-3D71B7596E1F}" dt="2024-03-01T17:43:18.873" v="98" actId="20577"/>
        <pc:sldMkLst>
          <pc:docMk/>
          <pc:sldMk cId="2320119200" sldId="735"/>
        </pc:sldMkLst>
      </pc:sldChg>
      <pc:sldChg chg="modSp mod">
        <pc:chgData name="Hao Wang" userId="5f4f4d5d-0749-483e-90c0-6d3f40339290" providerId="ADAL" clId="{7C44D042-7442-43BF-93AF-3D71B7596E1F}" dt="2024-03-01T17:43:28.618" v="99" actId="1076"/>
        <pc:sldMkLst>
          <pc:docMk/>
          <pc:sldMk cId="3139640686" sldId="740"/>
        </pc:sldMkLst>
      </pc:sldChg>
      <pc:sldChg chg="del">
        <pc:chgData name="Hao Wang" userId="5f4f4d5d-0749-483e-90c0-6d3f40339290" providerId="ADAL" clId="{7C44D042-7442-43BF-93AF-3D71B7596E1F}" dt="2024-03-01T18:34:13.032" v="242" actId="47"/>
        <pc:sldMkLst>
          <pc:docMk/>
          <pc:sldMk cId="2218257579" sldId="741"/>
        </pc:sldMkLst>
      </pc:sldChg>
      <pc:sldChg chg="del">
        <pc:chgData name="Hao Wang" userId="5f4f4d5d-0749-483e-90c0-6d3f40339290" providerId="ADAL" clId="{7C44D042-7442-43BF-93AF-3D71B7596E1F}" dt="2024-03-01T18:37:10.163" v="320" actId="47"/>
        <pc:sldMkLst>
          <pc:docMk/>
          <pc:sldMk cId="1578427857" sldId="743"/>
        </pc:sldMkLst>
      </pc:sldChg>
      <pc:sldChg chg="modSp mod">
        <pc:chgData name="Hao Wang" userId="5f4f4d5d-0749-483e-90c0-6d3f40339290" providerId="ADAL" clId="{7C44D042-7442-43BF-93AF-3D71B7596E1F}" dt="2024-03-01T17:44:13.867" v="108"/>
        <pc:sldMkLst>
          <pc:docMk/>
          <pc:sldMk cId="1388482783" sldId="744"/>
        </pc:sldMkLst>
      </pc:sldChg>
      <pc:sldChg chg="modSp mod">
        <pc:chgData name="Hao Wang" userId="5f4f4d5d-0749-483e-90c0-6d3f40339290" providerId="ADAL" clId="{7C44D042-7442-43BF-93AF-3D71B7596E1F}" dt="2024-03-01T17:44:22.787" v="111"/>
        <pc:sldMkLst>
          <pc:docMk/>
          <pc:sldMk cId="58372343" sldId="745"/>
        </pc:sldMkLst>
      </pc:sldChg>
      <pc:sldChg chg="modSp mod">
        <pc:chgData name="Hao Wang" userId="5f4f4d5d-0749-483e-90c0-6d3f40339290" providerId="ADAL" clId="{7C44D042-7442-43BF-93AF-3D71B7596E1F}" dt="2024-03-01T17:44:29.937" v="114" actId="20577"/>
        <pc:sldMkLst>
          <pc:docMk/>
          <pc:sldMk cId="513933571" sldId="746"/>
        </pc:sldMkLst>
      </pc:sldChg>
      <pc:sldChg chg="del">
        <pc:chgData name="Hao Wang" userId="5f4f4d5d-0749-483e-90c0-6d3f40339290" providerId="ADAL" clId="{7C44D042-7442-43BF-93AF-3D71B7596E1F}" dt="2024-03-01T18:37:35.145" v="321" actId="47"/>
        <pc:sldMkLst>
          <pc:docMk/>
          <pc:sldMk cId="2275551173" sldId="748"/>
        </pc:sldMkLst>
      </pc:sldChg>
      <pc:sldChg chg="modSp mod">
        <pc:chgData name="Hao Wang" userId="5f4f4d5d-0749-483e-90c0-6d3f40339290" providerId="ADAL" clId="{7C44D042-7442-43BF-93AF-3D71B7596E1F}" dt="2024-03-01T17:44:53.790" v="115" actId="1076"/>
        <pc:sldMkLst>
          <pc:docMk/>
          <pc:sldMk cId="1195168843" sldId="753"/>
        </pc:sldMkLst>
      </pc:sldChg>
      <pc:sldChg chg="delSp modSp mod">
        <pc:chgData name="Hao Wang" userId="5f4f4d5d-0749-483e-90c0-6d3f40339290" providerId="ADAL" clId="{7C44D042-7442-43BF-93AF-3D71B7596E1F}" dt="2024-03-01T17:45:02.068" v="117" actId="1076"/>
        <pc:sldMkLst>
          <pc:docMk/>
          <pc:sldMk cId="862279806" sldId="754"/>
        </pc:sldMkLst>
      </pc:sldChg>
      <pc:sldChg chg="modSp mod">
        <pc:chgData name="Hao Wang" userId="5f4f4d5d-0749-483e-90c0-6d3f40339290" providerId="ADAL" clId="{7C44D042-7442-43BF-93AF-3D71B7596E1F}" dt="2024-03-01T17:45:20.162" v="119" actId="20577"/>
        <pc:sldMkLst>
          <pc:docMk/>
          <pc:sldMk cId="3753899719" sldId="758"/>
        </pc:sldMkLst>
      </pc:sldChg>
      <pc:sldChg chg="modSp mod">
        <pc:chgData name="Hao Wang" userId="5f4f4d5d-0749-483e-90c0-6d3f40339290" providerId="ADAL" clId="{7C44D042-7442-43BF-93AF-3D71B7596E1F}" dt="2024-03-01T17:45:26.228" v="123" actId="20577"/>
        <pc:sldMkLst>
          <pc:docMk/>
          <pc:sldMk cId="1477975225" sldId="766"/>
        </pc:sldMkLst>
      </pc:sldChg>
      <pc:sldChg chg="modSp del mod">
        <pc:chgData name="Hao Wang" userId="5f4f4d5d-0749-483e-90c0-6d3f40339290" providerId="ADAL" clId="{7C44D042-7442-43BF-93AF-3D71B7596E1F}" dt="2024-03-01T18:29:22.697" v="231" actId="47"/>
        <pc:sldMkLst>
          <pc:docMk/>
          <pc:sldMk cId="1327231628" sldId="772"/>
        </pc:sldMkLst>
      </pc:sldChg>
      <pc:sldChg chg="del">
        <pc:chgData name="Hao Wang" userId="5f4f4d5d-0749-483e-90c0-6d3f40339290" providerId="ADAL" clId="{7C44D042-7442-43BF-93AF-3D71B7596E1F}" dt="2024-03-01T18:34:15.250" v="244" actId="47"/>
        <pc:sldMkLst>
          <pc:docMk/>
          <pc:sldMk cId="318228794" sldId="791"/>
        </pc:sldMkLst>
      </pc:sldChg>
      <pc:sldChg chg="del">
        <pc:chgData name="Hao Wang" userId="5f4f4d5d-0749-483e-90c0-6d3f40339290" providerId="ADAL" clId="{7C44D042-7442-43BF-93AF-3D71B7596E1F}" dt="2024-03-01T18:34:14.132" v="243" actId="47"/>
        <pc:sldMkLst>
          <pc:docMk/>
          <pc:sldMk cId="85618412" sldId="792"/>
        </pc:sldMkLst>
      </pc:sldChg>
      <pc:sldChg chg="modSp mod">
        <pc:chgData name="Hao Wang" userId="5f4f4d5d-0749-483e-90c0-6d3f40339290" providerId="ADAL" clId="{7C44D042-7442-43BF-93AF-3D71B7596E1F}" dt="2024-03-01T18:36:58.201" v="319" actId="1076"/>
        <pc:sldMkLst>
          <pc:docMk/>
          <pc:sldMk cId="395673809" sldId="795"/>
        </pc:sldMkLst>
      </pc:sldChg>
      <pc:sldChg chg="addSp delSp modSp mod">
        <pc:chgData name="Hao Wang" userId="5f4f4d5d-0749-483e-90c0-6d3f40339290" providerId="ADAL" clId="{7C44D042-7442-43BF-93AF-3D71B7596E1F}" dt="2024-03-01T18:29:21.163" v="230" actId="20577"/>
        <pc:sldMkLst>
          <pc:docMk/>
          <pc:sldMk cId="2565075690" sldId="801"/>
        </pc:sldMkLst>
      </pc:sldChg>
      <pc:sldChg chg="modSp mod">
        <pc:chgData name="Hao Wang" userId="5f4f4d5d-0749-483e-90c0-6d3f40339290" providerId="ADAL" clId="{7C44D042-7442-43BF-93AF-3D71B7596E1F}" dt="2024-03-01T18:30:09.081" v="236" actId="20577"/>
        <pc:sldMkLst>
          <pc:docMk/>
          <pc:sldMk cId="3253211239" sldId="803"/>
        </pc:sldMkLst>
      </pc:sldChg>
      <pc:sldChg chg="del">
        <pc:chgData name="Hao Wang" userId="5f4f4d5d-0749-483e-90c0-6d3f40339290" providerId="ADAL" clId="{7C44D042-7442-43BF-93AF-3D71B7596E1F}" dt="2024-03-01T18:34:53.225" v="246" actId="47"/>
        <pc:sldMkLst>
          <pc:docMk/>
          <pc:sldMk cId="2927591962" sldId="807"/>
        </pc:sldMkLst>
      </pc:sldChg>
      <pc:sldChg chg="del">
        <pc:chgData name="Hao Wang" userId="5f4f4d5d-0749-483e-90c0-6d3f40339290" providerId="ADAL" clId="{7C44D042-7442-43BF-93AF-3D71B7596E1F}" dt="2024-03-01T18:34:57.815" v="247" actId="47"/>
        <pc:sldMkLst>
          <pc:docMk/>
          <pc:sldMk cId="351758204" sldId="808"/>
        </pc:sldMkLst>
      </pc:sldChg>
      <pc:sldChg chg="del">
        <pc:chgData name="Hao Wang" userId="5f4f4d5d-0749-483e-90c0-6d3f40339290" providerId="ADAL" clId="{7C44D042-7442-43BF-93AF-3D71B7596E1F}" dt="2024-03-01T18:35:04.197" v="248" actId="47"/>
        <pc:sldMkLst>
          <pc:docMk/>
          <pc:sldMk cId="3953998874" sldId="809"/>
        </pc:sldMkLst>
      </pc:sldChg>
      <pc:sldChg chg="modSp del mod">
        <pc:chgData name="Hao Wang" userId="5f4f4d5d-0749-483e-90c0-6d3f40339290" providerId="ADAL" clId="{7C44D042-7442-43BF-93AF-3D71B7596E1F}" dt="2024-03-01T18:31:42.529" v="239" actId="47"/>
        <pc:sldMkLst>
          <pc:docMk/>
          <pc:sldMk cId="292778964" sldId="812"/>
        </pc:sldMkLst>
      </pc:sldChg>
      <pc:sldChg chg="modSp del mod">
        <pc:chgData name="Hao Wang" userId="5f4f4d5d-0749-483e-90c0-6d3f40339290" providerId="ADAL" clId="{7C44D042-7442-43BF-93AF-3D71B7596E1F}" dt="2024-03-01T18:31:44.291" v="241" actId="47"/>
        <pc:sldMkLst>
          <pc:docMk/>
          <pc:sldMk cId="99792455" sldId="813"/>
        </pc:sldMkLst>
      </pc:sldChg>
      <pc:sldChg chg="modSp del mod">
        <pc:chgData name="Hao Wang" userId="5f4f4d5d-0749-483e-90c0-6d3f40339290" providerId="ADAL" clId="{7C44D042-7442-43BF-93AF-3D71B7596E1F}" dt="2024-03-01T18:31:43.386" v="240" actId="47"/>
        <pc:sldMkLst>
          <pc:docMk/>
          <pc:sldMk cId="3042009616" sldId="814"/>
        </pc:sldMkLst>
      </pc:sldChg>
      <pc:sldChg chg="del">
        <pc:chgData name="Hao Wang" userId="5f4f4d5d-0749-483e-90c0-6d3f40339290" providerId="ADAL" clId="{7C44D042-7442-43BF-93AF-3D71B7596E1F}" dt="2024-03-01T18:34:17.561" v="245" actId="47"/>
        <pc:sldMkLst>
          <pc:docMk/>
          <pc:sldMk cId="1427529384" sldId="815"/>
        </pc:sldMkLst>
      </pc:sldChg>
      <pc:sldChg chg="new del">
        <pc:chgData name="Hao Wang" userId="5f4f4d5d-0749-483e-90c0-6d3f40339290" providerId="ADAL" clId="{7C44D042-7442-43BF-93AF-3D71B7596E1F}" dt="2024-03-01T18:31:36.691" v="237" actId="47"/>
        <pc:sldMkLst>
          <pc:docMk/>
          <pc:sldMk cId="588955879" sldId="817"/>
        </pc:sldMkLst>
      </pc:sldChg>
      <pc:sldChg chg="new del">
        <pc:chgData name="Hao Wang" userId="5f4f4d5d-0749-483e-90c0-6d3f40339290" providerId="ADAL" clId="{7C44D042-7442-43BF-93AF-3D71B7596E1F}" dt="2024-03-01T18:31:39.090" v="238" actId="47"/>
        <pc:sldMkLst>
          <pc:docMk/>
          <pc:sldMk cId="3935933599" sldId="818"/>
        </pc:sldMkLst>
      </pc:sldChg>
      <pc:sldChg chg="modSp new mod">
        <pc:chgData name="Hao Wang" userId="5f4f4d5d-0749-483e-90c0-6d3f40339290" providerId="ADAL" clId="{7C44D042-7442-43BF-93AF-3D71B7596E1F}" dt="2024-03-01T18:23:45.666" v="165" actId="20577"/>
        <pc:sldMkLst>
          <pc:docMk/>
          <pc:sldMk cId="1177379416" sldId="819"/>
        </pc:sldMkLst>
      </pc:sldChg>
      <pc:sldChg chg="modSp new mod">
        <pc:chgData name="Hao Wang" userId="5f4f4d5d-0749-483e-90c0-6d3f40339290" providerId="ADAL" clId="{7C44D042-7442-43BF-93AF-3D71B7596E1F}" dt="2024-03-01T18:24:50.259" v="209" actId="20577"/>
        <pc:sldMkLst>
          <pc:docMk/>
          <pc:sldMk cId="537059481" sldId="820"/>
        </pc:sldMkLst>
      </pc:sldChg>
    </pc:docChg>
  </pc:docChgLst>
  <pc:docChgLst>
    <pc:chgData name="Xiao Chen" userId="7b0a2564-c6e8-4e1f-9d1e-09e6bbee0be6" providerId="ADAL" clId="{C1872990-C318-47D0-A237-8BD72737CD5A}"/>
    <pc:docChg chg="undo custSel addSld delSld modSld sldOrd">
      <pc:chgData name="Xiao Chen" userId="7b0a2564-c6e8-4e1f-9d1e-09e6bbee0be6" providerId="ADAL" clId="{C1872990-C318-47D0-A237-8BD72737CD5A}" dt="2025-10-09T03:09:21.171" v="340" actId="20578"/>
      <pc:docMkLst>
        <pc:docMk/>
      </pc:docMkLst>
      <pc:sldChg chg="addSp modSp mod">
        <pc:chgData name="Xiao Chen" userId="7b0a2564-c6e8-4e1f-9d1e-09e6bbee0be6" providerId="ADAL" clId="{C1872990-C318-47D0-A237-8BD72737CD5A}" dt="2025-10-09T03:03:11.071" v="330" actId="1076"/>
        <pc:sldMkLst>
          <pc:docMk/>
          <pc:sldMk cId="549718176" sldId="620"/>
        </pc:sldMkLst>
        <pc:spChg chg="mod">
          <ac:chgData name="Xiao Chen" userId="7b0a2564-c6e8-4e1f-9d1e-09e6bbee0be6" providerId="ADAL" clId="{C1872990-C318-47D0-A237-8BD72737CD5A}" dt="2025-10-09T03:03:09.227" v="329" actId="1076"/>
          <ac:spMkLst>
            <pc:docMk/>
            <pc:sldMk cId="549718176" sldId="620"/>
            <ac:spMk id="3" creationId="{8AB37AB2-3F54-4B39-BA62-8A7D32DAFA60}"/>
          </ac:spMkLst>
        </pc:spChg>
        <pc:spChg chg="add mod">
          <ac:chgData name="Xiao Chen" userId="7b0a2564-c6e8-4e1f-9d1e-09e6bbee0be6" providerId="ADAL" clId="{C1872990-C318-47D0-A237-8BD72737CD5A}" dt="2025-10-09T03:03:11.071" v="330" actId="1076"/>
          <ac:spMkLst>
            <pc:docMk/>
            <pc:sldMk cId="549718176" sldId="620"/>
            <ac:spMk id="4" creationId="{4331A10E-0E77-B52E-2C8C-718D2706637A}"/>
          </ac:spMkLst>
        </pc:spChg>
      </pc:sldChg>
      <pc:sldChg chg="modSp mod">
        <pc:chgData name="Xiao Chen" userId="7b0a2564-c6e8-4e1f-9d1e-09e6bbee0be6" providerId="ADAL" clId="{C1872990-C318-47D0-A237-8BD72737CD5A}" dt="2025-10-08T14:03:38.191" v="28" actId="20577"/>
        <pc:sldMkLst>
          <pc:docMk/>
          <pc:sldMk cId="4050020993" sldId="626"/>
        </pc:sldMkLst>
        <pc:spChg chg="mod">
          <ac:chgData name="Xiao Chen" userId="7b0a2564-c6e8-4e1f-9d1e-09e6bbee0be6" providerId="ADAL" clId="{C1872990-C318-47D0-A237-8BD72737CD5A}" dt="2025-10-08T14:03:38.191" v="28" actId="20577"/>
          <ac:spMkLst>
            <pc:docMk/>
            <pc:sldMk cId="4050020993" sldId="626"/>
            <ac:spMk id="13314" creationId="{00000000-0000-0000-0000-000000000000}"/>
          </ac:spMkLst>
        </pc:spChg>
      </pc:sldChg>
      <pc:sldChg chg="modSp mod">
        <pc:chgData name="Xiao Chen" userId="7b0a2564-c6e8-4e1f-9d1e-09e6bbee0be6" providerId="ADAL" clId="{C1872990-C318-47D0-A237-8BD72737CD5A}" dt="2025-10-09T02:20:15.500" v="80" actId="20577"/>
        <pc:sldMkLst>
          <pc:docMk/>
          <pc:sldMk cId="912785563" sldId="854"/>
        </pc:sldMkLst>
        <pc:spChg chg="mod">
          <ac:chgData name="Xiao Chen" userId="7b0a2564-c6e8-4e1f-9d1e-09e6bbee0be6" providerId="ADAL" clId="{C1872990-C318-47D0-A237-8BD72737CD5A}" dt="2025-10-09T02:19:56.040" v="73" actId="1076"/>
          <ac:spMkLst>
            <pc:docMk/>
            <pc:sldMk cId="912785563" sldId="854"/>
            <ac:spMk id="8" creationId="{17CF1A8F-6F1A-B505-906B-ADC6EAF9028B}"/>
          </ac:spMkLst>
        </pc:spChg>
        <pc:spChg chg="mod">
          <ac:chgData name="Xiao Chen" userId="7b0a2564-c6e8-4e1f-9d1e-09e6bbee0be6" providerId="ADAL" clId="{C1872990-C318-47D0-A237-8BD72737CD5A}" dt="2025-10-09T02:20:15.500" v="80" actId="20577"/>
          <ac:spMkLst>
            <pc:docMk/>
            <pc:sldMk cId="912785563" sldId="854"/>
            <ac:spMk id="13" creationId="{5807ED6A-BD6D-A21E-0A02-0DF34657DD5E}"/>
          </ac:spMkLst>
        </pc:spChg>
        <pc:picChg chg="mod">
          <ac:chgData name="Xiao Chen" userId="7b0a2564-c6e8-4e1f-9d1e-09e6bbee0be6" providerId="ADAL" clId="{C1872990-C318-47D0-A237-8BD72737CD5A}" dt="2025-10-09T02:19:56.040" v="73" actId="1076"/>
          <ac:picMkLst>
            <pc:docMk/>
            <pc:sldMk cId="912785563" sldId="854"/>
            <ac:picMk id="4" creationId="{B6F53E02-E9BC-E992-B98A-37B13C9CB0C3}"/>
          </ac:picMkLst>
        </pc:picChg>
        <pc:picChg chg="mod">
          <ac:chgData name="Xiao Chen" userId="7b0a2564-c6e8-4e1f-9d1e-09e6bbee0be6" providerId="ADAL" clId="{C1872990-C318-47D0-A237-8BD72737CD5A}" dt="2025-10-09T02:19:53.423" v="72" actId="1076"/>
          <ac:picMkLst>
            <pc:docMk/>
            <pc:sldMk cId="912785563" sldId="854"/>
            <ac:picMk id="3074" creationId="{CA3FCBEC-1BD4-7F98-9F42-F55BFEE86AEE}"/>
          </ac:picMkLst>
        </pc:picChg>
      </pc:sldChg>
      <pc:sldChg chg="addSp modSp">
        <pc:chgData name="Xiao Chen" userId="7b0a2564-c6e8-4e1f-9d1e-09e6bbee0be6" providerId="ADAL" clId="{C1872990-C318-47D0-A237-8BD72737CD5A}" dt="2025-09-12T04:41:16.911" v="3"/>
        <pc:sldMkLst>
          <pc:docMk/>
          <pc:sldMk cId="1152856839" sldId="855"/>
        </pc:sldMkLst>
      </pc:sldChg>
      <pc:sldChg chg="addSp delSp modSp mod">
        <pc:chgData name="Xiao Chen" userId="7b0a2564-c6e8-4e1f-9d1e-09e6bbee0be6" providerId="ADAL" clId="{C1872990-C318-47D0-A237-8BD72737CD5A}" dt="2025-09-12T04:41:23.609" v="7" actId="21"/>
        <pc:sldMkLst>
          <pc:docMk/>
          <pc:sldMk cId="2262412804" sldId="856"/>
        </pc:sldMkLst>
      </pc:sldChg>
      <pc:sldChg chg="addSp delSp modSp mod">
        <pc:chgData name="Xiao Chen" userId="7b0a2564-c6e8-4e1f-9d1e-09e6bbee0be6" providerId="ADAL" clId="{C1872990-C318-47D0-A237-8BD72737CD5A}" dt="2025-10-09T02:30:04.065" v="88" actId="1076"/>
        <pc:sldMkLst>
          <pc:docMk/>
          <pc:sldMk cId="3457579057" sldId="861"/>
        </pc:sldMkLst>
        <pc:spChg chg="mod topLvl">
          <ac:chgData name="Xiao Chen" userId="7b0a2564-c6e8-4e1f-9d1e-09e6bbee0be6" providerId="ADAL" clId="{C1872990-C318-47D0-A237-8BD72737CD5A}" dt="2025-10-09T02:08:27.963" v="30" actId="1076"/>
          <ac:spMkLst>
            <pc:docMk/>
            <pc:sldMk cId="3457579057" sldId="861"/>
            <ac:spMk id="93" creationId="{6F9A81C5-374D-2302-B458-EF2018D5C30C}"/>
          </ac:spMkLst>
        </pc:spChg>
        <pc:spChg chg="mod">
          <ac:chgData name="Xiao Chen" userId="7b0a2564-c6e8-4e1f-9d1e-09e6bbee0be6" providerId="ADAL" clId="{C1872990-C318-47D0-A237-8BD72737CD5A}" dt="2025-10-09T02:08:27.963" v="30" actId="1076"/>
          <ac:spMkLst>
            <pc:docMk/>
            <pc:sldMk cId="3457579057" sldId="861"/>
            <ac:spMk id="100" creationId="{A2D1C4F6-A871-C4A6-037A-A1AEFF417AE1}"/>
          </ac:spMkLst>
        </pc:spChg>
        <pc:spChg chg="mod">
          <ac:chgData name="Xiao Chen" userId="7b0a2564-c6e8-4e1f-9d1e-09e6bbee0be6" providerId="ADAL" clId="{C1872990-C318-47D0-A237-8BD72737CD5A}" dt="2025-10-09T02:08:27.963" v="30" actId="1076"/>
          <ac:spMkLst>
            <pc:docMk/>
            <pc:sldMk cId="3457579057" sldId="861"/>
            <ac:spMk id="101" creationId="{52295C6C-0533-E301-CDA0-E70C7C1C2225}"/>
          </ac:spMkLst>
        </pc:spChg>
        <pc:spChg chg="mod">
          <ac:chgData name="Xiao Chen" userId="7b0a2564-c6e8-4e1f-9d1e-09e6bbee0be6" providerId="ADAL" clId="{C1872990-C318-47D0-A237-8BD72737CD5A}" dt="2025-10-09T02:08:27.963" v="30" actId="1076"/>
          <ac:spMkLst>
            <pc:docMk/>
            <pc:sldMk cId="3457579057" sldId="861"/>
            <ac:spMk id="102" creationId="{743AC86B-C657-B604-EC1F-1BF60E49101F}"/>
          </ac:spMkLst>
        </pc:spChg>
        <pc:spChg chg="mod">
          <ac:chgData name="Xiao Chen" userId="7b0a2564-c6e8-4e1f-9d1e-09e6bbee0be6" providerId="ADAL" clId="{C1872990-C318-47D0-A237-8BD72737CD5A}" dt="2025-10-09T02:08:27.963" v="30" actId="1076"/>
          <ac:spMkLst>
            <pc:docMk/>
            <pc:sldMk cId="3457579057" sldId="861"/>
            <ac:spMk id="115" creationId="{EECAF8B1-3FE4-36BF-6D6C-78A96F2A0F5E}"/>
          </ac:spMkLst>
        </pc:spChg>
        <pc:spChg chg="mod">
          <ac:chgData name="Xiao Chen" userId="7b0a2564-c6e8-4e1f-9d1e-09e6bbee0be6" providerId="ADAL" clId="{C1872990-C318-47D0-A237-8BD72737CD5A}" dt="2025-10-09T02:08:27.963" v="30" actId="1076"/>
          <ac:spMkLst>
            <pc:docMk/>
            <pc:sldMk cId="3457579057" sldId="861"/>
            <ac:spMk id="120" creationId="{A32B4DB0-6E46-E6EC-76A6-F0AAAAE1BA9F}"/>
          </ac:spMkLst>
        </pc:spChg>
        <pc:picChg chg="add mod">
          <ac:chgData name="Xiao Chen" userId="7b0a2564-c6e8-4e1f-9d1e-09e6bbee0be6" providerId="ADAL" clId="{C1872990-C318-47D0-A237-8BD72737CD5A}" dt="2025-10-09T02:30:04.065" v="88" actId="1076"/>
          <ac:picMkLst>
            <pc:docMk/>
            <pc:sldMk cId="3457579057" sldId="861"/>
            <ac:picMk id="3" creationId="{BC7E2C26-D9FA-AAC0-F315-EF1794DF04AD}"/>
          </ac:picMkLst>
        </pc:picChg>
        <pc:picChg chg="del mod">
          <ac:chgData name="Xiao Chen" userId="7b0a2564-c6e8-4e1f-9d1e-09e6bbee0be6" providerId="ADAL" clId="{C1872990-C318-47D0-A237-8BD72737CD5A}" dt="2025-10-09T02:29:48.765" v="81" actId="478"/>
          <ac:picMkLst>
            <pc:docMk/>
            <pc:sldMk cId="3457579057" sldId="861"/>
            <ac:picMk id="119" creationId="{869E80CB-FBB8-0452-779D-2991EF159969}"/>
          </ac:picMkLst>
        </pc:picChg>
        <pc:cxnChg chg="mod">
          <ac:chgData name="Xiao Chen" userId="7b0a2564-c6e8-4e1f-9d1e-09e6bbee0be6" providerId="ADAL" clId="{C1872990-C318-47D0-A237-8BD72737CD5A}" dt="2025-10-09T02:08:27.963" v="30" actId="1076"/>
          <ac:cxnSpMkLst>
            <pc:docMk/>
            <pc:sldMk cId="3457579057" sldId="861"/>
            <ac:cxnSpMk id="104" creationId="{80952007-59BF-7896-20C7-3C403568F885}"/>
          </ac:cxnSpMkLst>
        </pc:cxnChg>
        <pc:cxnChg chg="mod">
          <ac:chgData name="Xiao Chen" userId="7b0a2564-c6e8-4e1f-9d1e-09e6bbee0be6" providerId="ADAL" clId="{C1872990-C318-47D0-A237-8BD72737CD5A}" dt="2025-10-09T02:08:27.963" v="30" actId="1076"/>
          <ac:cxnSpMkLst>
            <pc:docMk/>
            <pc:sldMk cId="3457579057" sldId="861"/>
            <ac:cxnSpMk id="105" creationId="{48276528-106F-A526-D7FF-F92F82642923}"/>
          </ac:cxnSpMkLst>
        </pc:cxnChg>
      </pc:sldChg>
      <pc:sldChg chg="addSp delSp modSp mod">
        <pc:chgData name="Xiao Chen" userId="7b0a2564-c6e8-4e1f-9d1e-09e6bbee0be6" providerId="ADAL" clId="{C1872990-C318-47D0-A237-8BD72737CD5A}" dt="2025-10-09T02:47:49.401" v="91" actId="478"/>
        <pc:sldMkLst>
          <pc:docMk/>
          <pc:sldMk cId="2560768611" sldId="863"/>
        </pc:sldMkLst>
        <pc:grpChg chg="del">
          <ac:chgData name="Xiao Chen" userId="7b0a2564-c6e8-4e1f-9d1e-09e6bbee0be6" providerId="ADAL" clId="{C1872990-C318-47D0-A237-8BD72737CD5A}" dt="2025-10-09T02:47:49.401" v="91" actId="478"/>
          <ac:grpSpMkLst>
            <pc:docMk/>
            <pc:sldMk cId="2560768611" sldId="863"/>
            <ac:grpSpMk id="43" creationId="{DC4B616B-EF0D-6BAC-2527-41B28A86BA4C}"/>
          </ac:grpSpMkLst>
        </pc:grpChg>
        <pc:picChg chg="topLvl">
          <ac:chgData name="Xiao Chen" userId="7b0a2564-c6e8-4e1f-9d1e-09e6bbee0be6" providerId="ADAL" clId="{C1872990-C318-47D0-A237-8BD72737CD5A}" dt="2025-10-09T02:47:49.401" v="91" actId="478"/>
          <ac:picMkLst>
            <pc:docMk/>
            <pc:sldMk cId="2560768611" sldId="863"/>
            <ac:picMk id="24" creationId="{51D90668-D934-63F7-B100-E808A636554D}"/>
          </ac:picMkLst>
        </pc:picChg>
        <pc:picChg chg="del">
          <ac:chgData name="Xiao Chen" userId="7b0a2564-c6e8-4e1f-9d1e-09e6bbee0be6" providerId="ADAL" clId="{C1872990-C318-47D0-A237-8BD72737CD5A}" dt="2025-10-09T02:47:48.336" v="90" actId="478"/>
          <ac:picMkLst>
            <pc:docMk/>
            <pc:sldMk cId="2560768611" sldId="863"/>
            <ac:picMk id="28" creationId="{0BE20526-8EEB-2DA9-E6D5-DBD70D9AAE24}"/>
          </ac:picMkLst>
        </pc:picChg>
        <pc:picChg chg="del">
          <ac:chgData name="Xiao Chen" userId="7b0a2564-c6e8-4e1f-9d1e-09e6bbee0be6" providerId="ADAL" clId="{C1872990-C318-47D0-A237-8BD72737CD5A}" dt="2025-10-09T02:47:47.256" v="89" actId="478"/>
          <ac:picMkLst>
            <pc:docMk/>
            <pc:sldMk cId="2560768611" sldId="863"/>
            <ac:picMk id="30" creationId="{C221FBC3-1679-D776-0087-72A74E38DAF0}"/>
          </ac:picMkLst>
        </pc:picChg>
        <pc:cxnChg chg="del topLvl">
          <ac:chgData name="Xiao Chen" userId="7b0a2564-c6e8-4e1f-9d1e-09e6bbee0be6" providerId="ADAL" clId="{C1872990-C318-47D0-A237-8BD72737CD5A}" dt="2025-10-09T02:47:49.401" v="91" actId="478"/>
          <ac:cxnSpMkLst>
            <pc:docMk/>
            <pc:sldMk cId="2560768611" sldId="863"/>
            <ac:cxnSpMk id="29" creationId="{17BB21BB-52FC-FD2E-73F8-A702AF215615}"/>
          </ac:cxnSpMkLst>
        </pc:cxnChg>
      </pc:sldChg>
      <pc:sldChg chg="ord">
        <pc:chgData name="Xiao Chen" userId="7b0a2564-c6e8-4e1f-9d1e-09e6bbee0be6" providerId="ADAL" clId="{C1872990-C318-47D0-A237-8BD72737CD5A}" dt="2025-10-09T03:09:19.615" v="339" actId="20578"/>
        <pc:sldMkLst>
          <pc:docMk/>
          <pc:sldMk cId="3886840684" sldId="864"/>
        </pc:sldMkLst>
      </pc:sldChg>
      <pc:sldChg chg="modSp mod">
        <pc:chgData name="Xiao Chen" userId="7b0a2564-c6e8-4e1f-9d1e-09e6bbee0be6" providerId="ADAL" clId="{C1872990-C318-47D0-A237-8BD72737CD5A}" dt="2025-10-09T03:03:17.371" v="331" actId="1076"/>
        <pc:sldMkLst>
          <pc:docMk/>
          <pc:sldMk cId="1343155111" sldId="867"/>
        </pc:sldMkLst>
        <pc:spChg chg="mod">
          <ac:chgData name="Xiao Chen" userId="7b0a2564-c6e8-4e1f-9d1e-09e6bbee0be6" providerId="ADAL" clId="{C1872990-C318-47D0-A237-8BD72737CD5A}" dt="2025-10-09T03:03:17.371" v="331" actId="1076"/>
          <ac:spMkLst>
            <pc:docMk/>
            <pc:sldMk cId="1343155111" sldId="867"/>
            <ac:spMk id="2" creationId="{6F9F289C-2F64-0892-82A4-065ED380CD5C}"/>
          </ac:spMkLst>
        </pc:spChg>
        <pc:spChg chg="mod">
          <ac:chgData name="Xiao Chen" userId="7b0a2564-c6e8-4e1f-9d1e-09e6bbee0be6" providerId="ADAL" clId="{C1872990-C318-47D0-A237-8BD72737CD5A}" dt="2025-10-09T02:57:20.641" v="128" actId="20577"/>
          <ac:spMkLst>
            <pc:docMk/>
            <pc:sldMk cId="1343155111" sldId="867"/>
            <ac:spMk id="3" creationId="{E7CFB92B-6B14-CF8F-3FBA-E920A95A6977}"/>
          </ac:spMkLst>
        </pc:spChg>
      </pc:sldChg>
      <pc:sldChg chg="modSp mod ord">
        <pc:chgData name="Xiao Chen" userId="7b0a2564-c6e8-4e1f-9d1e-09e6bbee0be6" providerId="ADAL" clId="{C1872990-C318-47D0-A237-8BD72737CD5A}" dt="2025-10-09T03:09:21.171" v="340" actId="20578"/>
        <pc:sldMkLst>
          <pc:docMk/>
          <pc:sldMk cId="3106065975" sldId="871"/>
        </pc:sldMkLst>
        <pc:spChg chg="mod">
          <ac:chgData name="Xiao Chen" userId="7b0a2564-c6e8-4e1f-9d1e-09e6bbee0be6" providerId="ADAL" clId="{C1872990-C318-47D0-A237-8BD72737CD5A}" dt="2025-10-09T03:09:19.032" v="338" actId="20577"/>
          <ac:spMkLst>
            <pc:docMk/>
            <pc:sldMk cId="3106065975" sldId="871"/>
            <ac:spMk id="2" creationId="{33DEF878-DFF2-1D18-39E9-7442736C55CC}"/>
          </ac:spMkLst>
        </pc:spChg>
      </pc:sldChg>
      <pc:sldChg chg="addSp delSp modSp new del mod">
        <pc:chgData name="Xiao Chen" userId="7b0a2564-c6e8-4e1f-9d1e-09e6bbee0be6" providerId="ADAL" clId="{C1872990-C318-47D0-A237-8BD72737CD5A}" dt="2025-09-12T04:42:39.289" v="22" actId="47"/>
        <pc:sldMkLst>
          <pc:docMk/>
          <pc:sldMk cId="348151921" sldId="874"/>
        </pc:sldMkLst>
      </pc:sldChg>
    </pc:docChg>
  </pc:docChgLst>
  <pc:docChgLst>
    <pc:chgData name="Xiao Chen" userId="7b0a2564-c6e8-4e1f-9d1e-09e6bbee0be6" providerId="ADAL" clId="{8A60A548-9058-4B6D-B350-2E45F2CAF67A}"/>
    <pc:docChg chg="modSld sldOrd">
      <pc:chgData name="Xiao Chen" userId="7b0a2564-c6e8-4e1f-9d1e-09e6bbee0be6" providerId="ADAL" clId="{8A60A548-9058-4B6D-B350-2E45F2CAF67A}" dt="2024-03-01T21:24:21.719" v="3"/>
      <pc:docMkLst>
        <pc:docMk/>
      </pc:docMkLst>
      <pc:sldChg chg="ord">
        <pc:chgData name="Xiao Chen" userId="7b0a2564-c6e8-4e1f-9d1e-09e6bbee0be6" providerId="ADAL" clId="{8A60A548-9058-4B6D-B350-2E45F2CAF67A}" dt="2024-03-01T21:24:21.719" v="3"/>
        <pc:sldMkLst>
          <pc:docMk/>
          <pc:sldMk cId="3359312692" sldId="769"/>
        </pc:sldMkLst>
      </pc:sldChg>
    </pc:docChg>
  </pc:docChgLst>
  <pc:docChgLst>
    <pc:chgData name="Xiao Chen" userId="7b0a2564-c6e8-4e1f-9d1e-09e6bbee0be6" providerId="ADAL" clId="{0BBD0482-16CF-4033-88B8-15B8EC6BB126}"/>
    <pc:docChg chg="undo custSel modSld">
      <pc:chgData name="Xiao Chen" userId="7b0a2564-c6e8-4e1f-9d1e-09e6bbee0be6" providerId="ADAL" clId="{0BBD0482-16CF-4033-88B8-15B8EC6BB126}" dt="2025-10-10T11:42:58.189" v="500" actId="1076"/>
      <pc:docMkLst>
        <pc:docMk/>
      </pc:docMkLst>
      <pc:sldChg chg="addSp delSp modSp mod">
        <pc:chgData name="Xiao Chen" userId="7b0a2564-c6e8-4e1f-9d1e-09e6bbee0be6" providerId="ADAL" clId="{0BBD0482-16CF-4033-88B8-15B8EC6BB126}" dt="2025-10-10T01:25:26.873" v="462" actId="20577"/>
        <pc:sldMkLst>
          <pc:docMk/>
          <pc:sldMk cId="549718176" sldId="620"/>
        </pc:sldMkLst>
        <pc:spChg chg="mod">
          <ac:chgData name="Xiao Chen" userId="7b0a2564-c6e8-4e1f-9d1e-09e6bbee0be6" providerId="ADAL" clId="{0BBD0482-16CF-4033-88B8-15B8EC6BB126}" dt="2025-10-10T01:25:04.170" v="458" actId="1076"/>
          <ac:spMkLst>
            <pc:docMk/>
            <pc:sldMk cId="549718176" sldId="620"/>
            <ac:spMk id="3" creationId="{8AB37AB2-3F54-4B39-BA62-8A7D32DAFA60}"/>
          </ac:spMkLst>
        </pc:spChg>
        <pc:spChg chg="del mod">
          <ac:chgData name="Xiao Chen" userId="7b0a2564-c6e8-4e1f-9d1e-09e6bbee0be6" providerId="ADAL" clId="{0BBD0482-16CF-4033-88B8-15B8EC6BB126}" dt="2025-10-09T23:33:10.902" v="189" actId="21"/>
          <ac:spMkLst>
            <pc:docMk/>
            <pc:sldMk cId="549718176" sldId="620"/>
            <ac:spMk id="4" creationId="{4331A10E-0E77-B52E-2C8C-718D2706637A}"/>
          </ac:spMkLst>
        </pc:spChg>
        <pc:spChg chg="add mod">
          <ac:chgData name="Xiao Chen" userId="7b0a2564-c6e8-4e1f-9d1e-09e6bbee0be6" providerId="ADAL" clId="{0BBD0482-16CF-4033-88B8-15B8EC6BB126}" dt="2025-10-10T01:25:26.873" v="462" actId="20577"/>
          <ac:spMkLst>
            <pc:docMk/>
            <pc:sldMk cId="549718176" sldId="620"/>
            <ac:spMk id="5" creationId="{4331A10E-0E77-B52E-2C8C-718D2706637A}"/>
          </ac:spMkLst>
        </pc:spChg>
      </pc:sldChg>
      <pc:sldChg chg="modSp mod">
        <pc:chgData name="Xiao Chen" userId="7b0a2564-c6e8-4e1f-9d1e-09e6bbee0be6" providerId="ADAL" clId="{0BBD0482-16CF-4033-88B8-15B8EC6BB126}" dt="2025-10-10T01:06:51.938" v="447" actId="20577"/>
        <pc:sldMkLst>
          <pc:docMk/>
          <pc:sldMk cId="912785563" sldId="854"/>
        </pc:sldMkLst>
        <pc:spChg chg="mod">
          <ac:chgData name="Xiao Chen" userId="7b0a2564-c6e8-4e1f-9d1e-09e6bbee0be6" providerId="ADAL" clId="{0BBD0482-16CF-4033-88B8-15B8EC6BB126}" dt="2025-10-10T01:06:51.938" v="447" actId="20577"/>
          <ac:spMkLst>
            <pc:docMk/>
            <pc:sldMk cId="912785563" sldId="854"/>
            <ac:spMk id="13" creationId="{5807ED6A-BD6D-A21E-0A02-0DF34657DD5E}"/>
          </ac:spMkLst>
        </pc:spChg>
      </pc:sldChg>
      <pc:sldChg chg="addSp modSp mod">
        <pc:chgData name="Xiao Chen" userId="7b0a2564-c6e8-4e1f-9d1e-09e6bbee0be6" providerId="ADAL" clId="{0BBD0482-16CF-4033-88B8-15B8EC6BB126}" dt="2025-10-09T23:18:30.912" v="8" actId="1076"/>
        <pc:sldMkLst>
          <pc:docMk/>
          <pc:sldMk cId="1152856839" sldId="855"/>
        </pc:sldMkLst>
        <pc:spChg chg="mod">
          <ac:chgData name="Xiao Chen" userId="7b0a2564-c6e8-4e1f-9d1e-09e6bbee0be6" providerId="ADAL" clId="{0BBD0482-16CF-4033-88B8-15B8EC6BB126}" dt="2025-10-09T23:18:18.874" v="4" actId="21"/>
          <ac:spMkLst>
            <pc:docMk/>
            <pc:sldMk cId="1152856839" sldId="855"/>
            <ac:spMk id="3" creationId="{007B03B0-9364-13DC-B21E-91577777EDD6}"/>
          </ac:spMkLst>
        </pc:spChg>
        <pc:spChg chg="mod">
          <ac:chgData name="Xiao Chen" userId="7b0a2564-c6e8-4e1f-9d1e-09e6bbee0be6" providerId="ADAL" clId="{0BBD0482-16CF-4033-88B8-15B8EC6BB126}" dt="2025-10-09T23:18:26.662" v="6" actId="14100"/>
          <ac:spMkLst>
            <pc:docMk/>
            <pc:sldMk cId="1152856839" sldId="855"/>
            <ac:spMk id="6" creationId="{92A68066-4B6F-E68E-A814-3ECC9A9D701A}"/>
          </ac:spMkLst>
        </pc:spChg>
        <pc:spChg chg="mod">
          <ac:chgData name="Xiao Chen" userId="7b0a2564-c6e8-4e1f-9d1e-09e6bbee0be6" providerId="ADAL" clId="{0BBD0482-16CF-4033-88B8-15B8EC6BB126}" dt="2025-10-09T23:17:50.393" v="0" actId="14100"/>
          <ac:spMkLst>
            <pc:docMk/>
            <pc:sldMk cId="1152856839" sldId="855"/>
            <ac:spMk id="9" creationId="{D0A7294B-06AC-E01C-CCCA-4CCA62A0BCDD}"/>
          </ac:spMkLst>
        </pc:spChg>
        <pc:spChg chg="add mod">
          <ac:chgData name="Xiao Chen" userId="7b0a2564-c6e8-4e1f-9d1e-09e6bbee0be6" providerId="ADAL" clId="{0BBD0482-16CF-4033-88B8-15B8EC6BB126}" dt="2025-10-09T23:18:30.912" v="8" actId="1076"/>
          <ac:spMkLst>
            <pc:docMk/>
            <pc:sldMk cId="1152856839" sldId="855"/>
            <ac:spMk id="13" creationId="{1FCF8E98-46C3-2DBD-0C6C-2AC973BA28DD}"/>
          </ac:spMkLst>
        </pc:spChg>
        <pc:spChg chg="mod">
          <ac:chgData name="Xiao Chen" userId="7b0a2564-c6e8-4e1f-9d1e-09e6bbee0be6" providerId="ADAL" clId="{0BBD0482-16CF-4033-88B8-15B8EC6BB126}" dt="2025-10-09T23:18:00.835" v="2" actId="14100"/>
          <ac:spMkLst>
            <pc:docMk/>
            <pc:sldMk cId="1152856839" sldId="855"/>
            <ac:spMk id="17" creationId="{A89ACFF9-5D01-9943-40A1-C1454BE96080}"/>
          </ac:spMkLst>
        </pc:spChg>
        <pc:grpChg chg="mod">
          <ac:chgData name="Xiao Chen" userId="7b0a2564-c6e8-4e1f-9d1e-09e6bbee0be6" providerId="ADAL" clId="{0BBD0482-16CF-4033-88B8-15B8EC6BB126}" dt="2025-10-09T23:17:56.693" v="1" actId="14100"/>
          <ac:grpSpMkLst>
            <pc:docMk/>
            <pc:sldMk cId="1152856839" sldId="855"/>
            <ac:grpSpMk id="7" creationId="{1E1538FF-BC69-D5FC-EDC3-DEBB0D07930B}"/>
          </ac:grpSpMkLst>
        </pc:grpChg>
      </pc:sldChg>
      <pc:sldChg chg="modSp mod">
        <pc:chgData name="Xiao Chen" userId="7b0a2564-c6e8-4e1f-9d1e-09e6bbee0be6" providerId="ADAL" clId="{0BBD0482-16CF-4033-88B8-15B8EC6BB126}" dt="2025-10-09T23:18:41.298" v="9" actId="20577"/>
        <pc:sldMkLst>
          <pc:docMk/>
          <pc:sldMk cId="1033503194" sldId="858"/>
        </pc:sldMkLst>
        <pc:spChg chg="mod">
          <ac:chgData name="Xiao Chen" userId="7b0a2564-c6e8-4e1f-9d1e-09e6bbee0be6" providerId="ADAL" clId="{0BBD0482-16CF-4033-88B8-15B8EC6BB126}" dt="2025-10-09T23:18:41.298" v="9" actId="20577"/>
          <ac:spMkLst>
            <pc:docMk/>
            <pc:sldMk cId="1033503194" sldId="858"/>
            <ac:spMk id="3" creationId="{2A01D8B5-2434-0C4F-C4C6-35BD53F1D867}"/>
          </ac:spMkLst>
        </pc:spChg>
      </pc:sldChg>
      <pc:sldChg chg="addSp delSp modSp mod">
        <pc:chgData name="Xiao Chen" userId="7b0a2564-c6e8-4e1f-9d1e-09e6bbee0be6" providerId="ADAL" clId="{0BBD0482-16CF-4033-88B8-15B8EC6BB126}" dt="2025-10-10T11:42:58.189" v="500" actId="1076"/>
        <pc:sldMkLst>
          <pc:docMk/>
          <pc:sldMk cId="3457579057" sldId="861"/>
        </pc:sldMkLst>
        <pc:spChg chg="add del mod">
          <ac:chgData name="Xiao Chen" userId="7b0a2564-c6e8-4e1f-9d1e-09e6bbee0be6" providerId="ADAL" clId="{0BBD0482-16CF-4033-88B8-15B8EC6BB126}" dt="2025-10-09T23:39:49.938" v="265" actId="478"/>
          <ac:spMkLst>
            <pc:docMk/>
            <pc:sldMk cId="3457579057" sldId="861"/>
            <ac:spMk id="93" creationId="{6F9A81C5-374D-2302-B458-EF2018D5C30C}"/>
          </ac:spMkLst>
        </pc:spChg>
        <pc:spChg chg="mod">
          <ac:chgData name="Xiao Chen" userId="7b0a2564-c6e8-4e1f-9d1e-09e6bbee0be6" providerId="ADAL" clId="{0BBD0482-16CF-4033-88B8-15B8EC6BB126}" dt="2025-10-09T23:39:34.310" v="259" actId="1076"/>
          <ac:spMkLst>
            <pc:docMk/>
            <pc:sldMk cId="3457579057" sldId="861"/>
            <ac:spMk id="100" creationId="{A2D1C4F6-A871-C4A6-037A-A1AEFF417AE1}"/>
          </ac:spMkLst>
        </pc:spChg>
        <pc:spChg chg="mod">
          <ac:chgData name="Xiao Chen" userId="7b0a2564-c6e8-4e1f-9d1e-09e6bbee0be6" providerId="ADAL" clId="{0BBD0482-16CF-4033-88B8-15B8EC6BB126}" dt="2025-10-09T23:39:34.310" v="259" actId="1076"/>
          <ac:spMkLst>
            <pc:docMk/>
            <pc:sldMk cId="3457579057" sldId="861"/>
            <ac:spMk id="101" creationId="{52295C6C-0533-E301-CDA0-E70C7C1C2225}"/>
          </ac:spMkLst>
        </pc:spChg>
        <pc:spChg chg="mod">
          <ac:chgData name="Xiao Chen" userId="7b0a2564-c6e8-4e1f-9d1e-09e6bbee0be6" providerId="ADAL" clId="{0BBD0482-16CF-4033-88B8-15B8EC6BB126}" dt="2025-10-09T23:39:34.310" v="259" actId="1076"/>
          <ac:spMkLst>
            <pc:docMk/>
            <pc:sldMk cId="3457579057" sldId="861"/>
            <ac:spMk id="102" creationId="{743AC86B-C657-B604-EC1F-1BF60E49101F}"/>
          </ac:spMkLst>
        </pc:spChg>
        <pc:spChg chg="mod">
          <ac:chgData name="Xiao Chen" userId="7b0a2564-c6e8-4e1f-9d1e-09e6bbee0be6" providerId="ADAL" clId="{0BBD0482-16CF-4033-88B8-15B8EC6BB126}" dt="2025-10-09T23:39:34.310" v="259" actId="1076"/>
          <ac:spMkLst>
            <pc:docMk/>
            <pc:sldMk cId="3457579057" sldId="861"/>
            <ac:spMk id="115" creationId="{EECAF8B1-3FE4-36BF-6D6C-78A96F2A0F5E}"/>
          </ac:spMkLst>
        </pc:spChg>
        <pc:spChg chg="mod ord">
          <ac:chgData name="Xiao Chen" userId="7b0a2564-c6e8-4e1f-9d1e-09e6bbee0be6" providerId="ADAL" clId="{0BBD0482-16CF-4033-88B8-15B8EC6BB126}" dt="2025-10-09T23:39:41.883" v="262" actId="1076"/>
          <ac:spMkLst>
            <pc:docMk/>
            <pc:sldMk cId="3457579057" sldId="861"/>
            <ac:spMk id="120" creationId="{A32B4DB0-6E46-E6EC-76A6-F0AAAAE1BA9F}"/>
          </ac:spMkLst>
        </pc:spChg>
        <pc:picChg chg="add del mod">
          <ac:chgData name="Xiao Chen" userId="7b0a2564-c6e8-4e1f-9d1e-09e6bbee0be6" providerId="ADAL" clId="{0BBD0482-16CF-4033-88B8-15B8EC6BB126}" dt="2025-10-10T11:42:47.828" v="495" actId="478"/>
          <ac:picMkLst>
            <pc:docMk/>
            <pc:sldMk cId="3457579057" sldId="861"/>
            <ac:picMk id="3" creationId="{0D6D9DFE-052A-E7D1-549A-1D5870A56C91}"/>
          </ac:picMkLst>
        </pc:picChg>
        <pc:picChg chg="del mod">
          <ac:chgData name="Xiao Chen" userId="7b0a2564-c6e8-4e1f-9d1e-09e6bbee0be6" providerId="ADAL" clId="{0BBD0482-16CF-4033-88B8-15B8EC6BB126}" dt="2025-10-09T23:38:32.020" v="238" actId="478"/>
          <ac:picMkLst>
            <pc:docMk/>
            <pc:sldMk cId="3457579057" sldId="861"/>
            <ac:picMk id="3" creationId="{BC7E2C26-D9FA-AAC0-F315-EF1794DF04AD}"/>
          </ac:picMkLst>
        </pc:picChg>
        <pc:picChg chg="add mod">
          <ac:chgData name="Xiao Chen" userId="7b0a2564-c6e8-4e1f-9d1e-09e6bbee0be6" providerId="ADAL" clId="{0BBD0482-16CF-4033-88B8-15B8EC6BB126}" dt="2025-10-10T11:42:58.189" v="500" actId="1076"/>
          <ac:picMkLst>
            <pc:docMk/>
            <pc:sldMk cId="3457579057" sldId="861"/>
            <ac:picMk id="4" creationId="{A0D519F5-0F7D-0315-6D56-473244610696}"/>
          </ac:picMkLst>
        </pc:picChg>
        <pc:picChg chg="add del mod ord">
          <ac:chgData name="Xiao Chen" userId="7b0a2564-c6e8-4e1f-9d1e-09e6bbee0be6" providerId="ADAL" clId="{0BBD0482-16CF-4033-88B8-15B8EC6BB126}" dt="2025-10-09T23:35:36.301" v="226" actId="21"/>
          <ac:picMkLst>
            <pc:docMk/>
            <pc:sldMk cId="3457579057" sldId="861"/>
            <ac:picMk id="5" creationId="{6C6A6A3B-D858-A02C-8016-CB8EAAA87BEA}"/>
          </ac:picMkLst>
        </pc:picChg>
        <pc:picChg chg="add mod ord">
          <ac:chgData name="Xiao Chen" userId="7b0a2564-c6e8-4e1f-9d1e-09e6bbee0be6" providerId="ADAL" clId="{0BBD0482-16CF-4033-88B8-15B8EC6BB126}" dt="2025-10-09T23:39:44.599" v="263" actId="1076"/>
          <ac:picMkLst>
            <pc:docMk/>
            <pc:sldMk cId="3457579057" sldId="861"/>
            <ac:picMk id="6" creationId="{58F2613A-5B8D-EAB8-AC09-40F52E1F7AAC}"/>
          </ac:picMkLst>
        </pc:picChg>
        <pc:picChg chg="add del mod ord">
          <ac:chgData name="Xiao Chen" userId="7b0a2564-c6e8-4e1f-9d1e-09e6bbee0be6" providerId="ADAL" clId="{0BBD0482-16CF-4033-88B8-15B8EC6BB126}" dt="2025-10-09T23:39:18.554" v="255" actId="478"/>
          <ac:picMkLst>
            <pc:docMk/>
            <pc:sldMk cId="3457579057" sldId="861"/>
            <ac:picMk id="7" creationId="{6C6A6A3B-D858-A02C-8016-CB8EAAA87BEA}"/>
          </ac:picMkLst>
        </pc:picChg>
        <pc:picChg chg="add del mod">
          <ac:chgData name="Xiao Chen" userId="7b0a2564-c6e8-4e1f-9d1e-09e6bbee0be6" providerId="ADAL" clId="{0BBD0482-16CF-4033-88B8-15B8EC6BB126}" dt="2025-10-10T11:42:09.328" v="489" actId="478"/>
          <ac:picMkLst>
            <pc:docMk/>
            <pc:sldMk cId="3457579057" sldId="861"/>
            <ac:picMk id="8" creationId="{DBDC6251-86E1-AAA0-B440-A75096EE511F}"/>
          </ac:picMkLst>
        </pc:picChg>
        <pc:cxnChg chg="mod">
          <ac:chgData name="Xiao Chen" userId="7b0a2564-c6e8-4e1f-9d1e-09e6bbee0be6" providerId="ADAL" clId="{0BBD0482-16CF-4033-88B8-15B8EC6BB126}" dt="2025-10-09T23:39:34.310" v="259" actId="1076"/>
          <ac:cxnSpMkLst>
            <pc:docMk/>
            <pc:sldMk cId="3457579057" sldId="861"/>
            <ac:cxnSpMk id="104" creationId="{80952007-59BF-7896-20C7-3C403568F885}"/>
          </ac:cxnSpMkLst>
        </pc:cxnChg>
        <pc:cxnChg chg="mod">
          <ac:chgData name="Xiao Chen" userId="7b0a2564-c6e8-4e1f-9d1e-09e6bbee0be6" providerId="ADAL" clId="{0BBD0482-16CF-4033-88B8-15B8EC6BB126}" dt="2025-10-09T23:39:34.310" v="259" actId="1076"/>
          <ac:cxnSpMkLst>
            <pc:docMk/>
            <pc:sldMk cId="3457579057" sldId="861"/>
            <ac:cxnSpMk id="105" creationId="{48276528-106F-A526-D7FF-F92F82642923}"/>
          </ac:cxnSpMkLst>
        </pc:cxnChg>
      </pc:sldChg>
      <pc:sldChg chg="addSp delSp modSp mod">
        <pc:chgData name="Xiao Chen" userId="7b0a2564-c6e8-4e1f-9d1e-09e6bbee0be6" providerId="ADAL" clId="{0BBD0482-16CF-4033-88B8-15B8EC6BB126}" dt="2025-10-10T00:14:04.576" v="383" actId="1076"/>
        <pc:sldMkLst>
          <pc:docMk/>
          <pc:sldMk cId="1507628845" sldId="862"/>
        </pc:sldMkLst>
        <pc:spChg chg="mod">
          <ac:chgData name="Xiao Chen" userId="7b0a2564-c6e8-4e1f-9d1e-09e6bbee0be6" providerId="ADAL" clId="{0BBD0482-16CF-4033-88B8-15B8EC6BB126}" dt="2025-10-10T00:05:38.898" v="275" actId="20577"/>
          <ac:spMkLst>
            <pc:docMk/>
            <pc:sldMk cId="1507628845" sldId="862"/>
            <ac:spMk id="3" creationId="{DFB46D80-EB64-2997-142A-20913A3F904D}"/>
          </ac:spMkLst>
        </pc:spChg>
        <pc:spChg chg="mod">
          <ac:chgData name="Xiao Chen" userId="7b0a2564-c6e8-4e1f-9d1e-09e6bbee0be6" providerId="ADAL" clId="{0BBD0482-16CF-4033-88B8-15B8EC6BB126}" dt="2025-10-10T00:12:54.231" v="334"/>
          <ac:spMkLst>
            <pc:docMk/>
            <pc:sldMk cId="1507628845" sldId="862"/>
            <ac:spMk id="12" creationId="{BE301A26-BD47-E03E-9092-5FF10CB6DCA6}"/>
          </ac:spMkLst>
        </pc:spChg>
        <pc:spChg chg="mod">
          <ac:chgData name="Xiao Chen" userId="7b0a2564-c6e8-4e1f-9d1e-09e6bbee0be6" providerId="ADAL" clId="{0BBD0482-16CF-4033-88B8-15B8EC6BB126}" dt="2025-10-10T00:12:54.231" v="334"/>
          <ac:spMkLst>
            <pc:docMk/>
            <pc:sldMk cId="1507628845" sldId="862"/>
            <ac:spMk id="13" creationId="{6C2F8CD4-2416-2F49-6C44-0D3C2EA5CB60}"/>
          </ac:spMkLst>
        </pc:spChg>
        <pc:spChg chg="add del mod">
          <ac:chgData name="Xiao Chen" userId="7b0a2564-c6e8-4e1f-9d1e-09e6bbee0be6" providerId="ADAL" clId="{0BBD0482-16CF-4033-88B8-15B8EC6BB126}" dt="2025-10-10T00:13:17.027" v="348" actId="21"/>
          <ac:spMkLst>
            <pc:docMk/>
            <pc:sldMk cId="1507628845" sldId="862"/>
            <ac:spMk id="14" creationId="{6292DA90-1FF4-986B-58D0-24E2174AC9AC}"/>
          </ac:spMkLst>
        </pc:spChg>
        <pc:spChg chg="del mod">
          <ac:chgData name="Xiao Chen" userId="7b0a2564-c6e8-4e1f-9d1e-09e6bbee0be6" providerId="ADAL" clId="{0BBD0482-16CF-4033-88B8-15B8EC6BB126}" dt="2025-10-10T00:13:13.655" v="347" actId="478"/>
          <ac:spMkLst>
            <pc:docMk/>
            <pc:sldMk cId="1507628845" sldId="862"/>
            <ac:spMk id="18" creationId="{85F3072E-24D3-E808-BB18-8C72B40D24AF}"/>
          </ac:spMkLst>
        </pc:spChg>
        <pc:spChg chg="mod">
          <ac:chgData name="Xiao Chen" userId="7b0a2564-c6e8-4e1f-9d1e-09e6bbee0be6" providerId="ADAL" clId="{0BBD0482-16CF-4033-88B8-15B8EC6BB126}" dt="2025-10-10T00:05:43.956" v="276" actId="1076"/>
          <ac:spMkLst>
            <pc:docMk/>
            <pc:sldMk cId="1507628845" sldId="862"/>
            <ac:spMk id="23" creationId="{F75AF0F9-4FC8-841F-A7F7-2FC6B7433E0A}"/>
          </ac:spMkLst>
        </pc:spChg>
        <pc:spChg chg="mod">
          <ac:chgData name="Xiao Chen" userId="7b0a2564-c6e8-4e1f-9d1e-09e6bbee0be6" providerId="ADAL" clId="{0BBD0482-16CF-4033-88B8-15B8EC6BB126}" dt="2025-10-10T00:13:33.860" v="370" actId="20577"/>
          <ac:spMkLst>
            <pc:docMk/>
            <pc:sldMk cId="1507628845" sldId="862"/>
            <ac:spMk id="24" creationId="{1B8E2CB4-74C2-CCDA-13AC-2D082208A70B}"/>
          </ac:spMkLst>
        </pc:spChg>
        <pc:spChg chg="del mod">
          <ac:chgData name="Xiao Chen" userId="7b0a2564-c6e8-4e1f-9d1e-09e6bbee0be6" providerId="ADAL" clId="{0BBD0482-16CF-4033-88B8-15B8EC6BB126}" dt="2025-10-10T00:13:03.744" v="339" actId="478"/>
          <ac:spMkLst>
            <pc:docMk/>
            <pc:sldMk cId="1507628845" sldId="862"/>
            <ac:spMk id="40" creationId="{A7CEC7FB-D5C1-61D8-7501-D67C9F15863C}"/>
          </ac:spMkLst>
        </pc:spChg>
        <pc:spChg chg="del mod">
          <ac:chgData name="Xiao Chen" userId="7b0a2564-c6e8-4e1f-9d1e-09e6bbee0be6" providerId="ADAL" clId="{0BBD0482-16CF-4033-88B8-15B8EC6BB126}" dt="2025-10-10T00:13:04.563" v="340" actId="478"/>
          <ac:spMkLst>
            <pc:docMk/>
            <pc:sldMk cId="1507628845" sldId="862"/>
            <ac:spMk id="42" creationId="{46221840-D1C8-3DEC-EEFD-731C80BF341E}"/>
          </ac:spMkLst>
        </pc:spChg>
        <pc:spChg chg="mod">
          <ac:chgData name="Xiao Chen" userId="7b0a2564-c6e8-4e1f-9d1e-09e6bbee0be6" providerId="ADAL" clId="{0BBD0482-16CF-4033-88B8-15B8EC6BB126}" dt="2025-10-10T00:12:54.231" v="334"/>
          <ac:spMkLst>
            <pc:docMk/>
            <pc:sldMk cId="1507628845" sldId="862"/>
            <ac:spMk id="45" creationId="{AC79D63C-0A02-C42D-3C64-748EE6A6D9D1}"/>
          </ac:spMkLst>
        </pc:spChg>
        <pc:spChg chg="mod">
          <ac:chgData name="Xiao Chen" userId="7b0a2564-c6e8-4e1f-9d1e-09e6bbee0be6" providerId="ADAL" clId="{0BBD0482-16CF-4033-88B8-15B8EC6BB126}" dt="2025-10-10T00:12:54.231" v="334"/>
          <ac:spMkLst>
            <pc:docMk/>
            <pc:sldMk cId="1507628845" sldId="862"/>
            <ac:spMk id="46" creationId="{B73ED750-28C8-88E3-1BB9-EA293F187046}"/>
          </ac:spMkLst>
        </pc:spChg>
        <pc:spChg chg="mod">
          <ac:chgData name="Xiao Chen" userId="7b0a2564-c6e8-4e1f-9d1e-09e6bbee0be6" providerId="ADAL" clId="{0BBD0482-16CF-4033-88B8-15B8EC6BB126}" dt="2025-10-10T00:12:54.231" v="334"/>
          <ac:spMkLst>
            <pc:docMk/>
            <pc:sldMk cId="1507628845" sldId="862"/>
            <ac:spMk id="47" creationId="{35461712-CEA8-8CAD-C3D0-565896DAEE7C}"/>
          </ac:spMkLst>
        </pc:spChg>
        <pc:spChg chg="mod">
          <ac:chgData name="Xiao Chen" userId="7b0a2564-c6e8-4e1f-9d1e-09e6bbee0be6" providerId="ADAL" clId="{0BBD0482-16CF-4033-88B8-15B8EC6BB126}" dt="2025-10-10T00:12:54.231" v="334"/>
          <ac:spMkLst>
            <pc:docMk/>
            <pc:sldMk cId="1507628845" sldId="862"/>
            <ac:spMk id="48" creationId="{B0766F4B-35F5-F194-5F45-8CFFA2512B45}"/>
          </ac:spMkLst>
        </pc:spChg>
        <pc:spChg chg="add del mod">
          <ac:chgData name="Xiao Chen" userId="7b0a2564-c6e8-4e1f-9d1e-09e6bbee0be6" providerId="ADAL" clId="{0BBD0482-16CF-4033-88B8-15B8EC6BB126}" dt="2025-10-10T00:13:11.269" v="345" actId="478"/>
          <ac:spMkLst>
            <pc:docMk/>
            <pc:sldMk cId="1507628845" sldId="862"/>
            <ac:spMk id="51" creationId="{26FD1CC9-105D-26C9-0534-7791228582E6}"/>
          </ac:spMkLst>
        </pc:spChg>
        <pc:spChg chg="del mod">
          <ac:chgData name="Xiao Chen" userId="7b0a2564-c6e8-4e1f-9d1e-09e6bbee0be6" providerId="ADAL" clId="{0BBD0482-16CF-4033-88B8-15B8EC6BB126}" dt="2025-10-10T00:13:06.952" v="342" actId="478"/>
          <ac:spMkLst>
            <pc:docMk/>
            <pc:sldMk cId="1507628845" sldId="862"/>
            <ac:spMk id="53" creationId="{A82F200C-15FA-5FFA-8F34-CD90458028E9}"/>
          </ac:spMkLst>
        </pc:spChg>
        <pc:spChg chg="add del mod">
          <ac:chgData name="Xiao Chen" userId="7b0a2564-c6e8-4e1f-9d1e-09e6bbee0be6" providerId="ADAL" clId="{0BBD0482-16CF-4033-88B8-15B8EC6BB126}" dt="2025-10-10T00:13:08.746" v="344" actId="478"/>
          <ac:spMkLst>
            <pc:docMk/>
            <pc:sldMk cId="1507628845" sldId="862"/>
            <ac:spMk id="54" creationId="{B01E2417-AD28-9175-D958-B9DC3C57AAD7}"/>
          </ac:spMkLst>
        </pc:spChg>
        <pc:spChg chg="add del mod">
          <ac:chgData name="Xiao Chen" userId="7b0a2564-c6e8-4e1f-9d1e-09e6bbee0be6" providerId="ADAL" clId="{0BBD0482-16CF-4033-88B8-15B8EC6BB126}" dt="2025-10-10T00:13:01.006" v="336" actId="478"/>
          <ac:spMkLst>
            <pc:docMk/>
            <pc:sldMk cId="1507628845" sldId="862"/>
            <ac:spMk id="56" creationId="{0FA6D9A9-6D8F-5CB3-9527-5A34FE6ACA15}"/>
          </ac:spMkLst>
        </pc:spChg>
        <pc:spChg chg="mod">
          <ac:chgData name="Xiao Chen" userId="7b0a2564-c6e8-4e1f-9d1e-09e6bbee0be6" providerId="ADAL" clId="{0BBD0482-16CF-4033-88B8-15B8EC6BB126}" dt="2025-10-10T00:13:43.453" v="373"/>
          <ac:spMkLst>
            <pc:docMk/>
            <pc:sldMk cId="1507628845" sldId="862"/>
            <ac:spMk id="66" creationId="{21685070-B873-8FBC-9258-6CF141E8FC29}"/>
          </ac:spMkLst>
        </pc:spChg>
        <pc:spChg chg="mod">
          <ac:chgData name="Xiao Chen" userId="7b0a2564-c6e8-4e1f-9d1e-09e6bbee0be6" providerId="ADAL" clId="{0BBD0482-16CF-4033-88B8-15B8EC6BB126}" dt="2025-10-10T00:13:43.453" v="373"/>
          <ac:spMkLst>
            <pc:docMk/>
            <pc:sldMk cId="1507628845" sldId="862"/>
            <ac:spMk id="67" creationId="{A1250018-4A07-E8B5-59C1-D997A401C574}"/>
          </ac:spMkLst>
        </pc:spChg>
        <pc:spChg chg="mod">
          <ac:chgData name="Xiao Chen" userId="7b0a2564-c6e8-4e1f-9d1e-09e6bbee0be6" providerId="ADAL" clId="{0BBD0482-16CF-4033-88B8-15B8EC6BB126}" dt="2025-10-10T00:13:43.453" v="373"/>
          <ac:spMkLst>
            <pc:docMk/>
            <pc:sldMk cId="1507628845" sldId="862"/>
            <ac:spMk id="79" creationId="{64668FA4-8ADD-6682-5B47-A3C36B1FB560}"/>
          </ac:spMkLst>
        </pc:spChg>
        <pc:spChg chg="mod">
          <ac:chgData name="Xiao Chen" userId="7b0a2564-c6e8-4e1f-9d1e-09e6bbee0be6" providerId="ADAL" clId="{0BBD0482-16CF-4033-88B8-15B8EC6BB126}" dt="2025-10-10T00:13:43.453" v="373"/>
          <ac:spMkLst>
            <pc:docMk/>
            <pc:sldMk cId="1507628845" sldId="862"/>
            <ac:spMk id="80" creationId="{1A8F64A0-FAE1-D30B-9D5F-F6CBA99E31AA}"/>
          </ac:spMkLst>
        </pc:spChg>
        <pc:spChg chg="mod">
          <ac:chgData name="Xiao Chen" userId="7b0a2564-c6e8-4e1f-9d1e-09e6bbee0be6" providerId="ADAL" clId="{0BBD0482-16CF-4033-88B8-15B8EC6BB126}" dt="2025-10-10T00:13:43.453" v="373"/>
          <ac:spMkLst>
            <pc:docMk/>
            <pc:sldMk cId="1507628845" sldId="862"/>
            <ac:spMk id="82" creationId="{8B30237A-8F72-091D-31F7-3281B7E83065}"/>
          </ac:spMkLst>
        </pc:spChg>
        <pc:spChg chg="mod">
          <ac:chgData name="Xiao Chen" userId="7b0a2564-c6e8-4e1f-9d1e-09e6bbee0be6" providerId="ADAL" clId="{0BBD0482-16CF-4033-88B8-15B8EC6BB126}" dt="2025-10-10T00:13:43.453" v="373"/>
          <ac:spMkLst>
            <pc:docMk/>
            <pc:sldMk cId="1507628845" sldId="862"/>
            <ac:spMk id="84" creationId="{999C9D0D-5CFD-2110-BD0D-8EC5BC6823AE}"/>
          </ac:spMkLst>
        </pc:spChg>
        <pc:spChg chg="mod">
          <ac:chgData name="Xiao Chen" userId="7b0a2564-c6e8-4e1f-9d1e-09e6bbee0be6" providerId="ADAL" clId="{0BBD0482-16CF-4033-88B8-15B8EC6BB126}" dt="2025-10-10T00:13:43.453" v="373"/>
          <ac:spMkLst>
            <pc:docMk/>
            <pc:sldMk cId="1507628845" sldId="862"/>
            <ac:spMk id="85" creationId="{7096FC64-B024-CE1E-A5E6-03C2C5036977}"/>
          </ac:spMkLst>
        </pc:spChg>
        <pc:spChg chg="mod">
          <ac:chgData name="Xiao Chen" userId="7b0a2564-c6e8-4e1f-9d1e-09e6bbee0be6" providerId="ADAL" clId="{0BBD0482-16CF-4033-88B8-15B8EC6BB126}" dt="2025-10-10T00:13:43.453" v="373"/>
          <ac:spMkLst>
            <pc:docMk/>
            <pc:sldMk cId="1507628845" sldId="862"/>
            <ac:spMk id="86" creationId="{8605F873-BA31-5D4A-A190-E421B90FD288}"/>
          </ac:spMkLst>
        </pc:spChg>
        <pc:spChg chg="mod">
          <ac:chgData name="Xiao Chen" userId="7b0a2564-c6e8-4e1f-9d1e-09e6bbee0be6" providerId="ADAL" clId="{0BBD0482-16CF-4033-88B8-15B8EC6BB126}" dt="2025-10-10T00:13:43.453" v="373"/>
          <ac:spMkLst>
            <pc:docMk/>
            <pc:sldMk cId="1507628845" sldId="862"/>
            <ac:spMk id="87" creationId="{614C6BA7-A6D8-3769-B32A-11343A8F5306}"/>
          </ac:spMkLst>
        </pc:spChg>
        <pc:spChg chg="add del mod">
          <ac:chgData name="Xiao Chen" userId="7b0a2564-c6e8-4e1f-9d1e-09e6bbee0be6" providerId="ADAL" clId="{0BBD0482-16CF-4033-88B8-15B8EC6BB126}" dt="2025-10-10T00:13:49.126" v="376" actId="478"/>
          <ac:spMkLst>
            <pc:docMk/>
            <pc:sldMk cId="1507628845" sldId="862"/>
            <ac:spMk id="89" creationId="{A1A9CE84-4AB5-3840-353A-34197946C08E}"/>
          </ac:spMkLst>
        </pc:spChg>
        <pc:grpChg chg="del mod">
          <ac:chgData name="Xiao Chen" userId="7b0a2564-c6e8-4e1f-9d1e-09e6bbee0be6" providerId="ADAL" clId="{0BBD0482-16CF-4033-88B8-15B8EC6BB126}" dt="2025-10-10T00:13:17.027" v="348" actId="21"/>
          <ac:grpSpMkLst>
            <pc:docMk/>
            <pc:sldMk cId="1507628845" sldId="862"/>
            <ac:grpSpMk id="4" creationId="{3B61FF8F-2A55-18AA-9FB2-41DD31AC45C1}"/>
          </ac:grpSpMkLst>
        </pc:grpChg>
        <pc:grpChg chg="del">
          <ac:chgData name="Xiao Chen" userId="7b0a2564-c6e8-4e1f-9d1e-09e6bbee0be6" providerId="ADAL" clId="{0BBD0482-16CF-4033-88B8-15B8EC6BB126}" dt="2025-10-10T00:13:17.027" v="348" actId="21"/>
          <ac:grpSpMkLst>
            <pc:docMk/>
            <pc:sldMk cId="1507628845" sldId="862"/>
            <ac:grpSpMk id="29" creationId="{74CA655E-894F-ADC2-6F33-202FF5169329}"/>
          </ac:grpSpMkLst>
        </pc:grpChg>
        <pc:grpChg chg="del mod">
          <ac:chgData name="Xiao Chen" userId="7b0a2564-c6e8-4e1f-9d1e-09e6bbee0be6" providerId="ADAL" clId="{0BBD0482-16CF-4033-88B8-15B8EC6BB126}" dt="2025-10-10T00:13:17.027" v="348" actId="21"/>
          <ac:grpSpMkLst>
            <pc:docMk/>
            <pc:sldMk cId="1507628845" sldId="862"/>
            <ac:grpSpMk id="43" creationId="{4E27887F-23BB-DDA6-F04F-444188CA29ED}"/>
          </ac:grpSpMkLst>
        </pc:grpChg>
        <pc:grpChg chg="del mod">
          <ac:chgData name="Xiao Chen" userId="7b0a2564-c6e8-4e1f-9d1e-09e6bbee0be6" providerId="ADAL" clId="{0BBD0482-16CF-4033-88B8-15B8EC6BB126}" dt="2025-10-10T00:13:52.503" v="378" actId="21"/>
          <ac:grpSpMkLst>
            <pc:docMk/>
            <pc:sldMk cId="1507628845" sldId="862"/>
            <ac:grpSpMk id="58" creationId="{35ED8ED3-4A64-B413-9389-7B7928FD65B7}"/>
          </ac:grpSpMkLst>
        </pc:grpChg>
        <pc:grpChg chg="del mod">
          <ac:chgData name="Xiao Chen" userId="7b0a2564-c6e8-4e1f-9d1e-09e6bbee0be6" providerId="ADAL" clId="{0BBD0482-16CF-4033-88B8-15B8EC6BB126}" dt="2025-10-10T00:13:52.503" v="378" actId="21"/>
          <ac:grpSpMkLst>
            <pc:docMk/>
            <pc:sldMk cId="1507628845" sldId="862"/>
            <ac:grpSpMk id="71" creationId="{FDEFF2B4-4A0D-4491-B547-D453D27C30A2}"/>
          </ac:grpSpMkLst>
        </pc:grpChg>
        <pc:grpChg chg="del mod">
          <ac:chgData name="Xiao Chen" userId="7b0a2564-c6e8-4e1f-9d1e-09e6bbee0be6" providerId="ADAL" clId="{0BBD0482-16CF-4033-88B8-15B8EC6BB126}" dt="2025-10-10T00:13:52.503" v="378" actId="21"/>
          <ac:grpSpMkLst>
            <pc:docMk/>
            <pc:sldMk cId="1507628845" sldId="862"/>
            <ac:grpSpMk id="81" creationId="{7F966A0E-5C15-F0A1-AFC3-A4346668C64D}"/>
          </ac:grpSpMkLst>
        </pc:grpChg>
        <pc:picChg chg="add mod">
          <ac:chgData name="Xiao Chen" userId="7b0a2564-c6e8-4e1f-9d1e-09e6bbee0be6" providerId="ADAL" clId="{0BBD0482-16CF-4033-88B8-15B8EC6BB126}" dt="2025-10-09T23:34:51.273" v="215"/>
          <ac:picMkLst>
            <pc:docMk/>
            <pc:sldMk cId="1507628845" sldId="862"/>
            <ac:picMk id="15" creationId="{26551C9C-AF49-DFDA-D8F3-1974A9220FBC}"/>
          </ac:picMkLst>
        </pc:picChg>
        <pc:picChg chg="mod">
          <ac:chgData name="Xiao Chen" userId="7b0a2564-c6e8-4e1f-9d1e-09e6bbee0be6" providerId="ADAL" clId="{0BBD0482-16CF-4033-88B8-15B8EC6BB126}" dt="2025-10-10T00:14:04.576" v="383" actId="1076"/>
          <ac:picMkLst>
            <pc:docMk/>
            <pc:sldMk cId="1507628845" sldId="862"/>
            <ac:picMk id="19" creationId="{F2C99347-7C14-92FE-F495-E6D867E73422}"/>
          </ac:picMkLst>
        </pc:picChg>
        <pc:picChg chg="add mod">
          <ac:chgData name="Xiao Chen" userId="7b0a2564-c6e8-4e1f-9d1e-09e6bbee0be6" providerId="ADAL" clId="{0BBD0482-16CF-4033-88B8-15B8EC6BB126}" dt="2025-10-10T00:13:35.143" v="371" actId="1076"/>
          <ac:picMkLst>
            <pc:docMk/>
            <pc:sldMk cId="1507628845" sldId="862"/>
            <ac:picMk id="57" creationId="{FB79DA6B-457C-D5F0-E7FE-77DAD65A63FC}"/>
          </ac:picMkLst>
        </pc:picChg>
        <pc:picChg chg="add mod">
          <ac:chgData name="Xiao Chen" userId="7b0a2564-c6e8-4e1f-9d1e-09e6bbee0be6" providerId="ADAL" clId="{0BBD0482-16CF-4033-88B8-15B8EC6BB126}" dt="2025-10-10T00:14:01.713" v="382" actId="14100"/>
          <ac:picMkLst>
            <pc:docMk/>
            <pc:sldMk cId="1507628845" sldId="862"/>
            <ac:picMk id="90" creationId="{7DA8BF29-683E-C7B6-3E1A-13665AC26179}"/>
          </ac:picMkLst>
        </pc:picChg>
        <pc:cxnChg chg="del">
          <ac:chgData name="Xiao Chen" userId="7b0a2564-c6e8-4e1f-9d1e-09e6bbee0be6" providerId="ADAL" clId="{0BBD0482-16CF-4033-88B8-15B8EC6BB126}" dt="2025-10-10T00:13:17.027" v="348" actId="21"/>
          <ac:cxnSpMkLst>
            <pc:docMk/>
            <pc:sldMk cId="1507628845" sldId="862"/>
            <ac:cxnSpMk id="26" creationId="{396AA1C7-EB20-974E-A6B8-76A55809E959}"/>
          </ac:cxnSpMkLst>
        </pc:cxnChg>
        <pc:cxnChg chg="del">
          <ac:chgData name="Xiao Chen" userId="7b0a2564-c6e8-4e1f-9d1e-09e6bbee0be6" providerId="ADAL" clId="{0BBD0482-16CF-4033-88B8-15B8EC6BB126}" dt="2025-10-10T00:13:17.027" v="348" actId="21"/>
          <ac:cxnSpMkLst>
            <pc:docMk/>
            <pc:sldMk cId="1507628845" sldId="862"/>
            <ac:cxnSpMk id="27" creationId="{1BAFCD9A-0162-7268-E3CA-5A4E338BAC79}"/>
          </ac:cxnSpMkLst>
        </pc:cxnChg>
        <pc:cxnChg chg="del">
          <ac:chgData name="Xiao Chen" userId="7b0a2564-c6e8-4e1f-9d1e-09e6bbee0be6" providerId="ADAL" clId="{0BBD0482-16CF-4033-88B8-15B8EC6BB126}" dt="2025-10-10T00:13:17.027" v="348" actId="21"/>
          <ac:cxnSpMkLst>
            <pc:docMk/>
            <pc:sldMk cId="1507628845" sldId="862"/>
            <ac:cxnSpMk id="28" creationId="{A325B526-57A4-D6D5-CACB-ED685F7D7D90}"/>
          </ac:cxnSpMkLst>
        </pc:cxnChg>
        <pc:cxnChg chg="del">
          <ac:chgData name="Xiao Chen" userId="7b0a2564-c6e8-4e1f-9d1e-09e6bbee0be6" providerId="ADAL" clId="{0BBD0482-16CF-4033-88B8-15B8EC6BB126}" dt="2025-10-10T00:13:02.422" v="338" actId="478"/>
          <ac:cxnSpMkLst>
            <pc:docMk/>
            <pc:sldMk cId="1507628845" sldId="862"/>
            <ac:cxnSpMk id="39" creationId="{B8150744-3427-B719-E448-04DB40A2FAAF}"/>
          </ac:cxnSpMkLst>
        </pc:cxnChg>
        <pc:cxnChg chg="del">
          <ac:chgData name="Xiao Chen" userId="7b0a2564-c6e8-4e1f-9d1e-09e6bbee0be6" providerId="ADAL" clId="{0BBD0482-16CF-4033-88B8-15B8EC6BB126}" dt="2025-10-10T00:13:05.344" v="341" actId="478"/>
          <ac:cxnSpMkLst>
            <pc:docMk/>
            <pc:sldMk cId="1507628845" sldId="862"/>
            <ac:cxnSpMk id="41" creationId="{E7D700CE-D928-3CB5-5E0F-7E5615A0A3BC}"/>
          </ac:cxnSpMkLst>
        </pc:cxnChg>
        <pc:cxnChg chg="del">
          <ac:chgData name="Xiao Chen" userId="7b0a2564-c6e8-4e1f-9d1e-09e6bbee0be6" providerId="ADAL" clId="{0BBD0482-16CF-4033-88B8-15B8EC6BB126}" dt="2025-10-10T00:13:12.050" v="346" actId="478"/>
          <ac:cxnSpMkLst>
            <pc:docMk/>
            <pc:sldMk cId="1507628845" sldId="862"/>
            <ac:cxnSpMk id="50" creationId="{B0A996E5-56BA-35AC-038D-FBCCBBC0B787}"/>
          </ac:cxnSpMkLst>
        </pc:cxnChg>
        <pc:cxnChg chg="del">
          <ac:chgData name="Xiao Chen" userId="7b0a2564-c6e8-4e1f-9d1e-09e6bbee0be6" providerId="ADAL" clId="{0BBD0482-16CF-4033-88B8-15B8EC6BB126}" dt="2025-10-10T00:13:07.639" v="343" actId="478"/>
          <ac:cxnSpMkLst>
            <pc:docMk/>
            <pc:sldMk cId="1507628845" sldId="862"/>
            <ac:cxnSpMk id="52" creationId="{319CD391-C282-AEBC-FD80-4920303D3A33}"/>
          </ac:cxnSpMkLst>
        </pc:cxnChg>
        <pc:cxnChg chg="del">
          <ac:chgData name="Xiao Chen" userId="7b0a2564-c6e8-4e1f-9d1e-09e6bbee0be6" providerId="ADAL" clId="{0BBD0482-16CF-4033-88B8-15B8EC6BB126}" dt="2025-10-10T00:13:01.803" v="337" actId="478"/>
          <ac:cxnSpMkLst>
            <pc:docMk/>
            <pc:sldMk cId="1507628845" sldId="862"/>
            <ac:cxnSpMk id="55" creationId="{A887881D-5278-3531-DEA5-8125A5121ACE}"/>
          </ac:cxnSpMkLst>
        </pc:cxnChg>
        <pc:cxnChg chg="del mod">
          <ac:chgData name="Xiao Chen" userId="7b0a2564-c6e8-4e1f-9d1e-09e6bbee0be6" providerId="ADAL" clId="{0BBD0482-16CF-4033-88B8-15B8EC6BB126}" dt="2025-10-10T00:13:52.503" v="378" actId="21"/>
          <ac:cxnSpMkLst>
            <pc:docMk/>
            <pc:sldMk cId="1507628845" sldId="862"/>
            <ac:cxnSpMk id="68" creationId="{81DD1032-6373-F5A5-D7EC-FE70F421D635}"/>
          </ac:cxnSpMkLst>
        </pc:cxnChg>
        <pc:cxnChg chg="del mod">
          <ac:chgData name="Xiao Chen" userId="7b0a2564-c6e8-4e1f-9d1e-09e6bbee0be6" providerId="ADAL" clId="{0BBD0482-16CF-4033-88B8-15B8EC6BB126}" dt="2025-10-10T00:13:52.503" v="378" actId="21"/>
          <ac:cxnSpMkLst>
            <pc:docMk/>
            <pc:sldMk cId="1507628845" sldId="862"/>
            <ac:cxnSpMk id="69" creationId="{F7E0A63C-8752-DF92-71EA-9705EB06BA76}"/>
          </ac:cxnSpMkLst>
        </pc:cxnChg>
        <pc:cxnChg chg="del mod">
          <ac:chgData name="Xiao Chen" userId="7b0a2564-c6e8-4e1f-9d1e-09e6bbee0be6" providerId="ADAL" clId="{0BBD0482-16CF-4033-88B8-15B8EC6BB126}" dt="2025-10-10T00:13:52.503" v="378" actId="21"/>
          <ac:cxnSpMkLst>
            <pc:docMk/>
            <pc:sldMk cId="1507628845" sldId="862"/>
            <ac:cxnSpMk id="70" creationId="{47346C30-84AF-489F-2A0D-4F8903D43A64}"/>
          </ac:cxnSpMkLst>
        </pc:cxnChg>
        <pc:cxnChg chg="del mod">
          <ac:chgData name="Xiao Chen" userId="7b0a2564-c6e8-4e1f-9d1e-09e6bbee0be6" providerId="ADAL" clId="{0BBD0482-16CF-4033-88B8-15B8EC6BB126}" dt="2025-10-10T00:13:50.069" v="377" actId="478"/>
          <ac:cxnSpMkLst>
            <pc:docMk/>
            <pc:sldMk cId="1507628845" sldId="862"/>
            <ac:cxnSpMk id="88" creationId="{2B51E3CB-60AC-FEC0-EC64-ED6A4C90F613}"/>
          </ac:cxnSpMkLst>
        </pc:cxnChg>
      </pc:sldChg>
      <pc:sldChg chg="addSp delSp modSp mod">
        <pc:chgData name="Xiao Chen" userId="7b0a2564-c6e8-4e1f-9d1e-09e6bbee0be6" providerId="ADAL" clId="{0BBD0482-16CF-4033-88B8-15B8EC6BB126}" dt="2025-10-10T00:16:42.029" v="396" actId="1076"/>
        <pc:sldMkLst>
          <pc:docMk/>
          <pc:sldMk cId="2560768611" sldId="863"/>
        </pc:sldMkLst>
        <pc:spChg chg="mod">
          <ac:chgData name="Xiao Chen" userId="7b0a2564-c6e8-4e1f-9d1e-09e6bbee0be6" providerId="ADAL" clId="{0BBD0482-16CF-4033-88B8-15B8EC6BB126}" dt="2025-10-10T00:15:54.647" v="384" actId="1076"/>
          <ac:spMkLst>
            <pc:docMk/>
            <pc:sldMk cId="2560768611" sldId="863"/>
            <ac:spMk id="2" creationId="{E1AA44AA-F289-A066-0DF5-86477A99C04D}"/>
          </ac:spMkLst>
        </pc:spChg>
        <pc:spChg chg="add mod">
          <ac:chgData name="Xiao Chen" userId="7b0a2564-c6e8-4e1f-9d1e-09e6bbee0be6" providerId="ADAL" clId="{0BBD0482-16CF-4033-88B8-15B8EC6BB126}" dt="2025-10-09T23:34:23.334" v="209" actId="1076"/>
          <ac:spMkLst>
            <pc:docMk/>
            <pc:sldMk cId="2560768611" sldId="863"/>
            <ac:spMk id="6" creationId="{A5BA8DC7-FA23-E426-2F68-36CA687236B9}"/>
          </ac:spMkLst>
        </pc:spChg>
        <pc:spChg chg="add mod">
          <ac:chgData name="Xiao Chen" userId="7b0a2564-c6e8-4e1f-9d1e-09e6bbee0be6" providerId="ADAL" clId="{0BBD0482-16CF-4033-88B8-15B8EC6BB126}" dt="2025-10-09T23:46:21.771" v="266"/>
          <ac:spMkLst>
            <pc:docMk/>
            <pc:sldMk cId="2560768611" sldId="863"/>
            <ac:spMk id="10" creationId="{977D8546-0377-1209-0E07-F38725CC0402}"/>
          </ac:spMkLst>
        </pc:spChg>
        <pc:spChg chg="add mod">
          <ac:chgData name="Xiao Chen" userId="7b0a2564-c6e8-4e1f-9d1e-09e6bbee0be6" providerId="ADAL" clId="{0BBD0482-16CF-4033-88B8-15B8EC6BB126}" dt="2025-10-09T23:46:21.771" v="266"/>
          <ac:spMkLst>
            <pc:docMk/>
            <pc:sldMk cId="2560768611" sldId="863"/>
            <ac:spMk id="12" creationId="{2C07B91A-B2E2-DD94-98C3-61D9ECA20A54}"/>
          </ac:spMkLst>
        </pc:spChg>
        <pc:spChg chg="add mod">
          <ac:chgData name="Xiao Chen" userId="7b0a2564-c6e8-4e1f-9d1e-09e6bbee0be6" providerId="ADAL" clId="{0BBD0482-16CF-4033-88B8-15B8EC6BB126}" dt="2025-10-09T23:46:21.771" v="266"/>
          <ac:spMkLst>
            <pc:docMk/>
            <pc:sldMk cId="2560768611" sldId="863"/>
            <ac:spMk id="16" creationId="{7CA49D67-646E-21C6-2249-79897517B4D8}"/>
          </ac:spMkLst>
        </pc:spChg>
        <pc:spChg chg="add mod">
          <ac:chgData name="Xiao Chen" userId="7b0a2564-c6e8-4e1f-9d1e-09e6bbee0be6" providerId="ADAL" clId="{0BBD0482-16CF-4033-88B8-15B8EC6BB126}" dt="2025-10-09T23:46:21.771" v="266"/>
          <ac:spMkLst>
            <pc:docMk/>
            <pc:sldMk cId="2560768611" sldId="863"/>
            <ac:spMk id="18" creationId="{09884510-BCBD-2516-055D-74538E703837}"/>
          </ac:spMkLst>
        </pc:spChg>
        <pc:spChg chg="add mod">
          <ac:chgData name="Xiao Chen" userId="7b0a2564-c6e8-4e1f-9d1e-09e6bbee0be6" providerId="ADAL" clId="{0BBD0482-16CF-4033-88B8-15B8EC6BB126}" dt="2025-10-09T23:46:21.771" v="266"/>
          <ac:spMkLst>
            <pc:docMk/>
            <pc:sldMk cId="2560768611" sldId="863"/>
            <ac:spMk id="19" creationId="{B9A4EBC6-CC59-10AF-545A-EE0EA7B35F86}"/>
          </ac:spMkLst>
        </pc:spChg>
        <pc:spChg chg="add mod">
          <ac:chgData name="Xiao Chen" userId="7b0a2564-c6e8-4e1f-9d1e-09e6bbee0be6" providerId="ADAL" clId="{0BBD0482-16CF-4033-88B8-15B8EC6BB126}" dt="2025-10-09T23:46:21.771" v="266"/>
          <ac:spMkLst>
            <pc:docMk/>
            <pc:sldMk cId="2560768611" sldId="863"/>
            <ac:spMk id="21" creationId="{D49C8F79-9F63-F8CE-3B10-0246B6E390C4}"/>
          </ac:spMkLst>
        </pc:spChg>
        <pc:spChg chg="add mod">
          <ac:chgData name="Xiao Chen" userId="7b0a2564-c6e8-4e1f-9d1e-09e6bbee0be6" providerId="ADAL" clId="{0BBD0482-16CF-4033-88B8-15B8EC6BB126}" dt="2025-10-09T23:46:21.771" v="266"/>
          <ac:spMkLst>
            <pc:docMk/>
            <pc:sldMk cId="2560768611" sldId="863"/>
            <ac:spMk id="25" creationId="{9015E11D-3443-F417-ECCE-C99FE0419E9E}"/>
          </ac:spMkLst>
        </pc:spChg>
        <pc:spChg chg="add mod">
          <ac:chgData name="Xiao Chen" userId="7b0a2564-c6e8-4e1f-9d1e-09e6bbee0be6" providerId="ADAL" clId="{0BBD0482-16CF-4033-88B8-15B8EC6BB126}" dt="2025-10-09T23:46:21.771" v="266"/>
          <ac:spMkLst>
            <pc:docMk/>
            <pc:sldMk cId="2560768611" sldId="863"/>
            <ac:spMk id="26" creationId="{23C1DAB9-B566-C4F4-1A5C-D76FD28826B8}"/>
          </ac:spMkLst>
        </pc:spChg>
        <pc:spChg chg="add mod">
          <ac:chgData name="Xiao Chen" userId="7b0a2564-c6e8-4e1f-9d1e-09e6bbee0be6" providerId="ADAL" clId="{0BBD0482-16CF-4033-88B8-15B8EC6BB126}" dt="2025-10-09T23:46:21.771" v="266"/>
          <ac:spMkLst>
            <pc:docMk/>
            <pc:sldMk cId="2560768611" sldId="863"/>
            <ac:spMk id="27" creationId="{A4A3E6E6-5BAD-705C-3027-929F740C8896}"/>
          </ac:spMkLst>
        </pc:spChg>
        <pc:spChg chg="add mod">
          <ac:chgData name="Xiao Chen" userId="7b0a2564-c6e8-4e1f-9d1e-09e6bbee0be6" providerId="ADAL" clId="{0BBD0482-16CF-4033-88B8-15B8EC6BB126}" dt="2025-10-09T23:46:21.771" v="266"/>
          <ac:spMkLst>
            <pc:docMk/>
            <pc:sldMk cId="2560768611" sldId="863"/>
            <ac:spMk id="45" creationId="{4C2AB983-6620-66E7-35A8-5B1D99F614D6}"/>
          </ac:spMkLst>
        </pc:spChg>
        <pc:spChg chg="mod">
          <ac:chgData name="Xiao Chen" userId="7b0a2564-c6e8-4e1f-9d1e-09e6bbee0be6" providerId="ADAL" clId="{0BBD0482-16CF-4033-88B8-15B8EC6BB126}" dt="2025-10-09T23:34:23.334" v="209" actId="1076"/>
          <ac:spMkLst>
            <pc:docMk/>
            <pc:sldMk cId="2560768611" sldId="863"/>
            <ac:spMk id="52" creationId="{CADD9211-5B69-726B-A633-B80DA081CD5E}"/>
          </ac:spMkLst>
        </pc:spChg>
        <pc:spChg chg="mod">
          <ac:chgData name="Xiao Chen" userId="7b0a2564-c6e8-4e1f-9d1e-09e6bbee0be6" providerId="ADAL" clId="{0BBD0482-16CF-4033-88B8-15B8EC6BB126}" dt="2025-10-09T23:34:23.334" v="209" actId="1076"/>
          <ac:spMkLst>
            <pc:docMk/>
            <pc:sldMk cId="2560768611" sldId="863"/>
            <ac:spMk id="53" creationId="{B53CB7EE-B879-8D51-2E38-2736EEE38989}"/>
          </ac:spMkLst>
        </pc:spChg>
        <pc:spChg chg="mod">
          <ac:chgData name="Xiao Chen" userId="7b0a2564-c6e8-4e1f-9d1e-09e6bbee0be6" providerId="ADAL" clId="{0BBD0482-16CF-4033-88B8-15B8EC6BB126}" dt="2025-10-09T23:34:23.334" v="209" actId="1076"/>
          <ac:spMkLst>
            <pc:docMk/>
            <pc:sldMk cId="2560768611" sldId="863"/>
            <ac:spMk id="54" creationId="{4CDC5E34-FE58-E80C-69AD-0EF8152C6821}"/>
          </ac:spMkLst>
        </pc:spChg>
        <pc:spChg chg="mod">
          <ac:chgData name="Xiao Chen" userId="7b0a2564-c6e8-4e1f-9d1e-09e6bbee0be6" providerId="ADAL" clId="{0BBD0482-16CF-4033-88B8-15B8EC6BB126}" dt="2025-10-09T23:34:23.334" v="209" actId="1076"/>
          <ac:spMkLst>
            <pc:docMk/>
            <pc:sldMk cId="2560768611" sldId="863"/>
            <ac:spMk id="55" creationId="{29558D81-8DFE-F167-F7BD-B11C8E2E3113}"/>
          </ac:spMkLst>
        </pc:spChg>
        <pc:spChg chg="del">
          <ac:chgData name="Xiao Chen" userId="7b0a2564-c6e8-4e1f-9d1e-09e6bbee0be6" providerId="ADAL" clId="{0BBD0482-16CF-4033-88B8-15B8EC6BB126}" dt="2025-10-09T23:24:57.840" v="56" actId="478"/>
          <ac:spMkLst>
            <pc:docMk/>
            <pc:sldMk cId="2560768611" sldId="863"/>
            <ac:spMk id="56" creationId="{00121E11-E4F9-B704-7034-3EE551E81DB9}"/>
          </ac:spMkLst>
        </pc:spChg>
        <pc:spChg chg="mod">
          <ac:chgData name="Xiao Chen" userId="7b0a2564-c6e8-4e1f-9d1e-09e6bbee0be6" providerId="ADAL" clId="{0BBD0482-16CF-4033-88B8-15B8EC6BB126}" dt="2025-10-09T23:34:23.334" v="209" actId="1076"/>
          <ac:spMkLst>
            <pc:docMk/>
            <pc:sldMk cId="2560768611" sldId="863"/>
            <ac:spMk id="57" creationId="{7B573725-2153-6CAC-16D3-6CB1E6F7D030}"/>
          </ac:spMkLst>
        </pc:spChg>
        <pc:spChg chg="del">
          <ac:chgData name="Xiao Chen" userId="7b0a2564-c6e8-4e1f-9d1e-09e6bbee0be6" providerId="ADAL" clId="{0BBD0482-16CF-4033-88B8-15B8EC6BB126}" dt="2025-10-09T23:24:45.637" v="51" actId="478"/>
          <ac:spMkLst>
            <pc:docMk/>
            <pc:sldMk cId="2560768611" sldId="863"/>
            <ac:spMk id="59" creationId="{0C1CBE50-0C7B-44B4-0BD9-E00E608192B5}"/>
          </ac:spMkLst>
        </pc:spChg>
        <pc:spChg chg="mod">
          <ac:chgData name="Xiao Chen" userId="7b0a2564-c6e8-4e1f-9d1e-09e6bbee0be6" providerId="ADAL" clId="{0BBD0482-16CF-4033-88B8-15B8EC6BB126}" dt="2025-10-10T00:16:42.029" v="396" actId="1076"/>
          <ac:spMkLst>
            <pc:docMk/>
            <pc:sldMk cId="2560768611" sldId="863"/>
            <ac:spMk id="60" creationId="{E61FE618-9E30-7C11-8CE4-8D666E930EE4}"/>
          </ac:spMkLst>
        </pc:spChg>
        <pc:spChg chg="mod">
          <ac:chgData name="Xiao Chen" userId="7b0a2564-c6e8-4e1f-9d1e-09e6bbee0be6" providerId="ADAL" clId="{0BBD0482-16CF-4033-88B8-15B8EC6BB126}" dt="2025-10-09T23:34:23.334" v="209" actId="1076"/>
          <ac:spMkLst>
            <pc:docMk/>
            <pc:sldMk cId="2560768611" sldId="863"/>
            <ac:spMk id="61" creationId="{F70E74D9-E571-3BEF-EE83-65EB8370EF95}"/>
          </ac:spMkLst>
        </pc:spChg>
        <pc:spChg chg="del mod">
          <ac:chgData name="Xiao Chen" userId="7b0a2564-c6e8-4e1f-9d1e-09e6bbee0be6" providerId="ADAL" clId="{0BBD0482-16CF-4033-88B8-15B8EC6BB126}" dt="2025-10-09T23:25:00.326" v="58" actId="478"/>
          <ac:spMkLst>
            <pc:docMk/>
            <pc:sldMk cId="2560768611" sldId="863"/>
            <ac:spMk id="62" creationId="{444BEE12-F432-B7C9-07E8-7D558853ED89}"/>
          </ac:spMkLst>
        </pc:spChg>
        <pc:spChg chg="mod">
          <ac:chgData name="Xiao Chen" userId="7b0a2564-c6e8-4e1f-9d1e-09e6bbee0be6" providerId="ADAL" clId="{0BBD0482-16CF-4033-88B8-15B8EC6BB126}" dt="2025-10-09T23:34:23.334" v="209" actId="1076"/>
          <ac:spMkLst>
            <pc:docMk/>
            <pc:sldMk cId="2560768611" sldId="863"/>
            <ac:spMk id="63" creationId="{67659401-79CD-0E3C-00D6-2DD05E817A0B}"/>
          </ac:spMkLst>
        </pc:spChg>
        <pc:spChg chg="del">
          <ac:chgData name="Xiao Chen" userId="7b0a2564-c6e8-4e1f-9d1e-09e6bbee0be6" providerId="ADAL" clId="{0BBD0482-16CF-4033-88B8-15B8EC6BB126}" dt="2025-10-09T23:25:57.958" v="77" actId="478"/>
          <ac:spMkLst>
            <pc:docMk/>
            <pc:sldMk cId="2560768611" sldId="863"/>
            <ac:spMk id="64" creationId="{F93C65C5-3B91-4759-08F5-50D35519D88A}"/>
          </ac:spMkLst>
        </pc:spChg>
        <pc:spChg chg="mod">
          <ac:chgData name="Xiao Chen" userId="7b0a2564-c6e8-4e1f-9d1e-09e6bbee0be6" providerId="ADAL" clId="{0BBD0482-16CF-4033-88B8-15B8EC6BB126}" dt="2025-10-09T23:34:23.334" v="209" actId="1076"/>
          <ac:spMkLst>
            <pc:docMk/>
            <pc:sldMk cId="2560768611" sldId="863"/>
            <ac:spMk id="65" creationId="{68DF09BB-A7E0-E685-191F-3D2D1A30A2AD}"/>
          </ac:spMkLst>
        </pc:spChg>
        <pc:spChg chg="del">
          <ac:chgData name="Xiao Chen" userId="7b0a2564-c6e8-4e1f-9d1e-09e6bbee0be6" providerId="ADAL" clId="{0BBD0482-16CF-4033-88B8-15B8EC6BB126}" dt="2025-10-09T23:25:56.619" v="76" actId="478"/>
          <ac:spMkLst>
            <pc:docMk/>
            <pc:sldMk cId="2560768611" sldId="863"/>
            <ac:spMk id="66" creationId="{61CA5B5A-D47C-AFB6-1559-D4CCFF697393}"/>
          </ac:spMkLst>
        </pc:spChg>
        <pc:grpChg chg="mod">
          <ac:chgData name="Xiao Chen" userId="7b0a2564-c6e8-4e1f-9d1e-09e6bbee0be6" providerId="ADAL" clId="{0BBD0482-16CF-4033-88B8-15B8EC6BB126}" dt="2025-10-09T23:47:05.295" v="274" actId="1076"/>
          <ac:grpSpMkLst>
            <pc:docMk/>
            <pc:sldMk cId="2560768611" sldId="863"/>
            <ac:grpSpMk id="51" creationId="{925A605D-8DA0-25FE-A538-AF062235D761}"/>
          </ac:grpSpMkLst>
        </pc:grpChg>
        <pc:picChg chg="del mod">
          <ac:chgData name="Xiao Chen" userId="7b0a2564-c6e8-4e1f-9d1e-09e6bbee0be6" providerId="ADAL" clId="{0BBD0482-16CF-4033-88B8-15B8EC6BB126}" dt="2025-10-09T23:24:42.869" v="49" actId="478"/>
          <ac:picMkLst>
            <pc:docMk/>
            <pc:sldMk cId="2560768611" sldId="863"/>
            <ac:picMk id="3" creationId="{9856AE40-8F7F-0F15-A57A-3A766567FCB1}"/>
          </ac:picMkLst>
        </pc:picChg>
        <pc:picChg chg="add mod">
          <ac:chgData name="Xiao Chen" userId="7b0a2564-c6e8-4e1f-9d1e-09e6bbee0be6" providerId="ADAL" clId="{0BBD0482-16CF-4033-88B8-15B8EC6BB126}" dt="2025-10-09T23:25:16.260" v="65" actId="1076"/>
          <ac:picMkLst>
            <pc:docMk/>
            <pc:sldMk cId="2560768611" sldId="863"/>
            <ac:picMk id="5" creationId="{D991798F-64E8-8FE7-374B-391582B9AF5B}"/>
          </ac:picMkLst>
        </pc:picChg>
        <pc:picChg chg="add del mod ord">
          <ac:chgData name="Xiao Chen" userId="7b0a2564-c6e8-4e1f-9d1e-09e6bbee0be6" providerId="ADAL" clId="{0BBD0482-16CF-4033-88B8-15B8EC6BB126}" dt="2025-10-09T23:28:34.489" v="142" actId="21"/>
          <ac:picMkLst>
            <pc:docMk/>
            <pc:sldMk cId="2560768611" sldId="863"/>
            <ac:picMk id="8" creationId="{EB959A73-09C2-537E-5155-8A9670B278A6}"/>
          </ac:picMkLst>
        </pc:picChg>
        <pc:picChg chg="add mod">
          <ac:chgData name="Xiao Chen" userId="7b0a2564-c6e8-4e1f-9d1e-09e6bbee0be6" providerId="ADAL" clId="{0BBD0482-16CF-4033-88B8-15B8EC6BB126}" dt="2025-10-09T23:28:39.896" v="143"/>
          <ac:picMkLst>
            <pc:docMk/>
            <pc:sldMk cId="2560768611" sldId="863"/>
            <ac:picMk id="9" creationId="{EB959A73-09C2-537E-5155-8A9670B278A6}"/>
          </ac:picMkLst>
        </pc:picChg>
        <pc:picChg chg="del">
          <ac:chgData name="Xiao Chen" userId="7b0a2564-c6e8-4e1f-9d1e-09e6bbee0be6" providerId="ADAL" clId="{0BBD0482-16CF-4033-88B8-15B8EC6BB126}" dt="2025-10-09T23:22:35.581" v="38" actId="478"/>
          <ac:picMkLst>
            <pc:docMk/>
            <pc:sldMk cId="2560768611" sldId="863"/>
            <ac:picMk id="14" creationId="{2FBC61E5-78B6-EE7A-A637-4F9F860B84B6}"/>
          </ac:picMkLst>
        </pc:picChg>
        <pc:picChg chg="del">
          <ac:chgData name="Xiao Chen" userId="7b0a2564-c6e8-4e1f-9d1e-09e6bbee0be6" providerId="ADAL" clId="{0BBD0482-16CF-4033-88B8-15B8EC6BB126}" dt="2025-10-09T23:46:54.347" v="268" actId="478"/>
          <ac:picMkLst>
            <pc:docMk/>
            <pc:sldMk cId="2560768611" sldId="863"/>
            <ac:picMk id="22" creationId="{2D3330EC-7BE6-431F-53AE-51A993BFA76A}"/>
          </ac:picMkLst>
        </pc:picChg>
        <pc:picChg chg="del">
          <ac:chgData name="Xiao Chen" userId="7b0a2564-c6e8-4e1f-9d1e-09e6bbee0be6" providerId="ADAL" clId="{0BBD0482-16CF-4033-88B8-15B8EC6BB126}" dt="2025-10-09T23:24:44.485" v="50" actId="478"/>
          <ac:picMkLst>
            <pc:docMk/>
            <pc:sldMk cId="2560768611" sldId="863"/>
            <ac:picMk id="23" creationId="{60834A2B-4208-32E6-5591-356EE85CA361}"/>
          </ac:picMkLst>
        </pc:picChg>
        <pc:picChg chg="mod">
          <ac:chgData name="Xiao Chen" userId="7b0a2564-c6e8-4e1f-9d1e-09e6bbee0be6" providerId="ADAL" clId="{0BBD0482-16CF-4033-88B8-15B8EC6BB126}" dt="2025-10-09T23:25:23.048" v="68" actId="1076"/>
          <ac:picMkLst>
            <pc:docMk/>
            <pc:sldMk cId="2560768611" sldId="863"/>
            <ac:picMk id="24" creationId="{51D90668-D934-63F7-B100-E808A636554D}"/>
          </ac:picMkLst>
        </pc:picChg>
        <pc:picChg chg="add mod ord">
          <ac:chgData name="Xiao Chen" userId="7b0a2564-c6e8-4e1f-9d1e-09e6bbee0be6" providerId="ADAL" clId="{0BBD0482-16CF-4033-88B8-15B8EC6BB126}" dt="2025-10-09T23:47:05.295" v="274" actId="1076"/>
          <ac:picMkLst>
            <pc:docMk/>
            <pc:sldMk cId="2560768611" sldId="863"/>
            <ac:picMk id="67" creationId="{54375782-073E-4A10-031E-E8E4D58B498E}"/>
          </ac:picMkLst>
        </pc:picChg>
      </pc:sldChg>
      <pc:sldChg chg="addSp delSp modSp mod">
        <pc:chgData name="Xiao Chen" userId="7b0a2564-c6e8-4e1f-9d1e-09e6bbee0be6" providerId="ADAL" clId="{0BBD0482-16CF-4033-88B8-15B8EC6BB126}" dt="2025-10-10T00:21:00.835" v="399" actId="1036"/>
        <pc:sldMkLst>
          <pc:docMk/>
          <pc:sldMk cId="3886840684" sldId="864"/>
        </pc:sldMkLst>
        <pc:spChg chg="mod">
          <ac:chgData name="Xiao Chen" userId="7b0a2564-c6e8-4e1f-9d1e-09e6bbee0be6" providerId="ADAL" clId="{0BBD0482-16CF-4033-88B8-15B8EC6BB126}" dt="2025-10-10T00:21:00.835" v="399" actId="1036"/>
          <ac:spMkLst>
            <pc:docMk/>
            <pc:sldMk cId="3886840684" sldId="864"/>
            <ac:spMk id="3" creationId="{3D605D5B-4BC4-51DD-D8E8-9EFCD0071BB7}"/>
          </ac:spMkLst>
        </pc:spChg>
        <pc:spChg chg="add mod">
          <ac:chgData name="Xiao Chen" userId="7b0a2564-c6e8-4e1f-9d1e-09e6bbee0be6" providerId="ADAL" clId="{0BBD0482-16CF-4033-88B8-15B8EC6BB126}" dt="2025-10-09T23:34:00.632" v="208"/>
          <ac:spMkLst>
            <pc:docMk/>
            <pc:sldMk cId="3886840684" sldId="864"/>
            <ac:spMk id="5" creationId="{B108B62D-D595-3425-E038-F8997D8E2910}"/>
          </ac:spMkLst>
        </pc:spChg>
        <pc:spChg chg="mod">
          <ac:chgData name="Xiao Chen" userId="7b0a2564-c6e8-4e1f-9d1e-09e6bbee0be6" providerId="ADAL" clId="{0BBD0482-16CF-4033-88B8-15B8EC6BB126}" dt="2025-10-10T00:10:48.123" v="290" actId="1076"/>
          <ac:spMkLst>
            <pc:docMk/>
            <pc:sldMk cId="3886840684" sldId="864"/>
            <ac:spMk id="6" creationId="{0B5047C0-C323-D67C-D5F9-EC29D3D6C539}"/>
          </ac:spMkLst>
        </pc:spChg>
        <pc:spChg chg="mod">
          <ac:chgData name="Xiao Chen" userId="7b0a2564-c6e8-4e1f-9d1e-09e6bbee0be6" providerId="ADAL" clId="{0BBD0482-16CF-4033-88B8-15B8EC6BB126}" dt="2025-10-10T00:18:47.794" v="397" actId="14100"/>
          <ac:spMkLst>
            <pc:docMk/>
            <pc:sldMk cId="3886840684" sldId="864"/>
            <ac:spMk id="9" creationId="{E4439F7E-140F-4A89-0914-E74490E7D2B3}"/>
          </ac:spMkLst>
        </pc:spChg>
        <pc:spChg chg="mod">
          <ac:chgData name="Xiao Chen" userId="7b0a2564-c6e8-4e1f-9d1e-09e6bbee0be6" providerId="ADAL" clId="{0BBD0482-16CF-4033-88B8-15B8EC6BB126}" dt="2025-10-10T00:10:48.758" v="292" actId="1076"/>
          <ac:spMkLst>
            <pc:docMk/>
            <pc:sldMk cId="3886840684" sldId="864"/>
            <ac:spMk id="10" creationId="{22970D12-98D8-C697-8DA3-BC09A0E7DFBF}"/>
          </ac:spMkLst>
        </pc:spChg>
        <pc:spChg chg="mod">
          <ac:chgData name="Xiao Chen" userId="7b0a2564-c6e8-4e1f-9d1e-09e6bbee0be6" providerId="ADAL" clId="{0BBD0482-16CF-4033-88B8-15B8EC6BB126}" dt="2025-10-10T00:10:48.758" v="292" actId="1076"/>
          <ac:spMkLst>
            <pc:docMk/>
            <pc:sldMk cId="3886840684" sldId="864"/>
            <ac:spMk id="11" creationId="{F95134F8-128F-47CE-0037-EC0EE0CEC462}"/>
          </ac:spMkLst>
        </pc:spChg>
        <pc:spChg chg="mod">
          <ac:chgData name="Xiao Chen" userId="7b0a2564-c6e8-4e1f-9d1e-09e6bbee0be6" providerId="ADAL" clId="{0BBD0482-16CF-4033-88B8-15B8EC6BB126}" dt="2025-10-10T00:12:22.840" v="323" actId="1076"/>
          <ac:spMkLst>
            <pc:docMk/>
            <pc:sldMk cId="3886840684" sldId="864"/>
            <ac:spMk id="13" creationId="{94E61617-0D59-19E5-D6C0-E901B7B691DA}"/>
          </ac:spMkLst>
        </pc:spChg>
        <pc:spChg chg="add del mod">
          <ac:chgData name="Xiao Chen" userId="7b0a2564-c6e8-4e1f-9d1e-09e6bbee0be6" providerId="ADAL" clId="{0BBD0482-16CF-4033-88B8-15B8EC6BB126}" dt="2025-10-10T00:18:51.169" v="398" actId="14100"/>
          <ac:spMkLst>
            <pc:docMk/>
            <pc:sldMk cId="3886840684" sldId="864"/>
            <ac:spMk id="14" creationId="{1634E49E-5380-5A27-26BB-6E75A03C17A8}"/>
          </ac:spMkLst>
        </pc:spChg>
        <pc:spChg chg="add mod">
          <ac:chgData name="Xiao Chen" userId="7b0a2564-c6e8-4e1f-9d1e-09e6bbee0be6" providerId="ADAL" clId="{0BBD0482-16CF-4033-88B8-15B8EC6BB126}" dt="2025-10-10T00:10:14.310" v="281"/>
          <ac:spMkLst>
            <pc:docMk/>
            <pc:sldMk cId="3886840684" sldId="864"/>
            <ac:spMk id="32" creationId="{0F0FAD07-C825-C227-1256-AFE8A67B2CD7}"/>
          </ac:spMkLst>
        </pc:spChg>
        <pc:spChg chg="add mod">
          <ac:chgData name="Xiao Chen" userId="7b0a2564-c6e8-4e1f-9d1e-09e6bbee0be6" providerId="ADAL" clId="{0BBD0482-16CF-4033-88B8-15B8EC6BB126}" dt="2025-10-10T00:10:14.310" v="281"/>
          <ac:spMkLst>
            <pc:docMk/>
            <pc:sldMk cId="3886840684" sldId="864"/>
            <ac:spMk id="33" creationId="{D6908F70-C527-48CB-1469-C56EE6630748}"/>
          </ac:spMkLst>
        </pc:spChg>
        <pc:spChg chg="add mod">
          <ac:chgData name="Xiao Chen" userId="7b0a2564-c6e8-4e1f-9d1e-09e6bbee0be6" providerId="ADAL" clId="{0BBD0482-16CF-4033-88B8-15B8EC6BB126}" dt="2025-10-10T00:10:14.310" v="281"/>
          <ac:spMkLst>
            <pc:docMk/>
            <pc:sldMk cId="3886840684" sldId="864"/>
            <ac:spMk id="34" creationId="{27173E61-5754-2659-856B-B4266CCE8EC8}"/>
          </ac:spMkLst>
        </pc:spChg>
        <pc:spChg chg="add mod">
          <ac:chgData name="Xiao Chen" userId="7b0a2564-c6e8-4e1f-9d1e-09e6bbee0be6" providerId="ADAL" clId="{0BBD0482-16CF-4033-88B8-15B8EC6BB126}" dt="2025-10-10T00:10:14.310" v="281"/>
          <ac:spMkLst>
            <pc:docMk/>
            <pc:sldMk cId="3886840684" sldId="864"/>
            <ac:spMk id="35" creationId="{1AA76129-6BEF-5323-2F65-E79CF4BCA88D}"/>
          </ac:spMkLst>
        </pc:spChg>
        <pc:spChg chg="add mod">
          <ac:chgData name="Xiao Chen" userId="7b0a2564-c6e8-4e1f-9d1e-09e6bbee0be6" providerId="ADAL" clId="{0BBD0482-16CF-4033-88B8-15B8EC6BB126}" dt="2025-10-10T00:10:14.310" v="281"/>
          <ac:spMkLst>
            <pc:docMk/>
            <pc:sldMk cId="3886840684" sldId="864"/>
            <ac:spMk id="36" creationId="{F499A88E-2368-8187-2675-22C2B38391CB}"/>
          </ac:spMkLst>
        </pc:spChg>
        <pc:spChg chg="add mod">
          <ac:chgData name="Xiao Chen" userId="7b0a2564-c6e8-4e1f-9d1e-09e6bbee0be6" providerId="ADAL" clId="{0BBD0482-16CF-4033-88B8-15B8EC6BB126}" dt="2025-10-10T00:10:14.310" v="281"/>
          <ac:spMkLst>
            <pc:docMk/>
            <pc:sldMk cId="3886840684" sldId="864"/>
            <ac:spMk id="38" creationId="{A3C5FCE3-EA36-9E7A-8754-24C3B1D00B1C}"/>
          </ac:spMkLst>
        </pc:spChg>
        <pc:spChg chg="add mod">
          <ac:chgData name="Xiao Chen" userId="7b0a2564-c6e8-4e1f-9d1e-09e6bbee0be6" providerId="ADAL" clId="{0BBD0482-16CF-4033-88B8-15B8EC6BB126}" dt="2025-10-10T00:10:14.310" v="281"/>
          <ac:spMkLst>
            <pc:docMk/>
            <pc:sldMk cId="3886840684" sldId="864"/>
            <ac:spMk id="39" creationId="{63127624-AA34-2C95-ADA4-6D70E862A4E8}"/>
          </ac:spMkLst>
        </pc:spChg>
        <pc:spChg chg="add mod">
          <ac:chgData name="Xiao Chen" userId="7b0a2564-c6e8-4e1f-9d1e-09e6bbee0be6" providerId="ADAL" clId="{0BBD0482-16CF-4033-88B8-15B8EC6BB126}" dt="2025-10-10T00:10:14.310" v="281"/>
          <ac:spMkLst>
            <pc:docMk/>
            <pc:sldMk cId="3886840684" sldId="864"/>
            <ac:spMk id="40" creationId="{DD7A7C80-415F-482A-46D5-DB1FDEC4D519}"/>
          </ac:spMkLst>
        </pc:spChg>
        <pc:spChg chg="add mod">
          <ac:chgData name="Xiao Chen" userId="7b0a2564-c6e8-4e1f-9d1e-09e6bbee0be6" providerId="ADAL" clId="{0BBD0482-16CF-4033-88B8-15B8EC6BB126}" dt="2025-10-10T00:10:14.310" v="281"/>
          <ac:spMkLst>
            <pc:docMk/>
            <pc:sldMk cId="3886840684" sldId="864"/>
            <ac:spMk id="41" creationId="{D1BBFE27-2EF5-5CEC-178E-D825B6966652}"/>
          </ac:spMkLst>
        </pc:spChg>
        <pc:spChg chg="add mod">
          <ac:chgData name="Xiao Chen" userId="7b0a2564-c6e8-4e1f-9d1e-09e6bbee0be6" providerId="ADAL" clId="{0BBD0482-16CF-4033-88B8-15B8EC6BB126}" dt="2025-10-10T00:10:14.310" v="281"/>
          <ac:spMkLst>
            <pc:docMk/>
            <pc:sldMk cId="3886840684" sldId="864"/>
            <ac:spMk id="42" creationId="{2B0CB948-0B9F-28B7-6D61-15924A1E854E}"/>
          </ac:spMkLst>
        </pc:spChg>
        <pc:spChg chg="add mod">
          <ac:chgData name="Xiao Chen" userId="7b0a2564-c6e8-4e1f-9d1e-09e6bbee0be6" providerId="ADAL" clId="{0BBD0482-16CF-4033-88B8-15B8EC6BB126}" dt="2025-10-10T00:10:53.302" v="301"/>
          <ac:spMkLst>
            <pc:docMk/>
            <pc:sldMk cId="3886840684" sldId="864"/>
            <ac:spMk id="72" creationId="{898928A8-F8E7-4D93-7074-2B6CA6AADA1B}"/>
          </ac:spMkLst>
        </pc:spChg>
        <pc:spChg chg="add mod">
          <ac:chgData name="Xiao Chen" userId="7b0a2564-c6e8-4e1f-9d1e-09e6bbee0be6" providerId="ADAL" clId="{0BBD0482-16CF-4033-88B8-15B8EC6BB126}" dt="2025-10-10T00:10:53.302" v="301"/>
          <ac:spMkLst>
            <pc:docMk/>
            <pc:sldMk cId="3886840684" sldId="864"/>
            <ac:spMk id="73" creationId="{57ACBC24-41AA-E924-992F-529F86B2E124}"/>
          </ac:spMkLst>
        </pc:spChg>
        <pc:spChg chg="add mod">
          <ac:chgData name="Xiao Chen" userId="7b0a2564-c6e8-4e1f-9d1e-09e6bbee0be6" providerId="ADAL" clId="{0BBD0482-16CF-4033-88B8-15B8EC6BB126}" dt="2025-10-10T00:10:53.302" v="301"/>
          <ac:spMkLst>
            <pc:docMk/>
            <pc:sldMk cId="3886840684" sldId="864"/>
            <ac:spMk id="74" creationId="{5A89679B-32DD-1017-697F-2CBCC108BDC7}"/>
          </ac:spMkLst>
        </pc:spChg>
        <pc:spChg chg="add mod">
          <ac:chgData name="Xiao Chen" userId="7b0a2564-c6e8-4e1f-9d1e-09e6bbee0be6" providerId="ADAL" clId="{0BBD0482-16CF-4033-88B8-15B8EC6BB126}" dt="2025-10-10T00:10:53.302" v="301"/>
          <ac:spMkLst>
            <pc:docMk/>
            <pc:sldMk cId="3886840684" sldId="864"/>
            <ac:spMk id="75" creationId="{5FAB137A-714B-F18E-BCDA-8310F2F10DFC}"/>
          </ac:spMkLst>
        </pc:spChg>
        <pc:spChg chg="add mod">
          <ac:chgData name="Xiao Chen" userId="7b0a2564-c6e8-4e1f-9d1e-09e6bbee0be6" providerId="ADAL" clId="{0BBD0482-16CF-4033-88B8-15B8EC6BB126}" dt="2025-10-10T00:10:53.302" v="301"/>
          <ac:spMkLst>
            <pc:docMk/>
            <pc:sldMk cId="3886840684" sldId="864"/>
            <ac:spMk id="76" creationId="{829A8513-CB59-4B65-4564-5526E6E4A4F1}"/>
          </ac:spMkLst>
        </pc:spChg>
        <pc:spChg chg="add mod">
          <ac:chgData name="Xiao Chen" userId="7b0a2564-c6e8-4e1f-9d1e-09e6bbee0be6" providerId="ADAL" clId="{0BBD0482-16CF-4033-88B8-15B8EC6BB126}" dt="2025-10-10T00:10:53.302" v="301"/>
          <ac:spMkLst>
            <pc:docMk/>
            <pc:sldMk cId="3886840684" sldId="864"/>
            <ac:spMk id="77" creationId="{D8A000BC-01A4-AFE5-7D76-8D654160A9D9}"/>
          </ac:spMkLst>
        </pc:spChg>
        <pc:spChg chg="add mod">
          <ac:chgData name="Xiao Chen" userId="7b0a2564-c6e8-4e1f-9d1e-09e6bbee0be6" providerId="ADAL" clId="{0BBD0482-16CF-4033-88B8-15B8EC6BB126}" dt="2025-10-10T00:10:53.302" v="301"/>
          <ac:spMkLst>
            <pc:docMk/>
            <pc:sldMk cId="3886840684" sldId="864"/>
            <ac:spMk id="78" creationId="{8FA5874A-1CF0-F636-093B-A6DB78353EF1}"/>
          </ac:spMkLst>
        </pc:spChg>
        <pc:spChg chg="add mod">
          <ac:chgData name="Xiao Chen" userId="7b0a2564-c6e8-4e1f-9d1e-09e6bbee0be6" providerId="ADAL" clId="{0BBD0482-16CF-4033-88B8-15B8EC6BB126}" dt="2025-10-10T00:10:53.302" v="301"/>
          <ac:spMkLst>
            <pc:docMk/>
            <pc:sldMk cId="3886840684" sldId="864"/>
            <ac:spMk id="80" creationId="{9C59D450-26B0-3451-DE63-B83725F86C4D}"/>
          </ac:spMkLst>
        </pc:spChg>
        <pc:spChg chg="add mod">
          <ac:chgData name="Xiao Chen" userId="7b0a2564-c6e8-4e1f-9d1e-09e6bbee0be6" providerId="ADAL" clId="{0BBD0482-16CF-4033-88B8-15B8EC6BB126}" dt="2025-10-10T00:10:53.302" v="301"/>
          <ac:spMkLst>
            <pc:docMk/>
            <pc:sldMk cId="3886840684" sldId="864"/>
            <ac:spMk id="81" creationId="{2EAD7044-B8B8-F5A2-4FE8-566C63379B0E}"/>
          </ac:spMkLst>
        </pc:spChg>
        <pc:spChg chg="add mod">
          <ac:chgData name="Xiao Chen" userId="7b0a2564-c6e8-4e1f-9d1e-09e6bbee0be6" providerId="ADAL" clId="{0BBD0482-16CF-4033-88B8-15B8EC6BB126}" dt="2025-10-10T00:10:53.302" v="301"/>
          <ac:spMkLst>
            <pc:docMk/>
            <pc:sldMk cId="3886840684" sldId="864"/>
            <ac:spMk id="82" creationId="{92A37C45-756A-BC8C-24EA-ADE0107EAF3E}"/>
          </ac:spMkLst>
        </pc:spChg>
        <pc:spChg chg="add mod">
          <ac:chgData name="Xiao Chen" userId="7b0a2564-c6e8-4e1f-9d1e-09e6bbee0be6" providerId="ADAL" clId="{0BBD0482-16CF-4033-88B8-15B8EC6BB126}" dt="2025-10-10T00:12:22.279" v="321" actId="1076"/>
          <ac:spMkLst>
            <pc:docMk/>
            <pc:sldMk cId="3886840684" sldId="864"/>
            <ac:spMk id="96" creationId="{7B79D302-E883-63FD-2D97-018F08E2B8F4}"/>
          </ac:spMkLst>
        </pc:spChg>
        <pc:picChg chg="mod">
          <ac:chgData name="Xiao Chen" userId="7b0a2564-c6e8-4e1f-9d1e-09e6bbee0be6" providerId="ADAL" clId="{0BBD0482-16CF-4033-88B8-15B8EC6BB126}" dt="2025-10-10T00:10:48.758" v="292" actId="1076"/>
          <ac:picMkLst>
            <pc:docMk/>
            <pc:sldMk cId="3886840684" sldId="864"/>
            <ac:picMk id="4" creationId="{0314CC48-DB4D-BDEE-D33C-2F116EE4EDFE}"/>
          </ac:picMkLst>
        </pc:picChg>
        <pc:picChg chg="mod">
          <ac:chgData name="Xiao Chen" userId="7b0a2564-c6e8-4e1f-9d1e-09e6bbee0be6" providerId="ADAL" clId="{0BBD0482-16CF-4033-88B8-15B8EC6BB126}" dt="2025-10-10T00:12:23.040" v="324" actId="1076"/>
          <ac:picMkLst>
            <pc:docMk/>
            <pc:sldMk cId="3886840684" sldId="864"/>
            <ac:picMk id="8" creationId="{49B3855F-CDB9-8AC2-9D73-0480BBC32EBA}"/>
          </ac:picMkLst>
        </pc:picChg>
        <pc:picChg chg="add del">
          <ac:chgData name="Xiao Chen" userId="7b0a2564-c6e8-4e1f-9d1e-09e6bbee0be6" providerId="ADAL" clId="{0BBD0482-16CF-4033-88B8-15B8EC6BB126}" dt="2025-10-10T00:12:24.101" v="329" actId="478"/>
          <ac:picMkLst>
            <pc:docMk/>
            <pc:sldMk cId="3886840684" sldId="864"/>
            <ac:picMk id="12" creationId="{4E7BBD4A-E001-8792-DB12-CAF989BBBFBD}"/>
          </ac:picMkLst>
        </pc:picChg>
        <pc:picChg chg="add del mod">
          <ac:chgData name="Xiao Chen" userId="7b0a2564-c6e8-4e1f-9d1e-09e6bbee0be6" providerId="ADAL" clId="{0BBD0482-16CF-4033-88B8-15B8EC6BB126}" dt="2025-10-09T23:34:45.590" v="214" actId="21"/>
          <ac:picMkLst>
            <pc:docMk/>
            <pc:sldMk cId="3886840684" sldId="864"/>
            <ac:picMk id="15" creationId="{26551C9C-AF49-DFDA-D8F3-1974A9220FBC}"/>
          </ac:picMkLst>
        </pc:picChg>
        <pc:picChg chg="add mod">
          <ac:chgData name="Xiao Chen" userId="7b0a2564-c6e8-4e1f-9d1e-09e6bbee0be6" providerId="ADAL" clId="{0BBD0482-16CF-4033-88B8-15B8EC6BB126}" dt="2025-10-10T00:10:49.878" v="296" actId="14100"/>
          <ac:picMkLst>
            <pc:docMk/>
            <pc:sldMk cId="3886840684" sldId="864"/>
            <ac:picMk id="55" creationId="{702B2F18-1F1B-52FD-325A-AE6B009D7D94}"/>
          </ac:picMkLst>
        </pc:picChg>
        <pc:picChg chg="add mod">
          <ac:chgData name="Xiao Chen" userId="7b0a2564-c6e8-4e1f-9d1e-09e6bbee0be6" providerId="ADAL" clId="{0BBD0482-16CF-4033-88B8-15B8EC6BB126}" dt="2025-10-10T00:12:25.295" v="333" actId="14100"/>
          <ac:picMkLst>
            <pc:docMk/>
            <pc:sldMk cId="3886840684" sldId="864"/>
            <ac:picMk id="95" creationId="{305F1891-C254-25EB-B448-AF045E52843D}"/>
          </ac:picMkLst>
        </pc:picChg>
      </pc:sldChg>
      <pc:sldChg chg="addSp delSp modSp mod">
        <pc:chgData name="Xiao Chen" userId="7b0a2564-c6e8-4e1f-9d1e-09e6bbee0be6" providerId="ADAL" clId="{0BBD0482-16CF-4033-88B8-15B8EC6BB126}" dt="2025-10-10T02:32:51.008" v="488" actId="20577"/>
        <pc:sldMkLst>
          <pc:docMk/>
          <pc:sldMk cId="1343155111" sldId="867"/>
        </pc:sldMkLst>
        <pc:spChg chg="mod">
          <ac:chgData name="Xiao Chen" userId="7b0a2564-c6e8-4e1f-9d1e-09e6bbee0be6" providerId="ADAL" clId="{0BBD0482-16CF-4033-88B8-15B8EC6BB126}" dt="2025-10-10T02:32:51.008" v="488" actId="20577"/>
          <ac:spMkLst>
            <pc:docMk/>
            <pc:sldMk cId="1343155111" sldId="867"/>
            <ac:spMk id="3" creationId="{E7CFB92B-6B14-CF8F-3FBA-E920A95A6977}"/>
          </ac:spMkLst>
        </pc:spChg>
        <pc:spChg chg="add del mod">
          <ac:chgData name="Xiao Chen" userId="7b0a2564-c6e8-4e1f-9d1e-09e6bbee0be6" providerId="ADAL" clId="{0BBD0482-16CF-4033-88B8-15B8EC6BB126}" dt="2025-10-10T01:24:44.981" v="448" actId="21"/>
          <ac:spMkLst>
            <pc:docMk/>
            <pc:sldMk cId="1343155111" sldId="867"/>
            <ac:spMk id="4" creationId="{4331A10E-0E77-B52E-2C8C-718D2706637A}"/>
          </ac:spMkLst>
        </pc:spChg>
      </pc:sldChg>
      <pc:sldChg chg="addSp delSp modSp mod">
        <pc:chgData name="Xiao Chen" userId="7b0a2564-c6e8-4e1f-9d1e-09e6bbee0be6" providerId="ADAL" clId="{0BBD0482-16CF-4033-88B8-15B8EC6BB126}" dt="2025-10-09T23:35:17.953" v="220" actId="21"/>
        <pc:sldMkLst>
          <pc:docMk/>
          <pc:sldMk cId="3577928826" sldId="873"/>
        </pc:sldMkLst>
        <pc:spChg chg="mod">
          <ac:chgData name="Xiao Chen" userId="7b0a2564-c6e8-4e1f-9d1e-09e6bbee0be6" providerId="ADAL" clId="{0BBD0482-16CF-4033-88B8-15B8EC6BB126}" dt="2025-10-09T23:20:06.158" v="37" actId="20577"/>
          <ac:spMkLst>
            <pc:docMk/>
            <pc:sldMk cId="3577928826" sldId="873"/>
            <ac:spMk id="3" creationId="{D7FFD614-D0EC-3084-17F7-8B08630A59DD}"/>
          </ac:spMkLst>
        </pc:spChg>
        <pc:spChg chg="mod">
          <ac:chgData name="Xiao Chen" userId="7b0a2564-c6e8-4e1f-9d1e-09e6bbee0be6" providerId="ADAL" clId="{0BBD0482-16CF-4033-88B8-15B8EC6BB126}" dt="2025-10-09T23:19:09.760" v="22" actId="1076"/>
          <ac:spMkLst>
            <pc:docMk/>
            <pc:sldMk cId="3577928826" sldId="873"/>
            <ac:spMk id="15" creationId="{67B94F2A-1B4B-EA1D-DE9E-C5B299DA706F}"/>
          </ac:spMkLst>
        </pc:spChg>
        <pc:picChg chg="add del mod">
          <ac:chgData name="Xiao Chen" userId="7b0a2564-c6e8-4e1f-9d1e-09e6bbee0be6" providerId="ADAL" clId="{0BBD0482-16CF-4033-88B8-15B8EC6BB126}" dt="2025-10-09T23:35:17.953" v="220" actId="21"/>
          <ac:picMkLst>
            <pc:docMk/>
            <pc:sldMk cId="3577928826" sldId="873"/>
            <ac:picMk id="4" creationId="{58F2613A-5B8D-EAB8-AC09-40F52E1F7AAC}"/>
          </ac:picMkLst>
        </pc:picChg>
        <pc:picChg chg="mod">
          <ac:chgData name="Xiao Chen" userId="7b0a2564-c6e8-4e1f-9d1e-09e6bbee0be6" providerId="ADAL" clId="{0BBD0482-16CF-4033-88B8-15B8EC6BB126}" dt="2025-10-09T23:19:05.076" v="19" actId="1076"/>
          <ac:picMkLst>
            <pc:docMk/>
            <pc:sldMk cId="3577928826" sldId="873"/>
            <ac:picMk id="13" creationId="{DE3F5BA7-645B-84A0-DB6E-A5C8EDE94B52}"/>
          </ac:picMkLst>
        </pc:picChg>
      </pc:sldChg>
    </pc:docChg>
  </pc:docChgLst>
  <pc:docChgLst>
    <pc:chgData name="Xiao Chen" userId="7b0a2564-c6e8-4e1f-9d1e-09e6bbee0be6" providerId="ADAL" clId="{8AC98209-BDB9-4518-A415-2582EC00594C}"/>
    <pc:docChg chg="modSld">
      <pc:chgData name="Xiao Chen" userId="7b0a2564-c6e8-4e1f-9d1e-09e6bbee0be6" providerId="ADAL" clId="{8AC98209-BDB9-4518-A415-2582EC00594C}" dt="2025-06-08T02:44:23.106" v="0" actId="1076"/>
      <pc:docMkLst>
        <pc:docMk/>
      </pc:docMkLst>
      <pc:sldChg chg="modSp mod">
        <pc:chgData name="Xiao Chen" userId="7b0a2564-c6e8-4e1f-9d1e-09e6bbee0be6" providerId="ADAL" clId="{8AC98209-BDB9-4518-A415-2582EC00594C}" dt="2025-06-08T02:44:23.106" v="0" actId="1076"/>
        <pc:sldMkLst>
          <pc:docMk/>
          <pc:sldMk cId="2959400876" sldId="810"/>
        </pc:sldMkLst>
      </pc:sldChg>
    </pc:docChg>
  </pc:docChgLst>
  <pc:docChgLst>
    <pc:chgData name="Xiao Chen" userId="7b0a2564-c6e8-4e1f-9d1e-09e6bbee0be6" providerId="ADAL" clId="{CC494655-172F-4F2F-B6AD-03584A83BF42}"/>
    <pc:docChg chg="modSld">
      <pc:chgData name="Xiao Chen" userId="7b0a2564-c6e8-4e1f-9d1e-09e6bbee0be6" providerId="ADAL" clId="{CC494655-172F-4F2F-B6AD-03584A83BF42}" dt="2024-03-01T19:35:41.857" v="2" actId="20577"/>
      <pc:docMkLst>
        <pc:docMk/>
      </pc:docMkLst>
      <pc:sldChg chg="modSp mod">
        <pc:chgData name="Xiao Chen" userId="7b0a2564-c6e8-4e1f-9d1e-09e6bbee0be6" providerId="ADAL" clId="{CC494655-172F-4F2F-B6AD-03584A83BF42}" dt="2024-03-01T19:35:41.857" v="2" actId="20577"/>
        <pc:sldMkLst>
          <pc:docMk/>
          <pc:sldMk cId="1280446664" sldId="793"/>
        </pc:sldMkLst>
      </pc:sldChg>
    </pc:docChg>
  </pc:docChgLst>
  <pc:docChgLst>
    <pc:chgData name="Xiao Chen" userId="7b0a2564-c6e8-4e1f-9d1e-09e6bbee0be6" providerId="ADAL" clId="{5F5A444B-3A3C-4602-B993-9E54234FD799}"/>
    <pc:docChg chg="undo redo custSel addSld delSld modSld sldOrd">
      <pc:chgData name="Xiao Chen" userId="7b0a2564-c6e8-4e1f-9d1e-09e6bbee0be6" providerId="ADAL" clId="{5F5A444B-3A3C-4602-B993-9E54234FD799}" dt="2024-03-01T00:53:18.830" v="15328" actId="1076"/>
      <pc:docMkLst>
        <pc:docMk/>
      </pc:docMkLst>
      <pc:sldChg chg="addSp delSp modSp add mod">
        <pc:chgData name="Xiao Chen" userId="7b0a2564-c6e8-4e1f-9d1e-09e6bbee0be6" providerId="ADAL" clId="{5F5A444B-3A3C-4602-B993-9E54234FD799}" dt="2024-02-28T19:39:14.689" v="10311" actId="20577"/>
        <pc:sldMkLst>
          <pc:docMk/>
          <pc:sldMk cId="358048414" sldId="595"/>
        </pc:sldMkLst>
      </pc:sldChg>
      <pc:sldChg chg="addSp delSp modSp add del mod ord">
        <pc:chgData name="Xiao Chen" userId="7b0a2564-c6e8-4e1f-9d1e-09e6bbee0be6" providerId="ADAL" clId="{5F5A444B-3A3C-4602-B993-9E54234FD799}" dt="2024-02-27T01:30:54.583" v="5772" actId="2696"/>
        <pc:sldMkLst>
          <pc:docMk/>
          <pc:sldMk cId="1284292071" sldId="595"/>
        </pc:sldMkLst>
      </pc:sldChg>
      <pc:sldChg chg="addSp delSp modSp mod">
        <pc:chgData name="Xiao Chen" userId="7b0a2564-c6e8-4e1f-9d1e-09e6bbee0be6" providerId="ADAL" clId="{5F5A444B-3A3C-4602-B993-9E54234FD799}" dt="2024-02-29T05:20:24.326" v="14858" actId="22"/>
        <pc:sldMkLst>
          <pc:docMk/>
          <pc:sldMk cId="549718176" sldId="620"/>
        </pc:sldMkLst>
      </pc:sldChg>
      <pc:sldChg chg="delSp modSp mod">
        <pc:chgData name="Xiao Chen" userId="7b0a2564-c6e8-4e1f-9d1e-09e6bbee0be6" providerId="ADAL" clId="{5F5A444B-3A3C-4602-B993-9E54234FD799}" dt="2024-02-27T16:41:03.420" v="9540" actId="20577"/>
        <pc:sldMkLst>
          <pc:docMk/>
          <pc:sldMk cId="4050020993" sldId="626"/>
        </pc:sldMkLst>
      </pc:sldChg>
      <pc:sldChg chg="delSp modSp mod">
        <pc:chgData name="Xiao Chen" userId="7b0a2564-c6e8-4e1f-9d1e-09e6bbee0be6" providerId="ADAL" clId="{5F5A444B-3A3C-4602-B993-9E54234FD799}" dt="2024-02-29T19:54:57.309" v="15314" actId="20577"/>
        <pc:sldMkLst>
          <pc:docMk/>
          <pc:sldMk cId="3924878143" sldId="630"/>
        </pc:sldMkLst>
      </pc:sldChg>
      <pc:sldChg chg="modSp del mod">
        <pc:chgData name="Xiao Chen" userId="7b0a2564-c6e8-4e1f-9d1e-09e6bbee0be6" providerId="ADAL" clId="{5F5A444B-3A3C-4602-B993-9E54234FD799}" dt="2024-02-26T23:09:45.193" v="3975" actId="47"/>
        <pc:sldMkLst>
          <pc:docMk/>
          <pc:sldMk cId="2547753699" sldId="635"/>
        </pc:sldMkLst>
      </pc:sldChg>
      <pc:sldChg chg="del">
        <pc:chgData name="Xiao Chen" userId="7b0a2564-c6e8-4e1f-9d1e-09e6bbee0be6" providerId="ADAL" clId="{5F5A444B-3A3C-4602-B993-9E54234FD799}" dt="2024-02-26T02:47:43.996" v="115" actId="47"/>
        <pc:sldMkLst>
          <pc:docMk/>
          <pc:sldMk cId="109244042" sldId="636"/>
        </pc:sldMkLst>
      </pc:sldChg>
      <pc:sldChg chg="del">
        <pc:chgData name="Xiao Chen" userId="7b0a2564-c6e8-4e1f-9d1e-09e6bbee0be6" providerId="ADAL" clId="{5F5A444B-3A3C-4602-B993-9E54234FD799}" dt="2024-02-26T02:47:45.110" v="116" actId="47"/>
        <pc:sldMkLst>
          <pc:docMk/>
          <pc:sldMk cId="2071115012" sldId="637"/>
        </pc:sldMkLst>
      </pc:sldChg>
      <pc:sldChg chg="del">
        <pc:chgData name="Xiao Chen" userId="7b0a2564-c6e8-4e1f-9d1e-09e6bbee0be6" providerId="ADAL" clId="{5F5A444B-3A3C-4602-B993-9E54234FD799}" dt="2024-02-26T02:47:45.777" v="117" actId="47"/>
        <pc:sldMkLst>
          <pc:docMk/>
          <pc:sldMk cId="1186742289" sldId="638"/>
        </pc:sldMkLst>
      </pc:sldChg>
      <pc:sldChg chg="del">
        <pc:chgData name="Xiao Chen" userId="7b0a2564-c6e8-4e1f-9d1e-09e6bbee0be6" providerId="ADAL" clId="{5F5A444B-3A3C-4602-B993-9E54234FD799}" dt="2024-02-26T02:47:46.202" v="119" actId="47"/>
        <pc:sldMkLst>
          <pc:docMk/>
          <pc:sldMk cId="4107904999" sldId="639"/>
        </pc:sldMkLst>
      </pc:sldChg>
      <pc:sldChg chg="del">
        <pc:chgData name="Xiao Chen" userId="7b0a2564-c6e8-4e1f-9d1e-09e6bbee0be6" providerId="ADAL" clId="{5F5A444B-3A3C-4602-B993-9E54234FD799}" dt="2024-02-26T02:47:46.045" v="118" actId="47"/>
        <pc:sldMkLst>
          <pc:docMk/>
          <pc:sldMk cId="963232614" sldId="640"/>
        </pc:sldMkLst>
      </pc:sldChg>
      <pc:sldChg chg="del">
        <pc:chgData name="Xiao Chen" userId="7b0a2564-c6e8-4e1f-9d1e-09e6bbee0be6" providerId="ADAL" clId="{5F5A444B-3A3C-4602-B993-9E54234FD799}" dt="2024-02-26T02:47:46.361" v="120" actId="47"/>
        <pc:sldMkLst>
          <pc:docMk/>
          <pc:sldMk cId="785889605" sldId="642"/>
        </pc:sldMkLst>
      </pc:sldChg>
      <pc:sldChg chg="modSp del mod ord">
        <pc:chgData name="Xiao Chen" userId="7b0a2564-c6e8-4e1f-9d1e-09e6bbee0be6" providerId="ADAL" clId="{5F5A444B-3A3C-4602-B993-9E54234FD799}" dt="2024-02-27T04:12:53.874" v="7126" actId="47"/>
        <pc:sldMkLst>
          <pc:docMk/>
          <pc:sldMk cId="632214849" sldId="647"/>
        </pc:sldMkLst>
      </pc:sldChg>
      <pc:sldChg chg="addSp delSp modSp add del mod ord">
        <pc:chgData name="Xiao Chen" userId="7b0a2564-c6e8-4e1f-9d1e-09e6bbee0be6" providerId="ADAL" clId="{5F5A444B-3A3C-4602-B993-9E54234FD799}" dt="2024-02-29T17:24:40.287" v="15193" actId="6549"/>
        <pc:sldMkLst>
          <pc:docMk/>
          <pc:sldMk cId="2091705441" sldId="649"/>
        </pc:sldMkLst>
      </pc:sldChg>
      <pc:sldChg chg="addSp delSp modSp add del mod">
        <pc:chgData name="Xiao Chen" userId="7b0a2564-c6e8-4e1f-9d1e-09e6bbee0be6" providerId="ADAL" clId="{5F5A444B-3A3C-4602-B993-9E54234FD799}" dt="2024-02-29T05:26:44.034" v="14900" actId="1076"/>
        <pc:sldMkLst>
          <pc:docMk/>
          <pc:sldMk cId="3409843734" sldId="651"/>
        </pc:sldMkLst>
      </pc:sldChg>
      <pc:sldChg chg="del">
        <pc:chgData name="Xiao Chen" userId="7b0a2564-c6e8-4e1f-9d1e-09e6bbee0be6" providerId="ADAL" clId="{5F5A444B-3A3C-4602-B993-9E54234FD799}" dt="2024-02-26T03:06:03.131" v="832" actId="47"/>
        <pc:sldMkLst>
          <pc:docMk/>
          <pc:sldMk cId="1938011067" sldId="652"/>
        </pc:sldMkLst>
      </pc:sldChg>
      <pc:sldChg chg="addSp delSp modSp mod">
        <pc:chgData name="Xiao Chen" userId="7b0a2564-c6e8-4e1f-9d1e-09e6bbee0be6" providerId="ADAL" clId="{5F5A444B-3A3C-4602-B993-9E54234FD799}" dt="2024-02-27T17:28:04.975" v="9999" actId="478"/>
        <pc:sldMkLst>
          <pc:docMk/>
          <pc:sldMk cId="3588011369" sldId="653"/>
        </pc:sldMkLst>
      </pc:sldChg>
      <pc:sldChg chg="del">
        <pc:chgData name="Xiao Chen" userId="7b0a2564-c6e8-4e1f-9d1e-09e6bbee0be6" providerId="ADAL" clId="{5F5A444B-3A3C-4602-B993-9E54234FD799}" dt="2024-02-26T16:13:13.035" v="2283" actId="47"/>
        <pc:sldMkLst>
          <pc:docMk/>
          <pc:sldMk cId="245016043" sldId="654"/>
        </pc:sldMkLst>
      </pc:sldChg>
      <pc:sldChg chg="addSp delSp modSp mod">
        <pc:chgData name="Xiao Chen" userId="7b0a2564-c6e8-4e1f-9d1e-09e6bbee0be6" providerId="ADAL" clId="{5F5A444B-3A3C-4602-B993-9E54234FD799}" dt="2024-02-27T16:36:39.323" v="9373" actId="113"/>
        <pc:sldMkLst>
          <pc:docMk/>
          <pc:sldMk cId="1812291518" sldId="655"/>
        </pc:sldMkLst>
      </pc:sldChg>
      <pc:sldChg chg="addSp delSp modSp mod">
        <pc:chgData name="Xiao Chen" userId="7b0a2564-c6e8-4e1f-9d1e-09e6bbee0be6" providerId="ADAL" clId="{5F5A444B-3A3C-4602-B993-9E54234FD799}" dt="2024-02-29T01:25:35.957" v="11634" actId="1076"/>
        <pc:sldMkLst>
          <pc:docMk/>
          <pc:sldMk cId="3728531168" sldId="672"/>
        </pc:sldMkLst>
      </pc:sldChg>
      <pc:sldChg chg="addSp delSp modSp mod">
        <pc:chgData name="Xiao Chen" userId="7b0a2564-c6e8-4e1f-9d1e-09e6bbee0be6" providerId="ADAL" clId="{5F5A444B-3A3C-4602-B993-9E54234FD799}" dt="2024-02-29T16:33:17.929" v="15021" actId="20577"/>
        <pc:sldMkLst>
          <pc:docMk/>
          <pc:sldMk cId="2690247550" sldId="673"/>
        </pc:sldMkLst>
      </pc:sldChg>
      <pc:sldChg chg="addSp delSp modSp mod">
        <pc:chgData name="Xiao Chen" userId="7b0a2564-c6e8-4e1f-9d1e-09e6bbee0be6" providerId="ADAL" clId="{5F5A444B-3A3C-4602-B993-9E54234FD799}" dt="2024-02-29T16:46:23.042" v="15063" actId="20577"/>
        <pc:sldMkLst>
          <pc:docMk/>
          <pc:sldMk cId="3684427710" sldId="677"/>
        </pc:sldMkLst>
      </pc:sldChg>
      <pc:sldChg chg="delSp modSp mod">
        <pc:chgData name="Xiao Chen" userId="7b0a2564-c6e8-4e1f-9d1e-09e6bbee0be6" providerId="ADAL" clId="{5F5A444B-3A3C-4602-B993-9E54234FD799}" dt="2024-02-29T04:01:43.832" v="13354" actId="20577"/>
        <pc:sldMkLst>
          <pc:docMk/>
          <pc:sldMk cId="1330184144" sldId="701"/>
        </pc:sldMkLst>
      </pc:sldChg>
      <pc:sldChg chg="delSp modSp del mod">
        <pc:chgData name="Xiao Chen" userId="7b0a2564-c6e8-4e1f-9d1e-09e6bbee0be6" providerId="ADAL" clId="{5F5A444B-3A3C-4602-B993-9E54234FD799}" dt="2024-02-29T04:34:59.216" v="13679" actId="47"/>
        <pc:sldMkLst>
          <pc:docMk/>
          <pc:sldMk cId="2224567761" sldId="705"/>
        </pc:sldMkLst>
      </pc:sldChg>
      <pc:sldChg chg="del">
        <pc:chgData name="Xiao Chen" userId="7b0a2564-c6e8-4e1f-9d1e-09e6bbee0be6" providerId="ADAL" clId="{5F5A444B-3A3C-4602-B993-9E54234FD799}" dt="2024-02-26T02:48:17.361" v="122" actId="47"/>
        <pc:sldMkLst>
          <pc:docMk/>
          <pc:sldMk cId="270743940" sldId="719"/>
        </pc:sldMkLst>
      </pc:sldChg>
      <pc:sldChg chg="add del">
        <pc:chgData name="Xiao Chen" userId="7b0a2564-c6e8-4e1f-9d1e-09e6bbee0be6" providerId="ADAL" clId="{5F5A444B-3A3C-4602-B993-9E54234FD799}" dt="2024-02-27T04:57:18.194" v="8191" actId="47"/>
        <pc:sldMkLst>
          <pc:docMk/>
          <pc:sldMk cId="1090037763" sldId="720"/>
        </pc:sldMkLst>
      </pc:sldChg>
      <pc:sldChg chg="del">
        <pc:chgData name="Xiao Chen" userId="7b0a2564-c6e8-4e1f-9d1e-09e6bbee0be6" providerId="ADAL" clId="{5F5A444B-3A3C-4602-B993-9E54234FD799}" dt="2024-02-26T02:48:25.056" v="123" actId="47"/>
        <pc:sldMkLst>
          <pc:docMk/>
          <pc:sldMk cId="2900038291" sldId="720"/>
        </pc:sldMkLst>
      </pc:sldChg>
      <pc:sldChg chg="del">
        <pc:chgData name="Xiao Chen" userId="7b0a2564-c6e8-4e1f-9d1e-09e6bbee0be6" providerId="ADAL" clId="{5F5A444B-3A3C-4602-B993-9E54234FD799}" dt="2024-02-27T02:03:09.676" v="5958" actId="2696"/>
        <pc:sldMkLst>
          <pc:docMk/>
          <pc:sldMk cId="3117595405" sldId="720"/>
        </pc:sldMkLst>
      </pc:sldChg>
      <pc:sldChg chg="add del">
        <pc:chgData name="Xiao Chen" userId="7b0a2564-c6e8-4e1f-9d1e-09e6bbee0be6" providerId="ADAL" clId="{5F5A444B-3A3C-4602-B993-9E54234FD799}" dt="2024-02-26T02:50:26.383" v="150" actId="47"/>
        <pc:sldMkLst>
          <pc:docMk/>
          <pc:sldMk cId="2958399450" sldId="721"/>
        </pc:sldMkLst>
      </pc:sldChg>
      <pc:sldChg chg="addSp delSp modSp add del mod">
        <pc:chgData name="Xiao Chen" userId="7b0a2564-c6e8-4e1f-9d1e-09e6bbee0be6" providerId="ADAL" clId="{5F5A444B-3A3C-4602-B993-9E54234FD799}" dt="2024-02-27T02:03:07.178" v="5957" actId="47"/>
        <pc:sldMkLst>
          <pc:docMk/>
          <pc:sldMk cId="1955298830" sldId="725"/>
        </pc:sldMkLst>
      </pc:sldChg>
      <pc:sldChg chg="del">
        <pc:chgData name="Xiao Chen" userId="7b0a2564-c6e8-4e1f-9d1e-09e6bbee0be6" providerId="ADAL" clId="{5F5A444B-3A3C-4602-B993-9E54234FD799}" dt="2024-02-26T02:48:11.848" v="121" actId="47"/>
        <pc:sldMkLst>
          <pc:docMk/>
          <pc:sldMk cId="3146169481" sldId="725"/>
        </pc:sldMkLst>
      </pc:sldChg>
      <pc:sldChg chg="delSp modSp add del mod">
        <pc:chgData name="Xiao Chen" userId="7b0a2564-c6e8-4e1f-9d1e-09e6bbee0be6" providerId="ADAL" clId="{5F5A444B-3A3C-4602-B993-9E54234FD799}" dt="2024-02-27T01:31:59.085" v="5790" actId="47"/>
        <pc:sldMkLst>
          <pc:docMk/>
          <pc:sldMk cId="445555610" sldId="726"/>
        </pc:sldMkLst>
      </pc:sldChg>
      <pc:sldChg chg="addSp delSp modSp add mod">
        <pc:chgData name="Xiao Chen" userId="7b0a2564-c6e8-4e1f-9d1e-09e6bbee0be6" providerId="ADAL" clId="{5F5A444B-3A3C-4602-B993-9E54234FD799}" dt="2024-02-27T17:28:01.510" v="9998" actId="478"/>
        <pc:sldMkLst>
          <pc:docMk/>
          <pc:sldMk cId="1957330579" sldId="727"/>
        </pc:sldMkLst>
      </pc:sldChg>
      <pc:sldChg chg="add">
        <pc:chgData name="Xiao Chen" userId="7b0a2564-c6e8-4e1f-9d1e-09e6bbee0be6" providerId="ADAL" clId="{5F5A444B-3A3C-4602-B993-9E54234FD799}" dt="2024-02-27T17:09:54.699" v="9613"/>
        <pc:sldMkLst>
          <pc:docMk/>
          <pc:sldMk cId="1179584705" sldId="728"/>
        </pc:sldMkLst>
      </pc:sldChg>
      <pc:sldChg chg="addSp delSp modSp add del mod">
        <pc:chgData name="Xiao Chen" userId="7b0a2564-c6e8-4e1f-9d1e-09e6bbee0be6" providerId="ADAL" clId="{5F5A444B-3A3C-4602-B993-9E54234FD799}" dt="2024-02-27T17:09:51.188" v="9612" actId="2696"/>
        <pc:sldMkLst>
          <pc:docMk/>
          <pc:sldMk cId="4270636040" sldId="728"/>
        </pc:sldMkLst>
      </pc:sldChg>
      <pc:sldChg chg="addSp delSp modSp add mod">
        <pc:chgData name="Xiao Chen" userId="7b0a2564-c6e8-4e1f-9d1e-09e6bbee0be6" providerId="ADAL" clId="{5F5A444B-3A3C-4602-B993-9E54234FD799}" dt="2024-02-26T16:08:18.362" v="2078" actId="1076"/>
        <pc:sldMkLst>
          <pc:docMk/>
          <pc:sldMk cId="3299607602" sldId="729"/>
        </pc:sldMkLst>
      </pc:sldChg>
      <pc:sldChg chg="addSp delSp modSp add del mod">
        <pc:chgData name="Xiao Chen" userId="7b0a2564-c6e8-4e1f-9d1e-09e6bbee0be6" providerId="ADAL" clId="{5F5A444B-3A3C-4602-B993-9E54234FD799}" dt="2024-02-27T17:09:51.188" v="9612" actId="2696"/>
        <pc:sldMkLst>
          <pc:docMk/>
          <pc:sldMk cId="85877038" sldId="730"/>
        </pc:sldMkLst>
      </pc:sldChg>
      <pc:sldChg chg="add del">
        <pc:chgData name="Xiao Chen" userId="7b0a2564-c6e8-4e1f-9d1e-09e6bbee0be6" providerId="ADAL" clId="{5F5A444B-3A3C-4602-B993-9E54234FD799}" dt="2024-02-27T17:09:30.656" v="9608"/>
        <pc:sldMkLst>
          <pc:docMk/>
          <pc:sldMk cId="2933455278" sldId="730"/>
        </pc:sldMkLst>
      </pc:sldChg>
      <pc:sldChg chg="add">
        <pc:chgData name="Xiao Chen" userId="7b0a2564-c6e8-4e1f-9d1e-09e6bbee0be6" providerId="ADAL" clId="{5F5A444B-3A3C-4602-B993-9E54234FD799}" dt="2024-02-27T17:09:54.699" v="9613"/>
        <pc:sldMkLst>
          <pc:docMk/>
          <pc:sldMk cId="4286829724" sldId="730"/>
        </pc:sldMkLst>
      </pc:sldChg>
      <pc:sldChg chg="add del">
        <pc:chgData name="Xiao Chen" userId="7b0a2564-c6e8-4e1f-9d1e-09e6bbee0be6" providerId="ADAL" clId="{5F5A444B-3A3C-4602-B993-9E54234FD799}" dt="2024-02-27T17:09:30.656" v="9608"/>
        <pc:sldMkLst>
          <pc:docMk/>
          <pc:sldMk cId="729019889" sldId="731"/>
        </pc:sldMkLst>
      </pc:sldChg>
      <pc:sldChg chg="add">
        <pc:chgData name="Xiao Chen" userId="7b0a2564-c6e8-4e1f-9d1e-09e6bbee0be6" providerId="ADAL" clId="{5F5A444B-3A3C-4602-B993-9E54234FD799}" dt="2024-02-27T17:09:54.699" v="9613"/>
        <pc:sldMkLst>
          <pc:docMk/>
          <pc:sldMk cId="1173442646" sldId="731"/>
        </pc:sldMkLst>
      </pc:sldChg>
      <pc:sldChg chg="addSp delSp modSp add del mod">
        <pc:chgData name="Xiao Chen" userId="7b0a2564-c6e8-4e1f-9d1e-09e6bbee0be6" providerId="ADAL" clId="{5F5A444B-3A3C-4602-B993-9E54234FD799}" dt="2024-02-27T17:09:51.188" v="9612" actId="2696"/>
        <pc:sldMkLst>
          <pc:docMk/>
          <pc:sldMk cId="2622136923" sldId="731"/>
        </pc:sldMkLst>
      </pc:sldChg>
      <pc:sldChg chg="addSp delSp modSp add mod">
        <pc:chgData name="Xiao Chen" userId="7b0a2564-c6e8-4e1f-9d1e-09e6bbee0be6" providerId="ADAL" clId="{5F5A444B-3A3C-4602-B993-9E54234FD799}" dt="2024-02-29T15:36:45.423" v="14956" actId="1076"/>
        <pc:sldMkLst>
          <pc:docMk/>
          <pc:sldMk cId="3461247873" sldId="732"/>
        </pc:sldMkLst>
      </pc:sldChg>
      <pc:sldChg chg="addSp delSp modSp add mod">
        <pc:chgData name="Xiao Chen" userId="7b0a2564-c6e8-4e1f-9d1e-09e6bbee0be6" providerId="ADAL" clId="{5F5A444B-3A3C-4602-B993-9E54234FD799}" dt="2024-02-27T16:36:30.963" v="9371"/>
        <pc:sldMkLst>
          <pc:docMk/>
          <pc:sldMk cId="3424870344" sldId="733"/>
        </pc:sldMkLst>
      </pc:sldChg>
      <pc:sldChg chg="delSp add del mod">
        <pc:chgData name="Xiao Chen" userId="7b0a2564-c6e8-4e1f-9d1e-09e6bbee0be6" providerId="ADAL" clId="{5F5A444B-3A3C-4602-B993-9E54234FD799}" dt="2024-02-26T16:19:56.018" v="2527" actId="47"/>
        <pc:sldMkLst>
          <pc:docMk/>
          <pc:sldMk cId="1286012238" sldId="734"/>
        </pc:sldMkLst>
      </pc:sldChg>
      <pc:sldChg chg="addSp delSp modSp add mod">
        <pc:chgData name="Xiao Chen" userId="7b0a2564-c6e8-4e1f-9d1e-09e6bbee0be6" providerId="ADAL" clId="{5F5A444B-3A3C-4602-B993-9E54234FD799}" dt="2024-02-27T17:28:10.442" v="10000" actId="478"/>
        <pc:sldMkLst>
          <pc:docMk/>
          <pc:sldMk cId="1901199661" sldId="734"/>
        </pc:sldMkLst>
      </pc:sldChg>
      <pc:sldChg chg="addSp delSp modSp add mod">
        <pc:chgData name="Xiao Chen" userId="7b0a2564-c6e8-4e1f-9d1e-09e6bbee0be6" providerId="ADAL" clId="{5F5A444B-3A3C-4602-B993-9E54234FD799}" dt="2024-02-27T16:36:44.149" v="9375"/>
        <pc:sldMkLst>
          <pc:docMk/>
          <pc:sldMk cId="2320119200" sldId="735"/>
        </pc:sldMkLst>
      </pc:sldChg>
      <pc:sldChg chg="addSp delSp modSp add del mod">
        <pc:chgData name="Xiao Chen" userId="7b0a2564-c6e8-4e1f-9d1e-09e6bbee0be6" providerId="ADAL" clId="{5F5A444B-3A3C-4602-B993-9E54234FD799}" dt="2024-02-27T17:20:43.504" v="9893" actId="1076"/>
        <pc:sldMkLst>
          <pc:docMk/>
          <pc:sldMk cId="2733391073" sldId="736"/>
        </pc:sldMkLst>
      </pc:sldChg>
      <pc:sldChg chg="addSp delSp modSp add mod">
        <pc:chgData name="Xiao Chen" userId="7b0a2564-c6e8-4e1f-9d1e-09e6bbee0be6" providerId="ADAL" clId="{5F5A444B-3A3C-4602-B993-9E54234FD799}" dt="2024-02-26T16:35:17.210" v="3438" actId="113"/>
        <pc:sldMkLst>
          <pc:docMk/>
          <pc:sldMk cId="4084797206" sldId="737"/>
        </pc:sldMkLst>
      </pc:sldChg>
      <pc:sldChg chg="addSp delSp modSp add del mod">
        <pc:chgData name="Xiao Chen" userId="7b0a2564-c6e8-4e1f-9d1e-09e6bbee0be6" providerId="ADAL" clId="{5F5A444B-3A3C-4602-B993-9E54234FD799}" dt="2024-02-27T17:18:47.859" v="9834" actId="47"/>
        <pc:sldMkLst>
          <pc:docMk/>
          <pc:sldMk cId="862674017" sldId="738"/>
        </pc:sldMkLst>
      </pc:sldChg>
      <pc:sldChg chg="addSp delSp modSp add del mod">
        <pc:chgData name="Xiao Chen" userId="7b0a2564-c6e8-4e1f-9d1e-09e6bbee0be6" providerId="ADAL" clId="{5F5A444B-3A3C-4602-B993-9E54234FD799}" dt="2024-02-27T17:15:37.912" v="9635" actId="47"/>
        <pc:sldMkLst>
          <pc:docMk/>
          <pc:sldMk cId="2221695635" sldId="739"/>
        </pc:sldMkLst>
      </pc:sldChg>
      <pc:sldChg chg="addSp delSp modSp mod">
        <pc:chgData name="Xiao Chen" userId="7b0a2564-c6e8-4e1f-9d1e-09e6bbee0be6" providerId="ADAL" clId="{5F5A444B-3A3C-4602-B993-9E54234FD799}" dt="2024-02-29T17:36:14.340" v="15209" actId="6549"/>
        <pc:sldMkLst>
          <pc:docMk/>
          <pc:sldMk cId="3139640686" sldId="740"/>
        </pc:sldMkLst>
      </pc:sldChg>
      <pc:sldChg chg="addSp delSp modSp del mod">
        <pc:chgData name="Xiao Chen" userId="7b0a2564-c6e8-4e1f-9d1e-09e6bbee0be6" providerId="ADAL" clId="{5F5A444B-3A3C-4602-B993-9E54234FD799}" dt="2024-02-27T17:10:36.228" v="9614" actId="2696"/>
        <pc:sldMkLst>
          <pc:docMk/>
          <pc:sldMk cId="1420180851" sldId="741"/>
        </pc:sldMkLst>
      </pc:sldChg>
      <pc:sldChg chg="add">
        <pc:chgData name="Xiao Chen" userId="7b0a2564-c6e8-4e1f-9d1e-09e6bbee0be6" providerId="ADAL" clId="{5F5A444B-3A3C-4602-B993-9E54234FD799}" dt="2024-02-27T17:10:40.391" v="9615"/>
        <pc:sldMkLst>
          <pc:docMk/>
          <pc:sldMk cId="2218257579" sldId="741"/>
        </pc:sldMkLst>
      </pc:sldChg>
      <pc:sldChg chg="addSp delSp modSp del mod">
        <pc:chgData name="Xiao Chen" userId="7b0a2564-c6e8-4e1f-9d1e-09e6bbee0be6" providerId="ADAL" clId="{5F5A444B-3A3C-4602-B993-9E54234FD799}" dt="2024-02-27T17:10:36.228" v="9614" actId="2696"/>
        <pc:sldMkLst>
          <pc:docMk/>
          <pc:sldMk cId="466987859" sldId="742"/>
        </pc:sldMkLst>
      </pc:sldChg>
      <pc:sldChg chg="add">
        <pc:chgData name="Xiao Chen" userId="7b0a2564-c6e8-4e1f-9d1e-09e6bbee0be6" providerId="ADAL" clId="{5F5A444B-3A3C-4602-B993-9E54234FD799}" dt="2024-02-27T17:10:40.391" v="9615"/>
        <pc:sldMkLst>
          <pc:docMk/>
          <pc:sldMk cId="2469442028" sldId="742"/>
        </pc:sldMkLst>
      </pc:sldChg>
      <pc:sldChg chg="modSp add mod">
        <pc:chgData name="Xiao Chen" userId="7b0a2564-c6e8-4e1f-9d1e-09e6bbee0be6" providerId="ADAL" clId="{5F5A444B-3A3C-4602-B993-9E54234FD799}" dt="2024-02-27T17:24:27.754" v="9931" actId="20577"/>
        <pc:sldMkLst>
          <pc:docMk/>
          <pc:sldMk cId="1578427857" sldId="743"/>
        </pc:sldMkLst>
      </pc:sldChg>
      <pc:sldChg chg="addSp delSp modSp del mod">
        <pc:chgData name="Xiao Chen" userId="7b0a2564-c6e8-4e1f-9d1e-09e6bbee0be6" providerId="ADAL" clId="{5F5A444B-3A3C-4602-B993-9E54234FD799}" dt="2024-02-27T17:24:19.707" v="9926" actId="2696"/>
        <pc:sldMkLst>
          <pc:docMk/>
          <pc:sldMk cId="1954688126" sldId="743"/>
        </pc:sldMkLst>
      </pc:sldChg>
      <pc:sldChg chg="addSp delSp modSp mod">
        <pc:chgData name="Xiao Chen" userId="7b0a2564-c6e8-4e1f-9d1e-09e6bbee0be6" providerId="ADAL" clId="{5F5A444B-3A3C-4602-B993-9E54234FD799}" dt="2024-02-27T16:37:32.660" v="9401"/>
        <pc:sldMkLst>
          <pc:docMk/>
          <pc:sldMk cId="1388482783" sldId="744"/>
        </pc:sldMkLst>
      </pc:sldChg>
      <pc:sldChg chg="addSp delSp modSp mod">
        <pc:chgData name="Xiao Chen" userId="7b0a2564-c6e8-4e1f-9d1e-09e6bbee0be6" providerId="ADAL" clId="{5F5A444B-3A3C-4602-B993-9E54234FD799}" dt="2024-02-27T16:37:35.946" v="9403"/>
        <pc:sldMkLst>
          <pc:docMk/>
          <pc:sldMk cId="58372343" sldId="745"/>
        </pc:sldMkLst>
      </pc:sldChg>
      <pc:sldChg chg="addSp delSp modSp mod">
        <pc:chgData name="Xiao Chen" userId="7b0a2564-c6e8-4e1f-9d1e-09e6bbee0be6" providerId="ADAL" clId="{5F5A444B-3A3C-4602-B993-9E54234FD799}" dt="2024-02-29T16:31:00.135" v="15020" actId="20577"/>
        <pc:sldMkLst>
          <pc:docMk/>
          <pc:sldMk cId="513933571" sldId="746"/>
        </pc:sldMkLst>
      </pc:sldChg>
      <pc:sldChg chg="delSp mod">
        <pc:chgData name="Xiao Chen" userId="7b0a2564-c6e8-4e1f-9d1e-09e6bbee0be6" providerId="ADAL" clId="{5F5A444B-3A3C-4602-B993-9E54234FD799}" dt="2024-02-27T17:28:17.238" v="10001" actId="478"/>
        <pc:sldMkLst>
          <pc:docMk/>
          <pc:sldMk cId="385083255" sldId="747"/>
        </pc:sldMkLst>
      </pc:sldChg>
      <pc:sldChg chg="modSp add mod">
        <pc:chgData name="Xiao Chen" userId="7b0a2564-c6e8-4e1f-9d1e-09e6bbee0be6" providerId="ADAL" clId="{5F5A444B-3A3C-4602-B993-9E54234FD799}" dt="2024-02-27T17:26:13.102" v="9976" actId="20577"/>
        <pc:sldMkLst>
          <pc:docMk/>
          <pc:sldMk cId="2275551173" sldId="748"/>
        </pc:sldMkLst>
      </pc:sldChg>
      <pc:sldChg chg="addSp delSp modSp add del mod">
        <pc:chgData name="Xiao Chen" userId="7b0a2564-c6e8-4e1f-9d1e-09e6bbee0be6" providerId="ADAL" clId="{5F5A444B-3A3C-4602-B993-9E54234FD799}" dt="2024-02-27T17:26:06.820" v="9971" actId="2696"/>
        <pc:sldMkLst>
          <pc:docMk/>
          <pc:sldMk cId="3902719510" sldId="748"/>
        </pc:sldMkLst>
      </pc:sldChg>
      <pc:sldChg chg="addSp delSp modSp mod">
        <pc:chgData name="Xiao Chen" userId="7b0a2564-c6e8-4e1f-9d1e-09e6bbee0be6" providerId="ADAL" clId="{5F5A444B-3A3C-4602-B993-9E54234FD799}" dt="2024-02-29T01:30:50.677" v="11695" actId="1076"/>
        <pc:sldMkLst>
          <pc:docMk/>
          <pc:sldMk cId="1052226542" sldId="750"/>
        </pc:sldMkLst>
      </pc:sldChg>
      <pc:sldChg chg="addSp delSp modSp mod">
        <pc:chgData name="Xiao Chen" userId="7b0a2564-c6e8-4e1f-9d1e-09e6bbee0be6" providerId="ADAL" clId="{5F5A444B-3A3C-4602-B993-9E54234FD799}" dt="2024-02-29T17:49:06.535" v="15216" actId="478"/>
        <pc:sldMkLst>
          <pc:docMk/>
          <pc:sldMk cId="1058052190" sldId="751"/>
        </pc:sldMkLst>
      </pc:sldChg>
      <pc:sldChg chg="addSp delSp modSp mod">
        <pc:chgData name="Xiao Chen" userId="7b0a2564-c6e8-4e1f-9d1e-09e6bbee0be6" providerId="ADAL" clId="{5F5A444B-3A3C-4602-B993-9E54234FD799}" dt="2024-02-29T17:56:19.218" v="15255" actId="1036"/>
        <pc:sldMkLst>
          <pc:docMk/>
          <pc:sldMk cId="1195168843" sldId="753"/>
        </pc:sldMkLst>
      </pc:sldChg>
      <pc:sldChg chg="delSp modSp mod">
        <pc:chgData name="Xiao Chen" userId="7b0a2564-c6e8-4e1f-9d1e-09e6bbee0be6" providerId="ADAL" clId="{5F5A444B-3A3C-4602-B993-9E54234FD799}" dt="2024-02-29T01:43:28.561" v="11884"/>
        <pc:sldMkLst>
          <pc:docMk/>
          <pc:sldMk cId="862279806" sldId="754"/>
        </pc:sldMkLst>
      </pc:sldChg>
      <pc:sldChg chg="addSp delSp modSp mod">
        <pc:chgData name="Xiao Chen" userId="7b0a2564-c6e8-4e1f-9d1e-09e6bbee0be6" providerId="ADAL" clId="{5F5A444B-3A3C-4602-B993-9E54234FD799}" dt="2024-02-29T16:45:45.776" v="15026" actId="1036"/>
        <pc:sldMkLst>
          <pc:docMk/>
          <pc:sldMk cId="2590852491" sldId="755"/>
        </pc:sldMkLst>
      </pc:sldChg>
      <pc:sldChg chg="addSp delSp modSp del mod">
        <pc:chgData name="Xiao Chen" userId="7b0a2564-c6e8-4e1f-9d1e-09e6bbee0be6" providerId="ADAL" clId="{5F5A444B-3A3C-4602-B993-9E54234FD799}" dt="2024-02-29T01:53:40.593" v="11923" actId="2696"/>
        <pc:sldMkLst>
          <pc:docMk/>
          <pc:sldMk cId="3736789574" sldId="756"/>
        </pc:sldMkLst>
      </pc:sldChg>
      <pc:sldChg chg="add">
        <pc:chgData name="Xiao Chen" userId="7b0a2564-c6e8-4e1f-9d1e-09e6bbee0be6" providerId="ADAL" clId="{5F5A444B-3A3C-4602-B993-9E54234FD799}" dt="2024-02-29T01:53:43.954" v="11924"/>
        <pc:sldMkLst>
          <pc:docMk/>
          <pc:sldMk cId="4142589133" sldId="756"/>
        </pc:sldMkLst>
      </pc:sldChg>
      <pc:sldChg chg="addSp delSp modSp del mod">
        <pc:chgData name="Xiao Chen" userId="7b0a2564-c6e8-4e1f-9d1e-09e6bbee0be6" providerId="ADAL" clId="{5F5A444B-3A3C-4602-B993-9E54234FD799}" dt="2024-02-29T02:05:34.101" v="12359" actId="47"/>
        <pc:sldMkLst>
          <pc:docMk/>
          <pc:sldMk cId="3735012931" sldId="757"/>
        </pc:sldMkLst>
      </pc:sldChg>
      <pc:sldChg chg="addSp delSp modSp mod">
        <pc:chgData name="Xiao Chen" userId="7b0a2564-c6e8-4e1f-9d1e-09e6bbee0be6" providerId="ADAL" clId="{5F5A444B-3A3C-4602-B993-9E54234FD799}" dt="2024-02-29T04:10:58.076" v="13583" actId="404"/>
        <pc:sldMkLst>
          <pc:docMk/>
          <pc:sldMk cId="3753899719" sldId="758"/>
        </pc:sldMkLst>
      </pc:sldChg>
      <pc:sldChg chg="addSp delSp modSp del mod">
        <pc:chgData name="Xiao Chen" userId="7b0a2564-c6e8-4e1f-9d1e-09e6bbee0be6" providerId="ADAL" clId="{5F5A444B-3A3C-4602-B993-9E54234FD799}" dt="2024-02-29T02:17:37.436" v="12735" actId="47"/>
        <pc:sldMkLst>
          <pc:docMk/>
          <pc:sldMk cId="3269868296" sldId="759"/>
        </pc:sldMkLst>
      </pc:sldChg>
      <pc:sldChg chg="addSp modSp del mod">
        <pc:chgData name="Xiao Chen" userId="7b0a2564-c6e8-4e1f-9d1e-09e6bbee0be6" providerId="ADAL" clId="{5F5A444B-3A3C-4602-B993-9E54234FD799}" dt="2024-02-29T01:55:56.714" v="12007" actId="2696"/>
        <pc:sldMkLst>
          <pc:docMk/>
          <pc:sldMk cId="519320486" sldId="760"/>
        </pc:sldMkLst>
      </pc:sldChg>
      <pc:sldChg chg="addSp modSp add mod">
        <pc:chgData name="Xiao Chen" userId="7b0a2564-c6e8-4e1f-9d1e-09e6bbee0be6" providerId="ADAL" clId="{5F5A444B-3A3C-4602-B993-9E54234FD799}" dt="2024-02-29T02:01:00.488" v="12291" actId="1076"/>
        <pc:sldMkLst>
          <pc:docMk/>
          <pc:sldMk cId="2734706376" sldId="760"/>
        </pc:sldMkLst>
      </pc:sldChg>
      <pc:sldChg chg="addSp delSp modSp del mod">
        <pc:chgData name="Xiao Chen" userId="7b0a2564-c6e8-4e1f-9d1e-09e6bbee0be6" providerId="ADAL" clId="{5F5A444B-3A3C-4602-B993-9E54234FD799}" dt="2024-02-29T01:55:16.774" v="11947" actId="47"/>
        <pc:sldMkLst>
          <pc:docMk/>
          <pc:sldMk cId="1678098169" sldId="761"/>
        </pc:sldMkLst>
      </pc:sldChg>
      <pc:sldChg chg="addSp delSp modSp mod">
        <pc:chgData name="Xiao Chen" userId="7b0a2564-c6e8-4e1f-9d1e-09e6bbee0be6" providerId="ADAL" clId="{5F5A444B-3A3C-4602-B993-9E54234FD799}" dt="2024-02-29T04:11:08.077" v="13584" actId="404"/>
        <pc:sldMkLst>
          <pc:docMk/>
          <pc:sldMk cId="2801226478" sldId="762"/>
        </pc:sldMkLst>
      </pc:sldChg>
      <pc:sldChg chg="addSp delSp modSp mod">
        <pc:chgData name="Xiao Chen" userId="7b0a2564-c6e8-4e1f-9d1e-09e6bbee0be6" providerId="ADAL" clId="{5F5A444B-3A3C-4602-B993-9E54234FD799}" dt="2024-02-29T02:14:46.379" v="12673" actId="1076"/>
        <pc:sldMkLst>
          <pc:docMk/>
          <pc:sldMk cId="2311548634" sldId="763"/>
        </pc:sldMkLst>
      </pc:sldChg>
      <pc:sldChg chg="addSp delSp modSp del mod">
        <pc:chgData name="Xiao Chen" userId="7b0a2564-c6e8-4e1f-9d1e-09e6bbee0be6" providerId="ADAL" clId="{5F5A444B-3A3C-4602-B993-9E54234FD799}" dt="2024-02-27T05:24:16.411" v="8747" actId="47"/>
        <pc:sldMkLst>
          <pc:docMk/>
          <pc:sldMk cId="1186978908" sldId="764"/>
        </pc:sldMkLst>
      </pc:sldChg>
      <pc:sldChg chg="addSp delSp modSp del mod">
        <pc:chgData name="Xiao Chen" userId="7b0a2564-c6e8-4e1f-9d1e-09e6bbee0be6" providerId="ADAL" clId="{5F5A444B-3A3C-4602-B993-9E54234FD799}" dt="2024-02-29T02:19:53.529" v="12791" actId="47"/>
        <pc:sldMkLst>
          <pc:docMk/>
          <pc:sldMk cId="2546214067" sldId="765"/>
        </pc:sldMkLst>
      </pc:sldChg>
      <pc:sldChg chg="addSp delSp modSp mod">
        <pc:chgData name="Xiao Chen" userId="7b0a2564-c6e8-4e1f-9d1e-09e6bbee0be6" providerId="ADAL" clId="{5F5A444B-3A3C-4602-B993-9E54234FD799}" dt="2024-02-29T02:19:58.205" v="12792" actId="20577"/>
        <pc:sldMkLst>
          <pc:docMk/>
          <pc:sldMk cId="1477975225" sldId="766"/>
        </pc:sldMkLst>
      </pc:sldChg>
      <pc:sldChg chg="addSp delSp modSp mod modNotesTx">
        <pc:chgData name="Xiao Chen" userId="7b0a2564-c6e8-4e1f-9d1e-09e6bbee0be6" providerId="ADAL" clId="{5F5A444B-3A3C-4602-B993-9E54234FD799}" dt="2024-02-29T18:02:43.448" v="15256" actId="20577"/>
        <pc:sldMkLst>
          <pc:docMk/>
          <pc:sldMk cId="2903580167" sldId="767"/>
        </pc:sldMkLst>
      </pc:sldChg>
      <pc:sldChg chg="addSp delSp modSp del mod">
        <pc:chgData name="Xiao Chen" userId="7b0a2564-c6e8-4e1f-9d1e-09e6bbee0be6" providerId="ADAL" clId="{5F5A444B-3A3C-4602-B993-9E54234FD799}" dt="2024-02-29T02:21:38.588" v="12822" actId="47"/>
        <pc:sldMkLst>
          <pc:docMk/>
          <pc:sldMk cId="2617204829" sldId="768"/>
        </pc:sldMkLst>
      </pc:sldChg>
      <pc:sldChg chg="addSp delSp modSp mod modNotesTx">
        <pc:chgData name="Xiao Chen" userId="7b0a2564-c6e8-4e1f-9d1e-09e6bbee0be6" providerId="ADAL" clId="{5F5A444B-3A3C-4602-B993-9E54234FD799}" dt="2024-02-29T02:23:03.944" v="12860" actId="1076"/>
        <pc:sldMkLst>
          <pc:docMk/>
          <pc:sldMk cId="3359312692" sldId="769"/>
        </pc:sldMkLst>
      </pc:sldChg>
      <pc:sldChg chg="addSp delSp modSp del mod">
        <pc:chgData name="Xiao Chen" userId="7b0a2564-c6e8-4e1f-9d1e-09e6bbee0be6" providerId="ADAL" clId="{5F5A444B-3A3C-4602-B993-9E54234FD799}" dt="2024-02-29T02:23:05.576" v="12861" actId="47"/>
        <pc:sldMkLst>
          <pc:docMk/>
          <pc:sldMk cId="2046442630" sldId="771"/>
        </pc:sldMkLst>
      </pc:sldChg>
      <pc:sldChg chg="addSp delSp modSp add del mod ord">
        <pc:chgData name="Xiao Chen" userId="7b0a2564-c6e8-4e1f-9d1e-09e6bbee0be6" providerId="ADAL" clId="{5F5A444B-3A3C-4602-B993-9E54234FD799}" dt="2024-02-29T17:20:57.332" v="15189"/>
        <pc:sldMkLst>
          <pc:docMk/>
          <pc:sldMk cId="1327231628" sldId="772"/>
        </pc:sldMkLst>
      </pc:sldChg>
      <pc:sldChg chg="del">
        <pc:chgData name="Xiao Chen" userId="7b0a2564-c6e8-4e1f-9d1e-09e6bbee0be6" providerId="ADAL" clId="{5F5A444B-3A3C-4602-B993-9E54234FD799}" dt="2024-02-27T01:32:00.548" v="5791" actId="47"/>
        <pc:sldMkLst>
          <pc:docMk/>
          <pc:sldMk cId="1489978532" sldId="773"/>
        </pc:sldMkLst>
      </pc:sldChg>
      <pc:sldChg chg="addSp modSp del mod">
        <pc:chgData name="Xiao Chen" userId="7b0a2564-c6e8-4e1f-9d1e-09e6bbee0be6" providerId="ADAL" clId="{5F5A444B-3A3C-4602-B993-9E54234FD799}" dt="2024-02-27T04:35:00.850" v="7909" actId="2696"/>
        <pc:sldMkLst>
          <pc:docMk/>
          <pc:sldMk cId="1762939760" sldId="789"/>
        </pc:sldMkLst>
      </pc:sldChg>
      <pc:sldChg chg="addSp delSp modSp mod">
        <pc:chgData name="Xiao Chen" userId="7b0a2564-c6e8-4e1f-9d1e-09e6bbee0be6" providerId="ADAL" clId="{5F5A444B-3A3C-4602-B993-9E54234FD799}" dt="2024-02-27T17:09:08.378" v="9601" actId="20577"/>
        <pc:sldMkLst>
          <pc:docMk/>
          <pc:sldMk cId="2904383628" sldId="790"/>
        </pc:sldMkLst>
      </pc:sldChg>
      <pc:sldChg chg="add">
        <pc:chgData name="Xiao Chen" userId="7b0a2564-c6e8-4e1f-9d1e-09e6bbee0be6" providerId="ADAL" clId="{5F5A444B-3A3C-4602-B993-9E54234FD799}" dt="2024-02-27T17:10:40.391" v="9615"/>
        <pc:sldMkLst>
          <pc:docMk/>
          <pc:sldMk cId="318228794" sldId="791"/>
        </pc:sldMkLst>
      </pc:sldChg>
      <pc:sldChg chg="addSp delSp modSp del mod">
        <pc:chgData name="Xiao Chen" userId="7b0a2564-c6e8-4e1f-9d1e-09e6bbee0be6" providerId="ADAL" clId="{5F5A444B-3A3C-4602-B993-9E54234FD799}" dt="2024-02-27T17:10:36.228" v="9614" actId="2696"/>
        <pc:sldMkLst>
          <pc:docMk/>
          <pc:sldMk cId="3914616478" sldId="791"/>
        </pc:sldMkLst>
      </pc:sldChg>
      <pc:sldChg chg="add">
        <pc:chgData name="Xiao Chen" userId="7b0a2564-c6e8-4e1f-9d1e-09e6bbee0be6" providerId="ADAL" clId="{5F5A444B-3A3C-4602-B993-9E54234FD799}" dt="2024-02-27T17:10:40.391" v="9615"/>
        <pc:sldMkLst>
          <pc:docMk/>
          <pc:sldMk cId="85618412" sldId="792"/>
        </pc:sldMkLst>
      </pc:sldChg>
      <pc:sldChg chg="addSp delSp modSp del mod">
        <pc:chgData name="Xiao Chen" userId="7b0a2564-c6e8-4e1f-9d1e-09e6bbee0be6" providerId="ADAL" clId="{5F5A444B-3A3C-4602-B993-9E54234FD799}" dt="2024-02-27T17:10:36.228" v="9614" actId="2696"/>
        <pc:sldMkLst>
          <pc:docMk/>
          <pc:sldMk cId="3210992436" sldId="792"/>
        </pc:sldMkLst>
      </pc:sldChg>
      <pc:sldChg chg="add">
        <pc:chgData name="Xiao Chen" userId="7b0a2564-c6e8-4e1f-9d1e-09e6bbee0be6" providerId="ADAL" clId="{5F5A444B-3A3C-4602-B993-9E54234FD799}" dt="2024-02-27T17:10:40.391" v="9615"/>
        <pc:sldMkLst>
          <pc:docMk/>
          <pc:sldMk cId="1877246400" sldId="793"/>
        </pc:sldMkLst>
      </pc:sldChg>
      <pc:sldChg chg="addSp delSp modSp del mod">
        <pc:chgData name="Xiao Chen" userId="7b0a2564-c6e8-4e1f-9d1e-09e6bbee0be6" providerId="ADAL" clId="{5F5A444B-3A3C-4602-B993-9E54234FD799}" dt="2024-02-27T17:10:36.228" v="9614" actId="2696"/>
        <pc:sldMkLst>
          <pc:docMk/>
          <pc:sldMk cId="1943571222" sldId="793"/>
        </pc:sldMkLst>
      </pc:sldChg>
      <pc:sldChg chg="add">
        <pc:chgData name="Xiao Chen" userId="7b0a2564-c6e8-4e1f-9d1e-09e6bbee0be6" providerId="ADAL" clId="{5F5A444B-3A3C-4602-B993-9E54234FD799}" dt="2024-02-27T17:10:40.391" v="9615"/>
        <pc:sldMkLst>
          <pc:docMk/>
          <pc:sldMk cId="481983181" sldId="794"/>
        </pc:sldMkLst>
      </pc:sldChg>
      <pc:sldChg chg="addSp delSp modSp del mod">
        <pc:chgData name="Xiao Chen" userId="7b0a2564-c6e8-4e1f-9d1e-09e6bbee0be6" providerId="ADAL" clId="{5F5A444B-3A3C-4602-B993-9E54234FD799}" dt="2024-02-27T17:10:36.228" v="9614" actId="2696"/>
        <pc:sldMkLst>
          <pc:docMk/>
          <pc:sldMk cId="2335384722" sldId="794"/>
        </pc:sldMkLst>
      </pc:sldChg>
      <pc:sldChg chg="addSp delSp modSp mod">
        <pc:chgData name="Xiao Chen" userId="7b0a2564-c6e8-4e1f-9d1e-09e6bbee0be6" providerId="ADAL" clId="{5F5A444B-3A3C-4602-B993-9E54234FD799}" dt="2024-02-29T16:26:43.493" v="14987" actId="20577"/>
        <pc:sldMkLst>
          <pc:docMk/>
          <pc:sldMk cId="395673809" sldId="795"/>
        </pc:sldMkLst>
      </pc:sldChg>
      <pc:sldChg chg="addSp delSp modSp mod">
        <pc:chgData name="Xiao Chen" userId="7b0a2564-c6e8-4e1f-9d1e-09e6bbee0be6" providerId="ADAL" clId="{5F5A444B-3A3C-4602-B993-9E54234FD799}" dt="2024-02-27T17:28:19.488" v="10002" actId="478"/>
        <pc:sldMkLst>
          <pc:docMk/>
          <pc:sldMk cId="2873420514" sldId="796"/>
        </pc:sldMkLst>
      </pc:sldChg>
      <pc:sldChg chg="addSp delSp modSp del mod">
        <pc:chgData name="Xiao Chen" userId="7b0a2564-c6e8-4e1f-9d1e-09e6bbee0be6" providerId="ADAL" clId="{5F5A444B-3A3C-4602-B993-9E54234FD799}" dt="2024-02-27T17:30:44.987" v="10054" actId="47"/>
        <pc:sldMkLst>
          <pc:docMk/>
          <pc:sldMk cId="810751295" sldId="797"/>
        </pc:sldMkLst>
      </pc:sldChg>
      <pc:sldChg chg="addSp delSp modSp add mod ord">
        <pc:chgData name="Xiao Chen" userId="7b0a2564-c6e8-4e1f-9d1e-09e6bbee0be6" providerId="ADAL" clId="{5F5A444B-3A3C-4602-B993-9E54234FD799}" dt="2024-02-28T20:20:33.705" v="11341" actId="20577"/>
        <pc:sldMkLst>
          <pc:docMk/>
          <pc:sldMk cId="4107609196" sldId="798"/>
        </pc:sldMkLst>
      </pc:sldChg>
      <pc:sldChg chg="addSp delSp modSp add mod ord">
        <pc:chgData name="Xiao Chen" userId="7b0a2564-c6e8-4e1f-9d1e-09e6bbee0be6" providerId="ADAL" clId="{5F5A444B-3A3C-4602-B993-9E54234FD799}" dt="2024-02-29T15:23:20.802" v="14937" actId="20577"/>
        <pc:sldMkLst>
          <pc:docMk/>
          <pc:sldMk cId="1470145110" sldId="799"/>
        </pc:sldMkLst>
      </pc:sldChg>
      <pc:sldChg chg="addSp delSp modSp add del mod">
        <pc:chgData name="Xiao Chen" userId="7b0a2564-c6e8-4e1f-9d1e-09e6bbee0be6" providerId="ADAL" clId="{5F5A444B-3A3C-4602-B993-9E54234FD799}" dt="2024-02-27T00:51:36.042" v="4928" actId="47"/>
        <pc:sldMkLst>
          <pc:docMk/>
          <pc:sldMk cId="1415591932" sldId="800"/>
        </pc:sldMkLst>
      </pc:sldChg>
      <pc:sldChg chg="addSp delSp modSp add mod ord">
        <pc:chgData name="Xiao Chen" userId="7b0a2564-c6e8-4e1f-9d1e-09e6bbee0be6" providerId="ADAL" clId="{5F5A444B-3A3C-4602-B993-9E54234FD799}" dt="2024-02-28T20:18:34.777" v="11328"/>
        <pc:sldMkLst>
          <pc:docMk/>
          <pc:sldMk cId="2565075690" sldId="801"/>
        </pc:sldMkLst>
      </pc:sldChg>
      <pc:sldChg chg="addSp delSp modSp add del mod">
        <pc:chgData name="Xiao Chen" userId="7b0a2564-c6e8-4e1f-9d1e-09e6bbee0be6" providerId="ADAL" clId="{5F5A444B-3A3C-4602-B993-9E54234FD799}" dt="2024-02-27T01:32:03.812" v="5792" actId="47"/>
        <pc:sldMkLst>
          <pc:docMk/>
          <pc:sldMk cId="796518979" sldId="802"/>
        </pc:sldMkLst>
      </pc:sldChg>
      <pc:sldChg chg="modSp add del mod">
        <pc:chgData name="Xiao Chen" userId="7b0a2564-c6e8-4e1f-9d1e-09e6bbee0be6" providerId="ADAL" clId="{5F5A444B-3A3C-4602-B993-9E54234FD799}" dt="2024-02-27T01:08:28.160" v="5412" actId="47"/>
        <pc:sldMkLst>
          <pc:docMk/>
          <pc:sldMk cId="405263543" sldId="803"/>
        </pc:sldMkLst>
      </pc:sldChg>
      <pc:sldChg chg="addSp delSp modSp add mod ord">
        <pc:chgData name="Xiao Chen" userId="7b0a2564-c6e8-4e1f-9d1e-09e6bbee0be6" providerId="ADAL" clId="{5F5A444B-3A3C-4602-B993-9E54234FD799}" dt="2024-03-01T00:53:18.830" v="15328" actId="1076"/>
        <pc:sldMkLst>
          <pc:docMk/>
          <pc:sldMk cId="3253211239" sldId="803"/>
        </pc:sldMkLst>
      </pc:sldChg>
      <pc:sldChg chg="addSp delSp modSp add mod ord">
        <pc:chgData name="Xiao Chen" userId="7b0a2564-c6e8-4e1f-9d1e-09e6bbee0be6" providerId="ADAL" clId="{5F5A444B-3A3C-4602-B993-9E54234FD799}" dt="2024-02-29T15:25:52.270" v="14945" actId="1076"/>
        <pc:sldMkLst>
          <pc:docMk/>
          <pc:sldMk cId="3110810773" sldId="804"/>
        </pc:sldMkLst>
      </pc:sldChg>
      <pc:sldChg chg="addSp delSp modSp add mod">
        <pc:chgData name="Xiao Chen" userId="7b0a2564-c6e8-4e1f-9d1e-09e6bbee0be6" providerId="ADAL" clId="{5F5A444B-3A3C-4602-B993-9E54234FD799}" dt="2024-02-29T17:26:51.542" v="15200" actId="1076"/>
        <pc:sldMkLst>
          <pc:docMk/>
          <pc:sldMk cId="276411491" sldId="805"/>
        </pc:sldMkLst>
      </pc:sldChg>
      <pc:sldChg chg="add del">
        <pc:chgData name="Xiao Chen" userId="7b0a2564-c6e8-4e1f-9d1e-09e6bbee0be6" providerId="ADAL" clId="{5F5A444B-3A3C-4602-B993-9E54234FD799}" dt="2024-02-27T04:04:43.270" v="7107" actId="47"/>
        <pc:sldMkLst>
          <pc:docMk/>
          <pc:sldMk cId="619376262" sldId="805"/>
        </pc:sldMkLst>
      </pc:sldChg>
      <pc:sldChg chg="addSp modSp new del">
        <pc:chgData name="Xiao Chen" userId="7b0a2564-c6e8-4e1f-9d1e-09e6bbee0be6" providerId="ADAL" clId="{5F5A444B-3A3C-4602-B993-9E54234FD799}" dt="2024-02-27T02:40:05.377" v="6073" actId="47"/>
        <pc:sldMkLst>
          <pc:docMk/>
          <pc:sldMk cId="683948956" sldId="805"/>
        </pc:sldMkLst>
      </pc:sldChg>
      <pc:sldChg chg="addSp delSp modSp add del mod">
        <pc:chgData name="Xiao Chen" userId="7b0a2564-c6e8-4e1f-9d1e-09e6bbee0be6" providerId="ADAL" clId="{5F5A444B-3A3C-4602-B993-9E54234FD799}" dt="2024-02-27T03:18:46.115" v="6334" actId="2696"/>
        <pc:sldMkLst>
          <pc:docMk/>
          <pc:sldMk cId="3635073968" sldId="805"/>
        </pc:sldMkLst>
      </pc:sldChg>
      <pc:sldChg chg="modSp add mod">
        <pc:chgData name="Xiao Chen" userId="7b0a2564-c6e8-4e1f-9d1e-09e6bbee0be6" providerId="ADAL" clId="{5F5A444B-3A3C-4602-B993-9E54234FD799}" dt="2024-02-27T05:18:29.454" v="8683" actId="1076"/>
        <pc:sldMkLst>
          <pc:docMk/>
          <pc:sldMk cId="717565124" sldId="806"/>
        </pc:sldMkLst>
      </pc:sldChg>
      <pc:sldChg chg="add del">
        <pc:chgData name="Xiao Chen" userId="7b0a2564-c6e8-4e1f-9d1e-09e6bbee0be6" providerId="ADAL" clId="{5F5A444B-3A3C-4602-B993-9E54234FD799}" dt="2024-02-27T03:56:39.117" v="6954"/>
        <pc:sldMkLst>
          <pc:docMk/>
          <pc:sldMk cId="1531052168" sldId="806"/>
        </pc:sldMkLst>
      </pc:sldChg>
      <pc:sldChg chg="add del">
        <pc:chgData name="Xiao Chen" userId="7b0a2564-c6e8-4e1f-9d1e-09e6bbee0be6" providerId="ADAL" clId="{5F5A444B-3A3C-4602-B993-9E54234FD799}" dt="2024-02-27T02:37:21.705" v="6003" actId="47"/>
        <pc:sldMkLst>
          <pc:docMk/>
          <pc:sldMk cId="2028721561" sldId="806"/>
        </pc:sldMkLst>
      </pc:sldChg>
      <pc:sldChg chg="delSp add del mod">
        <pc:chgData name="Xiao Chen" userId="7b0a2564-c6e8-4e1f-9d1e-09e6bbee0be6" providerId="ADAL" clId="{5F5A444B-3A3C-4602-B993-9E54234FD799}" dt="2024-02-27T04:35:23.549" v="7914" actId="47"/>
        <pc:sldMkLst>
          <pc:docMk/>
          <pc:sldMk cId="3500783011" sldId="806"/>
        </pc:sldMkLst>
      </pc:sldChg>
      <pc:sldChg chg="add">
        <pc:chgData name="Xiao Chen" userId="7b0a2564-c6e8-4e1f-9d1e-09e6bbee0be6" providerId="ADAL" clId="{5F5A444B-3A3C-4602-B993-9E54234FD799}" dt="2024-02-27T17:13:14.295" v="9618"/>
        <pc:sldMkLst>
          <pc:docMk/>
          <pc:sldMk cId="2927591962" sldId="807"/>
        </pc:sldMkLst>
      </pc:sldChg>
      <pc:sldChg chg="add">
        <pc:chgData name="Xiao Chen" userId="7b0a2564-c6e8-4e1f-9d1e-09e6bbee0be6" providerId="ADAL" clId="{5F5A444B-3A3C-4602-B993-9E54234FD799}" dt="2024-02-27T17:13:14.295" v="9618"/>
        <pc:sldMkLst>
          <pc:docMk/>
          <pc:sldMk cId="351758204" sldId="808"/>
        </pc:sldMkLst>
      </pc:sldChg>
      <pc:sldChg chg="add">
        <pc:chgData name="Xiao Chen" userId="7b0a2564-c6e8-4e1f-9d1e-09e6bbee0be6" providerId="ADAL" clId="{5F5A444B-3A3C-4602-B993-9E54234FD799}" dt="2024-02-27T17:13:14.295" v="9618"/>
        <pc:sldMkLst>
          <pc:docMk/>
          <pc:sldMk cId="3953998874" sldId="809"/>
        </pc:sldMkLst>
      </pc:sldChg>
      <pc:sldChg chg="addSp delSp modSp add mod">
        <pc:chgData name="Xiao Chen" userId="7b0a2564-c6e8-4e1f-9d1e-09e6bbee0be6" providerId="ADAL" clId="{5F5A444B-3A3C-4602-B993-9E54234FD799}" dt="2024-02-29T04:10:06.668" v="13582" actId="1076"/>
        <pc:sldMkLst>
          <pc:docMk/>
          <pc:sldMk cId="2959400876" sldId="810"/>
        </pc:sldMkLst>
      </pc:sldChg>
      <pc:sldChg chg="addSp delSp modSp add del mod">
        <pc:chgData name="Xiao Chen" userId="7b0a2564-c6e8-4e1f-9d1e-09e6bbee0be6" providerId="ADAL" clId="{5F5A444B-3A3C-4602-B993-9E54234FD799}" dt="2024-02-29T04:31:12.771" v="13669" actId="47"/>
        <pc:sldMkLst>
          <pc:docMk/>
          <pc:sldMk cId="114333455" sldId="811"/>
        </pc:sldMkLst>
      </pc:sldChg>
      <pc:sldChg chg="delSp modSp add del mod">
        <pc:chgData name="Xiao Chen" userId="7b0a2564-c6e8-4e1f-9d1e-09e6bbee0be6" providerId="ADAL" clId="{5F5A444B-3A3C-4602-B993-9E54234FD799}" dt="2024-02-29T01:39:52.557" v="11771" actId="47"/>
        <pc:sldMkLst>
          <pc:docMk/>
          <pc:sldMk cId="519598014" sldId="811"/>
        </pc:sldMkLst>
      </pc:sldChg>
      <pc:sldChg chg="addSp delSp modSp add del mod">
        <pc:chgData name="Xiao Chen" userId="7b0a2564-c6e8-4e1f-9d1e-09e6bbee0be6" providerId="ADAL" clId="{5F5A444B-3A3C-4602-B993-9E54234FD799}" dt="2024-02-28T19:43:05.193" v="10375" actId="47"/>
        <pc:sldMkLst>
          <pc:docMk/>
          <pc:sldMk cId="1284292071" sldId="811"/>
        </pc:sldMkLst>
      </pc:sldChg>
      <pc:sldChg chg="add">
        <pc:chgData name="Xiao Chen" userId="7b0a2564-c6e8-4e1f-9d1e-09e6bbee0be6" providerId="ADAL" clId="{5F5A444B-3A3C-4602-B993-9E54234FD799}" dt="2024-02-29T04:33:37.356" v="13670"/>
        <pc:sldMkLst>
          <pc:docMk/>
          <pc:sldMk cId="2084564322" sldId="811"/>
        </pc:sldMkLst>
      </pc:sldChg>
      <pc:sldChg chg="addSp delSp modSp add mod">
        <pc:chgData name="Xiao Chen" userId="7b0a2564-c6e8-4e1f-9d1e-09e6bbee0be6" providerId="ADAL" clId="{5F5A444B-3A3C-4602-B993-9E54234FD799}" dt="2024-02-29T04:44:44.778" v="13999" actId="1076"/>
        <pc:sldMkLst>
          <pc:docMk/>
          <pc:sldMk cId="292778964" sldId="812"/>
        </pc:sldMkLst>
      </pc:sldChg>
      <pc:sldChg chg="addSp delSp modSp add mod">
        <pc:chgData name="Xiao Chen" userId="7b0a2564-c6e8-4e1f-9d1e-09e6bbee0be6" providerId="ADAL" clId="{5F5A444B-3A3C-4602-B993-9E54234FD799}" dt="2024-02-29T18:06:07.591" v="15260" actId="20577"/>
        <pc:sldMkLst>
          <pc:docMk/>
          <pc:sldMk cId="99792455" sldId="813"/>
        </pc:sldMkLst>
      </pc:sldChg>
      <pc:sldChg chg="addSp delSp modSp add mod">
        <pc:chgData name="Xiao Chen" userId="7b0a2564-c6e8-4e1f-9d1e-09e6bbee0be6" providerId="ADAL" clId="{5F5A444B-3A3C-4602-B993-9E54234FD799}" dt="2024-02-29T05:09:06.686" v="14854" actId="14100"/>
        <pc:sldMkLst>
          <pc:docMk/>
          <pc:sldMk cId="3042009616" sldId="814"/>
        </pc:sldMkLst>
      </pc:sldChg>
      <pc:sldChg chg="addSp delSp modSp new mod ord">
        <pc:chgData name="Xiao Chen" userId="7b0a2564-c6e8-4e1f-9d1e-09e6bbee0be6" providerId="ADAL" clId="{5F5A444B-3A3C-4602-B993-9E54234FD799}" dt="2024-02-29T05:22:26.620" v="14883" actId="1076"/>
        <pc:sldMkLst>
          <pc:docMk/>
          <pc:sldMk cId="1427529384" sldId="815"/>
        </pc:sldMkLst>
      </pc:sldChg>
      <pc:sldChg chg="modSp add mod">
        <pc:chgData name="Xiao Chen" userId="7b0a2564-c6e8-4e1f-9d1e-09e6bbee0be6" providerId="ADAL" clId="{5F5A444B-3A3C-4602-B993-9E54234FD799}" dt="2024-02-29T19:56:18.901" v="15315" actId="1076"/>
        <pc:sldMkLst>
          <pc:docMk/>
          <pc:sldMk cId="115867008" sldId="816"/>
        </pc:sldMkLst>
      </pc:sldChg>
      <pc:sldChg chg="add del">
        <pc:chgData name="Xiao Chen" userId="7b0a2564-c6e8-4e1f-9d1e-09e6bbee0be6" providerId="ADAL" clId="{5F5A444B-3A3C-4602-B993-9E54234FD799}" dt="2024-02-29T19:54:07.901" v="15262"/>
        <pc:sldMkLst>
          <pc:docMk/>
          <pc:sldMk cId="2703516597" sldId="816"/>
        </pc:sldMkLst>
      </pc:sldChg>
    </pc:docChg>
  </pc:docChgLst>
  <pc:docChgLst>
    <pc:chgData name="Xiao Chen" userId="7b0a2564-c6e8-4e1f-9d1e-09e6bbee0be6" providerId="ADAL" clId="{DB2E231E-D1CE-42AB-95BD-FC06EDB560D8}"/>
    <pc:docChg chg="undo custSel modSld">
      <pc:chgData name="Xiao Chen" userId="7b0a2564-c6e8-4e1f-9d1e-09e6bbee0be6" providerId="ADAL" clId="{DB2E231E-D1CE-42AB-95BD-FC06EDB560D8}" dt="2024-03-08T15:11:58.966" v="103" actId="1038"/>
      <pc:docMkLst>
        <pc:docMk/>
      </pc:docMkLst>
      <pc:sldChg chg="addSp delSp modSp mod">
        <pc:chgData name="Xiao Chen" userId="7b0a2564-c6e8-4e1f-9d1e-09e6bbee0be6" providerId="ADAL" clId="{DB2E231E-D1CE-42AB-95BD-FC06EDB560D8}" dt="2024-03-08T15:11:58.966" v="103" actId="1038"/>
        <pc:sldMkLst>
          <pc:docMk/>
          <pc:sldMk cId="2565075690" sldId="80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DB17BC1-8504-4AEB-BD03-723F0DA599C4}"/>
              </a:ext>
            </a:extLst>
          </p:cNvPr>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01EE34C1-9D77-47E0-B8CE-BCEBC9377503}" type="slidenum">
              <a:rPr lang="en-US" smtClean="0"/>
              <a:t>‹#›</a:t>
            </a:fld>
            <a:endParaRPr lang="en-US"/>
          </a:p>
        </p:txBody>
      </p:sp>
    </p:spTree>
    <p:extLst>
      <p:ext uri="{BB962C8B-B14F-4D97-AF65-F5344CB8AC3E}">
        <p14:creationId xmlns:p14="http://schemas.microsoft.com/office/powerpoint/2010/main" val="1113627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A15D927A-197D-494D-93F2-EF36BFAEC3F7}" type="datetimeFigureOut">
              <a:rPr lang="en-US" smtClean="0"/>
              <a:t>10/10/2025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C4A44278-34CE-4B87-AA36-1027DCF5D284}" type="slidenum">
              <a:rPr lang="en-US" smtClean="0"/>
              <a:t>‹#›</a:t>
            </a:fld>
            <a:endParaRPr lang="en-US"/>
          </a:p>
        </p:txBody>
      </p:sp>
    </p:spTree>
    <p:extLst>
      <p:ext uri="{BB962C8B-B14F-4D97-AF65-F5344CB8AC3E}">
        <p14:creationId xmlns:p14="http://schemas.microsoft.com/office/powerpoint/2010/main" val="738970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8AB0429-25EB-4FDA-A822-6D76FA017BDD}" type="slidenum">
              <a:rPr kumimoji="0" lang="en-US" sz="1200" b="0" i="0" u="none" strike="noStrike" kern="1200" cap="none" spc="0" normalizeH="0" baseline="0" noProof="0" smtClean="0">
                <a:ln>
                  <a:noFill/>
                </a:ln>
                <a:solidFill>
                  <a:prstClr val="black"/>
                </a:solidFill>
                <a:effectLst/>
                <a:uLnTx/>
                <a:uFillTx/>
                <a:latin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rial" charset="0"/>
            </a:endParaRPr>
          </a:p>
        </p:txBody>
      </p:sp>
    </p:spTree>
    <p:extLst>
      <p:ext uri="{BB962C8B-B14F-4D97-AF65-F5344CB8AC3E}">
        <p14:creationId xmlns:p14="http://schemas.microsoft.com/office/powerpoint/2010/main" val="2595468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8F6DCC-B0EA-4B21-2E18-45607D9A81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D5AD80-D753-A69A-9AD2-C9972506DC44}"/>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9089E328-D2FE-37B9-BF25-B4D22E4ABA1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6510C49-21EA-E8CA-5090-F00DA9A33C43}"/>
              </a:ext>
            </a:extLst>
          </p:cNvPr>
          <p:cNvSpPr>
            <a:spLocks noGrp="1"/>
          </p:cNvSpPr>
          <p:nvPr>
            <p:ph type="sldNum" sz="quarter" idx="5"/>
          </p:nvPr>
        </p:nvSpPr>
        <p:spPr/>
        <p:txBody>
          <a:bodyPr/>
          <a:lstStyle/>
          <a:p>
            <a:fld id="{C4A44278-34CE-4B87-AA36-1027DCF5D284}" type="slidenum">
              <a:rPr lang="en-US" smtClean="0"/>
              <a:t>10</a:t>
            </a:fld>
            <a:endParaRPr lang="en-US"/>
          </a:p>
        </p:txBody>
      </p:sp>
    </p:spTree>
    <p:extLst>
      <p:ext uri="{BB962C8B-B14F-4D97-AF65-F5344CB8AC3E}">
        <p14:creationId xmlns:p14="http://schemas.microsoft.com/office/powerpoint/2010/main" val="1331860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78AE1B-C01B-B100-853A-00FA290CD3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3C0CB0-B353-1186-74EA-84046D3D464D}"/>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9784F6D5-0813-83BA-A050-F5B1EA79594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C3BCC0E-C634-3497-1979-FDDD63FE4B79}"/>
              </a:ext>
            </a:extLst>
          </p:cNvPr>
          <p:cNvSpPr>
            <a:spLocks noGrp="1"/>
          </p:cNvSpPr>
          <p:nvPr>
            <p:ph type="sldNum" sz="quarter" idx="5"/>
          </p:nvPr>
        </p:nvSpPr>
        <p:spPr/>
        <p:txBody>
          <a:bodyPr/>
          <a:lstStyle/>
          <a:p>
            <a:fld id="{C4A44278-34CE-4B87-AA36-1027DCF5D284}" type="slidenum">
              <a:rPr lang="en-US" smtClean="0"/>
              <a:t>11</a:t>
            </a:fld>
            <a:endParaRPr lang="en-US"/>
          </a:p>
        </p:txBody>
      </p:sp>
    </p:spTree>
    <p:extLst>
      <p:ext uri="{BB962C8B-B14F-4D97-AF65-F5344CB8AC3E}">
        <p14:creationId xmlns:p14="http://schemas.microsoft.com/office/powerpoint/2010/main" val="2503245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FE5722-16A2-7561-75DD-BFA1FCABCD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EF802F-96DE-0173-7E04-768AEA40F667}"/>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84E40493-218F-9888-B7FB-53CA7F31DA7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4D27733-E2A9-CA4F-76E8-78B9B07DD3B6}"/>
              </a:ext>
            </a:extLst>
          </p:cNvPr>
          <p:cNvSpPr>
            <a:spLocks noGrp="1"/>
          </p:cNvSpPr>
          <p:nvPr>
            <p:ph type="sldNum" sz="quarter" idx="5"/>
          </p:nvPr>
        </p:nvSpPr>
        <p:spPr/>
        <p:txBody>
          <a:bodyPr/>
          <a:lstStyle/>
          <a:p>
            <a:fld id="{C4A44278-34CE-4B87-AA36-1027DCF5D284}" type="slidenum">
              <a:rPr lang="en-US" smtClean="0"/>
              <a:t>12</a:t>
            </a:fld>
            <a:endParaRPr lang="en-US"/>
          </a:p>
        </p:txBody>
      </p:sp>
    </p:spTree>
    <p:extLst>
      <p:ext uri="{BB962C8B-B14F-4D97-AF65-F5344CB8AC3E}">
        <p14:creationId xmlns:p14="http://schemas.microsoft.com/office/powerpoint/2010/main" val="20895218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279BB7-BF55-D15B-DC0B-45EC1C2DF5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46FB43-1488-E740-D1E7-290E18BA281B}"/>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29F9EA7B-9DA9-B2C1-0A38-8E3B4F9541A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C29DD7E-94DD-6156-39DB-7A0DD19A17A1}"/>
              </a:ext>
            </a:extLst>
          </p:cNvPr>
          <p:cNvSpPr>
            <a:spLocks noGrp="1"/>
          </p:cNvSpPr>
          <p:nvPr>
            <p:ph type="sldNum" sz="quarter" idx="5"/>
          </p:nvPr>
        </p:nvSpPr>
        <p:spPr/>
        <p:txBody>
          <a:bodyPr/>
          <a:lstStyle/>
          <a:p>
            <a:fld id="{C4A44278-34CE-4B87-AA36-1027DCF5D284}" type="slidenum">
              <a:rPr lang="en-US" smtClean="0"/>
              <a:t>13</a:t>
            </a:fld>
            <a:endParaRPr lang="en-US"/>
          </a:p>
        </p:txBody>
      </p:sp>
    </p:spTree>
    <p:extLst>
      <p:ext uri="{BB962C8B-B14F-4D97-AF65-F5344CB8AC3E}">
        <p14:creationId xmlns:p14="http://schemas.microsoft.com/office/powerpoint/2010/main" val="2406610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1B31D6-25F7-C5FB-3421-B5A115E065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DFF88D-FFB6-99A6-0105-29F3206EDBCE}"/>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5CD5C41D-540A-0DEE-E03A-8CFF86D9DAC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2A91394-1A23-32DD-D2B5-7B7638B179CA}"/>
              </a:ext>
            </a:extLst>
          </p:cNvPr>
          <p:cNvSpPr>
            <a:spLocks noGrp="1"/>
          </p:cNvSpPr>
          <p:nvPr>
            <p:ph type="sldNum" sz="quarter" idx="5"/>
          </p:nvPr>
        </p:nvSpPr>
        <p:spPr/>
        <p:txBody>
          <a:bodyPr/>
          <a:lstStyle/>
          <a:p>
            <a:fld id="{C4A44278-34CE-4B87-AA36-1027DCF5D284}" type="slidenum">
              <a:rPr lang="en-US" smtClean="0"/>
              <a:t>14</a:t>
            </a:fld>
            <a:endParaRPr lang="en-US"/>
          </a:p>
        </p:txBody>
      </p:sp>
    </p:spTree>
    <p:extLst>
      <p:ext uri="{BB962C8B-B14F-4D97-AF65-F5344CB8AC3E}">
        <p14:creationId xmlns:p14="http://schemas.microsoft.com/office/powerpoint/2010/main" val="34171099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fontAlgn="base"/>
            <a:endParaRPr lang="en-US" dirty="0"/>
          </a:p>
        </p:txBody>
      </p:sp>
      <p:sp>
        <p:nvSpPr>
          <p:cNvPr id="4" name="Slide Number Placeholder 3"/>
          <p:cNvSpPr>
            <a:spLocks noGrp="1"/>
          </p:cNvSpPr>
          <p:nvPr>
            <p:ph type="sldNum" sz="quarter" idx="5"/>
          </p:nvPr>
        </p:nvSpPr>
        <p:spPr/>
        <p:txBody>
          <a:bodyPr/>
          <a:lstStyle/>
          <a:p>
            <a:fld id="{C4A44278-34CE-4B87-AA36-1027DCF5D284}" type="slidenum">
              <a:rPr lang="en-US" smtClean="0"/>
              <a:t>15</a:t>
            </a:fld>
            <a:endParaRPr lang="en-US"/>
          </a:p>
        </p:txBody>
      </p:sp>
    </p:spTree>
    <p:extLst>
      <p:ext uri="{BB962C8B-B14F-4D97-AF65-F5344CB8AC3E}">
        <p14:creationId xmlns:p14="http://schemas.microsoft.com/office/powerpoint/2010/main" val="700119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4F12B-FEEA-A941-BCBB-52D9F83F42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65D1D5-A724-B36A-2F36-5E3755339534}"/>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4568F8C0-BE03-1814-2A35-69395218278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CD9D9AA-E960-2A42-0CF1-6C5A00BD57E3}"/>
              </a:ext>
            </a:extLst>
          </p:cNvPr>
          <p:cNvSpPr>
            <a:spLocks noGrp="1"/>
          </p:cNvSpPr>
          <p:nvPr>
            <p:ph type="sldNum" sz="quarter" idx="5"/>
          </p:nvPr>
        </p:nvSpPr>
        <p:spPr/>
        <p:txBody>
          <a:bodyPr/>
          <a:lstStyle/>
          <a:p>
            <a:fld id="{C4A44278-34CE-4B87-AA36-1027DCF5D284}" type="slidenum">
              <a:rPr lang="en-US" smtClean="0"/>
              <a:t>2</a:t>
            </a:fld>
            <a:endParaRPr lang="en-US"/>
          </a:p>
        </p:txBody>
      </p:sp>
    </p:spTree>
    <p:extLst>
      <p:ext uri="{BB962C8B-B14F-4D97-AF65-F5344CB8AC3E}">
        <p14:creationId xmlns:p14="http://schemas.microsoft.com/office/powerpoint/2010/main" val="549960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7AD389-AA59-4614-6E57-A3540DFE84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AB9F92-9A7D-EF00-676F-EADFB28F15B9}"/>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E22C2E4A-DD4B-335A-3083-561627D8AB2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81E2639-9457-F1EE-90DC-2E559EA188F6}"/>
              </a:ext>
            </a:extLst>
          </p:cNvPr>
          <p:cNvSpPr>
            <a:spLocks noGrp="1"/>
          </p:cNvSpPr>
          <p:nvPr>
            <p:ph type="sldNum" sz="quarter" idx="5"/>
          </p:nvPr>
        </p:nvSpPr>
        <p:spPr/>
        <p:txBody>
          <a:bodyPr/>
          <a:lstStyle/>
          <a:p>
            <a:fld id="{C4A44278-34CE-4B87-AA36-1027DCF5D284}" type="slidenum">
              <a:rPr lang="en-US" smtClean="0"/>
              <a:t>3</a:t>
            </a:fld>
            <a:endParaRPr lang="en-US"/>
          </a:p>
        </p:txBody>
      </p:sp>
    </p:spTree>
    <p:extLst>
      <p:ext uri="{BB962C8B-B14F-4D97-AF65-F5344CB8AC3E}">
        <p14:creationId xmlns:p14="http://schemas.microsoft.com/office/powerpoint/2010/main" val="1066123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7AE1B-DE19-D021-BA9F-EC695035F1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B8A2FA-0DB6-488D-0C57-355EDBED45FF}"/>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938CD19E-D182-62A4-5B86-5AA2A08D1BB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A358DAD-E337-F588-D44E-CEFD8A780410}"/>
              </a:ext>
            </a:extLst>
          </p:cNvPr>
          <p:cNvSpPr>
            <a:spLocks noGrp="1"/>
          </p:cNvSpPr>
          <p:nvPr>
            <p:ph type="sldNum" sz="quarter" idx="5"/>
          </p:nvPr>
        </p:nvSpPr>
        <p:spPr/>
        <p:txBody>
          <a:bodyPr/>
          <a:lstStyle/>
          <a:p>
            <a:fld id="{C4A44278-34CE-4B87-AA36-1027DCF5D284}" type="slidenum">
              <a:rPr lang="en-US" smtClean="0"/>
              <a:t>4</a:t>
            </a:fld>
            <a:endParaRPr lang="en-US"/>
          </a:p>
        </p:txBody>
      </p:sp>
    </p:spTree>
    <p:extLst>
      <p:ext uri="{BB962C8B-B14F-4D97-AF65-F5344CB8AC3E}">
        <p14:creationId xmlns:p14="http://schemas.microsoft.com/office/powerpoint/2010/main" val="1284091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7758E-D312-EA0D-6B59-9142E9F24B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5477B4-1C49-FB50-6FEC-8605CEC6AF1C}"/>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3C9A8BBB-7592-CB08-0B50-BFA476851C8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C9DF4B2-077F-ADE7-C9CE-0407DE904BCD}"/>
              </a:ext>
            </a:extLst>
          </p:cNvPr>
          <p:cNvSpPr>
            <a:spLocks noGrp="1"/>
          </p:cNvSpPr>
          <p:nvPr>
            <p:ph type="sldNum" sz="quarter" idx="5"/>
          </p:nvPr>
        </p:nvSpPr>
        <p:spPr/>
        <p:txBody>
          <a:bodyPr/>
          <a:lstStyle/>
          <a:p>
            <a:fld id="{C4A44278-34CE-4B87-AA36-1027DCF5D284}" type="slidenum">
              <a:rPr lang="en-US" smtClean="0"/>
              <a:t>5</a:t>
            </a:fld>
            <a:endParaRPr lang="en-US"/>
          </a:p>
        </p:txBody>
      </p:sp>
    </p:spTree>
    <p:extLst>
      <p:ext uri="{BB962C8B-B14F-4D97-AF65-F5344CB8AC3E}">
        <p14:creationId xmlns:p14="http://schemas.microsoft.com/office/powerpoint/2010/main" val="3005637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8D2F5-F9F3-73FB-1C3A-0AE3D760F4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9015C4-7FBA-BC41-4C9A-1FF20AC74210}"/>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7A4B5499-A16B-57A2-DC5B-3600188782C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D528968-853A-E5C6-6BE0-69D1694A723F}"/>
              </a:ext>
            </a:extLst>
          </p:cNvPr>
          <p:cNvSpPr>
            <a:spLocks noGrp="1"/>
          </p:cNvSpPr>
          <p:nvPr>
            <p:ph type="sldNum" sz="quarter" idx="5"/>
          </p:nvPr>
        </p:nvSpPr>
        <p:spPr/>
        <p:txBody>
          <a:bodyPr/>
          <a:lstStyle/>
          <a:p>
            <a:fld id="{C4A44278-34CE-4B87-AA36-1027DCF5D284}" type="slidenum">
              <a:rPr lang="en-US" smtClean="0"/>
              <a:t>6</a:t>
            </a:fld>
            <a:endParaRPr lang="en-US"/>
          </a:p>
        </p:txBody>
      </p:sp>
    </p:spTree>
    <p:extLst>
      <p:ext uri="{BB962C8B-B14F-4D97-AF65-F5344CB8AC3E}">
        <p14:creationId xmlns:p14="http://schemas.microsoft.com/office/powerpoint/2010/main" val="1800095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6E94C-845D-E17C-A6C2-8E24331C7B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F6A624-9E06-58E6-228F-2770990144E8}"/>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C01615B6-51D4-024D-7AA9-CFDC0A9FE98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1710064-8491-8AA6-1947-0941D066E926}"/>
              </a:ext>
            </a:extLst>
          </p:cNvPr>
          <p:cNvSpPr>
            <a:spLocks noGrp="1"/>
          </p:cNvSpPr>
          <p:nvPr>
            <p:ph type="sldNum" sz="quarter" idx="5"/>
          </p:nvPr>
        </p:nvSpPr>
        <p:spPr/>
        <p:txBody>
          <a:bodyPr/>
          <a:lstStyle/>
          <a:p>
            <a:fld id="{C4A44278-34CE-4B87-AA36-1027DCF5D284}" type="slidenum">
              <a:rPr lang="en-US" smtClean="0"/>
              <a:t>7</a:t>
            </a:fld>
            <a:endParaRPr lang="en-US"/>
          </a:p>
        </p:txBody>
      </p:sp>
    </p:spTree>
    <p:extLst>
      <p:ext uri="{BB962C8B-B14F-4D97-AF65-F5344CB8AC3E}">
        <p14:creationId xmlns:p14="http://schemas.microsoft.com/office/powerpoint/2010/main" val="2451539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EB4F51-E769-437C-8CDB-7A2A9998B1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C76562-C081-9602-7641-317CF265C3FC}"/>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C31B0966-61E7-4942-1F82-02FC5016173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3F17484-E588-E8E6-1812-037B81265F9B}"/>
              </a:ext>
            </a:extLst>
          </p:cNvPr>
          <p:cNvSpPr>
            <a:spLocks noGrp="1"/>
          </p:cNvSpPr>
          <p:nvPr>
            <p:ph type="sldNum" sz="quarter" idx="5"/>
          </p:nvPr>
        </p:nvSpPr>
        <p:spPr/>
        <p:txBody>
          <a:bodyPr/>
          <a:lstStyle/>
          <a:p>
            <a:fld id="{C4A44278-34CE-4B87-AA36-1027DCF5D284}" type="slidenum">
              <a:rPr lang="en-US" smtClean="0"/>
              <a:t>8</a:t>
            </a:fld>
            <a:endParaRPr lang="en-US"/>
          </a:p>
        </p:txBody>
      </p:sp>
    </p:spTree>
    <p:extLst>
      <p:ext uri="{BB962C8B-B14F-4D97-AF65-F5344CB8AC3E}">
        <p14:creationId xmlns:p14="http://schemas.microsoft.com/office/powerpoint/2010/main" val="2739711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0EAF6-BE76-A5A0-ED79-591948C840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39CA6B-A7FE-2FB4-201D-C178F6D1B15C}"/>
              </a:ext>
            </a:extLst>
          </p:cNvPr>
          <p:cNvSpPr>
            <a:spLocks noGrp="1" noRot="1" noChangeAspect="1"/>
          </p:cNvSpPr>
          <p:nvPr>
            <p:ph type="sldImg"/>
          </p:nvPr>
        </p:nvSpPr>
        <p:spPr>
          <a:xfrm>
            <a:off x="777875" y="1200150"/>
            <a:ext cx="5759450" cy="3240088"/>
          </a:xfrm>
        </p:spPr>
      </p:sp>
      <p:sp>
        <p:nvSpPr>
          <p:cNvPr id="3" name="Notes Placeholder 2">
            <a:extLst>
              <a:ext uri="{FF2B5EF4-FFF2-40B4-BE49-F238E27FC236}">
                <a16:creationId xmlns:a16="http://schemas.microsoft.com/office/drawing/2014/main" id="{FC885B35-9D23-5D68-B863-C9913D2E346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B72297C-1E3D-29B0-40CC-B2C42DF1BBCD}"/>
              </a:ext>
            </a:extLst>
          </p:cNvPr>
          <p:cNvSpPr>
            <a:spLocks noGrp="1"/>
          </p:cNvSpPr>
          <p:nvPr>
            <p:ph type="sldNum" sz="quarter" idx="5"/>
          </p:nvPr>
        </p:nvSpPr>
        <p:spPr/>
        <p:txBody>
          <a:bodyPr/>
          <a:lstStyle/>
          <a:p>
            <a:fld id="{C4A44278-34CE-4B87-AA36-1027DCF5D284}" type="slidenum">
              <a:rPr lang="en-US" smtClean="0"/>
              <a:t>9</a:t>
            </a:fld>
            <a:endParaRPr lang="en-US"/>
          </a:p>
        </p:txBody>
      </p:sp>
    </p:spTree>
    <p:extLst>
      <p:ext uri="{BB962C8B-B14F-4D97-AF65-F5344CB8AC3E}">
        <p14:creationId xmlns:p14="http://schemas.microsoft.com/office/powerpoint/2010/main" val="41356615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 descr="RU_Cov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11" descr="RU_SIG_ST_PMS186_100K.eps"/>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9167" y="352425"/>
            <a:ext cx="377613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solidFill>
                  <a:srgbClr val="002060"/>
                </a:solidFill>
              </a:defRPr>
            </a:lvl1pPr>
          </a:lstStyle>
          <a:p>
            <a:r>
              <a:rPr lang="en-US"/>
              <a:t>Click to edit Master subtitle style</a:t>
            </a:r>
          </a:p>
        </p:txBody>
      </p:sp>
      <p:sp>
        <p:nvSpPr>
          <p:cNvPr id="4098" name="Rectangle 2"/>
          <p:cNvSpPr>
            <a:spLocks noGrp="1" noChangeArrowheads="1"/>
          </p:cNvSpPr>
          <p:nvPr>
            <p:ph type="ctrTitle"/>
          </p:nvPr>
        </p:nvSpPr>
        <p:spPr>
          <a:xfrm>
            <a:off x="914400" y="2130426"/>
            <a:ext cx="10363200" cy="1470025"/>
          </a:xfrm>
        </p:spPr>
        <p:txBody>
          <a:bodyPr/>
          <a:lstStyle>
            <a:lvl1pPr algn="ctr">
              <a:defRPr>
                <a:solidFill>
                  <a:srgbClr val="002060"/>
                </a:solidFill>
              </a:defRPr>
            </a:lvl1pPr>
          </a:lstStyle>
          <a:p>
            <a:r>
              <a:rPr lang="en-US"/>
              <a:t>Click to edit Master title style</a:t>
            </a:r>
          </a:p>
        </p:txBody>
      </p:sp>
      <p:pic>
        <p:nvPicPr>
          <p:cNvPr id="6" name="Picture 10" descr="RU_SIG_UNB_PMS186_100K.eps">
            <a:extLst>
              <a:ext uri="{FF2B5EF4-FFF2-40B4-BE49-F238E27FC236}">
                <a16:creationId xmlns:a16="http://schemas.microsoft.com/office/drawing/2014/main" id="{760D6082-9CB6-482F-A334-CF3E64B8DA18}"/>
              </a:ext>
            </a:extLst>
          </p:cNvPr>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550333" y="371475"/>
            <a:ext cx="4961467"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91265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E501824-52BB-C740-B47F-215CE1134B59}" type="slidenum">
              <a:rPr lang="en-US" smtClean="0"/>
              <a:pPr>
                <a:defRPr/>
              </a:pPr>
              <a:t>‹#›</a:t>
            </a:fld>
            <a:endParaRPr lang="en-US"/>
          </a:p>
        </p:txBody>
      </p:sp>
    </p:spTree>
    <p:extLst>
      <p:ext uri="{BB962C8B-B14F-4D97-AF65-F5344CB8AC3E}">
        <p14:creationId xmlns:p14="http://schemas.microsoft.com/office/powerpoint/2010/main" val="1514541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448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609600"/>
            <a:ext cx="8026400" cy="5448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7BB5893-DD6F-0948-949C-D3F40E7285FB}" type="slidenum">
              <a:rPr lang="en-US" smtClean="0"/>
              <a:pPr>
                <a:defRPr/>
              </a:pPr>
              <a:t>‹#›</a:t>
            </a:fld>
            <a:endParaRPr lang="en-US"/>
          </a:p>
        </p:txBody>
      </p:sp>
    </p:spTree>
    <p:extLst>
      <p:ext uri="{BB962C8B-B14F-4D97-AF65-F5344CB8AC3E}">
        <p14:creationId xmlns:p14="http://schemas.microsoft.com/office/powerpoint/2010/main" val="2873213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 descr="RU_Cover.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11" descr="RU_SIG_ST_PMS186_100K.eps"/>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529167" y="352425"/>
            <a:ext cx="3776133"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solidFill>
                  <a:srgbClr val="002060"/>
                </a:solidFill>
              </a:defRPr>
            </a:lvl1pPr>
          </a:lstStyle>
          <a:p>
            <a:r>
              <a:rPr lang="en-US"/>
              <a:t>Click to edit Master subtitle style</a:t>
            </a:r>
          </a:p>
        </p:txBody>
      </p:sp>
      <p:sp>
        <p:nvSpPr>
          <p:cNvPr id="4098" name="Rectangle 2"/>
          <p:cNvSpPr>
            <a:spLocks noGrp="1" noChangeArrowheads="1"/>
          </p:cNvSpPr>
          <p:nvPr>
            <p:ph type="ctrTitle"/>
          </p:nvPr>
        </p:nvSpPr>
        <p:spPr>
          <a:xfrm>
            <a:off x="914400" y="2130426"/>
            <a:ext cx="10363200" cy="1470025"/>
          </a:xfrm>
        </p:spPr>
        <p:txBody>
          <a:bodyPr/>
          <a:lstStyle>
            <a:lvl1pPr algn="ctr">
              <a:defRPr>
                <a:solidFill>
                  <a:srgbClr val="002060"/>
                </a:solidFill>
              </a:defRPr>
            </a:lvl1pPr>
          </a:lstStyle>
          <a:p>
            <a:r>
              <a:rPr lang="en-US"/>
              <a:t>Click to edit Master title style</a:t>
            </a:r>
          </a:p>
        </p:txBody>
      </p:sp>
    </p:spTree>
    <p:extLst>
      <p:ext uri="{BB962C8B-B14F-4D97-AF65-F5344CB8AC3E}">
        <p14:creationId xmlns:p14="http://schemas.microsoft.com/office/powerpoint/2010/main" val="37193001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5488343-B159-074D-B355-B61FD1A20D53}" type="slidenum">
              <a:rPr lang="en-US" smtClean="0"/>
              <a:pPr>
                <a:defRPr/>
              </a:pPr>
              <a:t>‹#›</a:t>
            </a:fld>
            <a:endParaRPr lang="en-US" dirty="0"/>
          </a:p>
        </p:txBody>
      </p:sp>
    </p:spTree>
    <p:extLst>
      <p:ext uri="{BB962C8B-B14F-4D97-AF65-F5344CB8AC3E}">
        <p14:creationId xmlns:p14="http://schemas.microsoft.com/office/powerpoint/2010/main" val="1722980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5424AE8-78F8-144E-A4FE-553D35E590AD}" type="slidenum">
              <a:rPr lang="en-US" smtClean="0"/>
              <a:pPr>
                <a:defRPr/>
              </a:pPr>
              <a:t>‹#›</a:t>
            </a:fld>
            <a:endParaRPr lang="en-US"/>
          </a:p>
        </p:txBody>
      </p:sp>
    </p:spTree>
    <p:extLst>
      <p:ext uri="{BB962C8B-B14F-4D97-AF65-F5344CB8AC3E}">
        <p14:creationId xmlns:p14="http://schemas.microsoft.com/office/powerpoint/2010/main" val="3081791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24000"/>
            <a:ext cx="53848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24000"/>
            <a:ext cx="53848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10EDA8B8-D04C-214E-83CE-5B60915F9360}" type="slidenum">
              <a:rPr lang="en-US" smtClean="0"/>
              <a:pPr>
                <a:defRPr/>
              </a:pPr>
              <a:t>‹#›</a:t>
            </a:fld>
            <a:endParaRPr lang="en-US"/>
          </a:p>
        </p:txBody>
      </p:sp>
    </p:spTree>
    <p:extLst>
      <p:ext uri="{BB962C8B-B14F-4D97-AF65-F5344CB8AC3E}">
        <p14:creationId xmlns:p14="http://schemas.microsoft.com/office/powerpoint/2010/main" val="32059871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815261A5-F588-D34E-A84B-E514DA90C9A0}" type="slidenum">
              <a:rPr lang="en-US" smtClean="0"/>
              <a:pPr>
                <a:defRPr/>
              </a:pPr>
              <a:t>‹#›</a:t>
            </a:fld>
            <a:endParaRPr lang="en-US"/>
          </a:p>
        </p:txBody>
      </p:sp>
    </p:spTree>
    <p:extLst>
      <p:ext uri="{BB962C8B-B14F-4D97-AF65-F5344CB8AC3E}">
        <p14:creationId xmlns:p14="http://schemas.microsoft.com/office/powerpoint/2010/main" val="15928340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47CC725B-9C86-6E43-AAF9-1A329DDB234C}" type="slidenum">
              <a:rPr lang="en-US" smtClean="0"/>
              <a:pPr>
                <a:defRPr/>
              </a:pPr>
              <a:t>‹#›</a:t>
            </a:fld>
            <a:endParaRPr lang="en-US"/>
          </a:p>
        </p:txBody>
      </p:sp>
    </p:spTree>
    <p:extLst>
      <p:ext uri="{BB962C8B-B14F-4D97-AF65-F5344CB8AC3E}">
        <p14:creationId xmlns:p14="http://schemas.microsoft.com/office/powerpoint/2010/main" val="29654140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CB9A03EE-8AFD-D547-9E71-0BD0BE6F934E}" type="slidenum">
              <a:rPr lang="en-US" smtClean="0"/>
              <a:pPr>
                <a:defRPr/>
              </a:pPr>
              <a:t>‹#›</a:t>
            </a:fld>
            <a:endParaRPr lang="en-US"/>
          </a:p>
        </p:txBody>
      </p:sp>
    </p:spTree>
    <p:extLst>
      <p:ext uri="{BB962C8B-B14F-4D97-AF65-F5344CB8AC3E}">
        <p14:creationId xmlns:p14="http://schemas.microsoft.com/office/powerpoint/2010/main" val="26898953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41F1C61-654F-EF4C-B7CF-635108DFC60F}" type="slidenum">
              <a:rPr lang="en-US" smtClean="0"/>
              <a:pPr>
                <a:defRPr/>
              </a:pPr>
              <a:t>‹#›</a:t>
            </a:fld>
            <a:endParaRPr lang="en-US"/>
          </a:p>
        </p:txBody>
      </p:sp>
    </p:spTree>
    <p:extLst>
      <p:ext uri="{BB962C8B-B14F-4D97-AF65-F5344CB8AC3E}">
        <p14:creationId xmlns:p14="http://schemas.microsoft.com/office/powerpoint/2010/main" val="1345448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A8F8B4B9-A1C4-384F-A0D9-FFD2C349D627}" type="slidenum">
              <a:rPr lang="en-US" smtClean="0"/>
              <a:pPr>
                <a:defRPr/>
              </a:pPr>
              <a:t>‹#›</a:t>
            </a:fld>
            <a:endParaRPr lang="en-US"/>
          </a:p>
        </p:txBody>
      </p:sp>
    </p:spTree>
    <p:extLst>
      <p:ext uri="{BB962C8B-B14F-4D97-AF65-F5344CB8AC3E}">
        <p14:creationId xmlns:p14="http://schemas.microsoft.com/office/powerpoint/2010/main" val="13235960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7A5825F-7512-8045-B403-CF218AA2013E}" type="slidenum">
              <a:rPr lang="en-US" smtClean="0"/>
              <a:pPr>
                <a:defRPr/>
              </a:pPr>
              <a:t>‹#›</a:t>
            </a:fld>
            <a:endParaRPr lang="en-US"/>
          </a:p>
        </p:txBody>
      </p:sp>
    </p:spTree>
    <p:extLst>
      <p:ext uri="{BB962C8B-B14F-4D97-AF65-F5344CB8AC3E}">
        <p14:creationId xmlns:p14="http://schemas.microsoft.com/office/powerpoint/2010/main" val="26157445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23E23BF7-9F5A-9E42-B502-689AC6A1E537}" type="slidenum">
              <a:rPr lang="en-US" smtClean="0"/>
              <a:pPr>
                <a:defRPr/>
              </a:pPr>
              <a:t>‹#›</a:t>
            </a:fld>
            <a:endParaRPr lang="en-US"/>
          </a:p>
        </p:txBody>
      </p:sp>
    </p:spTree>
    <p:extLst>
      <p:ext uri="{BB962C8B-B14F-4D97-AF65-F5344CB8AC3E}">
        <p14:creationId xmlns:p14="http://schemas.microsoft.com/office/powerpoint/2010/main" val="16727525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448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609600"/>
            <a:ext cx="8026400" cy="5448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A2FA2D79-D5B9-9E44-BC26-5C4012EF6E34}" type="slidenum">
              <a:rPr lang="en-US" smtClean="0"/>
              <a:pPr>
                <a:defRPr/>
              </a:pPr>
              <a:t>‹#›</a:t>
            </a:fld>
            <a:endParaRPr lang="en-US"/>
          </a:p>
        </p:txBody>
      </p:sp>
    </p:spTree>
    <p:extLst>
      <p:ext uri="{BB962C8B-B14F-4D97-AF65-F5344CB8AC3E}">
        <p14:creationId xmlns:p14="http://schemas.microsoft.com/office/powerpoint/2010/main" val="752295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E94E47AE-E7C4-8748-B576-976578D5A256}" type="slidenum">
              <a:rPr lang="en-US" smtClean="0"/>
              <a:pPr>
                <a:defRPr/>
              </a:pPr>
              <a:t>‹#›</a:t>
            </a:fld>
            <a:endParaRPr lang="en-US"/>
          </a:p>
        </p:txBody>
      </p:sp>
    </p:spTree>
    <p:extLst>
      <p:ext uri="{BB962C8B-B14F-4D97-AF65-F5344CB8AC3E}">
        <p14:creationId xmlns:p14="http://schemas.microsoft.com/office/powerpoint/2010/main" val="3199812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24000"/>
            <a:ext cx="53848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24000"/>
            <a:ext cx="53848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6BD0F640-CB35-7740-8F12-CEA0268FAD94}" type="slidenum">
              <a:rPr lang="en-US" smtClean="0"/>
              <a:pPr>
                <a:defRPr/>
              </a:pPr>
              <a:t>‹#›</a:t>
            </a:fld>
            <a:endParaRPr lang="en-US"/>
          </a:p>
        </p:txBody>
      </p:sp>
    </p:spTree>
    <p:extLst>
      <p:ext uri="{BB962C8B-B14F-4D97-AF65-F5344CB8AC3E}">
        <p14:creationId xmlns:p14="http://schemas.microsoft.com/office/powerpoint/2010/main" val="1767078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15ECF913-B23F-2F40-B0F9-4DF75CBC25B8}" type="slidenum">
              <a:rPr lang="en-US" smtClean="0"/>
              <a:pPr>
                <a:defRPr/>
              </a:pPr>
              <a:t>‹#›</a:t>
            </a:fld>
            <a:endParaRPr lang="en-US"/>
          </a:p>
        </p:txBody>
      </p:sp>
    </p:spTree>
    <p:extLst>
      <p:ext uri="{BB962C8B-B14F-4D97-AF65-F5344CB8AC3E}">
        <p14:creationId xmlns:p14="http://schemas.microsoft.com/office/powerpoint/2010/main" val="2158395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0B0BF183-1258-0C45-822E-D07D6613CCFD}" type="slidenum">
              <a:rPr lang="en-US" smtClean="0"/>
              <a:pPr>
                <a:defRPr/>
              </a:pPr>
              <a:t>‹#›</a:t>
            </a:fld>
            <a:endParaRPr lang="en-US"/>
          </a:p>
        </p:txBody>
      </p:sp>
    </p:spTree>
    <p:extLst>
      <p:ext uri="{BB962C8B-B14F-4D97-AF65-F5344CB8AC3E}">
        <p14:creationId xmlns:p14="http://schemas.microsoft.com/office/powerpoint/2010/main" val="616334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F075177-FF99-B14E-9039-BCCC8CB08F93}" type="slidenum">
              <a:rPr lang="en-US" smtClean="0"/>
              <a:pPr>
                <a:defRPr/>
              </a:pPr>
              <a:t>‹#›</a:t>
            </a:fld>
            <a:endParaRPr lang="en-US"/>
          </a:p>
        </p:txBody>
      </p:sp>
    </p:spTree>
    <p:extLst>
      <p:ext uri="{BB962C8B-B14F-4D97-AF65-F5344CB8AC3E}">
        <p14:creationId xmlns:p14="http://schemas.microsoft.com/office/powerpoint/2010/main" val="798647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FC0A3FE5-C58D-E94F-9BC9-2D9D1A87D640}" type="slidenum">
              <a:rPr lang="en-US" smtClean="0"/>
              <a:pPr>
                <a:defRPr/>
              </a:pPr>
              <a:t>‹#›</a:t>
            </a:fld>
            <a:endParaRPr lang="en-US"/>
          </a:p>
        </p:txBody>
      </p:sp>
    </p:spTree>
    <p:extLst>
      <p:ext uri="{BB962C8B-B14F-4D97-AF65-F5344CB8AC3E}">
        <p14:creationId xmlns:p14="http://schemas.microsoft.com/office/powerpoint/2010/main" val="3064888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18781A7-89DC-E941-B544-B123E3C3AA75}" type="slidenum">
              <a:rPr lang="en-US" smtClean="0"/>
              <a:pPr>
                <a:defRPr/>
              </a:pPr>
              <a:t>‹#›</a:t>
            </a:fld>
            <a:endParaRPr lang="en-US"/>
          </a:p>
        </p:txBody>
      </p:sp>
    </p:spTree>
    <p:extLst>
      <p:ext uri="{BB962C8B-B14F-4D97-AF65-F5344CB8AC3E}">
        <p14:creationId xmlns:p14="http://schemas.microsoft.com/office/powerpoint/2010/main" val="3243845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4" descr="RU_ppt_top.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1"/>
            <a:ext cx="12192000" cy="619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7" name="Picture 3" descr="RU_LOGOTYPE_PMS186.eps"/>
          <p:cNvPicPr>
            <a:picLocks noChangeAspect="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516467" y="142876"/>
            <a:ext cx="1907117" cy="385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609600" y="609600"/>
            <a:ext cx="10972800" cy="808038"/>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Rectangle 3"/>
          <p:cNvSpPr>
            <a:spLocks noGrp="1" noChangeArrowheads="1"/>
          </p:cNvSpPr>
          <p:nvPr>
            <p:ph type="body" idx="1"/>
          </p:nvPr>
        </p:nvSpPr>
        <p:spPr bwMode="auto">
          <a:xfrm>
            <a:off x="609600" y="1524000"/>
            <a:ext cx="10972800" cy="45339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5F5F5F"/>
                </a:solidFill>
                <a:cs typeface="Geneva" charset="0"/>
              </a:defRPr>
            </a:lvl1pPr>
          </a:lstStyle>
          <a:p>
            <a:pPr>
              <a:defRPr/>
            </a:pPr>
            <a:fld id="{C3AFF2BC-EB1F-3649-8949-FC6E49C25177}" type="slidenum">
              <a:rPr lang="en-US" smtClean="0"/>
              <a:pPr>
                <a:defRPr/>
              </a:pPr>
              <a:t>‹#›</a:t>
            </a:fld>
            <a:endParaRPr lang="en-US"/>
          </a:p>
        </p:txBody>
      </p:sp>
      <p:sp>
        <p:nvSpPr>
          <p:cNvPr id="1031" name="Text Box 10"/>
          <p:cNvSpPr txBox="1">
            <a:spLocks noChangeArrowheads="1"/>
          </p:cNvSpPr>
          <p:nvPr/>
        </p:nvSpPr>
        <p:spPr bwMode="auto">
          <a:xfrm>
            <a:off x="6502400" y="98426"/>
            <a:ext cx="55880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Geneva" charset="0"/>
                <a:cs typeface="Geneva" charset="0"/>
              </a:defRPr>
            </a:lvl1pPr>
            <a:lvl2pPr marL="742950" indent="-285750" eaLnBrk="0" hangingPunct="0">
              <a:defRPr sz="2400">
                <a:solidFill>
                  <a:schemeClr val="tx1"/>
                </a:solidFill>
                <a:latin typeface="Arial" charset="0"/>
                <a:ea typeface="Geneva" charset="0"/>
              </a:defRPr>
            </a:lvl2pPr>
            <a:lvl3pPr marL="1143000" indent="-228600" eaLnBrk="0" hangingPunct="0">
              <a:defRPr sz="2400">
                <a:solidFill>
                  <a:schemeClr val="tx1"/>
                </a:solidFill>
                <a:latin typeface="Arial" charset="0"/>
                <a:ea typeface="Geneva" charset="0"/>
              </a:defRPr>
            </a:lvl3pPr>
            <a:lvl4pPr marL="1600200" indent="-228600" eaLnBrk="0" hangingPunct="0">
              <a:defRPr sz="2400">
                <a:solidFill>
                  <a:schemeClr val="tx1"/>
                </a:solidFill>
                <a:latin typeface="Arial" charset="0"/>
                <a:ea typeface="Geneva" charset="0"/>
              </a:defRPr>
            </a:lvl4pPr>
            <a:lvl5pPr marL="2057400" indent="-228600" eaLnBrk="0" hangingPunct="0">
              <a:defRPr sz="2400">
                <a:solidFill>
                  <a:schemeClr val="tx1"/>
                </a:solidFill>
                <a:latin typeface="Arial" charset="0"/>
                <a:ea typeface="Geneva" charset="0"/>
              </a:defRPr>
            </a:lvl5pPr>
            <a:lvl6pPr marL="2514600" indent="-228600" eaLnBrk="0" fontAlgn="base" hangingPunct="0">
              <a:spcBef>
                <a:spcPct val="0"/>
              </a:spcBef>
              <a:spcAft>
                <a:spcPct val="0"/>
              </a:spcAft>
              <a:defRPr sz="2400">
                <a:solidFill>
                  <a:schemeClr val="tx1"/>
                </a:solidFill>
                <a:latin typeface="Arial" charset="0"/>
                <a:ea typeface="Geneva" charset="0"/>
              </a:defRPr>
            </a:lvl6pPr>
            <a:lvl7pPr marL="2971800" indent="-228600" eaLnBrk="0" fontAlgn="base" hangingPunct="0">
              <a:spcBef>
                <a:spcPct val="0"/>
              </a:spcBef>
              <a:spcAft>
                <a:spcPct val="0"/>
              </a:spcAft>
              <a:defRPr sz="2400">
                <a:solidFill>
                  <a:schemeClr val="tx1"/>
                </a:solidFill>
                <a:latin typeface="Arial" charset="0"/>
                <a:ea typeface="Geneva" charset="0"/>
              </a:defRPr>
            </a:lvl7pPr>
            <a:lvl8pPr marL="3429000" indent="-228600" eaLnBrk="0" fontAlgn="base" hangingPunct="0">
              <a:spcBef>
                <a:spcPct val="0"/>
              </a:spcBef>
              <a:spcAft>
                <a:spcPct val="0"/>
              </a:spcAft>
              <a:defRPr sz="2400">
                <a:solidFill>
                  <a:schemeClr val="tx1"/>
                </a:solidFill>
                <a:latin typeface="Arial" charset="0"/>
                <a:ea typeface="Geneva" charset="0"/>
              </a:defRPr>
            </a:lvl8pPr>
            <a:lvl9pPr marL="3886200" indent="-228600" eaLnBrk="0" fontAlgn="base" hangingPunct="0">
              <a:spcBef>
                <a:spcPct val="0"/>
              </a:spcBef>
              <a:spcAft>
                <a:spcPct val="0"/>
              </a:spcAft>
              <a:defRPr sz="2400">
                <a:solidFill>
                  <a:schemeClr val="tx1"/>
                </a:solidFill>
                <a:latin typeface="Arial" charset="0"/>
                <a:ea typeface="Geneva" charset="0"/>
              </a:defRPr>
            </a:lvl9pPr>
          </a:lstStyle>
          <a:p>
            <a:pPr algn="r" eaLnBrk="1" hangingPunct="1">
              <a:spcBef>
                <a:spcPct val="50000"/>
              </a:spcBef>
              <a:defRPr/>
            </a:pPr>
            <a:endParaRPr lang="en-US" sz="2000">
              <a:solidFill>
                <a:schemeClr val="bg1"/>
              </a:solidFill>
            </a:endParaRPr>
          </a:p>
        </p:txBody>
      </p:sp>
    </p:spTree>
    <p:extLst>
      <p:ext uri="{BB962C8B-B14F-4D97-AF65-F5344CB8AC3E}">
        <p14:creationId xmlns:p14="http://schemas.microsoft.com/office/powerpoint/2010/main" val="4116718542"/>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rtl="0" eaLnBrk="1" fontAlgn="base" hangingPunct="1">
        <a:spcBef>
          <a:spcPct val="0"/>
        </a:spcBef>
        <a:spcAft>
          <a:spcPct val="0"/>
        </a:spcAft>
        <a:defRPr sz="3000" b="1">
          <a:solidFill>
            <a:srgbClr val="002060"/>
          </a:solidFill>
          <a:latin typeface="+mj-lt"/>
          <a:ea typeface="ヒラギノ角ゴ Pro W3" charset="0"/>
          <a:cs typeface="Geneva" charset="0"/>
        </a:defRPr>
      </a:lvl1pPr>
      <a:lvl2pPr algn="l" rtl="0" eaLnBrk="1" fontAlgn="base" hangingPunct="1">
        <a:spcBef>
          <a:spcPct val="0"/>
        </a:spcBef>
        <a:spcAft>
          <a:spcPct val="0"/>
        </a:spcAft>
        <a:defRPr sz="3000">
          <a:solidFill>
            <a:schemeClr val="tx2"/>
          </a:solidFill>
          <a:latin typeface="Arial" charset="0"/>
          <a:ea typeface="ヒラギノ角ゴ Pro W3" charset="0"/>
          <a:cs typeface="Geneva" charset="0"/>
        </a:defRPr>
      </a:lvl2pPr>
      <a:lvl3pPr algn="l" rtl="0" eaLnBrk="1" fontAlgn="base" hangingPunct="1">
        <a:spcBef>
          <a:spcPct val="0"/>
        </a:spcBef>
        <a:spcAft>
          <a:spcPct val="0"/>
        </a:spcAft>
        <a:defRPr sz="3000">
          <a:solidFill>
            <a:schemeClr val="tx2"/>
          </a:solidFill>
          <a:latin typeface="Arial" charset="0"/>
          <a:ea typeface="ヒラギノ角ゴ Pro W3" charset="0"/>
          <a:cs typeface="Geneva" charset="0"/>
        </a:defRPr>
      </a:lvl3pPr>
      <a:lvl4pPr algn="l" rtl="0" eaLnBrk="1" fontAlgn="base" hangingPunct="1">
        <a:spcBef>
          <a:spcPct val="0"/>
        </a:spcBef>
        <a:spcAft>
          <a:spcPct val="0"/>
        </a:spcAft>
        <a:defRPr sz="3000">
          <a:solidFill>
            <a:schemeClr val="tx2"/>
          </a:solidFill>
          <a:latin typeface="Arial" charset="0"/>
          <a:ea typeface="ヒラギノ角ゴ Pro W3" charset="0"/>
          <a:cs typeface="Geneva" charset="0"/>
        </a:defRPr>
      </a:lvl4pPr>
      <a:lvl5pPr algn="l" rtl="0" eaLnBrk="1" fontAlgn="base" hangingPunct="1">
        <a:spcBef>
          <a:spcPct val="0"/>
        </a:spcBef>
        <a:spcAft>
          <a:spcPct val="0"/>
        </a:spcAft>
        <a:defRPr sz="3000">
          <a:solidFill>
            <a:schemeClr val="tx2"/>
          </a:solidFill>
          <a:latin typeface="Arial" charset="0"/>
          <a:ea typeface="ヒラギノ角ゴ Pro W3" charset="0"/>
          <a:cs typeface="Geneva" charset="0"/>
        </a:defRPr>
      </a:lvl5pPr>
      <a:lvl6pPr marL="457200" algn="l" rtl="0" eaLnBrk="1" fontAlgn="base" hangingPunct="1">
        <a:spcBef>
          <a:spcPct val="0"/>
        </a:spcBef>
        <a:spcAft>
          <a:spcPct val="0"/>
        </a:spcAft>
        <a:defRPr sz="3000">
          <a:solidFill>
            <a:schemeClr val="tx2"/>
          </a:solidFill>
          <a:latin typeface="Arial" charset="0"/>
        </a:defRPr>
      </a:lvl6pPr>
      <a:lvl7pPr marL="914400" algn="l" rtl="0" eaLnBrk="1" fontAlgn="base" hangingPunct="1">
        <a:spcBef>
          <a:spcPct val="0"/>
        </a:spcBef>
        <a:spcAft>
          <a:spcPct val="0"/>
        </a:spcAft>
        <a:defRPr sz="3000">
          <a:solidFill>
            <a:schemeClr val="tx2"/>
          </a:solidFill>
          <a:latin typeface="Arial" charset="0"/>
        </a:defRPr>
      </a:lvl7pPr>
      <a:lvl8pPr marL="1371600" algn="l" rtl="0" eaLnBrk="1" fontAlgn="base" hangingPunct="1">
        <a:spcBef>
          <a:spcPct val="0"/>
        </a:spcBef>
        <a:spcAft>
          <a:spcPct val="0"/>
        </a:spcAft>
        <a:defRPr sz="3000">
          <a:solidFill>
            <a:schemeClr val="tx2"/>
          </a:solidFill>
          <a:latin typeface="Arial" charset="0"/>
        </a:defRPr>
      </a:lvl8pPr>
      <a:lvl9pPr marL="1828800" algn="l" rtl="0" eaLnBrk="1" fontAlgn="base" hangingPunct="1">
        <a:spcBef>
          <a:spcPct val="0"/>
        </a:spcBef>
        <a:spcAft>
          <a:spcPct val="0"/>
        </a:spcAft>
        <a:defRPr sz="3000">
          <a:solidFill>
            <a:schemeClr val="tx2"/>
          </a:solidFill>
          <a:latin typeface="Arial" charset="0"/>
        </a:defRPr>
      </a:lvl9pPr>
    </p:titleStyle>
    <p:bodyStyle>
      <a:lvl1pPr marL="342900" indent="-342900" algn="l" rtl="0" eaLnBrk="1" fontAlgn="base" hangingPunct="1">
        <a:spcBef>
          <a:spcPct val="20000"/>
        </a:spcBef>
        <a:spcAft>
          <a:spcPct val="0"/>
        </a:spcAft>
        <a:buChar char="•"/>
        <a:defRPr sz="2200">
          <a:solidFill>
            <a:srgbClr val="002060"/>
          </a:solidFill>
          <a:latin typeface="+mn-lt"/>
          <a:ea typeface="ヒラギノ角ゴ Pro W3" charset="0"/>
          <a:cs typeface="Geneva" charset="0"/>
        </a:defRPr>
      </a:lvl1pPr>
      <a:lvl2pPr marL="742950" indent="-285750" algn="l" rtl="0" eaLnBrk="1" fontAlgn="base" hangingPunct="1">
        <a:spcBef>
          <a:spcPct val="20000"/>
        </a:spcBef>
        <a:spcAft>
          <a:spcPct val="0"/>
        </a:spcAft>
        <a:buChar char="–"/>
        <a:defRPr>
          <a:solidFill>
            <a:srgbClr val="002060"/>
          </a:solidFill>
          <a:latin typeface="+mn-lt"/>
          <a:ea typeface="Geneva" charset="0"/>
          <a:cs typeface="Geneva" charset="0"/>
        </a:defRPr>
      </a:lvl2pPr>
      <a:lvl3pPr marL="1143000" indent="-228600" algn="l" rtl="0" eaLnBrk="1" fontAlgn="base" hangingPunct="1">
        <a:spcBef>
          <a:spcPct val="20000"/>
        </a:spcBef>
        <a:spcAft>
          <a:spcPct val="0"/>
        </a:spcAft>
        <a:buChar char="•"/>
        <a:defRPr sz="1600">
          <a:solidFill>
            <a:srgbClr val="002060"/>
          </a:solidFill>
          <a:latin typeface="+mn-lt"/>
          <a:ea typeface="Geneva" charset="0"/>
          <a:cs typeface="Geneva" charset="0"/>
        </a:defRPr>
      </a:lvl3pPr>
      <a:lvl4pPr marL="1600200" indent="-228600" algn="l" rtl="0" eaLnBrk="1" fontAlgn="base" hangingPunct="1">
        <a:spcBef>
          <a:spcPct val="20000"/>
        </a:spcBef>
        <a:spcAft>
          <a:spcPct val="0"/>
        </a:spcAft>
        <a:buChar char="–"/>
        <a:defRPr sz="1400">
          <a:solidFill>
            <a:srgbClr val="002060"/>
          </a:solidFill>
          <a:latin typeface="+mn-lt"/>
          <a:ea typeface="Geneva" charset="0"/>
          <a:cs typeface="Geneva" charset="0"/>
        </a:defRPr>
      </a:lvl4pPr>
      <a:lvl5pPr marL="2057400" indent="-228600" algn="l" rtl="0" eaLnBrk="1" fontAlgn="base" hangingPunct="1">
        <a:spcBef>
          <a:spcPct val="20000"/>
        </a:spcBef>
        <a:spcAft>
          <a:spcPct val="0"/>
        </a:spcAft>
        <a:buChar char="»"/>
        <a:defRPr sz="1400">
          <a:solidFill>
            <a:srgbClr val="002060"/>
          </a:solidFill>
          <a:latin typeface="+mn-lt"/>
          <a:ea typeface="Geneva" charset="0"/>
          <a:cs typeface="Geneva" charset="0"/>
        </a:defRPr>
      </a:lvl5pPr>
      <a:lvl6pPr marL="2514600" indent="-228600" algn="l" rtl="0" eaLnBrk="1" fontAlgn="base" hangingPunct="1">
        <a:spcBef>
          <a:spcPct val="20000"/>
        </a:spcBef>
        <a:spcAft>
          <a:spcPct val="0"/>
        </a:spcAft>
        <a:buChar char="»"/>
        <a:defRPr sz="1400">
          <a:solidFill>
            <a:srgbClr val="5F5F5F"/>
          </a:solidFill>
          <a:latin typeface="+mn-lt"/>
        </a:defRPr>
      </a:lvl6pPr>
      <a:lvl7pPr marL="2971800" indent="-228600" algn="l" rtl="0" eaLnBrk="1" fontAlgn="base" hangingPunct="1">
        <a:spcBef>
          <a:spcPct val="20000"/>
        </a:spcBef>
        <a:spcAft>
          <a:spcPct val="0"/>
        </a:spcAft>
        <a:buChar char="»"/>
        <a:defRPr sz="1400">
          <a:solidFill>
            <a:srgbClr val="5F5F5F"/>
          </a:solidFill>
          <a:latin typeface="+mn-lt"/>
        </a:defRPr>
      </a:lvl7pPr>
      <a:lvl8pPr marL="3429000" indent="-228600" algn="l" rtl="0" eaLnBrk="1" fontAlgn="base" hangingPunct="1">
        <a:spcBef>
          <a:spcPct val="20000"/>
        </a:spcBef>
        <a:spcAft>
          <a:spcPct val="0"/>
        </a:spcAft>
        <a:buChar char="»"/>
        <a:defRPr sz="1400">
          <a:solidFill>
            <a:srgbClr val="5F5F5F"/>
          </a:solidFill>
          <a:latin typeface="+mn-lt"/>
        </a:defRPr>
      </a:lvl8pPr>
      <a:lvl9pPr marL="3886200" indent="-228600" algn="l" rtl="0" eaLnBrk="1" fontAlgn="base" hangingPunct="1">
        <a:spcBef>
          <a:spcPct val="20000"/>
        </a:spcBef>
        <a:spcAft>
          <a:spcPct val="0"/>
        </a:spcAft>
        <a:buChar char="»"/>
        <a:defRPr sz="1400">
          <a:solidFill>
            <a:srgbClr val="5F5F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4" descr="RU_ppt_top.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1"/>
            <a:ext cx="12192000" cy="619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7" name="Picture 3" descr="RU_LOGOTYPE_PMS186.eps"/>
          <p:cNvPicPr>
            <a:picLocks noChangeAspect="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516467" y="142876"/>
            <a:ext cx="1907117" cy="385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609600" y="609600"/>
            <a:ext cx="10972800" cy="808038"/>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Rectangle 3"/>
          <p:cNvSpPr>
            <a:spLocks noGrp="1" noChangeArrowheads="1"/>
          </p:cNvSpPr>
          <p:nvPr>
            <p:ph type="body" idx="1"/>
          </p:nvPr>
        </p:nvSpPr>
        <p:spPr bwMode="auto">
          <a:xfrm>
            <a:off x="609600" y="1524000"/>
            <a:ext cx="10972800" cy="45339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5F5F5F"/>
                </a:solidFill>
                <a:cs typeface="Geneva" charset="0"/>
              </a:defRPr>
            </a:lvl1pPr>
          </a:lstStyle>
          <a:p>
            <a:pPr>
              <a:defRPr/>
            </a:pPr>
            <a:fld id="{94F06B10-230A-2842-997C-D8605B527737}" type="slidenum">
              <a:rPr lang="en-US" smtClean="0"/>
              <a:pPr>
                <a:defRPr/>
              </a:pPr>
              <a:t>‹#›</a:t>
            </a:fld>
            <a:endParaRPr lang="en-US"/>
          </a:p>
        </p:txBody>
      </p:sp>
      <p:sp>
        <p:nvSpPr>
          <p:cNvPr id="1031" name="Text Box 10"/>
          <p:cNvSpPr txBox="1">
            <a:spLocks noChangeArrowheads="1"/>
          </p:cNvSpPr>
          <p:nvPr/>
        </p:nvSpPr>
        <p:spPr bwMode="auto">
          <a:xfrm>
            <a:off x="6502400" y="98426"/>
            <a:ext cx="55880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Geneva" charset="0"/>
                <a:cs typeface="Geneva" charset="0"/>
              </a:defRPr>
            </a:lvl1pPr>
            <a:lvl2pPr marL="742950" indent="-285750" eaLnBrk="0" hangingPunct="0">
              <a:defRPr sz="2400">
                <a:solidFill>
                  <a:schemeClr val="tx1"/>
                </a:solidFill>
                <a:latin typeface="Arial" charset="0"/>
                <a:ea typeface="Geneva" charset="0"/>
              </a:defRPr>
            </a:lvl2pPr>
            <a:lvl3pPr marL="1143000" indent="-228600" eaLnBrk="0" hangingPunct="0">
              <a:defRPr sz="2400">
                <a:solidFill>
                  <a:schemeClr val="tx1"/>
                </a:solidFill>
                <a:latin typeface="Arial" charset="0"/>
                <a:ea typeface="Geneva" charset="0"/>
              </a:defRPr>
            </a:lvl3pPr>
            <a:lvl4pPr marL="1600200" indent="-228600" eaLnBrk="0" hangingPunct="0">
              <a:defRPr sz="2400">
                <a:solidFill>
                  <a:schemeClr val="tx1"/>
                </a:solidFill>
                <a:latin typeface="Arial" charset="0"/>
                <a:ea typeface="Geneva" charset="0"/>
              </a:defRPr>
            </a:lvl4pPr>
            <a:lvl5pPr marL="2057400" indent="-228600" eaLnBrk="0" hangingPunct="0">
              <a:defRPr sz="2400">
                <a:solidFill>
                  <a:schemeClr val="tx1"/>
                </a:solidFill>
                <a:latin typeface="Arial" charset="0"/>
                <a:ea typeface="Geneva" charset="0"/>
              </a:defRPr>
            </a:lvl5pPr>
            <a:lvl6pPr marL="2514600" indent="-228600" eaLnBrk="0" fontAlgn="base" hangingPunct="0">
              <a:spcBef>
                <a:spcPct val="0"/>
              </a:spcBef>
              <a:spcAft>
                <a:spcPct val="0"/>
              </a:spcAft>
              <a:defRPr sz="2400">
                <a:solidFill>
                  <a:schemeClr val="tx1"/>
                </a:solidFill>
                <a:latin typeface="Arial" charset="0"/>
                <a:ea typeface="Geneva" charset="0"/>
              </a:defRPr>
            </a:lvl6pPr>
            <a:lvl7pPr marL="2971800" indent="-228600" eaLnBrk="0" fontAlgn="base" hangingPunct="0">
              <a:spcBef>
                <a:spcPct val="0"/>
              </a:spcBef>
              <a:spcAft>
                <a:spcPct val="0"/>
              </a:spcAft>
              <a:defRPr sz="2400">
                <a:solidFill>
                  <a:schemeClr val="tx1"/>
                </a:solidFill>
                <a:latin typeface="Arial" charset="0"/>
                <a:ea typeface="Geneva" charset="0"/>
              </a:defRPr>
            </a:lvl7pPr>
            <a:lvl8pPr marL="3429000" indent="-228600" eaLnBrk="0" fontAlgn="base" hangingPunct="0">
              <a:spcBef>
                <a:spcPct val="0"/>
              </a:spcBef>
              <a:spcAft>
                <a:spcPct val="0"/>
              </a:spcAft>
              <a:defRPr sz="2400">
                <a:solidFill>
                  <a:schemeClr val="tx1"/>
                </a:solidFill>
                <a:latin typeface="Arial" charset="0"/>
                <a:ea typeface="Geneva" charset="0"/>
              </a:defRPr>
            </a:lvl8pPr>
            <a:lvl9pPr marL="3886200" indent="-228600" eaLnBrk="0" fontAlgn="base" hangingPunct="0">
              <a:spcBef>
                <a:spcPct val="0"/>
              </a:spcBef>
              <a:spcAft>
                <a:spcPct val="0"/>
              </a:spcAft>
              <a:defRPr sz="2400">
                <a:solidFill>
                  <a:schemeClr val="tx1"/>
                </a:solidFill>
                <a:latin typeface="Arial" charset="0"/>
                <a:ea typeface="Geneva" charset="0"/>
              </a:defRPr>
            </a:lvl9pPr>
          </a:lstStyle>
          <a:p>
            <a:pPr marL="0" marR="0" lvl="0" indent="0" algn="r" defTabSz="914400" rtl="0" eaLnBrk="1" fontAlgn="base" latinLnBrk="0" hangingPunct="1">
              <a:lnSpc>
                <a:spcPct val="100000"/>
              </a:lnSpc>
              <a:spcBef>
                <a:spcPct val="50000"/>
              </a:spcBef>
              <a:spcAft>
                <a:spcPct val="0"/>
              </a:spcAft>
              <a:buClrTx/>
              <a:buSzTx/>
              <a:buFontTx/>
              <a:buNone/>
              <a:tabLst/>
              <a:defRPr/>
            </a:pPr>
            <a:endParaRPr kumimoji="0" lang="en-US" sz="2000" b="0" i="0" u="none" strike="noStrike" kern="1200" cap="none" spc="0" normalizeH="0" baseline="0" noProof="0">
              <a:ln>
                <a:noFill/>
              </a:ln>
              <a:solidFill>
                <a:srgbClr val="FFFFFF"/>
              </a:solidFill>
              <a:effectLst/>
              <a:uLnTx/>
              <a:uFillTx/>
              <a:latin typeface="Arial" charset="0"/>
            </a:endParaRPr>
          </a:p>
        </p:txBody>
      </p:sp>
    </p:spTree>
    <p:extLst>
      <p:ext uri="{BB962C8B-B14F-4D97-AF65-F5344CB8AC3E}">
        <p14:creationId xmlns:p14="http://schemas.microsoft.com/office/powerpoint/2010/main" val="3831915310"/>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ctr" rtl="0" eaLnBrk="1" fontAlgn="base" hangingPunct="1">
        <a:spcBef>
          <a:spcPct val="0"/>
        </a:spcBef>
        <a:spcAft>
          <a:spcPct val="0"/>
        </a:spcAft>
        <a:defRPr sz="3000" b="1">
          <a:solidFill>
            <a:srgbClr val="002060"/>
          </a:solidFill>
          <a:latin typeface="+mj-lt"/>
          <a:ea typeface="ヒラギノ角ゴ Pro W3" charset="0"/>
          <a:cs typeface="Geneva" charset="0"/>
        </a:defRPr>
      </a:lvl1pPr>
      <a:lvl2pPr algn="l" rtl="0" eaLnBrk="1" fontAlgn="base" hangingPunct="1">
        <a:spcBef>
          <a:spcPct val="0"/>
        </a:spcBef>
        <a:spcAft>
          <a:spcPct val="0"/>
        </a:spcAft>
        <a:defRPr sz="3000">
          <a:solidFill>
            <a:schemeClr val="tx2"/>
          </a:solidFill>
          <a:latin typeface="Arial" charset="0"/>
          <a:ea typeface="ヒラギノ角ゴ Pro W3" charset="0"/>
          <a:cs typeface="Geneva" charset="0"/>
        </a:defRPr>
      </a:lvl2pPr>
      <a:lvl3pPr algn="l" rtl="0" eaLnBrk="1" fontAlgn="base" hangingPunct="1">
        <a:spcBef>
          <a:spcPct val="0"/>
        </a:spcBef>
        <a:spcAft>
          <a:spcPct val="0"/>
        </a:spcAft>
        <a:defRPr sz="3000">
          <a:solidFill>
            <a:schemeClr val="tx2"/>
          </a:solidFill>
          <a:latin typeface="Arial" charset="0"/>
          <a:ea typeface="ヒラギノ角ゴ Pro W3" charset="0"/>
          <a:cs typeface="Geneva" charset="0"/>
        </a:defRPr>
      </a:lvl3pPr>
      <a:lvl4pPr algn="l" rtl="0" eaLnBrk="1" fontAlgn="base" hangingPunct="1">
        <a:spcBef>
          <a:spcPct val="0"/>
        </a:spcBef>
        <a:spcAft>
          <a:spcPct val="0"/>
        </a:spcAft>
        <a:defRPr sz="3000">
          <a:solidFill>
            <a:schemeClr val="tx2"/>
          </a:solidFill>
          <a:latin typeface="Arial" charset="0"/>
          <a:ea typeface="ヒラギノ角ゴ Pro W3" charset="0"/>
          <a:cs typeface="Geneva" charset="0"/>
        </a:defRPr>
      </a:lvl4pPr>
      <a:lvl5pPr algn="l" rtl="0" eaLnBrk="1" fontAlgn="base" hangingPunct="1">
        <a:spcBef>
          <a:spcPct val="0"/>
        </a:spcBef>
        <a:spcAft>
          <a:spcPct val="0"/>
        </a:spcAft>
        <a:defRPr sz="3000">
          <a:solidFill>
            <a:schemeClr val="tx2"/>
          </a:solidFill>
          <a:latin typeface="Arial" charset="0"/>
          <a:ea typeface="ヒラギノ角ゴ Pro W3" charset="0"/>
          <a:cs typeface="Geneva" charset="0"/>
        </a:defRPr>
      </a:lvl5pPr>
      <a:lvl6pPr marL="457200" algn="l" rtl="0" eaLnBrk="1" fontAlgn="base" hangingPunct="1">
        <a:spcBef>
          <a:spcPct val="0"/>
        </a:spcBef>
        <a:spcAft>
          <a:spcPct val="0"/>
        </a:spcAft>
        <a:defRPr sz="3000">
          <a:solidFill>
            <a:schemeClr val="tx2"/>
          </a:solidFill>
          <a:latin typeface="Arial" charset="0"/>
        </a:defRPr>
      </a:lvl6pPr>
      <a:lvl7pPr marL="914400" algn="l" rtl="0" eaLnBrk="1" fontAlgn="base" hangingPunct="1">
        <a:spcBef>
          <a:spcPct val="0"/>
        </a:spcBef>
        <a:spcAft>
          <a:spcPct val="0"/>
        </a:spcAft>
        <a:defRPr sz="3000">
          <a:solidFill>
            <a:schemeClr val="tx2"/>
          </a:solidFill>
          <a:latin typeface="Arial" charset="0"/>
        </a:defRPr>
      </a:lvl7pPr>
      <a:lvl8pPr marL="1371600" algn="l" rtl="0" eaLnBrk="1" fontAlgn="base" hangingPunct="1">
        <a:spcBef>
          <a:spcPct val="0"/>
        </a:spcBef>
        <a:spcAft>
          <a:spcPct val="0"/>
        </a:spcAft>
        <a:defRPr sz="3000">
          <a:solidFill>
            <a:schemeClr val="tx2"/>
          </a:solidFill>
          <a:latin typeface="Arial" charset="0"/>
        </a:defRPr>
      </a:lvl8pPr>
      <a:lvl9pPr marL="1828800" algn="l" rtl="0" eaLnBrk="1" fontAlgn="base" hangingPunct="1">
        <a:spcBef>
          <a:spcPct val="0"/>
        </a:spcBef>
        <a:spcAft>
          <a:spcPct val="0"/>
        </a:spcAft>
        <a:defRPr sz="3000">
          <a:solidFill>
            <a:schemeClr val="tx2"/>
          </a:solidFill>
          <a:latin typeface="Arial" charset="0"/>
        </a:defRPr>
      </a:lvl9pPr>
    </p:titleStyle>
    <p:bodyStyle>
      <a:lvl1pPr marL="342900" indent="-342900" algn="l" rtl="0" eaLnBrk="1" fontAlgn="base" hangingPunct="1">
        <a:spcBef>
          <a:spcPct val="20000"/>
        </a:spcBef>
        <a:spcAft>
          <a:spcPct val="0"/>
        </a:spcAft>
        <a:buChar char="•"/>
        <a:defRPr sz="2200">
          <a:solidFill>
            <a:srgbClr val="002060"/>
          </a:solidFill>
          <a:latin typeface="+mn-lt"/>
          <a:ea typeface="ヒラギノ角ゴ Pro W3" charset="0"/>
          <a:cs typeface="Geneva" charset="0"/>
        </a:defRPr>
      </a:lvl1pPr>
      <a:lvl2pPr marL="742950" indent="-285750" algn="l" rtl="0" eaLnBrk="1" fontAlgn="base" hangingPunct="1">
        <a:spcBef>
          <a:spcPct val="20000"/>
        </a:spcBef>
        <a:spcAft>
          <a:spcPct val="0"/>
        </a:spcAft>
        <a:buChar char="–"/>
        <a:defRPr>
          <a:solidFill>
            <a:srgbClr val="002060"/>
          </a:solidFill>
          <a:latin typeface="+mn-lt"/>
          <a:ea typeface="Geneva" charset="0"/>
          <a:cs typeface="Geneva" charset="0"/>
        </a:defRPr>
      </a:lvl2pPr>
      <a:lvl3pPr marL="1143000" indent="-228600" algn="l" rtl="0" eaLnBrk="1" fontAlgn="base" hangingPunct="1">
        <a:spcBef>
          <a:spcPct val="20000"/>
        </a:spcBef>
        <a:spcAft>
          <a:spcPct val="0"/>
        </a:spcAft>
        <a:buChar char="•"/>
        <a:defRPr sz="1600">
          <a:solidFill>
            <a:srgbClr val="002060"/>
          </a:solidFill>
          <a:latin typeface="+mn-lt"/>
          <a:ea typeface="Geneva" charset="0"/>
          <a:cs typeface="Geneva" charset="0"/>
        </a:defRPr>
      </a:lvl3pPr>
      <a:lvl4pPr marL="1600200" indent="-228600" algn="l" rtl="0" eaLnBrk="1" fontAlgn="base" hangingPunct="1">
        <a:spcBef>
          <a:spcPct val="20000"/>
        </a:spcBef>
        <a:spcAft>
          <a:spcPct val="0"/>
        </a:spcAft>
        <a:buChar char="–"/>
        <a:defRPr sz="1400">
          <a:solidFill>
            <a:srgbClr val="002060"/>
          </a:solidFill>
          <a:latin typeface="+mn-lt"/>
          <a:ea typeface="Geneva" charset="0"/>
          <a:cs typeface="Geneva" charset="0"/>
        </a:defRPr>
      </a:lvl4pPr>
      <a:lvl5pPr marL="2057400" indent="-228600" algn="l" rtl="0" eaLnBrk="1" fontAlgn="base" hangingPunct="1">
        <a:spcBef>
          <a:spcPct val="20000"/>
        </a:spcBef>
        <a:spcAft>
          <a:spcPct val="0"/>
        </a:spcAft>
        <a:buChar char="»"/>
        <a:defRPr sz="1400">
          <a:solidFill>
            <a:srgbClr val="002060"/>
          </a:solidFill>
          <a:latin typeface="+mn-lt"/>
          <a:ea typeface="Geneva" charset="0"/>
          <a:cs typeface="Geneva" charset="0"/>
        </a:defRPr>
      </a:lvl5pPr>
      <a:lvl6pPr marL="2514600" indent="-228600" algn="l" rtl="0" eaLnBrk="1" fontAlgn="base" hangingPunct="1">
        <a:spcBef>
          <a:spcPct val="20000"/>
        </a:spcBef>
        <a:spcAft>
          <a:spcPct val="0"/>
        </a:spcAft>
        <a:buChar char="»"/>
        <a:defRPr sz="1400">
          <a:solidFill>
            <a:srgbClr val="5F5F5F"/>
          </a:solidFill>
          <a:latin typeface="+mn-lt"/>
        </a:defRPr>
      </a:lvl6pPr>
      <a:lvl7pPr marL="2971800" indent="-228600" algn="l" rtl="0" eaLnBrk="1" fontAlgn="base" hangingPunct="1">
        <a:spcBef>
          <a:spcPct val="20000"/>
        </a:spcBef>
        <a:spcAft>
          <a:spcPct val="0"/>
        </a:spcAft>
        <a:buChar char="»"/>
        <a:defRPr sz="1400">
          <a:solidFill>
            <a:srgbClr val="5F5F5F"/>
          </a:solidFill>
          <a:latin typeface="+mn-lt"/>
        </a:defRPr>
      </a:lvl7pPr>
      <a:lvl8pPr marL="3429000" indent="-228600" algn="l" rtl="0" eaLnBrk="1" fontAlgn="base" hangingPunct="1">
        <a:spcBef>
          <a:spcPct val="20000"/>
        </a:spcBef>
        <a:spcAft>
          <a:spcPct val="0"/>
        </a:spcAft>
        <a:buChar char="»"/>
        <a:defRPr sz="1400">
          <a:solidFill>
            <a:srgbClr val="5F5F5F"/>
          </a:solidFill>
          <a:latin typeface="+mn-lt"/>
        </a:defRPr>
      </a:lvl8pPr>
      <a:lvl9pPr marL="3886200" indent="-228600" algn="l" rtl="0" eaLnBrk="1" fontAlgn="base" hangingPunct="1">
        <a:spcBef>
          <a:spcPct val="20000"/>
        </a:spcBef>
        <a:spcAft>
          <a:spcPct val="0"/>
        </a:spcAft>
        <a:buChar char="»"/>
        <a:defRPr sz="1400">
          <a:solidFill>
            <a:srgbClr val="5F5F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4.emf"/><Relationship Id="rId4" Type="http://schemas.openxmlformats.org/officeDocument/2006/relationships/image" Target="../media/image43.emf"/></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1523673" y="2351467"/>
            <a:ext cx="9230687" cy="1231519"/>
          </a:xfrm>
        </p:spPr>
        <p:txBody>
          <a:bodyPr/>
          <a:lstStyle/>
          <a:p>
            <a:r>
              <a:rPr lang="en-US" sz="3200">
                <a:latin typeface="+mn-lt"/>
                <a:ea typeface="DengXian" panose="02010600030101010101" pitchFamily="2" charset="-122"/>
                <a:cs typeface="Times New Roman" panose="02020603050405020304" pitchFamily="18" charset="0"/>
              </a:rPr>
              <a:t>Integrated Electro-Thermal-Mechanical Modeling for Next-Generation Transportation Infrastructure</a:t>
            </a:r>
            <a:br>
              <a:rPr lang="en-US" sz="3200" b="0"/>
            </a:br>
            <a:r>
              <a:rPr lang="en-US" sz="3200">
                <a:latin typeface="+mn-lt"/>
                <a:ea typeface="DengXian" panose="02010600030101010101" pitchFamily="2" charset="-122"/>
                <a:cs typeface="Times New Roman" panose="02020603050405020304" pitchFamily="18" charset="0"/>
              </a:rPr>
              <a:t> </a:t>
            </a:r>
            <a:endParaRPr lang="en-US" sz="2800" dirty="0"/>
          </a:p>
        </p:txBody>
      </p:sp>
      <p:sp>
        <p:nvSpPr>
          <p:cNvPr id="13314" name="Rectangle 3"/>
          <p:cNvSpPr>
            <a:spLocks noGrp="1" noChangeArrowheads="1"/>
          </p:cNvSpPr>
          <p:nvPr>
            <p:ph type="subTitle" idx="1"/>
          </p:nvPr>
        </p:nvSpPr>
        <p:spPr>
          <a:xfrm>
            <a:off x="2247484" y="3890773"/>
            <a:ext cx="7697031" cy="3278759"/>
          </a:xfrm>
        </p:spPr>
        <p:txBody>
          <a:bodyPr/>
          <a:lstStyle/>
          <a:p>
            <a:pPr eaLnBrk="1" hangingPunct="1"/>
            <a:r>
              <a:rPr lang="en-US" altLang="zh-CN" sz="2000">
                <a:cs typeface="Times New Roman" panose="02020603050405020304" pitchFamily="18" charset="0"/>
              </a:rPr>
              <a:t> </a:t>
            </a:r>
            <a:endParaRPr lang="en-US" altLang="zh-CN" sz="2000" dirty="0">
              <a:cs typeface="Times New Roman" panose="02020603050405020304" pitchFamily="18" charset="0"/>
            </a:endParaRPr>
          </a:p>
          <a:p>
            <a:pPr eaLnBrk="1" hangingPunct="1"/>
            <a:r>
              <a:rPr lang="en-US" sz="2000" b="1" dirty="0">
                <a:cs typeface="Times New Roman" panose="02020603050405020304" pitchFamily="18" charset="0"/>
              </a:rPr>
              <a:t>Xiao Chen</a:t>
            </a:r>
            <a:r>
              <a:rPr lang="en-US" sz="2000">
                <a:cs typeface="Times New Roman" panose="02020603050405020304" pitchFamily="18" charset="0"/>
              </a:rPr>
              <a:t>, Ph.D.</a:t>
            </a:r>
            <a:endParaRPr lang="en-US" sz="2000" dirty="0">
              <a:cs typeface="Times New Roman" panose="02020603050405020304" pitchFamily="18" charset="0"/>
            </a:endParaRPr>
          </a:p>
          <a:p>
            <a:pPr eaLnBrk="1" hangingPunct="1"/>
            <a:r>
              <a:rPr lang="en-US" sz="2000">
                <a:cs typeface="Times New Roman" panose="02020603050405020304" pitchFamily="18" charset="0"/>
              </a:rPr>
              <a:t>Civil and Environmental Engineering</a:t>
            </a:r>
          </a:p>
          <a:p>
            <a:pPr eaLnBrk="1" hangingPunct="1"/>
            <a:r>
              <a:rPr lang="en-US" sz="2000">
                <a:cs typeface="Times New Roman" panose="02020603050405020304" pitchFamily="18" charset="0"/>
              </a:rPr>
              <a:t>Rutgers, The State University fo New Jersey </a:t>
            </a:r>
            <a:endParaRPr lang="en-US" sz="2000" dirty="0">
              <a:cs typeface="Times New Roman" panose="02020603050405020304" pitchFamily="18" charset="0"/>
            </a:endParaRPr>
          </a:p>
        </p:txBody>
      </p:sp>
    </p:spTree>
    <p:extLst>
      <p:ext uri="{BB962C8B-B14F-4D97-AF65-F5344CB8AC3E}">
        <p14:creationId xmlns:p14="http://schemas.microsoft.com/office/powerpoint/2010/main" val="4050020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491372-9040-82DD-5378-5D3289486A05}"/>
            </a:ext>
          </a:extLst>
        </p:cNvPr>
        <p:cNvGrpSpPr/>
        <p:nvPr/>
      </p:nvGrpSpPr>
      <p:grpSpPr>
        <a:xfrm>
          <a:off x="0" y="0"/>
          <a:ext cx="0" cy="0"/>
          <a:chOff x="0" y="0"/>
          <a:chExt cx="0" cy="0"/>
        </a:xfrm>
      </p:grpSpPr>
      <p:pic>
        <p:nvPicPr>
          <p:cNvPr id="67" name="Picture 66">
            <a:extLst>
              <a:ext uri="{FF2B5EF4-FFF2-40B4-BE49-F238E27FC236}">
                <a16:creationId xmlns:a16="http://schemas.microsoft.com/office/drawing/2014/main" id="{54375782-073E-4A10-031E-E8E4D58B498E}"/>
              </a:ext>
            </a:extLst>
          </p:cNvPr>
          <p:cNvPicPr>
            <a:picLocks noChangeAspect="1"/>
          </p:cNvPicPr>
          <p:nvPr/>
        </p:nvPicPr>
        <p:blipFill>
          <a:blip r:embed="rId3"/>
          <a:stretch>
            <a:fillRect/>
          </a:stretch>
        </p:blipFill>
        <p:spPr>
          <a:xfrm>
            <a:off x="9092377" y="2926559"/>
            <a:ext cx="2375410" cy="2142390"/>
          </a:xfrm>
          <a:prstGeom prst="rect">
            <a:avLst/>
          </a:prstGeom>
        </p:spPr>
      </p:pic>
      <p:sp>
        <p:nvSpPr>
          <p:cNvPr id="2" name="Title 1">
            <a:extLst>
              <a:ext uri="{FF2B5EF4-FFF2-40B4-BE49-F238E27FC236}">
                <a16:creationId xmlns:a16="http://schemas.microsoft.com/office/drawing/2014/main" id="{E1AA44AA-F289-A066-0DF5-86477A99C04D}"/>
              </a:ext>
            </a:extLst>
          </p:cNvPr>
          <p:cNvSpPr>
            <a:spLocks noGrp="1"/>
          </p:cNvSpPr>
          <p:nvPr>
            <p:ph type="title"/>
          </p:nvPr>
        </p:nvSpPr>
        <p:spPr>
          <a:xfrm>
            <a:off x="698356" y="776009"/>
            <a:ext cx="10999614" cy="808038"/>
          </a:xfrm>
        </p:spPr>
        <p:txBody>
          <a:bodyPr/>
          <a:lstStyle/>
          <a:p>
            <a:r>
              <a:rPr lang="en-US" sz="3200">
                <a:ea typeface="DengXian" panose="02010600030101010101" pitchFamily="2" charset="-122"/>
                <a:cs typeface="Times New Roman" panose="02020603050405020304" pitchFamily="18" charset="0"/>
              </a:rPr>
              <a:t>I</a:t>
            </a:r>
            <a:r>
              <a:rPr lang="en-US" altLang="zh-CN" sz="3200">
                <a:ea typeface="DengXian" panose="02010600030101010101" pitchFamily="2" charset="-122"/>
                <a:cs typeface="Times New Roman" panose="02020603050405020304" pitchFamily="18" charset="0"/>
              </a:rPr>
              <a:t>ntegration of </a:t>
            </a:r>
            <a:r>
              <a:rPr lang="en-US" sz="3200">
                <a:ea typeface="DengXian" panose="02010600030101010101" pitchFamily="2" charset="-122"/>
                <a:cs typeface="Times New Roman" panose="02020603050405020304" pitchFamily="18" charset="0"/>
              </a:rPr>
              <a:t>Electro-Thermal-Mechanical Model</a:t>
            </a:r>
            <a:endParaRPr lang="en-US" sz="3200" kern="1200" dirty="0">
              <a:solidFill>
                <a:schemeClr val="accent2">
                  <a:lumMod val="75000"/>
                </a:schemeClr>
              </a:solidFill>
            </a:endParaRPr>
          </a:p>
        </p:txBody>
      </p:sp>
      <p:pic>
        <p:nvPicPr>
          <p:cNvPr id="20" name="Picture 19">
            <a:extLst>
              <a:ext uri="{FF2B5EF4-FFF2-40B4-BE49-F238E27FC236}">
                <a16:creationId xmlns:a16="http://schemas.microsoft.com/office/drawing/2014/main" id="{334DBC68-6EDC-DF6D-B033-D642B635E93F}"/>
              </a:ext>
            </a:extLst>
          </p:cNvPr>
          <p:cNvPicPr>
            <a:picLocks noChangeAspect="1"/>
          </p:cNvPicPr>
          <p:nvPr/>
        </p:nvPicPr>
        <p:blipFill>
          <a:blip r:embed="rId4"/>
          <a:stretch>
            <a:fillRect/>
          </a:stretch>
        </p:blipFill>
        <p:spPr>
          <a:xfrm>
            <a:off x="3574501" y="4605514"/>
            <a:ext cx="4883108" cy="268572"/>
          </a:xfrm>
          <a:prstGeom prst="rect">
            <a:avLst/>
          </a:prstGeom>
        </p:spPr>
      </p:pic>
      <p:pic>
        <p:nvPicPr>
          <p:cNvPr id="24" name="Picture 23">
            <a:extLst>
              <a:ext uri="{FF2B5EF4-FFF2-40B4-BE49-F238E27FC236}">
                <a16:creationId xmlns:a16="http://schemas.microsoft.com/office/drawing/2014/main" id="{51D90668-D934-63F7-B100-E808A636554D}"/>
              </a:ext>
            </a:extLst>
          </p:cNvPr>
          <p:cNvPicPr>
            <a:picLocks noChangeAspect="1"/>
          </p:cNvPicPr>
          <p:nvPr/>
        </p:nvPicPr>
        <p:blipFill>
          <a:blip r:embed="rId5"/>
          <a:stretch>
            <a:fillRect/>
          </a:stretch>
        </p:blipFill>
        <p:spPr>
          <a:xfrm>
            <a:off x="4855822" y="2675041"/>
            <a:ext cx="3241109" cy="2654664"/>
          </a:xfrm>
          <a:prstGeom prst="rect">
            <a:avLst/>
          </a:prstGeom>
        </p:spPr>
      </p:pic>
      <p:grpSp>
        <p:nvGrpSpPr>
          <p:cNvPr id="51" name="Group 50">
            <a:extLst>
              <a:ext uri="{FF2B5EF4-FFF2-40B4-BE49-F238E27FC236}">
                <a16:creationId xmlns:a16="http://schemas.microsoft.com/office/drawing/2014/main" id="{925A605D-8DA0-25FE-A538-AF062235D761}"/>
              </a:ext>
            </a:extLst>
          </p:cNvPr>
          <p:cNvGrpSpPr/>
          <p:nvPr/>
        </p:nvGrpSpPr>
        <p:grpSpPr>
          <a:xfrm>
            <a:off x="9942714" y="3265234"/>
            <a:ext cx="327054" cy="331391"/>
            <a:chOff x="10277397" y="2999609"/>
            <a:chExt cx="327054" cy="331391"/>
          </a:xfrm>
        </p:grpSpPr>
        <p:pic>
          <p:nvPicPr>
            <p:cNvPr id="48" name="Graphic 47">
              <a:extLst>
                <a:ext uri="{FF2B5EF4-FFF2-40B4-BE49-F238E27FC236}">
                  <a16:creationId xmlns:a16="http://schemas.microsoft.com/office/drawing/2014/main" id="{EA78F7CA-18FF-10CF-911C-8106540E062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10068722">
              <a:off x="10387104" y="2999609"/>
              <a:ext cx="217347" cy="294475"/>
            </a:xfrm>
            <a:prstGeom prst="rect">
              <a:avLst/>
            </a:prstGeom>
          </p:spPr>
        </p:pic>
        <p:pic>
          <p:nvPicPr>
            <p:cNvPr id="49" name="Graphic 48">
              <a:extLst>
                <a:ext uri="{FF2B5EF4-FFF2-40B4-BE49-F238E27FC236}">
                  <a16:creationId xmlns:a16="http://schemas.microsoft.com/office/drawing/2014/main" id="{5505A41E-5EC9-3CBC-54DE-D15DB00E901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10068722">
              <a:off x="10277397" y="3036525"/>
              <a:ext cx="217347" cy="294475"/>
            </a:xfrm>
            <a:prstGeom prst="rect">
              <a:avLst/>
            </a:prstGeom>
          </p:spPr>
        </p:pic>
        <p:cxnSp>
          <p:nvCxnSpPr>
            <p:cNvPr id="50" name="Straight Connector 49">
              <a:extLst>
                <a:ext uri="{FF2B5EF4-FFF2-40B4-BE49-F238E27FC236}">
                  <a16:creationId xmlns:a16="http://schemas.microsoft.com/office/drawing/2014/main" id="{197F17FB-BC17-82B5-66B3-65C5C3960BA2}"/>
                </a:ext>
              </a:extLst>
            </p:cNvPr>
            <p:cNvCxnSpPr>
              <a:cxnSpLocks/>
            </p:cNvCxnSpPr>
            <p:nvPr/>
          </p:nvCxnSpPr>
          <p:spPr>
            <a:xfrm flipV="1">
              <a:off x="10400992" y="3166076"/>
              <a:ext cx="136469" cy="36211"/>
            </a:xfrm>
            <a:prstGeom prst="line">
              <a:avLst/>
            </a:prstGeom>
          </p:spPr>
          <p:style>
            <a:lnRef idx="1">
              <a:schemeClr val="dk1"/>
            </a:lnRef>
            <a:fillRef idx="0">
              <a:schemeClr val="dk1"/>
            </a:fillRef>
            <a:effectRef idx="0">
              <a:schemeClr val="dk1"/>
            </a:effectRef>
            <a:fontRef idx="minor">
              <a:schemeClr val="tx1"/>
            </a:fontRef>
          </p:style>
        </p:cxnSp>
      </p:grpSp>
      <p:sp>
        <p:nvSpPr>
          <p:cNvPr id="52" name="TextBox 51">
            <a:extLst>
              <a:ext uri="{FF2B5EF4-FFF2-40B4-BE49-F238E27FC236}">
                <a16:creationId xmlns:a16="http://schemas.microsoft.com/office/drawing/2014/main" id="{CADD9211-5B69-726B-A633-B80DA081CD5E}"/>
              </a:ext>
            </a:extLst>
          </p:cNvPr>
          <p:cNvSpPr txBox="1"/>
          <p:nvPr/>
        </p:nvSpPr>
        <p:spPr>
          <a:xfrm>
            <a:off x="1330908" y="5206278"/>
            <a:ext cx="2296560" cy="369332"/>
          </a:xfrm>
          <a:prstGeom prst="rect">
            <a:avLst/>
          </a:prstGeom>
          <a:noFill/>
        </p:spPr>
        <p:txBody>
          <a:bodyPr wrap="square">
            <a:spAutoFit/>
          </a:bodyPr>
          <a:lstStyle/>
          <a:p>
            <a:r>
              <a:rPr lang="en-US" sz="1800">
                <a:solidFill>
                  <a:srgbClr val="002060"/>
                </a:solidFill>
              </a:rPr>
              <a:t>Magnetic field</a:t>
            </a:r>
          </a:p>
        </p:txBody>
      </p:sp>
      <p:sp>
        <p:nvSpPr>
          <p:cNvPr id="53" name="TextBox 52">
            <a:extLst>
              <a:ext uri="{FF2B5EF4-FFF2-40B4-BE49-F238E27FC236}">
                <a16:creationId xmlns:a16="http://schemas.microsoft.com/office/drawing/2014/main" id="{B53CB7EE-B879-8D51-2E38-2736EEE38989}"/>
              </a:ext>
            </a:extLst>
          </p:cNvPr>
          <p:cNvSpPr txBox="1"/>
          <p:nvPr/>
        </p:nvSpPr>
        <p:spPr>
          <a:xfrm>
            <a:off x="5235421" y="5206278"/>
            <a:ext cx="3599605" cy="369332"/>
          </a:xfrm>
          <a:prstGeom prst="rect">
            <a:avLst/>
          </a:prstGeom>
          <a:noFill/>
        </p:spPr>
        <p:txBody>
          <a:bodyPr wrap="square">
            <a:spAutoFit/>
          </a:bodyPr>
          <a:lstStyle/>
          <a:p>
            <a:r>
              <a:rPr lang="en-US" sz="1800">
                <a:solidFill>
                  <a:srgbClr val="002060"/>
                </a:solidFill>
              </a:rPr>
              <a:t>Temeprature field</a:t>
            </a:r>
          </a:p>
        </p:txBody>
      </p:sp>
      <p:sp>
        <p:nvSpPr>
          <p:cNvPr id="54" name="TextBox 53">
            <a:extLst>
              <a:ext uri="{FF2B5EF4-FFF2-40B4-BE49-F238E27FC236}">
                <a16:creationId xmlns:a16="http://schemas.microsoft.com/office/drawing/2014/main" id="{4CDC5E34-FE58-E80C-69AD-0EF8152C6821}"/>
              </a:ext>
            </a:extLst>
          </p:cNvPr>
          <p:cNvSpPr txBox="1"/>
          <p:nvPr/>
        </p:nvSpPr>
        <p:spPr>
          <a:xfrm>
            <a:off x="1014314" y="2513417"/>
            <a:ext cx="2611282" cy="369332"/>
          </a:xfrm>
          <a:prstGeom prst="rect">
            <a:avLst/>
          </a:prstGeom>
          <a:noFill/>
        </p:spPr>
        <p:txBody>
          <a:bodyPr wrap="square">
            <a:spAutoFit/>
          </a:bodyPr>
          <a:lstStyle/>
          <a:p>
            <a:r>
              <a:rPr lang="en-US" sz="1800">
                <a:solidFill>
                  <a:srgbClr val="002060"/>
                </a:solidFill>
              </a:rPr>
              <a:t>Electromagnetic model</a:t>
            </a:r>
          </a:p>
        </p:txBody>
      </p:sp>
      <p:sp>
        <p:nvSpPr>
          <p:cNvPr id="55" name="TextBox 54">
            <a:extLst>
              <a:ext uri="{FF2B5EF4-FFF2-40B4-BE49-F238E27FC236}">
                <a16:creationId xmlns:a16="http://schemas.microsoft.com/office/drawing/2014/main" id="{29558D81-8DFE-F167-F7BD-B11C8E2E3113}"/>
              </a:ext>
            </a:extLst>
          </p:cNvPr>
          <p:cNvSpPr txBox="1"/>
          <p:nvPr/>
        </p:nvSpPr>
        <p:spPr>
          <a:xfrm>
            <a:off x="5412624" y="2509090"/>
            <a:ext cx="2611282" cy="369332"/>
          </a:xfrm>
          <a:prstGeom prst="rect">
            <a:avLst/>
          </a:prstGeom>
          <a:noFill/>
        </p:spPr>
        <p:txBody>
          <a:bodyPr wrap="square">
            <a:spAutoFit/>
          </a:bodyPr>
          <a:lstStyle/>
          <a:p>
            <a:r>
              <a:rPr lang="en-US" sz="1800">
                <a:solidFill>
                  <a:srgbClr val="002060"/>
                </a:solidFill>
              </a:rPr>
              <a:t>Thermal model</a:t>
            </a:r>
          </a:p>
        </p:txBody>
      </p:sp>
      <p:sp>
        <p:nvSpPr>
          <p:cNvPr id="57" name="TextBox 56">
            <a:extLst>
              <a:ext uri="{FF2B5EF4-FFF2-40B4-BE49-F238E27FC236}">
                <a16:creationId xmlns:a16="http://schemas.microsoft.com/office/drawing/2014/main" id="{7B573725-2153-6CAC-16D3-6CB1E6F7D030}"/>
              </a:ext>
            </a:extLst>
          </p:cNvPr>
          <p:cNvSpPr txBox="1"/>
          <p:nvPr/>
        </p:nvSpPr>
        <p:spPr>
          <a:xfrm>
            <a:off x="9002270" y="2505813"/>
            <a:ext cx="2611282" cy="369332"/>
          </a:xfrm>
          <a:prstGeom prst="rect">
            <a:avLst/>
          </a:prstGeom>
          <a:noFill/>
        </p:spPr>
        <p:txBody>
          <a:bodyPr wrap="square">
            <a:spAutoFit/>
          </a:bodyPr>
          <a:lstStyle/>
          <a:p>
            <a:r>
              <a:rPr lang="en-US" sz="1800">
                <a:solidFill>
                  <a:srgbClr val="002060"/>
                </a:solidFill>
              </a:rPr>
              <a:t>Mechanistic model</a:t>
            </a:r>
          </a:p>
        </p:txBody>
      </p:sp>
      <p:sp>
        <p:nvSpPr>
          <p:cNvPr id="60" name="TextBox 59">
            <a:extLst>
              <a:ext uri="{FF2B5EF4-FFF2-40B4-BE49-F238E27FC236}">
                <a16:creationId xmlns:a16="http://schemas.microsoft.com/office/drawing/2014/main" id="{E61FE618-9E30-7C11-8CE4-8D666E930EE4}"/>
              </a:ext>
            </a:extLst>
          </p:cNvPr>
          <p:cNvSpPr txBox="1"/>
          <p:nvPr/>
        </p:nvSpPr>
        <p:spPr>
          <a:xfrm>
            <a:off x="9214625" y="5240249"/>
            <a:ext cx="2372685" cy="369332"/>
          </a:xfrm>
          <a:prstGeom prst="rect">
            <a:avLst/>
          </a:prstGeom>
          <a:noFill/>
        </p:spPr>
        <p:txBody>
          <a:bodyPr wrap="square">
            <a:spAutoFit/>
          </a:bodyPr>
          <a:lstStyle/>
          <a:p>
            <a:r>
              <a:rPr lang="en-US" sz="1800">
                <a:solidFill>
                  <a:srgbClr val="002060"/>
                </a:solidFill>
              </a:rPr>
              <a:t>Structural responses</a:t>
            </a:r>
          </a:p>
        </p:txBody>
      </p:sp>
      <p:sp>
        <p:nvSpPr>
          <p:cNvPr id="61" name="Arrow: Right 60">
            <a:extLst>
              <a:ext uri="{FF2B5EF4-FFF2-40B4-BE49-F238E27FC236}">
                <a16:creationId xmlns:a16="http://schemas.microsoft.com/office/drawing/2014/main" id="{F70E74D9-E571-3BEF-EE83-65EB8370EF95}"/>
              </a:ext>
            </a:extLst>
          </p:cNvPr>
          <p:cNvSpPr/>
          <p:nvPr/>
        </p:nvSpPr>
        <p:spPr>
          <a:xfrm>
            <a:off x="4235477" y="2563022"/>
            <a:ext cx="427937" cy="224038"/>
          </a:xfrm>
          <a:prstGeom prst="rightArrow">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Arrow: Right 62">
            <a:extLst>
              <a:ext uri="{FF2B5EF4-FFF2-40B4-BE49-F238E27FC236}">
                <a16:creationId xmlns:a16="http://schemas.microsoft.com/office/drawing/2014/main" id="{67659401-79CD-0E3C-00D6-2DD05E817A0B}"/>
              </a:ext>
            </a:extLst>
          </p:cNvPr>
          <p:cNvSpPr/>
          <p:nvPr/>
        </p:nvSpPr>
        <p:spPr>
          <a:xfrm>
            <a:off x="7919475" y="2605048"/>
            <a:ext cx="427937" cy="224038"/>
          </a:xfrm>
          <a:prstGeom prst="rightArrow">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68DF09BB-A7E0-E685-191F-3D2D1A30A2AD}"/>
              </a:ext>
            </a:extLst>
          </p:cNvPr>
          <p:cNvSpPr txBox="1"/>
          <p:nvPr/>
        </p:nvSpPr>
        <p:spPr>
          <a:xfrm>
            <a:off x="6918439" y="2182700"/>
            <a:ext cx="3709353" cy="338554"/>
          </a:xfrm>
          <a:prstGeom prst="rect">
            <a:avLst/>
          </a:prstGeom>
          <a:noFill/>
        </p:spPr>
        <p:txBody>
          <a:bodyPr wrap="square">
            <a:spAutoFit/>
          </a:bodyPr>
          <a:lstStyle/>
          <a:p>
            <a:r>
              <a:rPr lang="en-US" sz="1600" i="1"/>
              <a:t>Viscoelastic property change</a:t>
            </a:r>
          </a:p>
        </p:txBody>
      </p:sp>
      <p:pic>
        <p:nvPicPr>
          <p:cNvPr id="5" name="Picture 4">
            <a:extLst>
              <a:ext uri="{FF2B5EF4-FFF2-40B4-BE49-F238E27FC236}">
                <a16:creationId xmlns:a16="http://schemas.microsoft.com/office/drawing/2014/main" id="{D991798F-64E8-8FE7-374B-391582B9AF5B}"/>
              </a:ext>
            </a:extLst>
          </p:cNvPr>
          <p:cNvPicPr>
            <a:picLocks noChangeAspect="1"/>
          </p:cNvPicPr>
          <p:nvPr/>
        </p:nvPicPr>
        <p:blipFill>
          <a:blip r:embed="rId8"/>
          <a:stretch>
            <a:fillRect/>
          </a:stretch>
        </p:blipFill>
        <p:spPr>
          <a:xfrm>
            <a:off x="409581" y="3060667"/>
            <a:ext cx="4253148" cy="1960519"/>
          </a:xfrm>
          <a:prstGeom prst="rect">
            <a:avLst/>
          </a:prstGeom>
        </p:spPr>
      </p:pic>
      <p:sp>
        <p:nvSpPr>
          <p:cNvPr id="6" name="TextBox 5">
            <a:extLst>
              <a:ext uri="{FF2B5EF4-FFF2-40B4-BE49-F238E27FC236}">
                <a16:creationId xmlns:a16="http://schemas.microsoft.com/office/drawing/2014/main" id="{A5BA8DC7-FA23-E426-2F68-36CA687236B9}"/>
              </a:ext>
            </a:extLst>
          </p:cNvPr>
          <p:cNvSpPr txBox="1"/>
          <p:nvPr/>
        </p:nvSpPr>
        <p:spPr>
          <a:xfrm>
            <a:off x="3650524" y="2174863"/>
            <a:ext cx="3709353" cy="338554"/>
          </a:xfrm>
          <a:prstGeom prst="rect">
            <a:avLst/>
          </a:prstGeom>
          <a:noFill/>
        </p:spPr>
        <p:txBody>
          <a:bodyPr wrap="square">
            <a:spAutoFit/>
          </a:bodyPr>
          <a:lstStyle/>
          <a:p>
            <a:r>
              <a:rPr lang="en-US" sz="1600" i="1"/>
              <a:t>Heat generation</a:t>
            </a:r>
          </a:p>
        </p:txBody>
      </p:sp>
    </p:spTree>
    <p:extLst>
      <p:ext uri="{BB962C8B-B14F-4D97-AF65-F5344CB8AC3E}">
        <p14:creationId xmlns:p14="http://schemas.microsoft.com/office/powerpoint/2010/main" val="2560768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6A6AE8-3FA8-6FA8-14A3-7CE64B4518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DEF878-DFF2-1D18-39E9-7442736C55CC}"/>
              </a:ext>
            </a:extLst>
          </p:cNvPr>
          <p:cNvSpPr>
            <a:spLocks noGrp="1"/>
          </p:cNvSpPr>
          <p:nvPr>
            <p:ph type="title"/>
          </p:nvPr>
        </p:nvSpPr>
        <p:spPr>
          <a:xfrm>
            <a:off x="1893426" y="555957"/>
            <a:ext cx="9150494" cy="808038"/>
          </a:xfrm>
        </p:spPr>
        <p:txBody>
          <a:bodyPr/>
          <a:lstStyle/>
          <a:p>
            <a:r>
              <a:rPr lang="en-US" sz="3200" kern="1200">
                <a:solidFill>
                  <a:schemeClr val="accent2">
                    <a:lumMod val="75000"/>
                  </a:schemeClr>
                </a:solidFill>
              </a:rPr>
              <a:t>Results (1)</a:t>
            </a:r>
            <a:endParaRPr lang="en-US" sz="3200" kern="1200" dirty="0">
              <a:solidFill>
                <a:schemeClr val="accent2">
                  <a:lumMod val="75000"/>
                </a:schemeClr>
              </a:solidFill>
            </a:endParaRPr>
          </a:p>
        </p:txBody>
      </p:sp>
      <p:pic>
        <p:nvPicPr>
          <p:cNvPr id="7" name="Picture 6">
            <a:extLst>
              <a:ext uri="{FF2B5EF4-FFF2-40B4-BE49-F238E27FC236}">
                <a16:creationId xmlns:a16="http://schemas.microsoft.com/office/drawing/2014/main" id="{F2DE5F65-83D2-5D73-65C7-3D47620C1663}"/>
              </a:ext>
            </a:extLst>
          </p:cNvPr>
          <p:cNvPicPr>
            <a:picLocks noChangeAspect="1"/>
          </p:cNvPicPr>
          <p:nvPr/>
        </p:nvPicPr>
        <p:blipFill>
          <a:blip r:embed="rId3"/>
          <a:stretch>
            <a:fillRect/>
          </a:stretch>
        </p:blipFill>
        <p:spPr>
          <a:xfrm>
            <a:off x="631987" y="3048372"/>
            <a:ext cx="3494473" cy="2585050"/>
          </a:xfrm>
          <a:prstGeom prst="rect">
            <a:avLst/>
          </a:prstGeom>
        </p:spPr>
      </p:pic>
      <p:pic>
        <p:nvPicPr>
          <p:cNvPr id="11" name="Picture 10">
            <a:extLst>
              <a:ext uri="{FF2B5EF4-FFF2-40B4-BE49-F238E27FC236}">
                <a16:creationId xmlns:a16="http://schemas.microsoft.com/office/drawing/2014/main" id="{E9A9BF1B-9C10-BD72-C2F6-64022606D8CA}"/>
              </a:ext>
            </a:extLst>
          </p:cNvPr>
          <p:cNvPicPr>
            <a:picLocks noChangeAspect="1"/>
          </p:cNvPicPr>
          <p:nvPr/>
        </p:nvPicPr>
        <p:blipFill>
          <a:blip r:embed="rId4"/>
          <a:stretch>
            <a:fillRect/>
          </a:stretch>
        </p:blipFill>
        <p:spPr>
          <a:xfrm>
            <a:off x="4327310" y="2900251"/>
            <a:ext cx="7516220" cy="2733171"/>
          </a:xfrm>
          <a:prstGeom prst="rect">
            <a:avLst/>
          </a:prstGeom>
        </p:spPr>
      </p:pic>
      <p:sp>
        <p:nvSpPr>
          <p:cNvPr id="3" name="TextBox 2">
            <a:extLst>
              <a:ext uri="{FF2B5EF4-FFF2-40B4-BE49-F238E27FC236}">
                <a16:creationId xmlns:a16="http://schemas.microsoft.com/office/drawing/2014/main" id="{8ABEC901-1F19-893E-5BE8-451BD52BFE04}"/>
              </a:ext>
            </a:extLst>
          </p:cNvPr>
          <p:cNvSpPr txBox="1"/>
          <p:nvPr/>
        </p:nvSpPr>
        <p:spPr>
          <a:xfrm>
            <a:off x="234968" y="1224578"/>
            <a:ext cx="11181062" cy="1606594"/>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Power loss analysis from electromagnetic modeling</a:t>
            </a:r>
          </a:p>
          <a:p>
            <a:pPr marL="800100" lvl="1" indent="-342900">
              <a:spcBef>
                <a:spcPct val="20000"/>
              </a:spcBef>
              <a:buFont typeface="Wingdings" panose="05000000000000000000" pitchFamily="2" charset="2"/>
              <a:buChar char="Ø"/>
            </a:pPr>
            <a:r>
              <a:rPr lang="en-US" sz="2000">
                <a:solidFill>
                  <a:srgbClr val="002060"/>
                </a:solidFill>
                <a:latin typeface="+mn-lt"/>
              </a:rPr>
              <a:t>Various embedment depths</a:t>
            </a:r>
          </a:p>
          <a:p>
            <a:pPr marL="800100" lvl="1" indent="-342900">
              <a:spcBef>
                <a:spcPct val="20000"/>
              </a:spcBef>
              <a:buFont typeface="Wingdings" panose="05000000000000000000" pitchFamily="2" charset="2"/>
              <a:buChar char="Ø"/>
            </a:pPr>
            <a:r>
              <a:rPr lang="en-US" sz="2000">
                <a:solidFill>
                  <a:srgbClr val="002060"/>
                </a:solidFill>
                <a:latin typeface="+mn-lt"/>
              </a:rPr>
              <a:t>Various alignments</a:t>
            </a:r>
          </a:p>
          <a:p>
            <a:pPr marL="800100" lvl="1" indent="-342900">
              <a:spcBef>
                <a:spcPct val="20000"/>
              </a:spcBef>
              <a:buChar char="•"/>
            </a:pPr>
            <a:endParaRPr lang="en-US" sz="2200">
              <a:solidFill>
                <a:srgbClr val="002060"/>
              </a:solidFill>
              <a:latin typeface="+mn-lt"/>
            </a:endParaRPr>
          </a:p>
        </p:txBody>
      </p:sp>
    </p:spTree>
    <p:extLst>
      <p:ext uri="{BB962C8B-B14F-4D97-AF65-F5344CB8AC3E}">
        <p14:creationId xmlns:p14="http://schemas.microsoft.com/office/powerpoint/2010/main" val="3106065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DD1604-B3BC-E404-7458-BFB8D73177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188B57-C0D6-A382-0DE9-0CB8FB24932E}"/>
              </a:ext>
            </a:extLst>
          </p:cNvPr>
          <p:cNvSpPr>
            <a:spLocks noGrp="1"/>
          </p:cNvSpPr>
          <p:nvPr>
            <p:ph type="title"/>
          </p:nvPr>
        </p:nvSpPr>
        <p:spPr>
          <a:xfrm>
            <a:off x="1893426" y="555957"/>
            <a:ext cx="9150494" cy="808038"/>
          </a:xfrm>
        </p:spPr>
        <p:txBody>
          <a:bodyPr/>
          <a:lstStyle/>
          <a:p>
            <a:r>
              <a:rPr lang="en-US" sz="3200" kern="1200">
                <a:solidFill>
                  <a:schemeClr val="accent2">
                    <a:lumMod val="75000"/>
                  </a:schemeClr>
                </a:solidFill>
              </a:rPr>
              <a:t>Results (2)</a:t>
            </a:r>
            <a:endParaRPr lang="en-US" sz="3200" kern="1200" dirty="0">
              <a:solidFill>
                <a:schemeClr val="accent2">
                  <a:lumMod val="75000"/>
                </a:schemeClr>
              </a:solidFill>
            </a:endParaRPr>
          </a:p>
        </p:txBody>
      </p:sp>
      <p:pic>
        <p:nvPicPr>
          <p:cNvPr id="4" name="Picture 3">
            <a:extLst>
              <a:ext uri="{FF2B5EF4-FFF2-40B4-BE49-F238E27FC236}">
                <a16:creationId xmlns:a16="http://schemas.microsoft.com/office/drawing/2014/main" id="{0314CC48-DB4D-BDEE-D33C-2F116EE4EDFE}"/>
              </a:ext>
            </a:extLst>
          </p:cNvPr>
          <p:cNvPicPr>
            <a:picLocks noChangeAspect="1"/>
          </p:cNvPicPr>
          <p:nvPr/>
        </p:nvPicPr>
        <p:blipFill>
          <a:blip r:embed="rId3"/>
          <a:stretch>
            <a:fillRect/>
          </a:stretch>
        </p:blipFill>
        <p:spPr>
          <a:xfrm>
            <a:off x="872490" y="2901427"/>
            <a:ext cx="3305386" cy="3091756"/>
          </a:xfrm>
          <a:prstGeom prst="rect">
            <a:avLst/>
          </a:prstGeom>
        </p:spPr>
      </p:pic>
      <p:pic>
        <p:nvPicPr>
          <p:cNvPr id="8" name="Picture 7">
            <a:extLst>
              <a:ext uri="{FF2B5EF4-FFF2-40B4-BE49-F238E27FC236}">
                <a16:creationId xmlns:a16="http://schemas.microsoft.com/office/drawing/2014/main" id="{49B3855F-CDB9-8AC2-9D73-0480BBC32EBA}"/>
              </a:ext>
            </a:extLst>
          </p:cNvPr>
          <p:cNvPicPr>
            <a:picLocks noChangeAspect="1"/>
          </p:cNvPicPr>
          <p:nvPr/>
        </p:nvPicPr>
        <p:blipFill>
          <a:blip r:embed="rId4"/>
          <a:stretch>
            <a:fillRect/>
          </a:stretch>
        </p:blipFill>
        <p:spPr>
          <a:xfrm>
            <a:off x="5036113" y="3264791"/>
            <a:ext cx="3281680" cy="2413000"/>
          </a:xfrm>
          <a:prstGeom prst="rect">
            <a:avLst/>
          </a:prstGeom>
        </p:spPr>
      </p:pic>
      <p:pic>
        <p:nvPicPr>
          <p:cNvPr id="12" name="Picture 11">
            <a:extLst>
              <a:ext uri="{FF2B5EF4-FFF2-40B4-BE49-F238E27FC236}">
                <a16:creationId xmlns:a16="http://schemas.microsoft.com/office/drawing/2014/main" id="{4E7BBD4A-E001-8792-DB12-CAF989BBBFBD}"/>
              </a:ext>
            </a:extLst>
          </p:cNvPr>
          <p:cNvPicPr>
            <a:picLocks noChangeAspect="1"/>
          </p:cNvPicPr>
          <p:nvPr/>
        </p:nvPicPr>
        <p:blipFill>
          <a:blip r:embed="rId5"/>
          <a:stretch>
            <a:fillRect/>
          </a:stretch>
        </p:blipFill>
        <p:spPr>
          <a:xfrm>
            <a:off x="8671427" y="3165526"/>
            <a:ext cx="3305386" cy="2479040"/>
          </a:xfrm>
          <a:prstGeom prst="rect">
            <a:avLst/>
          </a:prstGeom>
        </p:spPr>
      </p:pic>
      <p:sp>
        <p:nvSpPr>
          <p:cNvPr id="3" name="TextBox 2">
            <a:extLst>
              <a:ext uri="{FF2B5EF4-FFF2-40B4-BE49-F238E27FC236}">
                <a16:creationId xmlns:a16="http://schemas.microsoft.com/office/drawing/2014/main" id="{3D605D5B-4BC4-51DD-D8E8-9EFCD0071BB7}"/>
              </a:ext>
            </a:extLst>
          </p:cNvPr>
          <p:cNvSpPr txBox="1"/>
          <p:nvPr/>
        </p:nvSpPr>
        <p:spPr>
          <a:xfrm>
            <a:off x="234968" y="1234410"/>
            <a:ext cx="11181062" cy="1606594"/>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Temeprature distribution analysis from thermal modeling</a:t>
            </a:r>
          </a:p>
          <a:p>
            <a:pPr marL="800100" lvl="1" indent="-342900">
              <a:spcBef>
                <a:spcPct val="20000"/>
              </a:spcBef>
              <a:buFont typeface="Wingdings" panose="05000000000000000000" pitchFamily="2" charset="2"/>
              <a:buChar char="Ø"/>
            </a:pPr>
            <a:r>
              <a:rPr lang="en-US" sz="2000">
                <a:solidFill>
                  <a:srgbClr val="002060"/>
                </a:solidFill>
              </a:rPr>
              <a:t>Speed of 80km/h, headway distance of 30m and power loss of 15kW</a:t>
            </a:r>
            <a:endParaRPr lang="en-US" sz="2000">
              <a:solidFill>
                <a:srgbClr val="002060"/>
              </a:solidFill>
              <a:latin typeface="+mn-lt"/>
            </a:endParaRPr>
          </a:p>
          <a:p>
            <a:pPr marL="800100" lvl="1" indent="-342900">
              <a:spcBef>
                <a:spcPct val="20000"/>
              </a:spcBef>
              <a:buFont typeface="Wingdings" panose="05000000000000000000" pitchFamily="2" charset="2"/>
              <a:buChar char="Ø"/>
            </a:pPr>
            <a:r>
              <a:rPr lang="en-US" sz="2000">
                <a:solidFill>
                  <a:srgbClr val="002060"/>
                </a:solidFill>
                <a:latin typeface="+mn-lt"/>
              </a:rPr>
              <a:t>Summer condition</a:t>
            </a:r>
          </a:p>
          <a:p>
            <a:pPr marL="800100" lvl="1" indent="-342900">
              <a:spcBef>
                <a:spcPct val="20000"/>
              </a:spcBef>
              <a:buChar char="•"/>
            </a:pPr>
            <a:endParaRPr lang="en-US" sz="2200">
              <a:solidFill>
                <a:srgbClr val="002060"/>
              </a:solidFill>
              <a:latin typeface="+mn-lt"/>
            </a:endParaRPr>
          </a:p>
        </p:txBody>
      </p:sp>
      <p:sp>
        <p:nvSpPr>
          <p:cNvPr id="6" name="TextBox 5">
            <a:extLst>
              <a:ext uri="{FF2B5EF4-FFF2-40B4-BE49-F238E27FC236}">
                <a16:creationId xmlns:a16="http://schemas.microsoft.com/office/drawing/2014/main" id="{0B5047C0-C323-D67C-D5F9-EC29D3D6C539}"/>
              </a:ext>
            </a:extLst>
          </p:cNvPr>
          <p:cNvSpPr txBox="1"/>
          <p:nvPr/>
        </p:nvSpPr>
        <p:spPr>
          <a:xfrm>
            <a:off x="1006987" y="6314640"/>
            <a:ext cx="4503331" cy="369332"/>
          </a:xfrm>
          <a:prstGeom prst="rect">
            <a:avLst/>
          </a:prstGeom>
          <a:noFill/>
        </p:spPr>
        <p:txBody>
          <a:bodyPr wrap="square">
            <a:spAutoFit/>
          </a:bodyPr>
          <a:lstStyle/>
          <a:p>
            <a:r>
              <a:rPr lang="en-US" sz="1800">
                <a:solidFill>
                  <a:srgbClr val="002060"/>
                </a:solidFill>
              </a:rPr>
              <a:t>Temperature profiles after peak-hour</a:t>
            </a:r>
          </a:p>
        </p:txBody>
      </p:sp>
      <p:sp>
        <p:nvSpPr>
          <p:cNvPr id="9" name="TextBox 8">
            <a:extLst>
              <a:ext uri="{FF2B5EF4-FFF2-40B4-BE49-F238E27FC236}">
                <a16:creationId xmlns:a16="http://schemas.microsoft.com/office/drawing/2014/main" id="{E4439F7E-140F-4A89-0914-E74490E7D2B3}"/>
              </a:ext>
            </a:extLst>
          </p:cNvPr>
          <p:cNvSpPr txBox="1"/>
          <p:nvPr/>
        </p:nvSpPr>
        <p:spPr>
          <a:xfrm>
            <a:off x="7233920" y="6307800"/>
            <a:ext cx="4672945" cy="369332"/>
          </a:xfrm>
          <a:prstGeom prst="rect">
            <a:avLst/>
          </a:prstGeom>
          <a:noFill/>
        </p:spPr>
        <p:txBody>
          <a:bodyPr wrap="square">
            <a:spAutoFit/>
          </a:bodyPr>
          <a:lstStyle/>
          <a:p>
            <a:r>
              <a:rPr lang="en-US" sz="1800">
                <a:solidFill>
                  <a:srgbClr val="002060"/>
                </a:solidFill>
              </a:rPr>
              <a:t>Temperature profiles with time</a:t>
            </a:r>
          </a:p>
        </p:txBody>
      </p:sp>
      <p:sp>
        <p:nvSpPr>
          <p:cNvPr id="10" name="TextBox 9">
            <a:extLst>
              <a:ext uri="{FF2B5EF4-FFF2-40B4-BE49-F238E27FC236}">
                <a16:creationId xmlns:a16="http://schemas.microsoft.com/office/drawing/2014/main" id="{22970D12-98D8-C697-8DA3-BC09A0E7DFBF}"/>
              </a:ext>
            </a:extLst>
          </p:cNvPr>
          <p:cNvSpPr txBox="1"/>
          <p:nvPr/>
        </p:nvSpPr>
        <p:spPr>
          <a:xfrm>
            <a:off x="779073" y="5993183"/>
            <a:ext cx="6096000" cy="307777"/>
          </a:xfrm>
          <a:prstGeom prst="rect">
            <a:avLst/>
          </a:prstGeom>
          <a:noFill/>
        </p:spPr>
        <p:txBody>
          <a:bodyPr wrap="square">
            <a:spAutoFit/>
          </a:bodyPr>
          <a:lstStyle/>
          <a:p>
            <a:r>
              <a:rPr lang="en-US" sz="1400">
                <a:solidFill>
                  <a:srgbClr val="002060"/>
                </a:solidFill>
              </a:rPr>
              <a:t>5cm deep embedment</a:t>
            </a:r>
          </a:p>
        </p:txBody>
      </p:sp>
      <p:sp>
        <p:nvSpPr>
          <p:cNvPr id="11" name="TextBox 10">
            <a:extLst>
              <a:ext uri="{FF2B5EF4-FFF2-40B4-BE49-F238E27FC236}">
                <a16:creationId xmlns:a16="http://schemas.microsoft.com/office/drawing/2014/main" id="{F95134F8-128F-47CE-0037-EC0EE0CEC462}"/>
              </a:ext>
            </a:extLst>
          </p:cNvPr>
          <p:cNvSpPr txBox="1"/>
          <p:nvPr/>
        </p:nvSpPr>
        <p:spPr>
          <a:xfrm>
            <a:off x="2772198" y="6000023"/>
            <a:ext cx="6096000" cy="307777"/>
          </a:xfrm>
          <a:prstGeom prst="rect">
            <a:avLst/>
          </a:prstGeom>
          <a:noFill/>
        </p:spPr>
        <p:txBody>
          <a:bodyPr wrap="square">
            <a:spAutoFit/>
          </a:bodyPr>
          <a:lstStyle/>
          <a:p>
            <a:r>
              <a:rPr lang="en-US" sz="1400">
                <a:solidFill>
                  <a:srgbClr val="002060"/>
                </a:solidFill>
              </a:rPr>
              <a:t>13cm deep embedment</a:t>
            </a:r>
          </a:p>
        </p:txBody>
      </p:sp>
      <p:sp>
        <p:nvSpPr>
          <p:cNvPr id="13" name="TextBox 12">
            <a:extLst>
              <a:ext uri="{FF2B5EF4-FFF2-40B4-BE49-F238E27FC236}">
                <a16:creationId xmlns:a16="http://schemas.microsoft.com/office/drawing/2014/main" id="{94E61617-0D59-19E5-D6C0-E901B7B691DA}"/>
              </a:ext>
            </a:extLst>
          </p:cNvPr>
          <p:cNvSpPr txBox="1"/>
          <p:nvPr/>
        </p:nvSpPr>
        <p:spPr>
          <a:xfrm>
            <a:off x="6007875" y="5763756"/>
            <a:ext cx="6096000" cy="307777"/>
          </a:xfrm>
          <a:prstGeom prst="rect">
            <a:avLst/>
          </a:prstGeom>
          <a:noFill/>
        </p:spPr>
        <p:txBody>
          <a:bodyPr wrap="square">
            <a:spAutoFit/>
          </a:bodyPr>
          <a:lstStyle/>
          <a:p>
            <a:r>
              <a:rPr lang="en-US" sz="1400">
                <a:solidFill>
                  <a:srgbClr val="002060"/>
                </a:solidFill>
              </a:rPr>
              <a:t>5cm deep embedment</a:t>
            </a:r>
          </a:p>
        </p:txBody>
      </p:sp>
      <p:sp>
        <p:nvSpPr>
          <p:cNvPr id="14" name="TextBox 13">
            <a:extLst>
              <a:ext uri="{FF2B5EF4-FFF2-40B4-BE49-F238E27FC236}">
                <a16:creationId xmlns:a16="http://schemas.microsoft.com/office/drawing/2014/main" id="{1634E49E-5380-5A27-26BB-6E75A03C17A8}"/>
              </a:ext>
            </a:extLst>
          </p:cNvPr>
          <p:cNvSpPr txBox="1"/>
          <p:nvPr/>
        </p:nvSpPr>
        <p:spPr>
          <a:xfrm>
            <a:off x="9489440" y="5730531"/>
            <a:ext cx="2309270" cy="307777"/>
          </a:xfrm>
          <a:prstGeom prst="rect">
            <a:avLst/>
          </a:prstGeom>
          <a:noFill/>
        </p:spPr>
        <p:txBody>
          <a:bodyPr wrap="square">
            <a:spAutoFit/>
          </a:bodyPr>
          <a:lstStyle/>
          <a:p>
            <a:r>
              <a:rPr lang="en-US" sz="1400">
                <a:solidFill>
                  <a:srgbClr val="002060"/>
                </a:solidFill>
              </a:rPr>
              <a:t>13cm deep embedment</a:t>
            </a:r>
          </a:p>
        </p:txBody>
      </p:sp>
    </p:spTree>
    <p:extLst>
      <p:ext uri="{BB962C8B-B14F-4D97-AF65-F5344CB8AC3E}">
        <p14:creationId xmlns:p14="http://schemas.microsoft.com/office/powerpoint/2010/main" val="3886840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16B7B-5FB3-14B9-FA37-4FFE0C7315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623ED4-DF53-8B00-2B3F-595BD0DCCD00}"/>
              </a:ext>
            </a:extLst>
          </p:cNvPr>
          <p:cNvSpPr>
            <a:spLocks noGrp="1"/>
          </p:cNvSpPr>
          <p:nvPr>
            <p:ph type="title"/>
          </p:nvPr>
        </p:nvSpPr>
        <p:spPr>
          <a:xfrm>
            <a:off x="1893426" y="555957"/>
            <a:ext cx="9150494" cy="808038"/>
          </a:xfrm>
        </p:spPr>
        <p:txBody>
          <a:bodyPr/>
          <a:lstStyle/>
          <a:p>
            <a:r>
              <a:rPr lang="en-US" sz="3200" kern="1200">
                <a:solidFill>
                  <a:schemeClr val="accent2">
                    <a:lumMod val="75000"/>
                  </a:schemeClr>
                </a:solidFill>
              </a:rPr>
              <a:t>Results (3)</a:t>
            </a:r>
            <a:endParaRPr lang="en-US" sz="3200" kern="1200" dirty="0">
              <a:solidFill>
                <a:schemeClr val="accent2">
                  <a:lumMod val="75000"/>
                </a:schemeClr>
              </a:solidFill>
            </a:endParaRPr>
          </a:p>
        </p:txBody>
      </p:sp>
      <p:pic>
        <p:nvPicPr>
          <p:cNvPr id="9" name="Picture 8">
            <a:extLst>
              <a:ext uri="{FF2B5EF4-FFF2-40B4-BE49-F238E27FC236}">
                <a16:creationId xmlns:a16="http://schemas.microsoft.com/office/drawing/2014/main" id="{BF9C1DBA-9CFF-8C89-84FC-0B3837A8800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5328" y="2036898"/>
            <a:ext cx="4900702" cy="3960412"/>
          </a:xfrm>
          <a:prstGeom prst="rect">
            <a:avLst/>
          </a:prstGeom>
          <a:noFill/>
        </p:spPr>
      </p:pic>
      <p:sp>
        <p:nvSpPr>
          <p:cNvPr id="4" name="TextBox 3">
            <a:extLst>
              <a:ext uri="{FF2B5EF4-FFF2-40B4-BE49-F238E27FC236}">
                <a16:creationId xmlns:a16="http://schemas.microsoft.com/office/drawing/2014/main" id="{DAD56E2D-F1A6-E82C-1E8D-5C662F7B956C}"/>
              </a:ext>
            </a:extLst>
          </p:cNvPr>
          <p:cNvSpPr txBox="1"/>
          <p:nvPr/>
        </p:nvSpPr>
        <p:spPr>
          <a:xfrm>
            <a:off x="234968" y="1224578"/>
            <a:ext cx="11181062" cy="1975926"/>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Structure response analysis from mechanistic modeling</a:t>
            </a:r>
          </a:p>
          <a:p>
            <a:pPr marL="800100" lvl="1" indent="-342900">
              <a:spcBef>
                <a:spcPct val="20000"/>
              </a:spcBef>
              <a:buFont typeface="Wingdings" panose="05000000000000000000" pitchFamily="2" charset="2"/>
              <a:buChar char="Ø"/>
            </a:pPr>
            <a:r>
              <a:rPr lang="en-US" sz="2000">
                <a:solidFill>
                  <a:srgbClr val="002060"/>
                </a:solidFill>
                <a:latin typeface="+mn-lt"/>
              </a:rPr>
              <a:t>Various lateral wandering</a:t>
            </a:r>
          </a:p>
          <a:p>
            <a:pPr marL="800100" lvl="1" indent="-342900">
              <a:spcBef>
                <a:spcPct val="20000"/>
              </a:spcBef>
              <a:buFont typeface="Wingdings" panose="05000000000000000000" pitchFamily="2" charset="2"/>
              <a:buChar char="Ø"/>
            </a:pPr>
            <a:r>
              <a:rPr lang="en-US" sz="2000">
                <a:solidFill>
                  <a:srgbClr val="002060"/>
                </a:solidFill>
                <a:latin typeface="+mn-lt"/>
              </a:rPr>
              <a:t>Various environmental conditions</a:t>
            </a:r>
          </a:p>
          <a:p>
            <a:pPr marL="800100" lvl="1" indent="-342900">
              <a:spcBef>
                <a:spcPct val="20000"/>
              </a:spcBef>
              <a:buFont typeface="Wingdings" panose="05000000000000000000" pitchFamily="2" charset="2"/>
              <a:buChar char="Ø"/>
            </a:pPr>
            <a:r>
              <a:rPr lang="en-US" sz="2000">
                <a:solidFill>
                  <a:srgbClr val="002060"/>
                </a:solidFill>
                <a:latin typeface="+mn-lt"/>
              </a:rPr>
              <a:t>5cm embedment depth</a:t>
            </a:r>
          </a:p>
          <a:p>
            <a:pPr lvl="1">
              <a:spcBef>
                <a:spcPct val="20000"/>
              </a:spcBef>
            </a:pPr>
            <a:endParaRPr lang="en-US" sz="2200">
              <a:solidFill>
                <a:srgbClr val="002060"/>
              </a:solidFill>
              <a:latin typeface="+mn-lt"/>
            </a:endParaRPr>
          </a:p>
        </p:txBody>
      </p:sp>
      <p:pic>
        <p:nvPicPr>
          <p:cNvPr id="87" name="Picture 86">
            <a:extLst>
              <a:ext uri="{FF2B5EF4-FFF2-40B4-BE49-F238E27FC236}">
                <a16:creationId xmlns:a16="http://schemas.microsoft.com/office/drawing/2014/main" id="{8AD3D250-4CDD-D379-7493-25B2B21449D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0321" y="3273742"/>
            <a:ext cx="3261599" cy="2111058"/>
          </a:xfrm>
          <a:prstGeom prst="rect">
            <a:avLst/>
          </a:prstGeom>
          <a:noFill/>
        </p:spPr>
      </p:pic>
      <p:pic>
        <p:nvPicPr>
          <p:cNvPr id="88" name="Picture 87">
            <a:extLst>
              <a:ext uri="{FF2B5EF4-FFF2-40B4-BE49-F238E27FC236}">
                <a16:creationId xmlns:a16="http://schemas.microsoft.com/office/drawing/2014/main" id="{F3E9D43A-997F-3D96-F7AB-5980603CAF6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01920" y="3200504"/>
            <a:ext cx="3056258" cy="1975926"/>
          </a:xfrm>
          <a:prstGeom prst="rect">
            <a:avLst/>
          </a:prstGeom>
          <a:noFill/>
        </p:spPr>
      </p:pic>
      <p:sp>
        <p:nvSpPr>
          <p:cNvPr id="90" name="TextBox 89">
            <a:extLst>
              <a:ext uri="{FF2B5EF4-FFF2-40B4-BE49-F238E27FC236}">
                <a16:creationId xmlns:a16="http://schemas.microsoft.com/office/drawing/2014/main" id="{19A9CD95-A7F3-1BF0-286E-847273F457F6}"/>
              </a:ext>
            </a:extLst>
          </p:cNvPr>
          <p:cNvSpPr txBox="1"/>
          <p:nvPr/>
        </p:nvSpPr>
        <p:spPr>
          <a:xfrm>
            <a:off x="751840" y="5458038"/>
            <a:ext cx="6096000" cy="369332"/>
          </a:xfrm>
          <a:prstGeom prst="rect">
            <a:avLst/>
          </a:prstGeom>
          <a:noFill/>
        </p:spPr>
        <p:txBody>
          <a:bodyPr wrap="square">
            <a:spAutoFit/>
          </a:bodyPr>
          <a:lstStyle/>
          <a:p>
            <a:r>
              <a:rPr lang="en-US" sz="1800">
                <a:solidFill>
                  <a:srgbClr val="002060"/>
                </a:solidFill>
                <a:effectLst/>
                <a:latin typeface="+mj-lt"/>
                <a:ea typeface="DengXian" panose="02010600030101010101" pitchFamily="2" charset="-122"/>
              </a:rPr>
              <a:t>Example of time history curves of structural response </a:t>
            </a:r>
            <a:endParaRPr lang="en-US" sz="1800">
              <a:solidFill>
                <a:srgbClr val="002060"/>
              </a:solidFill>
              <a:latin typeface="+mj-lt"/>
            </a:endParaRPr>
          </a:p>
        </p:txBody>
      </p:sp>
      <p:sp>
        <p:nvSpPr>
          <p:cNvPr id="92" name="TextBox 91">
            <a:extLst>
              <a:ext uri="{FF2B5EF4-FFF2-40B4-BE49-F238E27FC236}">
                <a16:creationId xmlns:a16="http://schemas.microsoft.com/office/drawing/2014/main" id="{A3D85069-1DCB-6F68-76DA-26E440511163}"/>
              </a:ext>
            </a:extLst>
          </p:cNvPr>
          <p:cNvSpPr txBox="1"/>
          <p:nvPr/>
        </p:nvSpPr>
        <p:spPr>
          <a:xfrm>
            <a:off x="5886450" y="6179950"/>
            <a:ext cx="6419850" cy="400110"/>
          </a:xfrm>
          <a:prstGeom prst="rect">
            <a:avLst/>
          </a:prstGeom>
          <a:noFill/>
        </p:spPr>
        <p:txBody>
          <a:bodyPr wrap="square">
            <a:spAutoFit/>
          </a:bodyPr>
          <a:lstStyle/>
          <a:p>
            <a:r>
              <a:rPr lang="en-US" sz="2000">
                <a:solidFill>
                  <a:srgbClr val="002060"/>
                </a:solidFill>
                <a:effectLst/>
                <a:latin typeface="+mj-lt"/>
                <a:ea typeface="DengXian" panose="02010600030101010101" pitchFamily="2" charset="-122"/>
              </a:rPr>
              <a:t>Critical structural responses with time and wandering</a:t>
            </a:r>
            <a:endParaRPr lang="en-US" sz="2000">
              <a:solidFill>
                <a:srgbClr val="002060"/>
              </a:solidFill>
              <a:latin typeface="+mj-lt"/>
            </a:endParaRPr>
          </a:p>
        </p:txBody>
      </p:sp>
    </p:spTree>
    <p:extLst>
      <p:ext uri="{BB962C8B-B14F-4D97-AF65-F5344CB8AC3E}">
        <p14:creationId xmlns:p14="http://schemas.microsoft.com/office/powerpoint/2010/main" val="1265504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79D669-59C7-B568-35F7-DB513C81D3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9F289C-2F64-0892-82A4-065ED380CD5C}"/>
              </a:ext>
            </a:extLst>
          </p:cNvPr>
          <p:cNvSpPr>
            <a:spLocks noGrp="1"/>
          </p:cNvSpPr>
          <p:nvPr>
            <p:ph type="title"/>
          </p:nvPr>
        </p:nvSpPr>
        <p:spPr>
          <a:xfrm>
            <a:off x="1329546" y="627924"/>
            <a:ext cx="9150494" cy="808038"/>
          </a:xfrm>
        </p:spPr>
        <p:txBody>
          <a:bodyPr/>
          <a:lstStyle/>
          <a:p>
            <a:r>
              <a:rPr lang="en-US" sz="3200" kern="1200">
                <a:solidFill>
                  <a:schemeClr val="accent2">
                    <a:lumMod val="75000"/>
                  </a:schemeClr>
                </a:solidFill>
              </a:rPr>
              <a:t>Conclusions</a:t>
            </a:r>
            <a:endParaRPr lang="en-US" sz="3200" kern="1200" dirty="0">
              <a:solidFill>
                <a:schemeClr val="accent2">
                  <a:lumMod val="75000"/>
                </a:schemeClr>
              </a:solidFill>
            </a:endParaRPr>
          </a:p>
        </p:txBody>
      </p:sp>
      <p:sp>
        <p:nvSpPr>
          <p:cNvPr id="3" name="TextBox 2">
            <a:extLst>
              <a:ext uri="{FF2B5EF4-FFF2-40B4-BE49-F238E27FC236}">
                <a16:creationId xmlns:a16="http://schemas.microsoft.com/office/drawing/2014/main" id="{E7CFB92B-6B14-CF8F-3FBA-E920A95A6977}"/>
              </a:ext>
            </a:extLst>
          </p:cNvPr>
          <p:cNvSpPr txBox="1"/>
          <p:nvPr/>
        </p:nvSpPr>
        <p:spPr>
          <a:xfrm>
            <a:off x="237540" y="1435962"/>
            <a:ext cx="11181062" cy="4081117"/>
          </a:xfrm>
          <a:prstGeom prst="rect">
            <a:avLst/>
          </a:prstGeom>
          <a:noFill/>
        </p:spPr>
        <p:txBody>
          <a:bodyPr wrap="square">
            <a:spAutoFit/>
          </a:bodyPr>
          <a:lstStyle/>
          <a:p>
            <a:pPr marL="342900" indent="-342900">
              <a:spcBef>
                <a:spcPct val="20000"/>
              </a:spcBef>
              <a:buChar char="•"/>
            </a:pPr>
            <a:r>
              <a:rPr lang="en-US">
                <a:solidFill>
                  <a:srgbClr val="002060"/>
                </a:solidFill>
              </a:rPr>
              <a:t>Electromagnetic analysis revealed the importance of magnetic coupling in power loss; thermal analysis </a:t>
            </a:r>
            <a:r>
              <a:rPr lang="en-US" altLang="zh-CN">
                <a:solidFill>
                  <a:srgbClr val="002060"/>
                </a:solidFill>
              </a:rPr>
              <a:t>highlighted</a:t>
            </a:r>
            <a:r>
              <a:rPr lang="en-US">
                <a:solidFill>
                  <a:srgbClr val="002060"/>
                </a:solidFill>
              </a:rPr>
              <a:t> the importance of power loss and traffic flow in temperature field; mechanstic analysis revealed the importance of temperature and wandering effect in structural responses.</a:t>
            </a:r>
          </a:p>
          <a:p>
            <a:pPr marL="342900" indent="-342900">
              <a:spcBef>
                <a:spcPct val="20000"/>
              </a:spcBef>
              <a:buChar char="•"/>
            </a:pPr>
            <a:endParaRPr lang="en-US">
              <a:solidFill>
                <a:srgbClr val="002060"/>
              </a:solidFill>
            </a:endParaRPr>
          </a:p>
          <a:p>
            <a:pPr marL="342900" indent="-342900">
              <a:spcBef>
                <a:spcPct val="20000"/>
              </a:spcBef>
              <a:buChar char="•"/>
            </a:pPr>
            <a:r>
              <a:rPr lang="en-US">
                <a:solidFill>
                  <a:srgbClr val="002060"/>
                </a:solidFill>
              </a:rPr>
              <a:t>To ensure the efficiency, safety, and long-term durability of electrified roadway pavements, a comprehensive multi-physics analysis is required.</a:t>
            </a:r>
          </a:p>
          <a:p>
            <a:pPr marL="342900" indent="-342900">
              <a:spcBef>
                <a:spcPct val="20000"/>
              </a:spcBef>
              <a:buChar char="•"/>
            </a:pPr>
            <a:endParaRPr lang="en-US">
              <a:solidFill>
                <a:srgbClr val="002060"/>
              </a:solidFill>
            </a:endParaRPr>
          </a:p>
          <a:p>
            <a:pPr marL="342900" indent="-342900">
              <a:spcBef>
                <a:spcPct val="20000"/>
              </a:spcBef>
              <a:buChar char="•"/>
            </a:pPr>
            <a:r>
              <a:rPr lang="en-US">
                <a:solidFill>
                  <a:srgbClr val="002060"/>
                </a:solidFill>
              </a:rPr>
              <a:t>COMSOL Multiphysics provides an integrated framework to simulate the complex coupled fields in electrified pavement systems.</a:t>
            </a:r>
          </a:p>
        </p:txBody>
      </p:sp>
    </p:spTree>
    <p:extLst>
      <p:ext uri="{BB962C8B-B14F-4D97-AF65-F5344CB8AC3E}">
        <p14:creationId xmlns:p14="http://schemas.microsoft.com/office/powerpoint/2010/main" val="1343155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B37AB2-3F54-4B39-BA62-8A7D32DAFA60}"/>
              </a:ext>
            </a:extLst>
          </p:cNvPr>
          <p:cNvSpPr>
            <a:spLocks noGrp="1"/>
          </p:cNvSpPr>
          <p:nvPr>
            <p:ph idx="1"/>
          </p:nvPr>
        </p:nvSpPr>
        <p:spPr>
          <a:xfrm>
            <a:off x="1004692" y="1358584"/>
            <a:ext cx="9958275" cy="3575957"/>
          </a:xfrm>
        </p:spPr>
        <p:txBody>
          <a:bodyPr/>
          <a:lstStyle/>
          <a:p>
            <a:pPr marL="0" indent="0" algn="ctr">
              <a:buNone/>
            </a:pPr>
            <a:r>
              <a:rPr lang="en-US" sz="4800" b="1" dirty="0"/>
              <a:t>Thank You </a:t>
            </a:r>
          </a:p>
          <a:p>
            <a:pPr marL="0" indent="0" algn="ctr">
              <a:buNone/>
            </a:pPr>
            <a:r>
              <a:rPr lang="en-US" sz="4800"/>
              <a:t>Questions?</a:t>
            </a:r>
          </a:p>
          <a:p>
            <a:pPr marL="0" indent="0" algn="ctr">
              <a:buNone/>
            </a:pPr>
            <a:r>
              <a:rPr lang="en-US" sz="4400"/>
              <a:t>Contact: </a:t>
            </a:r>
            <a:r>
              <a:rPr lang="en-US" sz="4400" u="sng"/>
              <a:t>xchen.cee@rutgers.edu</a:t>
            </a:r>
            <a:endParaRPr lang="en-US" sz="4400" u="sng" dirty="0"/>
          </a:p>
        </p:txBody>
      </p:sp>
      <p:sp>
        <p:nvSpPr>
          <p:cNvPr id="2" name="Slide Number Placeholder 1">
            <a:extLst>
              <a:ext uri="{FF2B5EF4-FFF2-40B4-BE49-F238E27FC236}">
                <a16:creationId xmlns:a16="http://schemas.microsoft.com/office/drawing/2014/main" id="{A8B1C567-6882-725B-42A7-29D466D3206A}"/>
              </a:ext>
            </a:extLst>
          </p:cNvPr>
          <p:cNvSpPr>
            <a:spLocks noGrp="1"/>
          </p:cNvSpPr>
          <p:nvPr>
            <p:ph type="sldNum" sz="quarter" idx="10"/>
          </p:nvPr>
        </p:nvSpPr>
        <p:spPr/>
        <p:txBody>
          <a:bodyPr/>
          <a:lstStyle/>
          <a:p>
            <a:pPr>
              <a:defRPr/>
            </a:pPr>
            <a:fld id="{A8F8B4B9-A1C4-384F-A0D9-FFD2C349D627}" type="slidenum">
              <a:rPr lang="en-US" smtClean="0"/>
              <a:pPr>
                <a:defRPr/>
              </a:pPr>
              <a:t>15</a:t>
            </a:fld>
            <a:endParaRPr lang="en-US"/>
          </a:p>
        </p:txBody>
      </p:sp>
      <p:sp>
        <p:nvSpPr>
          <p:cNvPr id="5" name="TextBox 4">
            <a:extLst>
              <a:ext uri="{FF2B5EF4-FFF2-40B4-BE49-F238E27FC236}">
                <a16:creationId xmlns:a16="http://schemas.microsoft.com/office/drawing/2014/main" id="{4331A10E-0E77-B52E-2C8C-718D2706637A}"/>
              </a:ext>
            </a:extLst>
          </p:cNvPr>
          <p:cNvSpPr txBox="1"/>
          <p:nvPr/>
        </p:nvSpPr>
        <p:spPr>
          <a:xfrm>
            <a:off x="266289" y="4213488"/>
            <a:ext cx="11435080" cy="2369880"/>
          </a:xfrm>
          <a:prstGeom prst="rect">
            <a:avLst/>
          </a:prstGeom>
          <a:noFill/>
        </p:spPr>
        <p:txBody>
          <a:bodyPr wrap="square" rtlCol="0">
            <a:spAutoFit/>
          </a:bodyPr>
          <a:lstStyle/>
          <a:p>
            <a:r>
              <a:rPr lang="en-US" sz="2000" b="1"/>
              <a:t>Related publications:</a:t>
            </a:r>
          </a:p>
          <a:p>
            <a:pPr marL="228600" indent="-228600">
              <a:buFont typeface="+mj-lt"/>
              <a:buAutoNum type="arabicPeriod"/>
            </a:pPr>
            <a:r>
              <a:rPr lang="en-US" sz="1600"/>
              <a:t>Chen, X., Wang, H., Zheng, Z., &amp; Lu, F. (2025). Electro-thermal analysis of inductively coupled power transfer in pavement for electric vehicle charging. </a:t>
            </a:r>
            <a:r>
              <a:rPr lang="en-US" sz="1600" i="1"/>
              <a:t>Applied Energy</a:t>
            </a:r>
            <a:r>
              <a:rPr lang="en-US" sz="1600"/>
              <a:t>, </a:t>
            </a:r>
            <a:r>
              <a:rPr lang="en-US" sz="1600" i="1"/>
              <a:t>378</a:t>
            </a:r>
            <a:r>
              <a:rPr lang="en-US" sz="1600"/>
              <a:t>, 124809.</a:t>
            </a:r>
          </a:p>
          <a:p>
            <a:pPr marL="228600" indent="-228600">
              <a:buFont typeface="+mj-lt"/>
              <a:buAutoNum type="arabicPeriod"/>
            </a:pPr>
            <a:r>
              <a:rPr lang="en-US" sz="1600"/>
              <a:t>Chen, X., &amp; Wang, H. (2025). Thermal impact analysis of dynamic inductive charging in electrified roadway with asphalt pavement. </a:t>
            </a:r>
            <a:r>
              <a:rPr lang="en-US" sz="1600" i="1"/>
              <a:t>Applied Thermal Engineering</a:t>
            </a:r>
            <a:r>
              <a:rPr lang="en-US" sz="1600"/>
              <a:t>, 127885.</a:t>
            </a:r>
          </a:p>
          <a:p>
            <a:pPr marL="228600" indent="-228600">
              <a:buFont typeface="+mj-lt"/>
              <a:buAutoNum type="arabicPeriod"/>
            </a:pPr>
            <a:r>
              <a:rPr lang="en-US" sz="1600"/>
              <a:t>Zheng, Z., Chen, X., Wang, Y., Zhang, H., Wang, H., &amp; Lu, F. (2025). High-Frequency Power Loss Investigation of Pavement Materials in Roadway Inductive Charging System. </a:t>
            </a:r>
            <a:r>
              <a:rPr lang="en-US" sz="1600" i="1"/>
              <a:t>IEEE transactions on transportation electrification</a:t>
            </a:r>
            <a:r>
              <a:rPr lang="en-US" sz="1600"/>
              <a:t>.</a:t>
            </a:r>
          </a:p>
          <a:p>
            <a:pPr marL="228600" indent="-228600">
              <a:buFont typeface="+mj-lt"/>
              <a:buAutoNum type="arabicPeriod"/>
            </a:pPr>
            <a:r>
              <a:rPr lang="en-US" sz="1600"/>
              <a:t>Chen, X., &amp; Wang, H. </a:t>
            </a:r>
            <a:r>
              <a:rPr lang="en-US" sz="1600" i="1"/>
              <a:t>Integrated Thermal-Mechanical Analysis of Wireless Power Transfer Through Roadway Pavement. </a:t>
            </a:r>
            <a:r>
              <a:rPr lang="en-US" sz="1600"/>
              <a:t>Accepted presentation in Transportation Research Board Annual Meeting 2026.</a:t>
            </a:r>
            <a:endParaRPr lang="en-US" sz="1100"/>
          </a:p>
        </p:txBody>
      </p:sp>
    </p:spTree>
    <p:extLst>
      <p:ext uri="{BB962C8B-B14F-4D97-AF65-F5344CB8AC3E}">
        <p14:creationId xmlns:p14="http://schemas.microsoft.com/office/powerpoint/2010/main" val="549718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AEF16-624F-E8C9-2A1C-A2A66D3D64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376159-22DA-CBFD-24FC-F8C34398F140}"/>
              </a:ext>
            </a:extLst>
          </p:cNvPr>
          <p:cNvSpPr>
            <a:spLocks noGrp="1"/>
          </p:cNvSpPr>
          <p:nvPr>
            <p:ph type="title"/>
          </p:nvPr>
        </p:nvSpPr>
        <p:spPr>
          <a:xfrm>
            <a:off x="1939146" y="609600"/>
            <a:ext cx="8229600" cy="808038"/>
          </a:xfrm>
        </p:spPr>
        <p:txBody>
          <a:bodyPr/>
          <a:lstStyle/>
          <a:p>
            <a:r>
              <a:rPr lang="en-US" sz="3200" kern="1200">
                <a:solidFill>
                  <a:schemeClr val="accent2">
                    <a:lumMod val="75000"/>
                  </a:schemeClr>
                </a:solidFill>
              </a:rPr>
              <a:t>Introduction (1)</a:t>
            </a:r>
            <a:endParaRPr lang="en-US" sz="3200" kern="1200" dirty="0">
              <a:solidFill>
                <a:schemeClr val="accent2">
                  <a:lumMod val="75000"/>
                </a:schemeClr>
              </a:solidFill>
            </a:endParaRPr>
          </a:p>
        </p:txBody>
      </p:sp>
      <p:sp>
        <p:nvSpPr>
          <p:cNvPr id="13" name="TextBox 12">
            <a:extLst>
              <a:ext uri="{FF2B5EF4-FFF2-40B4-BE49-F238E27FC236}">
                <a16:creationId xmlns:a16="http://schemas.microsoft.com/office/drawing/2014/main" id="{2C0678B2-3D51-4FAB-BAC4-ED0FD9094A2D}"/>
              </a:ext>
            </a:extLst>
          </p:cNvPr>
          <p:cNvSpPr txBox="1"/>
          <p:nvPr/>
        </p:nvSpPr>
        <p:spPr>
          <a:xfrm>
            <a:off x="121939" y="1329122"/>
            <a:ext cx="8306970" cy="5238357"/>
          </a:xfrm>
          <a:prstGeom prst="rect">
            <a:avLst/>
          </a:prstGeom>
          <a:noFill/>
        </p:spPr>
        <p:txBody>
          <a:bodyPr wrap="square">
            <a:spAutoFit/>
          </a:bodyPr>
          <a:lstStyle/>
          <a:p>
            <a:pPr marL="342900" indent="-342900">
              <a:spcBef>
                <a:spcPct val="20000"/>
              </a:spcBef>
              <a:buChar char="•"/>
            </a:pPr>
            <a:r>
              <a:rPr lang="en-US" sz="2200">
                <a:solidFill>
                  <a:srgbClr val="002060"/>
                </a:solidFill>
                <a:latin typeface="+mn-lt"/>
              </a:rPr>
              <a:t>Traditional road transport has a great impact on the environment (air pollution and greenhouse gas emissions)</a:t>
            </a:r>
          </a:p>
          <a:p>
            <a:pPr marL="342900" indent="-342900">
              <a:spcBef>
                <a:spcPct val="20000"/>
              </a:spcBef>
              <a:buChar char="•"/>
            </a:pPr>
            <a:endParaRPr lang="en-US" sz="2200">
              <a:solidFill>
                <a:srgbClr val="002060"/>
              </a:solidFill>
              <a:latin typeface="+mn-lt"/>
            </a:endParaRPr>
          </a:p>
          <a:p>
            <a:pPr marL="342900" indent="-342900">
              <a:spcBef>
                <a:spcPct val="20000"/>
              </a:spcBef>
              <a:buChar char="•"/>
            </a:pPr>
            <a:r>
              <a:rPr lang="en-US" sz="2200">
                <a:solidFill>
                  <a:srgbClr val="002060"/>
                </a:solidFill>
                <a:latin typeface="+mn-lt"/>
              </a:rPr>
              <a:t>Electric vehicles (EVs) are a promising alternative to decrease reliance on non-renewable energy and lower greenhouse gas emissions</a:t>
            </a:r>
          </a:p>
          <a:p>
            <a:pPr marL="342900" indent="-342900">
              <a:spcBef>
                <a:spcPct val="20000"/>
              </a:spcBef>
              <a:buChar char="•"/>
            </a:pPr>
            <a:endParaRPr lang="en-US" sz="2200">
              <a:solidFill>
                <a:srgbClr val="002060"/>
              </a:solidFill>
              <a:latin typeface="+mn-lt"/>
            </a:endParaRPr>
          </a:p>
          <a:p>
            <a:pPr marL="342900" indent="-342900">
              <a:spcBef>
                <a:spcPct val="20000"/>
              </a:spcBef>
              <a:buChar char="•"/>
            </a:pPr>
            <a:r>
              <a:rPr lang="en-US" sz="2200">
                <a:solidFill>
                  <a:srgbClr val="002060"/>
                </a:solidFill>
                <a:latin typeface="+mn-lt"/>
              </a:rPr>
              <a:t>The current scarcity of charging infrastructure and the relatively longer charging time present barriers to widespread adoption of </a:t>
            </a:r>
            <a:r>
              <a:rPr lang="en-US" sz="2200">
                <a:solidFill>
                  <a:srgbClr val="002060"/>
                </a:solidFill>
              </a:rPr>
              <a:t>EV</a:t>
            </a:r>
            <a:r>
              <a:rPr lang="en-US" sz="2200">
                <a:solidFill>
                  <a:srgbClr val="002060"/>
                </a:solidFill>
                <a:latin typeface="+mn-lt"/>
              </a:rPr>
              <a:t>.</a:t>
            </a:r>
          </a:p>
          <a:p>
            <a:pPr marL="342900" indent="-342900">
              <a:spcBef>
                <a:spcPct val="20000"/>
              </a:spcBef>
              <a:buChar char="•"/>
            </a:pPr>
            <a:endParaRPr lang="en-US" sz="2200">
              <a:solidFill>
                <a:srgbClr val="002060"/>
              </a:solidFill>
              <a:latin typeface="+mn-lt"/>
            </a:endParaRPr>
          </a:p>
          <a:p>
            <a:pPr marL="342900" indent="-342900">
              <a:spcBef>
                <a:spcPct val="20000"/>
              </a:spcBef>
              <a:buChar char="•"/>
            </a:pPr>
            <a:r>
              <a:rPr lang="en-US" sz="2200">
                <a:solidFill>
                  <a:srgbClr val="002060"/>
                </a:solidFill>
                <a:latin typeface="+mn-lt"/>
              </a:rPr>
              <a:t>Innovative development of EV charging infrastructure is necessary to facilitate the transition towards a more sustainable transportation ecosystem.</a:t>
            </a:r>
          </a:p>
        </p:txBody>
      </p:sp>
      <p:pic>
        <p:nvPicPr>
          <p:cNvPr id="20" name="Picture 19">
            <a:extLst>
              <a:ext uri="{FF2B5EF4-FFF2-40B4-BE49-F238E27FC236}">
                <a16:creationId xmlns:a16="http://schemas.microsoft.com/office/drawing/2014/main" id="{56789873-1ED5-E381-BFBB-3B4576FC40C6}"/>
              </a:ext>
            </a:extLst>
          </p:cNvPr>
          <p:cNvPicPr>
            <a:picLocks noChangeAspect="1"/>
          </p:cNvPicPr>
          <p:nvPr/>
        </p:nvPicPr>
        <p:blipFill>
          <a:blip r:embed="rId3"/>
          <a:stretch>
            <a:fillRect/>
          </a:stretch>
        </p:blipFill>
        <p:spPr>
          <a:xfrm>
            <a:off x="9778281" y="896768"/>
            <a:ext cx="1615412" cy="1185931"/>
          </a:xfrm>
          <a:prstGeom prst="rect">
            <a:avLst/>
          </a:prstGeom>
        </p:spPr>
      </p:pic>
      <p:pic>
        <p:nvPicPr>
          <p:cNvPr id="2056" name="Picture 8" descr="Green electric green car with charging cable and leaves from behind. Clean  energy and zero emissions into the atmosphere. Icon electric car. Without  inscriptions in the figure 13436587 Vector Art at Vecteezy">
            <a:extLst>
              <a:ext uri="{FF2B5EF4-FFF2-40B4-BE49-F238E27FC236}">
                <a16:creationId xmlns:a16="http://schemas.microsoft.com/office/drawing/2014/main" id="{777A757D-EA24-1CC6-5A3F-7E8D0C0EBF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14625" y="2477570"/>
            <a:ext cx="1705369" cy="755869"/>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The Future is Electric: Next Steps for EV">
            <a:extLst>
              <a:ext uri="{FF2B5EF4-FFF2-40B4-BE49-F238E27FC236}">
                <a16:creationId xmlns:a16="http://schemas.microsoft.com/office/drawing/2014/main" id="{D85F9223-669D-BC4B-6C0D-EE50DCA755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30681" y="3725948"/>
            <a:ext cx="1392639" cy="926738"/>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SK On Addresses Risks in the EV Battery Supply Chain | EV Magazine">
            <a:extLst>
              <a:ext uri="{FF2B5EF4-FFF2-40B4-BE49-F238E27FC236}">
                <a16:creationId xmlns:a16="http://schemas.microsoft.com/office/drawing/2014/main" id="{DF2FBF2E-B0EA-AF4F-0A4B-E8FB50095D3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39108" y="4876688"/>
            <a:ext cx="2394932" cy="1849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048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BE099-04CD-BACF-2445-8747AE062F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80C4DC-FFF7-23EB-DDA1-1E4860493250}"/>
              </a:ext>
            </a:extLst>
          </p:cNvPr>
          <p:cNvSpPr>
            <a:spLocks noGrp="1"/>
          </p:cNvSpPr>
          <p:nvPr>
            <p:ph type="title"/>
          </p:nvPr>
        </p:nvSpPr>
        <p:spPr>
          <a:xfrm>
            <a:off x="1893426" y="555957"/>
            <a:ext cx="8229600" cy="808038"/>
          </a:xfrm>
        </p:spPr>
        <p:txBody>
          <a:bodyPr/>
          <a:lstStyle/>
          <a:p>
            <a:r>
              <a:rPr lang="en-US" sz="3200" kern="1200">
                <a:solidFill>
                  <a:schemeClr val="accent2">
                    <a:lumMod val="75000"/>
                  </a:schemeClr>
                </a:solidFill>
              </a:rPr>
              <a:t>Introduction (2)</a:t>
            </a:r>
            <a:endParaRPr lang="en-US" sz="3200" kern="1200" dirty="0">
              <a:solidFill>
                <a:schemeClr val="accent2">
                  <a:lumMod val="75000"/>
                </a:schemeClr>
              </a:solidFill>
            </a:endParaRPr>
          </a:p>
        </p:txBody>
      </p:sp>
      <p:sp>
        <p:nvSpPr>
          <p:cNvPr id="13" name="TextBox 12">
            <a:extLst>
              <a:ext uri="{FF2B5EF4-FFF2-40B4-BE49-F238E27FC236}">
                <a16:creationId xmlns:a16="http://schemas.microsoft.com/office/drawing/2014/main" id="{5807ED6A-BD6D-A21E-0A02-0DF34657DD5E}"/>
              </a:ext>
            </a:extLst>
          </p:cNvPr>
          <p:cNvSpPr txBox="1"/>
          <p:nvPr/>
        </p:nvSpPr>
        <p:spPr>
          <a:xfrm>
            <a:off x="101618" y="1236090"/>
            <a:ext cx="11181062" cy="3816429"/>
          </a:xfrm>
          <a:prstGeom prst="rect">
            <a:avLst/>
          </a:prstGeom>
          <a:noFill/>
        </p:spPr>
        <p:txBody>
          <a:bodyPr wrap="square">
            <a:spAutoFit/>
          </a:bodyPr>
          <a:lstStyle/>
          <a:p>
            <a:pPr marL="342900" indent="-342900">
              <a:spcBef>
                <a:spcPct val="20000"/>
              </a:spcBef>
              <a:buChar char="•"/>
            </a:pPr>
            <a:r>
              <a:rPr lang="en-US" sz="2200">
                <a:solidFill>
                  <a:srgbClr val="002060"/>
                </a:solidFill>
                <a:latin typeface="+mn-lt"/>
              </a:rPr>
              <a:t>Electrified roadway with </a:t>
            </a:r>
            <a:r>
              <a:rPr lang="en-US" altLang="zh-CN" sz="2200">
                <a:solidFill>
                  <a:srgbClr val="002060"/>
                </a:solidFill>
              </a:rPr>
              <a:t>inductively coupled </a:t>
            </a:r>
            <a:r>
              <a:rPr lang="en-US" sz="2200">
                <a:solidFill>
                  <a:srgbClr val="002060"/>
                </a:solidFill>
              </a:rPr>
              <a:t>power transfer (ICPT) system </a:t>
            </a:r>
            <a:r>
              <a:rPr lang="en-US" sz="2200">
                <a:solidFill>
                  <a:srgbClr val="002060"/>
                </a:solidFill>
                <a:latin typeface="+mn-lt"/>
              </a:rPr>
              <a:t>enables EV to charge in motion via an electromagnetic field between a coil embedded in the pavement and a pick-up coil in the EV</a:t>
            </a:r>
          </a:p>
          <a:p>
            <a:pPr marL="342900" indent="-342900">
              <a:spcBef>
                <a:spcPct val="20000"/>
              </a:spcBef>
              <a:buChar char="•"/>
            </a:pPr>
            <a:endParaRPr lang="en-US" sz="2200">
              <a:solidFill>
                <a:srgbClr val="002060"/>
              </a:solidFill>
              <a:latin typeface="+mn-lt"/>
            </a:endParaRPr>
          </a:p>
          <a:p>
            <a:pPr marL="342900" indent="-342900">
              <a:spcBef>
                <a:spcPct val="20000"/>
              </a:spcBef>
              <a:buChar char="•"/>
            </a:pPr>
            <a:endParaRPr lang="en-US" sz="2200">
              <a:solidFill>
                <a:srgbClr val="002060"/>
              </a:solidFill>
              <a:latin typeface="+mn-lt"/>
            </a:endParaRPr>
          </a:p>
          <a:p>
            <a:pPr marL="342900" indent="-342900">
              <a:spcBef>
                <a:spcPct val="20000"/>
              </a:spcBef>
              <a:buChar char="•"/>
            </a:pPr>
            <a:endParaRPr lang="en-US" sz="2200">
              <a:solidFill>
                <a:srgbClr val="002060"/>
              </a:solidFill>
              <a:latin typeface="+mn-lt"/>
            </a:endParaRPr>
          </a:p>
          <a:p>
            <a:pPr marL="342900" indent="-342900">
              <a:spcBef>
                <a:spcPct val="20000"/>
              </a:spcBef>
              <a:buChar char="•"/>
            </a:pPr>
            <a:endParaRPr lang="en-US" sz="2200">
              <a:solidFill>
                <a:srgbClr val="002060"/>
              </a:solidFill>
              <a:latin typeface="+mn-lt"/>
            </a:endParaRPr>
          </a:p>
          <a:p>
            <a:pPr marL="342900" indent="-342900">
              <a:spcBef>
                <a:spcPct val="20000"/>
              </a:spcBef>
              <a:buChar char="•"/>
            </a:pPr>
            <a:r>
              <a:rPr lang="en-US" sz="2200">
                <a:solidFill>
                  <a:srgbClr val="002060"/>
                </a:solidFill>
                <a:latin typeface="+mn-lt"/>
              </a:rPr>
              <a:t>However, the integration of ICPT system into roadway pavement requires multi-physics analysis (electromagnetic, thermal, mechanical, etc.) to ensure safety and long-term durability.</a:t>
            </a:r>
          </a:p>
        </p:txBody>
      </p:sp>
      <p:pic>
        <p:nvPicPr>
          <p:cNvPr id="3074" name="Picture 2" descr="Ev Sales Charging Pdx Airport">
            <a:extLst>
              <a:ext uri="{FF2B5EF4-FFF2-40B4-BE49-F238E27FC236}">
                <a16:creationId xmlns:a16="http://schemas.microsoft.com/office/drawing/2014/main" id="{CA3FCBEC-1BD4-7F98-9F42-F55BFEE86A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4206" y="2402600"/>
            <a:ext cx="2003582" cy="133329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6F53E02-E9BC-E992-B98A-37B13C9CB0C3}"/>
              </a:ext>
            </a:extLst>
          </p:cNvPr>
          <p:cNvPicPr>
            <a:picLocks noChangeAspect="1"/>
          </p:cNvPicPr>
          <p:nvPr/>
        </p:nvPicPr>
        <p:blipFill>
          <a:blip r:embed="rId4"/>
          <a:stretch>
            <a:fillRect/>
          </a:stretch>
        </p:blipFill>
        <p:spPr>
          <a:xfrm>
            <a:off x="6165061" y="2236246"/>
            <a:ext cx="3158305" cy="1512113"/>
          </a:xfrm>
          <a:prstGeom prst="rect">
            <a:avLst/>
          </a:prstGeom>
        </p:spPr>
      </p:pic>
      <p:pic>
        <p:nvPicPr>
          <p:cNvPr id="4098" name="Picture 2" descr="Wireless Charging for EVs - Power Electronics News">
            <a:extLst>
              <a:ext uri="{FF2B5EF4-FFF2-40B4-BE49-F238E27FC236}">
                <a16:creationId xmlns:a16="http://schemas.microsoft.com/office/drawing/2014/main" id="{E0131660-903B-EA4E-B40A-A19EAA9F30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9353" y="4774499"/>
            <a:ext cx="3884127" cy="177835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04F6B6E-B57B-DE84-F5FA-BE1C46C7B1C1}"/>
              </a:ext>
            </a:extLst>
          </p:cNvPr>
          <p:cNvSpPr txBox="1"/>
          <p:nvPr/>
        </p:nvSpPr>
        <p:spPr>
          <a:xfrm>
            <a:off x="4221481" y="6513175"/>
            <a:ext cx="6096000" cy="307777"/>
          </a:xfrm>
          <a:prstGeom prst="rect">
            <a:avLst/>
          </a:prstGeom>
          <a:noFill/>
        </p:spPr>
        <p:txBody>
          <a:bodyPr wrap="square">
            <a:spAutoFit/>
          </a:bodyPr>
          <a:lstStyle/>
          <a:p>
            <a:r>
              <a:rPr lang="en-US" sz="1400">
                <a:solidFill>
                  <a:srgbClr val="002060"/>
                </a:solidFill>
                <a:latin typeface="+mn-lt"/>
              </a:rPr>
              <a:t>(Source: Electreon Wireless)</a:t>
            </a:r>
            <a:endParaRPr lang="en-US" sz="1400"/>
          </a:p>
        </p:txBody>
      </p:sp>
      <p:sp>
        <p:nvSpPr>
          <p:cNvPr id="8" name="TextBox 7">
            <a:extLst>
              <a:ext uri="{FF2B5EF4-FFF2-40B4-BE49-F238E27FC236}">
                <a16:creationId xmlns:a16="http://schemas.microsoft.com/office/drawing/2014/main" id="{17CF1A8F-6F1A-B505-906B-ADC6EAF9028B}"/>
              </a:ext>
            </a:extLst>
          </p:cNvPr>
          <p:cNvSpPr txBox="1"/>
          <p:nvPr/>
        </p:nvSpPr>
        <p:spPr>
          <a:xfrm>
            <a:off x="7744213" y="3594470"/>
            <a:ext cx="6096000" cy="307777"/>
          </a:xfrm>
          <a:prstGeom prst="rect">
            <a:avLst/>
          </a:prstGeom>
          <a:noFill/>
        </p:spPr>
        <p:txBody>
          <a:bodyPr wrap="square">
            <a:spAutoFit/>
          </a:bodyPr>
          <a:lstStyle/>
          <a:p>
            <a:r>
              <a:rPr lang="en-US" sz="1400">
                <a:solidFill>
                  <a:srgbClr val="002060"/>
                </a:solidFill>
                <a:latin typeface="+mn-lt"/>
              </a:rPr>
              <a:t>Zheng et al. (2025)</a:t>
            </a:r>
            <a:endParaRPr lang="en-US" sz="1400"/>
          </a:p>
        </p:txBody>
      </p:sp>
    </p:spTree>
    <p:extLst>
      <p:ext uri="{BB962C8B-B14F-4D97-AF65-F5344CB8AC3E}">
        <p14:creationId xmlns:p14="http://schemas.microsoft.com/office/powerpoint/2010/main" val="912785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DB1B9-7216-0AA3-CC9D-52F6A38CFDE8}"/>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58F2613A-5B8D-EAB8-AC09-40F52E1F7AAC}"/>
              </a:ext>
            </a:extLst>
          </p:cNvPr>
          <p:cNvPicPr>
            <a:picLocks noChangeAspect="1"/>
          </p:cNvPicPr>
          <p:nvPr/>
        </p:nvPicPr>
        <p:blipFill>
          <a:blip r:embed="rId3"/>
          <a:stretch>
            <a:fillRect/>
          </a:stretch>
        </p:blipFill>
        <p:spPr>
          <a:xfrm>
            <a:off x="141012" y="3604877"/>
            <a:ext cx="6534038" cy="3244578"/>
          </a:xfrm>
          <a:prstGeom prst="rect">
            <a:avLst/>
          </a:prstGeom>
        </p:spPr>
      </p:pic>
      <p:sp>
        <p:nvSpPr>
          <p:cNvPr id="2" name="Title 1">
            <a:extLst>
              <a:ext uri="{FF2B5EF4-FFF2-40B4-BE49-F238E27FC236}">
                <a16:creationId xmlns:a16="http://schemas.microsoft.com/office/drawing/2014/main" id="{CF81B6B4-E514-1921-9FFC-45D183456255}"/>
              </a:ext>
            </a:extLst>
          </p:cNvPr>
          <p:cNvSpPr>
            <a:spLocks noGrp="1"/>
          </p:cNvSpPr>
          <p:nvPr>
            <p:ph type="title"/>
          </p:nvPr>
        </p:nvSpPr>
        <p:spPr>
          <a:xfrm>
            <a:off x="1893426" y="555957"/>
            <a:ext cx="8229600" cy="808038"/>
          </a:xfrm>
        </p:spPr>
        <p:txBody>
          <a:bodyPr/>
          <a:lstStyle/>
          <a:p>
            <a:r>
              <a:rPr lang="en-US" sz="3200" kern="1200">
                <a:solidFill>
                  <a:schemeClr val="accent2">
                    <a:lumMod val="75000"/>
                  </a:schemeClr>
                </a:solidFill>
              </a:rPr>
              <a:t>Methodology</a:t>
            </a:r>
            <a:endParaRPr lang="en-US" sz="3200" kern="1200" dirty="0">
              <a:solidFill>
                <a:schemeClr val="accent2">
                  <a:lumMod val="75000"/>
                </a:schemeClr>
              </a:solidFill>
            </a:endParaRPr>
          </a:p>
        </p:txBody>
      </p:sp>
      <p:sp>
        <p:nvSpPr>
          <p:cNvPr id="93" name="Rectangle 92">
            <a:extLst>
              <a:ext uri="{FF2B5EF4-FFF2-40B4-BE49-F238E27FC236}">
                <a16:creationId xmlns:a16="http://schemas.microsoft.com/office/drawing/2014/main" id="{6F9A81C5-374D-2302-B458-EF2018D5C30C}"/>
              </a:ext>
            </a:extLst>
          </p:cNvPr>
          <p:cNvSpPr/>
          <p:nvPr/>
        </p:nvSpPr>
        <p:spPr>
          <a:xfrm>
            <a:off x="4095100" y="1323643"/>
            <a:ext cx="7497131" cy="4978400"/>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A2D1C4F6-A871-C4A6-037A-A1AEFF417AE1}"/>
              </a:ext>
            </a:extLst>
          </p:cNvPr>
          <p:cNvSpPr/>
          <p:nvPr/>
        </p:nvSpPr>
        <p:spPr>
          <a:xfrm rot="16200000">
            <a:off x="131850" y="1926377"/>
            <a:ext cx="1929665" cy="581819"/>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a:solidFill>
                  <a:srgbClr val="002060"/>
                </a:solidFill>
              </a:rPr>
              <a:t>Laboratory experiments</a:t>
            </a:r>
          </a:p>
        </p:txBody>
      </p:sp>
      <p:sp>
        <p:nvSpPr>
          <p:cNvPr id="101" name="Rectangle: Rounded Corners 100">
            <a:extLst>
              <a:ext uri="{FF2B5EF4-FFF2-40B4-BE49-F238E27FC236}">
                <a16:creationId xmlns:a16="http://schemas.microsoft.com/office/drawing/2014/main" id="{52295C6C-0533-E301-CDA0-E70C7C1C2225}"/>
              </a:ext>
            </a:extLst>
          </p:cNvPr>
          <p:cNvSpPr/>
          <p:nvPr/>
        </p:nvSpPr>
        <p:spPr>
          <a:xfrm>
            <a:off x="1893426" y="1561069"/>
            <a:ext cx="1695841" cy="392423"/>
          </a:xfrm>
          <a:prstGeom prst="round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solidFill>
                  <a:srgbClr val="DC8B1E"/>
                </a:solidFill>
              </a:rPr>
              <a:t>Parameters</a:t>
            </a:r>
          </a:p>
        </p:txBody>
      </p:sp>
      <p:sp>
        <p:nvSpPr>
          <p:cNvPr id="102" name="Rectangle: Rounded Corners 101">
            <a:extLst>
              <a:ext uri="{FF2B5EF4-FFF2-40B4-BE49-F238E27FC236}">
                <a16:creationId xmlns:a16="http://schemas.microsoft.com/office/drawing/2014/main" id="{743AC86B-C657-B604-EC1F-1BF60E49101F}"/>
              </a:ext>
            </a:extLst>
          </p:cNvPr>
          <p:cNvSpPr/>
          <p:nvPr/>
        </p:nvSpPr>
        <p:spPr>
          <a:xfrm>
            <a:off x="1893427" y="2582973"/>
            <a:ext cx="1754014" cy="392423"/>
          </a:xfrm>
          <a:prstGeom prst="round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solidFill>
                  <a:srgbClr val="DC8B1E"/>
                </a:solidFill>
              </a:rPr>
              <a:t>Validation</a:t>
            </a:r>
          </a:p>
        </p:txBody>
      </p:sp>
      <p:cxnSp>
        <p:nvCxnSpPr>
          <p:cNvPr id="104" name="Connector: Elbow 103">
            <a:extLst>
              <a:ext uri="{FF2B5EF4-FFF2-40B4-BE49-F238E27FC236}">
                <a16:creationId xmlns:a16="http://schemas.microsoft.com/office/drawing/2014/main" id="{80952007-59BF-7896-20C7-3C403568F885}"/>
              </a:ext>
            </a:extLst>
          </p:cNvPr>
          <p:cNvCxnSpPr>
            <a:cxnSpLocks/>
            <a:stCxn id="100" idx="2"/>
            <a:endCxn id="101" idx="1"/>
          </p:cNvCxnSpPr>
          <p:nvPr/>
        </p:nvCxnSpPr>
        <p:spPr>
          <a:xfrm flipV="1">
            <a:off x="1387592" y="1757281"/>
            <a:ext cx="505834" cy="460005"/>
          </a:xfrm>
          <a:prstGeom prst="bentConnector5">
            <a:avLst>
              <a:gd name="adj1" fmla="val 45193"/>
              <a:gd name="adj2" fmla="val 101241"/>
              <a:gd name="adj3" fmla="val 54807"/>
            </a:avLst>
          </a:prstGeom>
          <a:ln>
            <a:tailEnd type="triangle"/>
          </a:ln>
        </p:spPr>
        <p:style>
          <a:lnRef idx="1">
            <a:schemeClr val="dk1"/>
          </a:lnRef>
          <a:fillRef idx="0">
            <a:schemeClr val="dk1"/>
          </a:fillRef>
          <a:effectRef idx="0">
            <a:schemeClr val="dk1"/>
          </a:effectRef>
          <a:fontRef idx="minor">
            <a:schemeClr val="tx1"/>
          </a:fontRef>
        </p:style>
      </p:cxnSp>
      <p:cxnSp>
        <p:nvCxnSpPr>
          <p:cNvPr id="105" name="Connector: Elbow 104">
            <a:extLst>
              <a:ext uri="{FF2B5EF4-FFF2-40B4-BE49-F238E27FC236}">
                <a16:creationId xmlns:a16="http://schemas.microsoft.com/office/drawing/2014/main" id="{48276528-106F-A526-D7FF-F92F82642923}"/>
              </a:ext>
            </a:extLst>
          </p:cNvPr>
          <p:cNvCxnSpPr>
            <a:cxnSpLocks/>
            <a:stCxn id="100" idx="2"/>
            <a:endCxn id="102" idx="1"/>
          </p:cNvCxnSpPr>
          <p:nvPr/>
        </p:nvCxnSpPr>
        <p:spPr>
          <a:xfrm>
            <a:off x="1387592" y="2217286"/>
            <a:ext cx="505835" cy="561899"/>
          </a:xfrm>
          <a:prstGeom prst="bentConnector5">
            <a:avLst>
              <a:gd name="adj1" fmla="val 43938"/>
              <a:gd name="adj2" fmla="val 99111"/>
              <a:gd name="adj3" fmla="val 67361"/>
            </a:avLst>
          </a:prstGeom>
          <a:ln>
            <a:tailEnd type="triangle"/>
          </a:ln>
        </p:spPr>
        <p:style>
          <a:lnRef idx="1">
            <a:schemeClr val="dk1"/>
          </a:lnRef>
          <a:fillRef idx="0">
            <a:schemeClr val="dk1"/>
          </a:fillRef>
          <a:effectRef idx="0">
            <a:schemeClr val="dk1"/>
          </a:effectRef>
          <a:fontRef idx="minor">
            <a:schemeClr val="tx1"/>
          </a:fontRef>
        </p:style>
      </p:cxnSp>
      <p:sp>
        <p:nvSpPr>
          <p:cNvPr id="115" name="Right Brace 114">
            <a:extLst>
              <a:ext uri="{FF2B5EF4-FFF2-40B4-BE49-F238E27FC236}">
                <a16:creationId xmlns:a16="http://schemas.microsoft.com/office/drawing/2014/main" id="{EECAF8B1-3FE4-36BF-6D6C-78A96F2A0F5E}"/>
              </a:ext>
            </a:extLst>
          </p:cNvPr>
          <p:cNvSpPr/>
          <p:nvPr/>
        </p:nvSpPr>
        <p:spPr>
          <a:xfrm>
            <a:off x="3647441" y="1683964"/>
            <a:ext cx="272027" cy="1219200"/>
          </a:xfrm>
          <a:prstGeom prst="righ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20" name="TextBox 119">
            <a:extLst>
              <a:ext uri="{FF2B5EF4-FFF2-40B4-BE49-F238E27FC236}">
                <a16:creationId xmlns:a16="http://schemas.microsoft.com/office/drawing/2014/main" id="{A32B4DB0-6E46-E6EC-76A6-F0AAAAE1BA9F}"/>
              </a:ext>
            </a:extLst>
          </p:cNvPr>
          <p:cNvSpPr txBox="1"/>
          <p:nvPr/>
        </p:nvSpPr>
        <p:spPr>
          <a:xfrm>
            <a:off x="6919785" y="4802757"/>
            <a:ext cx="3709353" cy="276999"/>
          </a:xfrm>
          <a:prstGeom prst="rect">
            <a:avLst/>
          </a:prstGeom>
          <a:noFill/>
        </p:spPr>
        <p:txBody>
          <a:bodyPr wrap="square">
            <a:spAutoFit/>
          </a:bodyPr>
          <a:lstStyle/>
          <a:p>
            <a:r>
              <a:rPr lang="en-US" sz="1200" i="1"/>
              <a:t>Viscoelastic property</a:t>
            </a:r>
          </a:p>
        </p:txBody>
      </p:sp>
      <p:pic>
        <p:nvPicPr>
          <p:cNvPr id="4" name="Picture 3">
            <a:extLst>
              <a:ext uri="{FF2B5EF4-FFF2-40B4-BE49-F238E27FC236}">
                <a16:creationId xmlns:a16="http://schemas.microsoft.com/office/drawing/2014/main" id="{A0D519F5-0F7D-0315-6D56-473244610696}"/>
              </a:ext>
            </a:extLst>
          </p:cNvPr>
          <p:cNvPicPr>
            <a:picLocks noChangeAspect="1"/>
          </p:cNvPicPr>
          <p:nvPr/>
        </p:nvPicPr>
        <p:blipFill>
          <a:blip r:embed="rId4"/>
          <a:stretch>
            <a:fillRect/>
          </a:stretch>
        </p:blipFill>
        <p:spPr>
          <a:xfrm>
            <a:off x="4336291" y="1525757"/>
            <a:ext cx="7255940" cy="4614523"/>
          </a:xfrm>
          <a:prstGeom prst="rect">
            <a:avLst/>
          </a:prstGeom>
        </p:spPr>
      </p:pic>
    </p:spTree>
    <p:extLst>
      <p:ext uri="{BB962C8B-B14F-4D97-AF65-F5344CB8AC3E}">
        <p14:creationId xmlns:p14="http://schemas.microsoft.com/office/powerpoint/2010/main" val="3457579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76369-B1CD-8D6B-35A4-E593149DAC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E1C3A5-8CAF-AE29-A182-E9ECE3A3BDC7}"/>
              </a:ext>
            </a:extLst>
          </p:cNvPr>
          <p:cNvSpPr>
            <a:spLocks noGrp="1"/>
          </p:cNvSpPr>
          <p:nvPr>
            <p:ph type="title"/>
          </p:nvPr>
        </p:nvSpPr>
        <p:spPr>
          <a:xfrm>
            <a:off x="1741026" y="555957"/>
            <a:ext cx="9150494" cy="808038"/>
          </a:xfrm>
        </p:spPr>
        <p:txBody>
          <a:bodyPr/>
          <a:lstStyle/>
          <a:p>
            <a:r>
              <a:rPr lang="en-US" sz="3200" kern="1200">
                <a:solidFill>
                  <a:schemeClr val="accent2">
                    <a:lumMod val="75000"/>
                  </a:schemeClr>
                </a:solidFill>
              </a:rPr>
              <a:t>Electromagnetic Modeling Using </a:t>
            </a:r>
            <a:r>
              <a:rPr lang="en-US" altLang="zh-CN" sz="3200" kern="1200">
                <a:solidFill>
                  <a:schemeClr val="accent2">
                    <a:lumMod val="75000"/>
                  </a:schemeClr>
                </a:solidFill>
              </a:rPr>
              <a:t>COMSOL (1)</a:t>
            </a:r>
            <a:endParaRPr lang="en-US" sz="3200" kern="1200" dirty="0">
              <a:solidFill>
                <a:schemeClr val="accent2">
                  <a:lumMod val="75000"/>
                </a:schemeClr>
              </a:solidFill>
            </a:endParaRPr>
          </a:p>
        </p:txBody>
      </p:sp>
      <p:sp>
        <p:nvSpPr>
          <p:cNvPr id="3" name="TextBox 2">
            <a:extLst>
              <a:ext uri="{FF2B5EF4-FFF2-40B4-BE49-F238E27FC236}">
                <a16:creationId xmlns:a16="http://schemas.microsoft.com/office/drawing/2014/main" id="{FAA3D10A-CC01-018A-2357-194330C81970}"/>
              </a:ext>
            </a:extLst>
          </p:cNvPr>
          <p:cNvSpPr txBox="1"/>
          <p:nvPr/>
        </p:nvSpPr>
        <p:spPr>
          <a:xfrm>
            <a:off x="228618" y="1363995"/>
            <a:ext cx="11181062" cy="867930"/>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Empirical method cannot account for magnetic loss</a:t>
            </a:r>
          </a:p>
          <a:p>
            <a:pPr marL="800100" lvl="1" indent="-342900">
              <a:spcBef>
                <a:spcPct val="20000"/>
              </a:spcBef>
              <a:buChar char="•"/>
            </a:pPr>
            <a:endParaRPr lang="en-US" sz="2200">
              <a:solidFill>
                <a:srgbClr val="002060"/>
              </a:solidFill>
              <a:latin typeface="+mn-lt"/>
            </a:endParaRPr>
          </a:p>
        </p:txBody>
      </p:sp>
      <p:pic>
        <p:nvPicPr>
          <p:cNvPr id="10" name="Picture 9">
            <a:extLst>
              <a:ext uri="{FF2B5EF4-FFF2-40B4-BE49-F238E27FC236}">
                <a16:creationId xmlns:a16="http://schemas.microsoft.com/office/drawing/2014/main" id="{B5BD2DE5-D292-7563-24C1-2C3F10B0FE9F}"/>
              </a:ext>
            </a:extLst>
          </p:cNvPr>
          <p:cNvPicPr>
            <a:picLocks noChangeAspect="1"/>
          </p:cNvPicPr>
          <p:nvPr/>
        </p:nvPicPr>
        <p:blipFill>
          <a:blip r:embed="rId3"/>
          <a:stretch>
            <a:fillRect/>
          </a:stretch>
        </p:blipFill>
        <p:spPr>
          <a:xfrm>
            <a:off x="6436177" y="1947901"/>
            <a:ext cx="5030517" cy="961716"/>
          </a:xfrm>
          <a:prstGeom prst="rect">
            <a:avLst/>
          </a:prstGeom>
        </p:spPr>
      </p:pic>
      <p:pic>
        <p:nvPicPr>
          <p:cNvPr id="5" name="Picture 4">
            <a:extLst>
              <a:ext uri="{FF2B5EF4-FFF2-40B4-BE49-F238E27FC236}">
                <a16:creationId xmlns:a16="http://schemas.microsoft.com/office/drawing/2014/main" id="{B1622686-59C2-AD5A-0FAA-6FBB06BC2A70}"/>
              </a:ext>
            </a:extLst>
          </p:cNvPr>
          <p:cNvPicPr>
            <a:picLocks noChangeAspect="1"/>
          </p:cNvPicPr>
          <p:nvPr/>
        </p:nvPicPr>
        <p:blipFill>
          <a:blip r:embed="rId4"/>
          <a:stretch>
            <a:fillRect/>
          </a:stretch>
        </p:blipFill>
        <p:spPr>
          <a:xfrm>
            <a:off x="2122995" y="2054149"/>
            <a:ext cx="2611565" cy="1621163"/>
          </a:xfrm>
          <a:prstGeom prst="rect">
            <a:avLst/>
          </a:prstGeom>
        </p:spPr>
      </p:pic>
      <p:sp>
        <p:nvSpPr>
          <p:cNvPr id="7" name="TextBox 6">
            <a:extLst>
              <a:ext uri="{FF2B5EF4-FFF2-40B4-BE49-F238E27FC236}">
                <a16:creationId xmlns:a16="http://schemas.microsoft.com/office/drawing/2014/main" id="{C25670C6-5E7E-5F69-695D-0EEEA9E15939}"/>
              </a:ext>
            </a:extLst>
          </p:cNvPr>
          <p:cNvSpPr txBox="1"/>
          <p:nvPr/>
        </p:nvSpPr>
        <p:spPr>
          <a:xfrm>
            <a:off x="1224280" y="3668072"/>
            <a:ext cx="6096000" cy="369332"/>
          </a:xfrm>
          <a:prstGeom prst="rect">
            <a:avLst/>
          </a:prstGeom>
          <a:noFill/>
        </p:spPr>
        <p:txBody>
          <a:bodyPr wrap="square">
            <a:spAutoFit/>
          </a:bodyPr>
          <a:lstStyle/>
          <a:p>
            <a:r>
              <a:rPr lang="en-US" sz="1800">
                <a:solidFill>
                  <a:srgbClr val="002060"/>
                </a:solidFill>
              </a:rPr>
              <a:t>Series-series topological resonant circuit</a:t>
            </a:r>
          </a:p>
        </p:txBody>
      </p:sp>
      <p:sp>
        <p:nvSpPr>
          <p:cNvPr id="9" name="TextBox 8">
            <a:extLst>
              <a:ext uri="{FF2B5EF4-FFF2-40B4-BE49-F238E27FC236}">
                <a16:creationId xmlns:a16="http://schemas.microsoft.com/office/drawing/2014/main" id="{17969A50-A6C8-AD6F-F241-541AD038A352}"/>
              </a:ext>
            </a:extLst>
          </p:cNvPr>
          <p:cNvSpPr txBox="1"/>
          <p:nvPr/>
        </p:nvSpPr>
        <p:spPr>
          <a:xfrm>
            <a:off x="6096000" y="3067907"/>
            <a:ext cx="5872480" cy="1200329"/>
          </a:xfrm>
          <a:prstGeom prst="rect">
            <a:avLst/>
          </a:prstGeom>
          <a:noFill/>
        </p:spPr>
        <p:txBody>
          <a:bodyPr wrap="square">
            <a:spAutoFit/>
          </a:bodyPr>
          <a:lstStyle/>
          <a:p>
            <a:r>
              <a:rPr lang="en-US" sz="1800">
                <a:solidFill>
                  <a:srgbClr val="002060"/>
                </a:solidFill>
              </a:rPr>
              <a:t>Where, η is the efficiency; P</a:t>
            </a:r>
            <a:r>
              <a:rPr lang="en-US" sz="1800" baseline="-25000">
                <a:solidFill>
                  <a:srgbClr val="002060"/>
                </a:solidFill>
              </a:rPr>
              <a:t>in</a:t>
            </a:r>
            <a:r>
              <a:rPr lang="en-US" sz="1800">
                <a:solidFill>
                  <a:srgbClr val="002060"/>
                </a:solidFill>
              </a:rPr>
              <a:t> is input power; P</a:t>
            </a:r>
            <a:r>
              <a:rPr lang="en-US" sz="1800" baseline="-25000">
                <a:solidFill>
                  <a:srgbClr val="002060"/>
                </a:solidFill>
              </a:rPr>
              <a:t>out</a:t>
            </a:r>
            <a:r>
              <a:rPr lang="en-US" sz="1800">
                <a:solidFill>
                  <a:srgbClr val="002060"/>
                </a:solidFill>
              </a:rPr>
              <a:t> is output power; I</a:t>
            </a:r>
            <a:r>
              <a:rPr lang="en-US" sz="1800" baseline="-25000">
                <a:solidFill>
                  <a:srgbClr val="002060"/>
                </a:solidFill>
              </a:rPr>
              <a:t>1 </a:t>
            </a:r>
            <a:r>
              <a:rPr lang="en-US" sz="1800">
                <a:solidFill>
                  <a:srgbClr val="002060"/>
                </a:solidFill>
              </a:rPr>
              <a:t>and I</a:t>
            </a:r>
            <a:r>
              <a:rPr lang="en-US" sz="1800" baseline="-25000">
                <a:solidFill>
                  <a:srgbClr val="002060"/>
                </a:solidFill>
              </a:rPr>
              <a:t>2</a:t>
            </a:r>
            <a:r>
              <a:rPr lang="en-US" sz="1800">
                <a:solidFill>
                  <a:srgbClr val="002060"/>
                </a:solidFill>
              </a:rPr>
              <a:t> are the current of transmitter and receiver coils; R</a:t>
            </a:r>
            <a:r>
              <a:rPr lang="en-US" sz="1800" baseline="-25000">
                <a:solidFill>
                  <a:srgbClr val="002060"/>
                </a:solidFill>
              </a:rPr>
              <a:t>1 </a:t>
            </a:r>
            <a:r>
              <a:rPr lang="en-US" sz="1800">
                <a:solidFill>
                  <a:srgbClr val="002060"/>
                </a:solidFill>
              </a:rPr>
              <a:t>and R</a:t>
            </a:r>
            <a:r>
              <a:rPr lang="en-US" sz="1800" baseline="-25000">
                <a:solidFill>
                  <a:srgbClr val="002060"/>
                </a:solidFill>
              </a:rPr>
              <a:t>2</a:t>
            </a:r>
            <a:r>
              <a:rPr lang="en-US" sz="1800">
                <a:solidFill>
                  <a:srgbClr val="002060"/>
                </a:solidFill>
              </a:rPr>
              <a:t> are the equivalent resistances of coils; R</a:t>
            </a:r>
            <a:r>
              <a:rPr lang="en-US" sz="1800" baseline="-25000">
                <a:solidFill>
                  <a:srgbClr val="002060"/>
                </a:solidFill>
              </a:rPr>
              <a:t>L</a:t>
            </a:r>
            <a:r>
              <a:rPr lang="en-US" sz="1800">
                <a:solidFill>
                  <a:srgbClr val="002060"/>
                </a:solidFill>
              </a:rPr>
              <a:t> is the equivalent load resistance.</a:t>
            </a:r>
          </a:p>
        </p:txBody>
      </p:sp>
      <p:sp>
        <p:nvSpPr>
          <p:cNvPr id="12" name="TextBox 11">
            <a:extLst>
              <a:ext uri="{FF2B5EF4-FFF2-40B4-BE49-F238E27FC236}">
                <a16:creationId xmlns:a16="http://schemas.microsoft.com/office/drawing/2014/main" id="{3BA6F005-461F-3675-35E6-E3177E382E96}"/>
              </a:ext>
            </a:extLst>
          </p:cNvPr>
          <p:cNvSpPr txBox="1"/>
          <p:nvPr/>
        </p:nvSpPr>
        <p:spPr>
          <a:xfrm>
            <a:off x="228618" y="4434436"/>
            <a:ext cx="7970502" cy="1975926"/>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Laboratory experiments for material properties</a:t>
            </a:r>
          </a:p>
          <a:p>
            <a:pPr marL="800100" lvl="1" indent="-342900">
              <a:spcBef>
                <a:spcPct val="20000"/>
              </a:spcBef>
              <a:buFont typeface="Wingdings" panose="05000000000000000000" pitchFamily="2" charset="2"/>
              <a:buChar char="Ø"/>
            </a:pPr>
            <a:r>
              <a:rPr lang="en-US" sz="2000">
                <a:solidFill>
                  <a:srgbClr val="002060"/>
                </a:solidFill>
                <a:latin typeface="+mn-lt"/>
              </a:rPr>
              <a:t>Relative permeability (real part </a:t>
            </a:r>
            <a:r>
              <a:rPr lang="en-US" altLang="zh-CN" sz="2000">
                <a:solidFill>
                  <a:srgbClr val="002060"/>
                </a:solidFill>
                <a:latin typeface="+mn-lt"/>
              </a:rPr>
              <a:t>μ’)</a:t>
            </a:r>
          </a:p>
          <a:p>
            <a:pPr marL="800100" lvl="1" indent="-342900">
              <a:spcBef>
                <a:spcPct val="20000"/>
              </a:spcBef>
              <a:buFont typeface="Wingdings" panose="05000000000000000000" pitchFamily="2" charset="2"/>
              <a:buChar char="Ø"/>
            </a:pPr>
            <a:r>
              <a:rPr lang="en-US" sz="2000">
                <a:solidFill>
                  <a:srgbClr val="002060"/>
                </a:solidFill>
              </a:rPr>
              <a:t>Relative permeability (loss part </a:t>
            </a:r>
            <a:r>
              <a:rPr lang="en-US" altLang="zh-CN" sz="2000">
                <a:solidFill>
                  <a:srgbClr val="002060"/>
                </a:solidFill>
              </a:rPr>
              <a:t>μ’’)</a:t>
            </a:r>
            <a:endParaRPr lang="en-US" sz="2000">
              <a:solidFill>
                <a:srgbClr val="002060"/>
              </a:solidFill>
            </a:endParaRPr>
          </a:p>
          <a:p>
            <a:pPr marL="800100" lvl="1" indent="-342900">
              <a:spcBef>
                <a:spcPct val="20000"/>
              </a:spcBef>
              <a:buFont typeface="Wingdings" panose="05000000000000000000" pitchFamily="2" charset="2"/>
              <a:buChar char="Ø"/>
            </a:pPr>
            <a:endParaRPr lang="en-US" sz="2000">
              <a:solidFill>
                <a:srgbClr val="002060"/>
              </a:solidFill>
              <a:latin typeface="+mn-lt"/>
            </a:endParaRPr>
          </a:p>
          <a:p>
            <a:pPr marL="800100" lvl="1" indent="-342900">
              <a:spcBef>
                <a:spcPct val="20000"/>
              </a:spcBef>
              <a:buChar char="•"/>
            </a:pPr>
            <a:endParaRPr lang="en-US" sz="2200">
              <a:solidFill>
                <a:srgbClr val="002060"/>
              </a:solidFill>
              <a:latin typeface="+mn-lt"/>
            </a:endParaRPr>
          </a:p>
        </p:txBody>
      </p:sp>
      <p:pic>
        <p:nvPicPr>
          <p:cNvPr id="11" name="Picture 10">
            <a:extLst>
              <a:ext uri="{FF2B5EF4-FFF2-40B4-BE49-F238E27FC236}">
                <a16:creationId xmlns:a16="http://schemas.microsoft.com/office/drawing/2014/main" id="{E1EAF167-BEFE-5065-C88B-A1BA968EA546}"/>
              </a:ext>
            </a:extLst>
          </p:cNvPr>
          <p:cNvPicPr>
            <a:picLocks noChangeAspect="1"/>
          </p:cNvPicPr>
          <p:nvPr/>
        </p:nvPicPr>
        <p:blipFill>
          <a:blip r:embed="rId5"/>
          <a:stretch>
            <a:fillRect/>
          </a:stretch>
        </p:blipFill>
        <p:spPr>
          <a:xfrm>
            <a:off x="7713980" y="4465305"/>
            <a:ext cx="3435398" cy="2057400"/>
          </a:xfrm>
          <a:prstGeom prst="rect">
            <a:avLst/>
          </a:prstGeom>
        </p:spPr>
      </p:pic>
    </p:spTree>
    <p:extLst>
      <p:ext uri="{BB962C8B-B14F-4D97-AF65-F5344CB8AC3E}">
        <p14:creationId xmlns:p14="http://schemas.microsoft.com/office/powerpoint/2010/main" val="2262412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B54634-8B55-2F34-4C0E-371E4D119D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4C84BF-E4A8-DB6B-2D81-04AC4A4E72F4}"/>
              </a:ext>
            </a:extLst>
          </p:cNvPr>
          <p:cNvSpPr>
            <a:spLocks noGrp="1"/>
          </p:cNvSpPr>
          <p:nvPr>
            <p:ph type="title"/>
          </p:nvPr>
        </p:nvSpPr>
        <p:spPr>
          <a:xfrm>
            <a:off x="1893426" y="555957"/>
            <a:ext cx="9150494" cy="808038"/>
          </a:xfrm>
        </p:spPr>
        <p:txBody>
          <a:bodyPr/>
          <a:lstStyle/>
          <a:p>
            <a:r>
              <a:rPr lang="en-US" sz="3200" kern="1200">
                <a:solidFill>
                  <a:schemeClr val="accent2">
                    <a:lumMod val="75000"/>
                  </a:schemeClr>
                </a:solidFill>
              </a:rPr>
              <a:t>Electromagnetic Modeling Using </a:t>
            </a:r>
            <a:r>
              <a:rPr lang="en-US" altLang="zh-CN" sz="3200" kern="1200">
                <a:solidFill>
                  <a:schemeClr val="accent2">
                    <a:lumMod val="75000"/>
                  </a:schemeClr>
                </a:solidFill>
              </a:rPr>
              <a:t>COMSOL (2)</a:t>
            </a:r>
            <a:endParaRPr lang="en-US" sz="3200" kern="1200" dirty="0">
              <a:solidFill>
                <a:schemeClr val="accent2">
                  <a:lumMod val="75000"/>
                </a:schemeClr>
              </a:solidFill>
            </a:endParaRPr>
          </a:p>
        </p:txBody>
      </p:sp>
      <p:sp>
        <p:nvSpPr>
          <p:cNvPr id="3" name="TextBox 2">
            <a:extLst>
              <a:ext uri="{FF2B5EF4-FFF2-40B4-BE49-F238E27FC236}">
                <a16:creationId xmlns:a16="http://schemas.microsoft.com/office/drawing/2014/main" id="{007B03B0-9364-13DC-B21E-91577777EDD6}"/>
              </a:ext>
            </a:extLst>
          </p:cNvPr>
          <p:cNvSpPr txBox="1"/>
          <p:nvPr/>
        </p:nvSpPr>
        <p:spPr>
          <a:xfrm>
            <a:off x="228618" y="1262667"/>
            <a:ext cx="6969742" cy="2345257"/>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Electromagnetic model</a:t>
            </a:r>
            <a:r>
              <a:rPr lang="en-US" sz="2200" b="1">
                <a:solidFill>
                  <a:srgbClr val="002060"/>
                </a:solidFill>
                <a:latin typeface="+mn-lt"/>
              </a:rPr>
              <a:t>	</a:t>
            </a:r>
          </a:p>
          <a:p>
            <a:pPr marL="800100" lvl="1" indent="-342900">
              <a:spcBef>
                <a:spcPct val="20000"/>
              </a:spcBef>
              <a:buFont typeface="Wingdings" panose="05000000000000000000" pitchFamily="2" charset="2"/>
              <a:buChar char="Ø"/>
            </a:pPr>
            <a:r>
              <a:rPr lang="en-US" sz="2000">
                <a:solidFill>
                  <a:srgbClr val="002060"/>
                </a:solidFill>
              </a:rPr>
              <a:t>Magnetic field + electric circult modules</a:t>
            </a:r>
          </a:p>
          <a:p>
            <a:pPr marL="800100" lvl="1" indent="-342900">
              <a:spcBef>
                <a:spcPct val="20000"/>
              </a:spcBef>
              <a:buFont typeface="Wingdings" panose="05000000000000000000" pitchFamily="2" charset="2"/>
              <a:buChar char="Ø"/>
            </a:pPr>
            <a:r>
              <a:rPr lang="en-US" sz="2000">
                <a:solidFill>
                  <a:srgbClr val="002060"/>
                </a:solidFill>
              </a:rPr>
              <a:t>Frequency domain study</a:t>
            </a:r>
          </a:p>
          <a:p>
            <a:pPr marL="800100" lvl="1" indent="-342900">
              <a:spcBef>
                <a:spcPct val="20000"/>
              </a:spcBef>
              <a:buFont typeface="Wingdings" panose="05000000000000000000" pitchFamily="2" charset="2"/>
              <a:buChar char="Ø"/>
            </a:pPr>
            <a:r>
              <a:rPr lang="en-US" sz="2000">
                <a:solidFill>
                  <a:srgbClr val="002060"/>
                </a:solidFill>
              </a:rPr>
              <a:t>Laboratory experiments for model validation</a:t>
            </a:r>
          </a:p>
          <a:p>
            <a:pPr marL="800100" lvl="1" indent="-342900">
              <a:spcBef>
                <a:spcPct val="20000"/>
              </a:spcBef>
              <a:buFont typeface="Wingdings" panose="05000000000000000000" pitchFamily="2" charset="2"/>
              <a:buChar char="Ø"/>
            </a:pPr>
            <a:endParaRPr lang="en-US" sz="2000">
              <a:solidFill>
                <a:srgbClr val="002060"/>
              </a:solidFill>
            </a:endParaRPr>
          </a:p>
          <a:p>
            <a:pPr marL="800100" lvl="1" indent="-342900">
              <a:spcBef>
                <a:spcPct val="20000"/>
              </a:spcBef>
              <a:buChar char="•"/>
            </a:pPr>
            <a:endParaRPr lang="en-US" sz="2200">
              <a:solidFill>
                <a:srgbClr val="002060"/>
              </a:solidFill>
              <a:latin typeface="+mn-lt"/>
            </a:endParaRPr>
          </a:p>
        </p:txBody>
      </p:sp>
      <p:grpSp>
        <p:nvGrpSpPr>
          <p:cNvPr id="7" name="Group 6">
            <a:extLst>
              <a:ext uri="{FF2B5EF4-FFF2-40B4-BE49-F238E27FC236}">
                <a16:creationId xmlns:a16="http://schemas.microsoft.com/office/drawing/2014/main" id="{1E1538FF-BC69-D5FC-EDC3-DEBB0D07930B}"/>
              </a:ext>
            </a:extLst>
          </p:cNvPr>
          <p:cNvGrpSpPr/>
          <p:nvPr/>
        </p:nvGrpSpPr>
        <p:grpSpPr>
          <a:xfrm>
            <a:off x="7265604" y="1412213"/>
            <a:ext cx="3154780" cy="2438452"/>
            <a:chOff x="4588443" y="3003411"/>
            <a:chExt cx="3335575" cy="2438452"/>
          </a:xfrm>
        </p:grpSpPr>
        <p:pic>
          <p:nvPicPr>
            <p:cNvPr id="5" name="Picture 4">
              <a:extLst>
                <a:ext uri="{FF2B5EF4-FFF2-40B4-BE49-F238E27FC236}">
                  <a16:creationId xmlns:a16="http://schemas.microsoft.com/office/drawing/2014/main" id="{C366F0F3-F1EC-7C11-7139-131D58C4FCB8}"/>
                </a:ext>
              </a:extLst>
            </p:cNvPr>
            <p:cNvPicPr>
              <a:picLocks noChangeAspect="1"/>
            </p:cNvPicPr>
            <p:nvPr/>
          </p:nvPicPr>
          <p:blipFill>
            <a:blip r:embed="rId3"/>
            <a:stretch>
              <a:fillRect/>
            </a:stretch>
          </p:blipFill>
          <p:spPr>
            <a:xfrm>
              <a:off x="4588443" y="3003411"/>
              <a:ext cx="3335575" cy="2112149"/>
            </a:xfrm>
            <a:prstGeom prst="rect">
              <a:avLst/>
            </a:prstGeom>
          </p:spPr>
        </p:pic>
        <p:sp>
          <p:nvSpPr>
            <p:cNvPr id="17" name="TextBox 16">
              <a:extLst>
                <a:ext uri="{FF2B5EF4-FFF2-40B4-BE49-F238E27FC236}">
                  <a16:creationId xmlns:a16="http://schemas.microsoft.com/office/drawing/2014/main" id="{A89ACFF9-5D01-9943-40A1-C1454BE96080}"/>
                </a:ext>
              </a:extLst>
            </p:cNvPr>
            <p:cNvSpPr txBox="1"/>
            <p:nvPr/>
          </p:nvSpPr>
          <p:spPr>
            <a:xfrm>
              <a:off x="5364480" y="5072531"/>
              <a:ext cx="2291163" cy="369332"/>
            </a:xfrm>
            <a:prstGeom prst="rect">
              <a:avLst/>
            </a:prstGeom>
            <a:noFill/>
          </p:spPr>
          <p:txBody>
            <a:bodyPr wrap="square">
              <a:spAutoFit/>
            </a:bodyPr>
            <a:lstStyle/>
            <a:p>
              <a:r>
                <a:rPr lang="en-US" sz="1800">
                  <a:solidFill>
                    <a:srgbClr val="002060"/>
                  </a:solidFill>
                </a:rPr>
                <a:t>Model geometry</a:t>
              </a:r>
            </a:p>
          </p:txBody>
        </p:sp>
      </p:grpSp>
      <p:sp>
        <p:nvSpPr>
          <p:cNvPr id="6" name="TextBox 5">
            <a:extLst>
              <a:ext uri="{FF2B5EF4-FFF2-40B4-BE49-F238E27FC236}">
                <a16:creationId xmlns:a16="http://schemas.microsoft.com/office/drawing/2014/main" id="{92A68066-4B6F-E68E-A814-3ECC9A9D701A}"/>
              </a:ext>
            </a:extLst>
          </p:cNvPr>
          <p:cNvSpPr txBox="1"/>
          <p:nvPr/>
        </p:nvSpPr>
        <p:spPr>
          <a:xfrm>
            <a:off x="228618" y="3011109"/>
            <a:ext cx="6693292" cy="2160591"/>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Scenarios</a:t>
            </a:r>
          </a:p>
          <a:p>
            <a:pPr marL="914400" lvl="1" indent="-457200">
              <a:buFont typeface="Wingdings" panose="05000000000000000000" pitchFamily="2" charset="2"/>
              <a:buChar char="Ø"/>
            </a:pPr>
            <a:r>
              <a:rPr lang="en-US" sz="2000">
                <a:solidFill>
                  <a:srgbClr val="002060"/>
                </a:solidFill>
              </a:rPr>
              <a:t>20cm AC layer +30 cm base layer + subgrade</a:t>
            </a:r>
          </a:p>
          <a:p>
            <a:pPr marL="914400" lvl="1" indent="-457200">
              <a:buFont typeface="Wingdings" panose="05000000000000000000" pitchFamily="2" charset="2"/>
              <a:buChar char="Ø"/>
            </a:pPr>
            <a:r>
              <a:rPr lang="en-US" sz="2000">
                <a:solidFill>
                  <a:srgbClr val="002060"/>
                </a:solidFill>
              </a:rPr>
              <a:t>Embedment depth of 4-16cm</a:t>
            </a:r>
          </a:p>
          <a:p>
            <a:pPr marL="914400" lvl="1" indent="-457200">
              <a:buFont typeface="Wingdings" panose="05000000000000000000" pitchFamily="2" charset="2"/>
              <a:buChar char="Ø"/>
            </a:pPr>
            <a:r>
              <a:rPr lang="en-US" sz="2000">
                <a:solidFill>
                  <a:srgbClr val="002060"/>
                </a:solidFill>
              </a:rPr>
              <a:t>Misalignment</a:t>
            </a:r>
          </a:p>
          <a:p>
            <a:pPr lvl="1">
              <a:spcBef>
                <a:spcPct val="20000"/>
              </a:spcBef>
            </a:pPr>
            <a:endParaRPr lang="en-US" sz="2000">
              <a:solidFill>
                <a:srgbClr val="002060"/>
              </a:solidFill>
            </a:endParaRPr>
          </a:p>
          <a:p>
            <a:pPr marL="800100" lvl="1" indent="-342900">
              <a:spcBef>
                <a:spcPct val="20000"/>
              </a:spcBef>
              <a:buChar char="•"/>
            </a:pPr>
            <a:endParaRPr lang="en-US" sz="2200">
              <a:solidFill>
                <a:srgbClr val="002060"/>
              </a:solidFill>
              <a:latin typeface="+mn-lt"/>
            </a:endParaRPr>
          </a:p>
        </p:txBody>
      </p:sp>
      <p:pic>
        <p:nvPicPr>
          <p:cNvPr id="10" name="Picture 9">
            <a:extLst>
              <a:ext uri="{FF2B5EF4-FFF2-40B4-BE49-F238E27FC236}">
                <a16:creationId xmlns:a16="http://schemas.microsoft.com/office/drawing/2014/main" id="{4DF7079F-C3D9-3ED0-119B-E45A540787EA}"/>
              </a:ext>
            </a:extLst>
          </p:cNvPr>
          <p:cNvPicPr>
            <a:picLocks noChangeAspect="1"/>
          </p:cNvPicPr>
          <p:nvPr/>
        </p:nvPicPr>
        <p:blipFill>
          <a:blip r:embed="rId4"/>
          <a:stretch>
            <a:fillRect/>
          </a:stretch>
        </p:blipFill>
        <p:spPr>
          <a:xfrm>
            <a:off x="4556684" y="3921997"/>
            <a:ext cx="4318337" cy="1997788"/>
          </a:xfrm>
          <a:prstGeom prst="rect">
            <a:avLst/>
          </a:prstGeom>
        </p:spPr>
      </p:pic>
      <p:sp>
        <p:nvSpPr>
          <p:cNvPr id="11" name="TextBox 10">
            <a:extLst>
              <a:ext uri="{FF2B5EF4-FFF2-40B4-BE49-F238E27FC236}">
                <a16:creationId xmlns:a16="http://schemas.microsoft.com/office/drawing/2014/main" id="{38452925-01CF-B0A7-B82E-11E6EF521339}"/>
              </a:ext>
            </a:extLst>
          </p:cNvPr>
          <p:cNvSpPr txBox="1"/>
          <p:nvPr/>
        </p:nvSpPr>
        <p:spPr>
          <a:xfrm>
            <a:off x="6096000" y="5991117"/>
            <a:ext cx="1583628" cy="369332"/>
          </a:xfrm>
          <a:prstGeom prst="rect">
            <a:avLst/>
          </a:prstGeom>
          <a:noFill/>
        </p:spPr>
        <p:txBody>
          <a:bodyPr wrap="square">
            <a:spAutoFit/>
          </a:bodyPr>
          <a:lstStyle/>
          <a:p>
            <a:r>
              <a:rPr lang="en-US" sz="1800">
                <a:solidFill>
                  <a:srgbClr val="002060"/>
                </a:solidFill>
              </a:rPr>
              <a:t>Misalignment</a:t>
            </a:r>
          </a:p>
        </p:txBody>
      </p:sp>
      <p:pic>
        <p:nvPicPr>
          <p:cNvPr id="12" name="Picture 11">
            <a:extLst>
              <a:ext uri="{FF2B5EF4-FFF2-40B4-BE49-F238E27FC236}">
                <a16:creationId xmlns:a16="http://schemas.microsoft.com/office/drawing/2014/main" id="{54AACF58-0F59-20F9-675C-1E11D284BFAA}"/>
              </a:ext>
            </a:extLst>
          </p:cNvPr>
          <p:cNvPicPr>
            <a:picLocks noChangeAspect="1"/>
          </p:cNvPicPr>
          <p:nvPr/>
        </p:nvPicPr>
        <p:blipFill>
          <a:blip r:embed="rId5"/>
          <a:stretch>
            <a:fillRect/>
          </a:stretch>
        </p:blipFill>
        <p:spPr>
          <a:xfrm>
            <a:off x="10601178" y="1605532"/>
            <a:ext cx="1385692" cy="1694808"/>
          </a:xfrm>
          <a:prstGeom prst="rect">
            <a:avLst/>
          </a:prstGeom>
        </p:spPr>
      </p:pic>
      <p:pic>
        <p:nvPicPr>
          <p:cNvPr id="4" name="Picture 3">
            <a:extLst>
              <a:ext uri="{FF2B5EF4-FFF2-40B4-BE49-F238E27FC236}">
                <a16:creationId xmlns:a16="http://schemas.microsoft.com/office/drawing/2014/main" id="{C3D7CCFB-4232-B290-7B7E-81A5D97F0525}"/>
              </a:ext>
            </a:extLst>
          </p:cNvPr>
          <p:cNvPicPr>
            <a:picLocks noChangeAspect="1"/>
          </p:cNvPicPr>
          <p:nvPr/>
        </p:nvPicPr>
        <p:blipFill>
          <a:blip r:embed="rId6"/>
          <a:stretch>
            <a:fillRect/>
          </a:stretch>
        </p:blipFill>
        <p:spPr>
          <a:xfrm>
            <a:off x="8972492" y="4458943"/>
            <a:ext cx="3139498" cy="1821033"/>
          </a:xfrm>
          <a:prstGeom prst="rect">
            <a:avLst/>
          </a:prstGeom>
        </p:spPr>
      </p:pic>
      <p:sp>
        <p:nvSpPr>
          <p:cNvPr id="9" name="TextBox 8">
            <a:extLst>
              <a:ext uri="{FF2B5EF4-FFF2-40B4-BE49-F238E27FC236}">
                <a16:creationId xmlns:a16="http://schemas.microsoft.com/office/drawing/2014/main" id="{D0A7294B-06AC-E01C-CCCA-4CCA62A0BCDD}"/>
              </a:ext>
            </a:extLst>
          </p:cNvPr>
          <p:cNvSpPr txBox="1"/>
          <p:nvPr/>
        </p:nvSpPr>
        <p:spPr>
          <a:xfrm>
            <a:off x="9475470" y="6279976"/>
            <a:ext cx="2511400" cy="369332"/>
          </a:xfrm>
          <a:prstGeom prst="rect">
            <a:avLst/>
          </a:prstGeom>
          <a:noFill/>
        </p:spPr>
        <p:txBody>
          <a:bodyPr wrap="square">
            <a:spAutoFit/>
          </a:bodyPr>
          <a:lstStyle/>
          <a:p>
            <a:r>
              <a:rPr lang="en-US" sz="1800">
                <a:solidFill>
                  <a:srgbClr val="002060"/>
                </a:solidFill>
              </a:rPr>
              <a:t>Laboratory validation</a:t>
            </a:r>
          </a:p>
        </p:txBody>
      </p:sp>
      <p:sp>
        <p:nvSpPr>
          <p:cNvPr id="13" name="TextBox 12">
            <a:extLst>
              <a:ext uri="{FF2B5EF4-FFF2-40B4-BE49-F238E27FC236}">
                <a16:creationId xmlns:a16="http://schemas.microsoft.com/office/drawing/2014/main" id="{1FCF8E98-46C3-2DBD-0C6C-2AC973BA28DD}"/>
              </a:ext>
            </a:extLst>
          </p:cNvPr>
          <p:cNvSpPr txBox="1"/>
          <p:nvPr/>
        </p:nvSpPr>
        <p:spPr>
          <a:xfrm>
            <a:off x="228618" y="4676961"/>
            <a:ext cx="6096000" cy="1384995"/>
          </a:xfrm>
          <a:prstGeom prst="rect">
            <a:avLst/>
          </a:prstGeom>
          <a:noFill/>
        </p:spPr>
        <p:txBody>
          <a:bodyPr wrap="square">
            <a:spAutoFit/>
          </a:bodyPr>
          <a:lstStyle/>
          <a:p>
            <a:pPr marL="457200" indent="-457200">
              <a:buFont typeface="Arial" panose="020B0604020202020204" pitchFamily="34" charset="0"/>
              <a:buChar char="•"/>
            </a:pPr>
            <a:r>
              <a:rPr lang="en-US" b="1">
                <a:solidFill>
                  <a:srgbClr val="002060"/>
                </a:solidFill>
                <a:latin typeface="+mn-lt"/>
              </a:rPr>
              <a:t>Material property</a:t>
            </a:r>
          </a:p>
          <a:p>
            <a:pPr marL="914400" lvl="1" indent="-457200">
              <a:buFont typeface="Wingdings" panose="05000000000000000000" pitchFamily="2" charset="2"/>
              <a:buChar char="Ø"/>
            </a:pPr>
            <a:r>
              <a:rPr lang="en-US" sz="2000">
                <a:solidFill>
                  <a:srgbClr val="002060"/>
                </a:solidFill>
              </a:rPr>
              <a:t>Relative permeability</a:t>
            </a:r>
          </a:p>
          <a:p>
            <a:pPr marL="914400" lvl="1" indent="-457200">
              <a:buFont typeface="Wingdings" panose="05000000000000000000" pitchFamily="2" charset="2"/>
              <a:buChar char="Ø"/>
            </a:pPr>
            <a:r>
              <a:rPr lang="en-US" sz="2000">
                <a:solidFill>
                  <a:srgbClr val="002060"/>
                </a:solidFill>
              </a:rPr>
              <a:t>Relative permittivity</a:t>
            </a:r>
          </a:p>
          <a:p>
            <a:pPr marL="914400" lvl="1" indent="-457200">
              <a:buFont typeface="Wingdings" panose="05000000000000000000" pitchFamily="2" charset="2"/>
              <a:buChar char="Ø"/>
            </a:pPr>
            <a:r>
              <a:rPr lang="en-US" sz="2000">
                <a:solidFill>
                  <a:srgbClr val="002060"/>
                </a:solidFill>
              </a:rPr>
              <a:t>Electric conductivity</a:t>
            </a:r>
          </a:p>
        </p:txBody>
      </p:sp>
    </p:spTree>
    <p:extLst>
      <p:ext uri="{BB962C8B-B14F-4D97-AF65-F5344CB8AC3E}">
        <p14:creationId xmlns:p14="http://schemas.microsoft.com/office/powerpoint/2010/main" val="1152856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E47C4-F189-3AD2-5475-84C35C2AB2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24B3E8-0888-3DFB-98DB-912A1C7DABA1}"/>
              </a:ext>
            </a:extLst>
          </p:cNvPr>
          <p:cNvSpPr>
            <a:spLocks noGrp="1"/>
          </p:cNvSpPr>
          <p:nvPr>
            <p:ph type="title"/>
          </p:nvPr>
        </p:nvSpPr>
        <p:spPr>
          <a:xfrm>
            <a:off x="1893426" y="555957"/>
            <a:ext cx="9150494" cy="808038"/>
          </a:xfrm>
        </p:spPr>
        <p:txBody>
          <a:bodyPr/>
          <a:lstStyle/>
          <a:p>
            <a:r>
              <a:rPr lang="en-US" sz="3200" kern="1200">
                <a:solidFill>
                  <a:schemeClr val="accent2">
                    <a:lumMod val="75000"/>
                  </a:schemeClr>
                </a:solidFill>
              </a:rPr>
              <a:t>Thermal Modeling Using COMSOL (1)</a:t>
            </a:r>
            <a:endParaRPr lang="en-US" sz="3200" kern="1200" dirty="0">
              <a:solidFill>
                <a:schemeClr val="accent2">
                  <a:lumMod val="75000"/>
                </a:schemeClr>
              </a:solidFill>
            </a:endParaRPr>
          </a:p>
        </p:txBody>
      </p:sp>
      <p:sp>
        <p:nvSpPr>
          <p:cNvPr id="3" name="TextBox 2">
            <a:extLst>
              <a:ext uri="{FF2B5EF4-FFF2-40B4-BE49-F238E27FC236}">
                <a16:creationId xmlns:a16="http://schemas.microsoft.com/office/drawing/2014/main" id="{2A01D8B5-2434-0C4F-C4C6-35BD53F1D867}"/>
              </a:ext>
            </a:extLst>
          </p:cNvPr>
          <p:cNvSpPr txBox="1"/>
          <p:nvPr/>
        </p:nvSpPr>
        <p:spPr>
          <a:xfrm>
            <a:off x="228618" y="1363995"/>
            <a:ext cx="11181062" cy="1606594"/>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Laboratory experiments using transient plane source (TPS) method</a:t>
            </a:r>
          </a:p>
          <a:p>
            <a:pPr marL="800100" lvl="1" indent="-342900">
              <a:spcBef>
                <a:spcPct val="20000"/>
              </a:spcBef>
              <a:buFont typeface="Wingdings" panose="05000000000000000000" pitchFamily="2" charset="2"/>
              <a:buChar char="Ø"/>
            </a:pPr>
            <a:r>
              <a:rPr lang="en-US" sz="2000">
                <a:solidFill>
                  <a:srgbClr val="002060"/>
                </a:solidFill>
              </a:rPr>
              <a:t>Temperature-dependent thermal conductivity</a:t>
            </a:r>
          </a:p>
          <a:p>
            <a:pPr marL="800100" lvl="1" indent="-342900">
              <a:spcBef>
                <a:spcPct val="20000"/>
              </a:spcBef>
              <a:buFont typeface="Wingdings" panose="05000000000000000000" pitchFamily="2" charset="2"/>
              <a:buChar char="Ø"/>
            </a:pPr>
            <a:r>
              <a:rPr lang="en-US" sz="2000">
                <a:solidFill>
                  <a:srgbClr val="002060"/>
                </a:solidFill>
              </a:rPr>
              <a:t>Temperature-dependent specific heat capacity</a:t>
            </a:r>
          </a:p>
          <a:p>
            <a:pPr marL="800100" lvl="1" indent="-342900">
              <a:spcBef>
                <a:spcPct val="20000"/>
              </a:spcBef>
              <a:buChar char="•"/>
            </a:pPr>
            <a:endParaRPr lang="en-US" sz="2200">
              <a:solidFill>
                <a:srgbClr val="002060"/>
              </a:solidFill>
              <a:latin typeface="+mn-lt"/>
            </a:endParaRPr>
          </a:p>
        </p:txBody>
      </p:sp>
      <p:pic>
        <p:nvPicPr>
          <p:cNvPr id="5" name="Picture 4">
            <a:extLst>
              <a:ext uri="{FF2B5EF4-FFF2-40B4-BE49-F238E27FC236}">
                <a16:creationId xmlns:a16="http://schemas.microsoft.com/office/drawing/2014/main" id="{D48A5CF8-7FC3-4120-99F8-A01A3FD3C6AE}"/>
              </a:ext>
            </a:extLst>
          </p:cNvPr>
          <p:cNvPicPr>
            <a:picLocks noChangeAspect="1"/>
          </p:cNvPicPr>
          <p:nvPr/>
        </p:nvPicPr>
        <p:blipFill>
          <a:blip r:embed="rId3"/>
          <a:stretch>
            <a:fillRect/>
          </a:stretch>
        </p:blipFill>
        <p:spPr>
          <a:xfrm>
            <a:off x="466150" y="3429000"/>
            <a:ext cx="6093199" cy="2210096"/>
          </a:xfrm>
          <a:prstGeom prst="rect">
            <a:avLst/>
          </a:prstGeom>
        </p:spPr>
      </p:pic>
      <p:sp>
        <p:nvSpPr>
          <p:cNvPr id="6" name="TextBox 5">
            <a:extLst>
              <a:ext uri="{FF2B5EF4-FFF2-40B4-BE49-F238E27FC236}">
                <a16:creationId xmlns:a16="http://schemas.microsoft.com/office/drawing/2014/main" id="{FC564140-A21B-75B3-B377-01AA19C540C1}"/>
              </a:ext>
            </a:extLst>
          </p:cNvPr>
          <p:cNvSpPr txBox="1"/>
          <p:nvPr/>
        </p:nvSpPr>
        <p:spPr>
          <a:xfrm>
            <a:off x="2182986" y="5728175"/>
            <a:ext cx="6096000" cy="369332"/>
          </a:xfrm>
          <a:prstGeom prst="rect">
            <a:avLst/>
          </a:prstGeom>
          <a:noFill/>
        </p:spPr>
        <p:txBody>
          <a:bodyPr wrap="square">
            <a:spAutoFit/>
          </a:bodyPr>
          <a:lstStyle/>
          <a:p>
            <a:r>
              <a:rPr lang="en-US" sz="1800">
                <a:solidFill>
                  <a:srgbClr val="002060"/>
                </a:solidFill>
              </a:rPr>
              <a:t>Test setup and process</a:t>
            </a:r>
          </a:p>
        </p:txBody>
      </p:sp>
      <p:pic>
        <p:nvPicPr>
          <p:cNvPr id="8" name="Picture 7">
            <a:extLst>
              <a:ext uri="{FF2B5EF4-FFF2-40B4-BE49-F238E27FC236}">
                <a16:creationId xmlns:a16="http://schemas.microsoft.com/office/drawing/2014/main" id="{A09823B4-3B24-6275-0621-6343B4DC247E}"/>
              </a:ext>
            </a:extLst>
          </p:cNvPr>
          <p:cNvPicPr>
            <a:picLocks noChangeAspect="1"/>
          </p:cNvPicPr>
          <p:nvPr/>
        </p:nvPicPr>
        <p:blipFill>
          <a:blip r:embed="rId4"/>
          <a:stretch>
            <a:fillRect/>
          </a:stretch>
        </p:blipFill>
        <p:spPr>
          <a:xfrm>
            <a:off x="7383772" y="2351958"/>
            <a:ext cx="4112268" cy="3669913"/>
          </a:xfrm>
          <a:prstGeom prst="rect">
            <a:avLst/>
          </a:prstGeom>
        </p:spPr>
      </p:pic>
      <p:sp>
        <p:nvSpPr>
          <p:cNvPr id="9" name="TextBox 8">
            <a:extLst>
              <a:ext uri="{FF2B5EF4-FFF2-40B4-BE49-F238E27FC236}">
                <a16:creationId xmlns:a16="http://schemas.microsoft.com/office/drawing/2014/main" id="{34018711-0929-3AC1-205C-DE8A778D4438}"/>
              </a:ext>
            </a:extLst>
          </p:cNvPr>
          <p:cNvSpPr txBox="1"/>
          <p:nvPr/>
        </p:nvSpPr>
        <p:spPr>
          <a:xfrm>
            <a:off x="8278986" y="6021871"/>
            <a:ext cx="6096000" cy="369332"/>
          </a:xfrm>
          <a:prstGeom prst="rect">
            <a:avLst/>
          </a:prstGeom>
          <a:noFill/>
        </p:spPr>
        <p:txBody>
          <a:bodyPr wrap="square">
            <a:spAutoFit/>
          </a:bodyPr>
          <a:lstStyle/>
          <a:p>
            <a:r>
              <a:rPr lang="en-US" sz="1800">
                <a:solidFill>
                  <a:srgbClr val="002060"/>
                </a:solidFill>
              </a:rPr>
              <a:t>Thermal parameters</a:t>
            </a:r>
          </a:p>
        </p:txBody>
      </p:sp>
    </p:spTree>
    <p:extLst>
      <p:ext uri="{BB962C8B-B14F-4D97-AF65-F5344CB8AC3E}">
        <p14:creationId xmlns:p14="http://schemas.microsoft.com/office/powerpoint/2010/main" val="1033503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1164D-4D8E-7125-EC93-8AEBAFE535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53C947-9342-667C-F356-9E800604071F}"/>
              </a:ext>
            </a:extLst>
          </p:cNvPr>
          <p:cNvSpPr>
            <a:spLocks noGrp="1"/>
          </p:cNvSpPr>
          <p:nvPr>
            <p:ph type="title"/>
          </p:nvPr>
        </p:nvSpPr>
        <p:spPr>
          <a:xfrm>
            <a:off x="1893426" y="555957"/>
            <a:ext cx="9150494" cy="808038"/>
          </a:xfrm>
        </p:spPr>
        <p:txBody>
          <a:bodyPr/>
          <a:lstStyle/>
          <a:p>
            <a:r>
              <a:rPr lang="en-US" sz="3200" kern="1200">
                <a:solidFill>
                  <a:schemeClr val="accent2">
                    <a:lumMod val="75000"/>
                  </a:schemeClr>
                </a:solidFill>
              </a:rPr>
              <a:t>Thermal Modeling Using COMSOL (2)</a:t>
            </a:r>
            <a:endParaRPr lang="en-US" sz="3200" kern="1200" dirty="0">
              <a:solidFill>
                <a:schemeClr val="accent2">
                  <a:lumMod val="75000"/>
                </a:schemeClr>
              </a:solidFill>
            </a:endParaRPr>
          </a:p>
        </p:txBody>
      </p:sp>
      <p:sp>
        <p:nvSpPr>
          <p:cNvPr id="3" name="TextBox 2">
            <a:extLst>
              <a:ext uri="{FF2B5EF4-FFF2-40B4-BE49-F238E27FC236}">
                <a16:creationId xmlns:a16="http://schemas.microsoft.com/office/drawing/2014/main" id="{D7FFD614-D0EC-3084-17F7-8B08630A59DD}"/>
              </a:ext>
            </a:extLst>
          </p:cNvPr>
          <p:cNvSpPr txBox="1"/>
          <p:nvPr/>
        </p:nvSpPr>
        <p:spPr>
          <a:xfrm>
            <a:off x="134458" y="1169202"/>
            <a:ext cx="9291579" cy="4388894"/>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Thermal model</a:t>
            </a:r>
            <a:r>
              <a:rPr lang="en-US" sz="2200">
                <a:solidFill>
                  <a:srgbClr val="002060"/>
                </a:solidFill>
                <a:latin typeface="+mn-lt"/>
              </a:rPr>
              <a:t>	</a:t>
            </a:r>
          </a:p>
          <a:p>
            <a:pPr marL="800100" lvl="1" indent="-342900">
              <a:spcBef>
                <a:spcPct val="20000"/>
              </a:spcBef>
              <a:buFont typeface="Wingdings" panose="05000000000000000000" pitchFamily="2" charset="2"/>
              <a:buChar char="Ø"/>
            </a:pPr>
            <a:r>
              <a:rPr lang="en-US" sz="2000">
                <a:solidFill>
                  <a:srgbClr val="002060"/>
                </a:solidFill>
              </a:rPr>
              <a:t>Heat transfer in soilds + surface-to-surface radiation +PDE modules</a:t>
            </a:r>
          </a:p>
          <a:p>
            <a:pPr marL="800100" lvl="1" indent="-342900">
              <a:spcBef>
                <a:spcPct val="20000"/>
              </a:spcBef>
              <a:buFont typeface="Wingdings" panose="05000000000000000000" pitchFamily="2" charset="2"/>
              <a:buChar char="Ø"/>
            </a:pPr>
            <a:r>
              <a:rPr lang="en-US" sz="2000">
                <a:solidFill>
                  <a:srgbClr val="002060"/>
                </a:solidFill>
              </a:rPr>
              <a:t>Transient study</a:t>
            </a:r>
          </a:p>
          <a:p>
            <a:pPr marL="800100" lvl="1" indent="-342900">
              <a:spcBef>
                <a:spcPct val="20000"/>
              </a:spcBef>
              <a:buFont typeface="Wingdings" panose="05000000000000000000" pitchFamily="2" charset="2"/>
              <a:buChar char="Ø"/>
            </a:pPr>
            <a:r>
              <a:rPr lang="en-US" sz="2000">
                <a:solidFill>
                  <a:srgbClr val="002060"/>
                </a:solidFill>
              </a:rPr>
              <a:t>Laboratory experiments for model validation</a:t>
            </a:r>
          </a:p>
          <a:p>
            <a:pPr marL="800100" lvl="1" indent="-342900">
              <a:spcBef>
                <a:spcPct val="20000"/>
              </a:spcBef>
              <a:buFont typeface="Wingdings" panose="05000000000000000000" pitchFamily="2" charset="2"/>
              <a:buChar char="Ø"/>
            </a:pPr>
            <a:endParaRPr lang="en-US" sz="2000">
              <a:solidFill>
                <a:srgbClr val="002060"/>
              </a:solidFill>
            </a:endParaRPr>
          </a:p>
          <a:p>
            <a:pPr marL="342900" indent="-342900">
              <a:spcBef>
                <a:spcPct val="20000"/>
              </a:spcBef>
              <a:buChar char="•"/>
            </a:pPr>
            <a:r>
              <a:rPr lang="en-US" b="1">
                <a:solidFill>
                  <a:srgbClr val="002060"/>
                </a:solidFill>
              </a:rPr>
              <a:t>Scenarios</a:t>
            </a:r>
          </a:p>
          <a:p>
            <a:pPr marL="914400" lvl="1" indent="-457200">
              <a:buFont typeface="Wingdings" panose="05000000000000000000" pitchFamily="2" charset="2"/>
              <a:buChar char="Ø"/>
            </a:pPr>
            <a:r>
              <a:rPr lang="en-US" sz="2000">
                <a:solidFill>
                  <a:srgbClr val="002060"/>
                </a:solidFill>
              </a:rPr>
              <a:t>Various heating-cooling cycles based on speed and headway</a:t>
            </a:r>
          </a:p>
          <a:p>
            <a:pPr marL="914400" lvl="1" indent="-457200">
              <a:buFont typeface="Wingdings" panose="05000000000000000000" pitchFamily="2" charset="2"/>
              <a:buChar char="Ø"/>
            </a:pPr>
            <a:r>
              <a:rPr lang="en-US" sz="2000">
                <a:solidFill>
                  <a:srgbClr val="002060"/>
                </a:solidFill>
              </a:rPr>
              <a:t>Summer/Winter conditions</a:t>
            </a:r>
          </a:p>
          <a:p>
            <a:pPr marL="914400" lvl="1" indent="-457200">
              <a:buFont typeface="Wingdings" panose="05000000000000000000" pitchFamily="2" charset="2"/>
              <a:buChar char="Ø"/>
            </a:pPr>
            <a:r>
              <a:rPr lang="en-US" sz="2000">
                <a:solidFill>
                  <a:srgbClr val="002060"/>
                </a:solidFill>
              </a:rPr>
              <a:t>5cm and 13cm embedment depths</a:t>
            </a:r>
          </a:p>
          <a:p>
            <a:pPr marL="914400" lvl="1" indent="-457200">
              <a:buFont typeface="Wingdings" panose="05000000000000000000" pitchFamily="2" charset="2"/>
              <a:buChar char="Ø"/>
            </a:pPr>
            <a:endParaRPr lang="en-US" sz="2000">
              <a:solidFill>
                <a:srgbClr val="002060"/>
              </a:solidFill>
            </a:endParaRPr>
          </a:p>
          <a:p>
            <a:pPr lvl="1">
              <a:spcBef>
                <a:spcPct val="20000"/>
              </a:spcBef>
            </a:pPr>
            <a:endParaRPr lang="en-US" sz="2000">
              <a:solidFill>
                <a:srgbClr val="002060"/>
              </a:solidFill>
            </a:endParaRPr>
          </a:p>
          <a:p>
            <a:pPr marL="800100" lvl="1" indent="-342900">
              <a:spcBef>
                <a:spcPct val="20000"/>
              </a:spcBef>
              <a:buChar char="•"/>
            </a:pPr>
            <a:endParaRPr lang="en-US" sz="2200">
              <a:solidFill>
                <a:srgbClr val="002060"/>
              </a:solidFill>
              <a:latin typeface="+mn-lt"/>
            </a:endParaRPr>
          </a:p>
        </p:txBody>
      </p:sp>
      <p:sp>
        <p:nvSpPr>
          <p:cNvPr id="12" name="TextBox 11">
            <a:extLst>
              <a:ext uri="{FF2B5EF4-FFF2-40B4-BE49-F238E27FC236}">
                <a16:creationId xmlns:a16="http://schemas.microsoft.com/office/drawing/2014/main" id="{162373FC-BB69-1955-5C6F-67AA339240A2}"/>
              </a:ext>
            </a:extLst>
          </p:cNvPr>
          <p:cNvSpPr txBox="1"/>
          <p:nvPr/>
        </p:nvSpPr>
        <p:spPr>
          <a:xfrm>
            <a:off x="745433" y="6314090"/>
            <a:ext cx="4198973" cy="369332"/>
          </a:xfrm>
          <a:prstGeom prst="rect">
            <a:avLst/>
          </a:prstGeom>
          <a:noFill/>
        </p:spPr>
        <p:txBody>
          <a:bodyPr wrap="square">
            <a:spAutoFit/>
          </a:bodyPr>
          <a:lstStyle/>
          <a:p>
            <a:r>
              <a:rPr lang="en-US" sz="1800">
                <a:solidFill>
                  <a:srgbClr val="002060"/>
                </a:solidFill>
              </a:rPr>
              <a:t>Thermal model geometry</a:t>
            </a:r>
          </a:p>
        </p:txBody>
      </p:sp>
      <p:pic>
        <p:nvPicPr>
          <p:cNvPr id="14" name="Picture 13">
            <a:extLst>
              <a:ext uri="{FF2B5EF4-FFF2-40B4-BE49-F238E27FC236}">
                <a16:creationId xmlns:a16="http://schemas.microsoft.com/office/drawing/2014/main" id="{13346499-C5C1-81B7-E41D-44E30CF683E3}"/>
              </a:ext>
            </a:extLst>
          </p:cNvPr>
          <p:cNvPicPr>
            <a:picLocks noChangeAspect="1"/>
          </p:cNvPicPr>
          <p:nvPr/>
        </p:nvPicPr>
        <p:blipFill>
          <a:blip r:embed="rId3"/>
          <a:stretch>
            <a:fillRect/>
          </a:stretch>
        </p:blipFill>
        <p:spPr>
          <a:xfrm>
            <a:off x="1735831" y="4562276"/>
            <a:ext cx="2012471" cy="1849502"/>
          </a:xfrm>
          <a:prstGeom prst="rect">
            <a:avLst/>
          </a:prstGeom>
        </p:spPr>
      </p:pic>
      <p:sp>
        <p:nvSpPr>
          <p:cNvPr id="8" name="TextBox 7">
            <a:extLst>
              <a:ext uri="{FF2B5EF4-FFF2-40B4-BE49-F238E27FC236}">
                <a16:creationId xmlns:a16="http://schemas.microsoft.com/office/drawing/2014/main" id="{68794FA4-A174-4DD5-A291-0DC22DD6AF23}"/>
              </a:ext>
            </a:extLst>
          </p:cNvPr>
          <p:cNvSpPr txBox="1"/>
          <p:nvPr/>
        </p:nvSpPr>
        <p:spPr>
          <a:xfrm>
            <a:off x="4559385" y="6293207"/>
            <a:ext cx="6096000" cy="369332"/>
          </a:xfrm>
          <a:prstGeom prst="rect">
            <a:avLst/>
          </a:prstGeom>
          <a:noFill/>
        </p:spPr>
        <p:txBody>
          <a:bodyPr wrap="square">
            <a:spAutoFit/>
          </a:bodyPr>
          <a:lstStyle/>
          <a:p>
            <a:r>
              <a:rPr lang="en-US" sz="1800">
                <a:solidFill>
                  <a:srgbClr val="002060"/>
                </a:solidFill>
              </a:rPr>
              <a:t>Illustration of dynamic charging</a:t>
            </a:r>
          </a:p>
        </p:txBody>
      </p:sp>
      <p:pic>
        <p:nvPicPr>
          <p:cNvPr id="10" name="Picture 9">
            <a:extLst>
              <a:ext uri="{FF2B5EF4-FFF2-40B4-BE49-F238E27FC236}">
                <a16:creationId xmlns:a16="http://schemas.microsoft.com/office/drawing/2014/main" id="{5AE0BECA-2765-AEF1-3D7E-DE3B3D03B19C}"/>
              </a:ext>
            </a:extLst>
          </p:cNvPr>
          <p:cNvPicPr>
            <a:picLocks noChangeAspect="1"/>
          </p:cNvPicPr>
          <p:nvPr/>
        </p:nvPicPr>
        <p:blipFill>
          <a:blip r:embed="rId4"/>
          <a:stretch>
            <a:fillRect/>
          </a:stretch>
        </p:blipFill>
        <p:spPr>
          <a:xfrm>
            <a:off x="9220109" y="4577516"/>
            <a:ext cx="2778275" cy="1694808"/>
          </a:xfrm>
          <a:prstGeom prst="rect">
            <a:avLst/>
          </a:prstGeom>
        </p:spPr>
      </p:pic>
      <p:sp>
        <p:nvSpPr>
          <p:cNvPr id="11" name="TextBox 10">
            <a:extLst>
              <a:ext uri="{FF2B5EF4-FFF2-40B4-BE49-F238E27FC236}">
                <a16:creationId xmlns:a16="http://schemas.microsoft.com/office/drawing/2014/main" id="{105601D2-AA35-59CD-6E84-F54B06ED3618}"/>
              </a:ext>
            </a:extLst>
          </p:cNvPr>
          <p:cNvSpPr txBox="1"/>
          <p:nvPr/>
        </p:nvSpPr>
        <p:spPr>
          <a:xfrm>
            <a:off x="9549511" y="6314090"/>
            <a:ext cx="6096000" cy="369332"/>
          </a:xfrm>
          <a:prstGeom prst="rect">
            <a:avLst/>
          </a:prstGeom>
          <a:noFill/>
        </p:spPr>
        <p:txBody>
          <a:bodyPr wrap="square">
            <a:spAutoFit/>
          </a:bodyPr>
          <a:lstStyle/>
          <a:p>
            <a:r>
              <a:rPr lang="en-US" sz="1800">
                <a:solidFill>
                  <a:srgbClr val="002060"/>
                </a:solidFill>
              </a:rPr>
              <a:t>Laboratory validation</a:t>
            </a:r>
          </a:p>
        </p:txBody>
      </p:sp>
      <p:pic>
        <p:nvPicPr>
          <p:cNvPr id="13" name="Picture 12">
            <a:extLst>
              <a:ext uri="{FF2B5EF4-FFF2-40B4-BE49-F238E27FC236}">
                <a16:creationId xmlns:a16="http://schemas.microsoft.com/office/drawing/2014/main" id="{DE3F5BA7-645B-84A0-DB6E-A5C8EDE94B52}"/>
              </a:ext>
            </a:extLst>
          </p:cNvPr>
          <p:cNvPicPr>
            <a:picLocks noChangeAspect="1"/>
          </p:cNvPicPr>
          <p:nvPr/>
        </p:nvPicPr>
        <p:blipFill>
          <a:blip r:embed="rId5"/>
          <a:stretch>
            <a:fillRect/>
          </a:stretch>
        </p:blipFill>
        <p:spPr>
          <a:xfrm>
            <a:off x="8851644" y="1299904"/>
            <a:ext cx="2766669" cy="2511450"/>
          </a:xfrm>
          <a:prstGeom prst="rect">
            <a:avLst/>
          </a:prstGeom>
        </p:spPr>
      </p:pic>
      <p:sp>
        <p:nvSpPr>
          <p:cNvPr id="15" name="TextBox 14">
            <a:extLst>
              <a:ext uri="{FF2B5EF4-FFF2-40B4-BE49-F238E27FC236}">
                <a16:creationId xmlns:a16="http://schemas.microsoft.com/office/drawing/2014/main" id="{67B94F2A-1B4B-EA1D-DE9E-C5B299DA706F}"/>
              </a:ext>
            </a:extLst>
          </p:cNvPr>
          <p:cNvSpPr txBox="1"/>
          <p:nvPr/>
        </p:nvSpPr>
        <p:spPr>
          <a:xfrm>
            <a:off x="8950384" y="3901562"/>
            <a:ext cx="6096000" cy="369332"/>
          </a:xfrm>
          <a:prstGeom prst="rect">
            <a:avLst/>
          </a:prstGeom>
          <a:noFill/>
        </p:spPr>
        <p:txBody>
          <a:bodyPr wrap="square">
            <a:spAutoFit/>
          </a:bodyPr>
          <a:lstStyle/>
          <a:p>
            <a:r>
              <a:rPr lang="en-US" sz="1800">
                <a:solidFill>
                  <a:srgbClr val="002060"/>
                </a:solidFill>
              </a:rPr>
              <a:t>Heat</a:t>
            </a:r>
            <a:r>
              <a:rPr lang="zh-CN" altLang="en-US" sz="1800">
                <a:solidFill>
                  <a:srgbClr val="002060"/>
                </a:solidFill>
              </a:rPr>
              <a:t> </a:t>
            </a:r>
            <a:r>
              <a:rPr lang="en-US" altLang="zh-CN" sz="1800">
                <a:solidFill>
                  <a:srgbClr val="002060"/>
                </a:solidFill>
              </a:rPr>
              <a:t>transfer</a:t>
            </a:r>
            <a:r>
              <a:rPr lang="zh-CN" altLang="en-US" sz="1800">
                <a:solidFill>
                  <a:srgbClr val="002060"/>
                </a:solidFill>
              </a:rPr>
              <a:t> </a:t>
            </a:r>
            <a:r>
              <a:rPr lang="en-US" altLang="zh-CN" sz="1800">
                <a:solidFill>
                  <a:srgbClr val="002060"/>
                </a:solidFill>
              </a:rPr>
              <a:t>mechanisms</a:t>
            </a:r>
            <a:endParaRPr lang="en-US" sz="1800">
              <a:solidFill>
                <a:srgbClr val="002060"/>
              </a:solidFill>
            </a:endParaRPr>
          </a:p>
        </p:txBody>
      </p:sp>
      <p:pic>
        <p:nvPicPr>
          <p:cNvPr id="19" name="Picture 18">
            <a:extLst>
              <a:ext uri="{FF2B5EF4-FFF2-40B4-BE49-F238E27FC236}">
                <a16:creationId xmlns:a16="http://schemas.microsoft.com/office/drawing/2014/main" id="{DC335F56-06DC-81D4-4BB6-430909E8407F}"/>
              </a:ext>
            </a:extLst>
          </p:cNvPr>
          <p:cNvPicPr>
            <a:picLocks noChangeAspect="1"/>
          </p:cNvPicPr>
          <p:nvPr/>
        </p:nvPicPr>
        <p:blipFill>
          <a:blip r:embed="rId6"/>
          <a:stretch>
            <a:fillRect/>
          </a:stretch>
        </p:blipFill>
        <p:spPr>
          <a:xfrm>
            <a:off x="3911088" y="4562276"/>
            <a:ext cx="2340776" cy="1782453"/>
          </a:xfrm>
          <a:prstGeom prst="rect">
            <a:avLst/>
          </a:prstGeom>
        </p:spPr>
      </p:pic>
      <p:pic>
        <p:nvPicPr>
          <p:cNvPr id="21" name="Picture 20">
            <a:extLst>
              <a:ext uri="{FF2B5EF4-FFF2-40B4-BE49-F238E27FC236}">
                <a16:creationId xmlns:a16="http://schemas.microsoft.com/office/drawing/2014/main" id="{7BEE2F6D-6651-37F5-5647-BF68EED4518E}"/>
              </a:ext>
            </a:extLst>
          </p:cNvPr>
          <p:cNvPicPr>
            <a:picLocks noChangeAspect="1"/>
          </p:cNvPicPr>
          <p:nvPr/>
        </p:nvPicPr>
        <p:blipFill>
          <a:blip r:embed="rId7"/>
          <a:stretch>
            <a:fillRect/>
          </a:stretch>
        </p:blipFill>
        <p:spPr>
          <a:xfrm>
            <a:off x="6377687" y="4546311"/>
            <a:ext cx="2351088" cy="1798418"/>
          </a:xfrm>
          <a:prstGeom prst="rect">
            <a:avLst/>
          </a:prstGeom>
        </p:spPr>
      </p:pic>
      <p:pic>
        <p:nvPicPr>
          <p:cNvPr id="23" name="Picture 22">
            <a:extLst>
              <a:ext uri="{FF2B5EF4-FFF2-40B4-BE49-F238E27FC236}">
                <a16:creationId xmlns:a16="http://schemas.microsoft.com/office/drawing/2014/main" id="{7E3A05D3-801D-9845-3270-2DE628948C1C}"/>
              </a:ext>
            </a:extLst>
          </p:cNvPr>
          <p:cNvPicPr>
            <a:picLocks noChangeAspect="1"/>
          </p:cNvPicPr>
          <p:nvPr/>
        </p:nvPicPr>
        <p:blipFill>
          <a:blip r:embed="rId8"/>
          <a:stretch>
            <a:fillRect/>
          </a:stretch>
        </p:blipFill>
        <p:spPr>
          <a:xfrm>
            <a:off x="350139" y="4577516"/>
            <a:ext cx="1385692" cy="1694808"/>
          </a:xfrm>
          <a:prstGeom prst="rect">
            <a:avLst/>
          </a:prstGeom>
        </p:spPr>
      </p:pic>
    </p:spTree>
    <p:extLst>
      <p:ext uri="{BB962C8B-B14F-4D97-AF65-F5344CB8AC3E}">
        <p14:creationId xmlns:p14="http://schemas.microsoft.com/office/powerpoint/2010/main" val="3577928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168A64-F7C1-E110-72B6-3CFD5210DE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624528-3363-1F04-D318-7A53729E71CB}"/>
              </a:ext>
            </a:extLst>
          </p:cNvPr>
          <p:cNvSpPr>
            <a:spLocks noGrp="1"/>
          </p:cNvSpPr>
          <p:nvPr>
            <p:ph type="title"/>
          </p:nvPr>
        </p:nvSpPr>
        <p:spPr>
          <a:xfrm>
            <a:off x="1649586" y="579207"/>
            <a:ext cx="9150494" cy="808038"/>
          </a:xfrm>
        </p:spPr>
        <p:txBody>
          <a:bodyPr/>
          <a:lstStyle/>
          <a:p>
            <a:r>
              <a:rPr lang="en-US" sz="3200" kern="1200">
                <a:solidFill>
                  <a:schemeClr val="accent2">
                    <a:lumMod val="75000"/>
                  </a:schemeClr>
                </a:solidFill>
              </a:rPr>
              <a:t>Mechanistic Modeling Using COMSOL</a:t>
            </a:r>
            <a:endParaRPr lang="en-US" sz="3200" kern="1200" dirty="0">
              <a:solidFill>
                <a:schemeClr val="accent2">
                  <a:lumMod val="75000"/>
                </a:schemeClr>
              </a:solidFill>
            </a:endParaRPr>
          </a:p>
        </p:txBody>
      </p:sp>
      <p:sp>
        <p:nvSpPr>
          <p:cNvPr id="3" name="TextBox 2">
            <a:extLst>
              <a:ext uri="{FF2B5EF4-FFF2-40B4-BE49-F238E27FC236}">
                <a16:creationId xmlns:a16="http://schemas.microsoft.com/office/drawing/2014/main" id="{DFB46D80-EB64-2997-142A-20913A3F904D}"/>
              </a:ext>
            </a:extLst>
          </p:cNvPr>
          <p:cNvSpPr txBox="1"/>
          <p:nvPr/>
        </p:nvSpPr>
        <p:spPr>
          <a:xfrm>
            <a:off x="228618" y="1363995"/>
            <a:ext cx="11181062" cy="830997"/>
          </a:xfrm>
          <a:prstGeom prst="rect">
            <a:avLst/>
          </a:prstGeom>
          <a:noFill/>
        </p:spPr>
        <p:txBody>
          <a:bodyPr wrap="square">
            <a:spAutoFit/>
          </a:bodyPr>
          <a:lstStyle/>
          <a:p>
            <a:pPr marL="342900" indent="-342900">
              <a:spcBef>
                <a:spcPct val="20000"/>
              </a:spcBef>
              <a:buChar char="•"/>
            </a:pPr>
            <a:r>
              <a:rPr lang="en-US" b="1">
                <a:solidFill>
                  <a:srgbClr val="002060"/>
                </a:solidFill>
                <a:latin typeface="+mn-lt"/>
              </a:rPr>
              <a:t>Mechanistic model</a:t>
            </a:r>
          </a:p>
          <a:p>
            <a:pPr marL="800100" lvl="1" indent="-342900">
              <a:spcBef>
                <a:spcPct val="20000"/>
              </a:spcBef>
              <a:buFont typeface="Wingdings" panose="05000000000000000000" pitchFamily="2" charset="2"/>
              <a:buChar char="Ø"/>
            </a:pPr>
            <a:r>
              <a:rPr lang="en-US" sz="2000">
                <a:solidFill>
                  <a:srgbClr val="002060"/>
                </a:solidFill>
                <a:latin typeface="+mn-lt"/>
              </a:rPr>
              <a:t>Solid structure + MEMS + PDE modulus</a:t>
            </a:r>
          </a:p>
        </p:txBody>
      </p:sp>
      <p:pic>
        <p:nvPicPr>
          <p:cNvPr id="16" name="Picture 15">
            <a:extLst>
              <a:ext uri="{FF2B5EF4-FFF2-40B4-BE49-F238E27FC236}">
                <a16:creationId xmlns:a16="http://schemas.microsoft.com/office/drawing/2014/main" id="{061CBC74-2C6A-78C4-EA85-A8EBE24757C1}"/>
              </a:ext>
            </a:extLst>
          </p:cNvPr>
          <p:cNvPicPr>
            <a:picLocks noChangeAspect="1"/>
          </p:cNvPicPr>
          <p:nvPr/>
        </p:nvPicPr>
        <p:blipFill>
          <a:blip r:embed="rId3"/>
          <a:stretch>
            <a:fillRect/>
          </a:stretch>
        </p:blipFill>
        <p:spPr>
          <a:xfrm>
            <a:off x="4318001" y="4335744"/>
            <a:ext cx="2429742" cy="1518589"/>
          </a:xfrm>
          <a:prstGeom prst="rect">
            <a:avLst/>
          </a:prstGeom>
        </p:spPr>
      </p:pic>
      <p:sp>
        <p:nvSpPr>
          <p:cNvPr id="17" name="TextBox 16">
            <a:extLst>
              <a:ext uri="{FF2B5EF4-FFF2-40B4-BE49-F238E27FC236}">
                <a16:creationId xmlns:a16="http://schemas.microsoft.com/office/drawing/2014/main" id="{08079F12-CC07-4481-37D0-A593215D22F8}"/>
              </a:ext>
            </a:extLst>
          </p:cNvPr>
          <p:cNvSpPr txBox="1"/>
          <p:nvPr/>
        </p:nvSpPr>
        <p:spPr>
          <a:xfrm>
            <a:off x="4065993" y="6031102"/>
            <a:ext cx="3156094" cy="369332"/>
          </a:xfrm>
          <a:prstGeom prst="rect">
            <a:avLst/>
          </a:prstGeom>
          <a:noFill/>
        </p:spPr>
        <p:txBody>
          <a:bodyPr wrap="square">
            <a:spAutoFit/>
          </a:bodyPr>
          <a:lstStyle/>
          <a:p>
            <a:r>
              <a:rPr lang="en-US" sz="1800">
                <a:solidFill>
                  <a:srgbClr val="002060"/>
                </a:solidFill>
              </a:rPr>
              <a:t>Sketch of viscoelastic model</a:t>
            </a:r>
          </a:p>
        </p:txBody>
      </p:sp>
      <p:pic>
        <p:nvPicPr>
          <p:cNvPr id="19" name="Picture 18">
            <a:extLst>
              <a:ext uri="{FF2B5EF4-FFF2-40B4-BE49-F238E27FC236}">
                <a16:creationId xmlns:a16="http://schemas.microsoft.com/office/drawing/2014/main" id="{F2C99347-7C14-92FE-F495-E6D867E73422}"/>
              </a:ext>
            </a:extLst>
          </p:cNvPr>
          <p:cNvPicPr>
            <a:picLocks noChangeAspect="1"/>
          </p:cNvPicPr>
          <p:nvPr/>
        </p:nvPicPr>
        <p:blipFill>
          <a:blip r:embed="rId4"/>
          <a:stretch>
            <a:fillRect/>
          </a:stretch>
        </p:blipFill>
        <p:spPr>
          <a:xfrm>
            <a:off x="7777796" y="4691332"/>
            <a:ext cx="4034608" cy="1163001"/>
          </a:xfrm>
          <a:prstGeom prst="rect">
            <a:avLst/>
          </a:prstGeom>
        </p:spPr>
      </p:pic>
      <p:sp>
        <p:nvSpPr>
          <p:cNvPr id="20" name="TextBox 19">
            <a:extLst>
              <a:ext uri="{FF2B5EF4-FFF2-40B4-BE49-F238E27FC236}">
                <a16:creationId xmlns:a16="http://schemas.microsoft.com/office/drawing/2014/main" id="{AB510D8A-4233-23FC-8F0B-9F5EB79CAF7A}"/>
              </a:ext>
            </a:extLst>
          </p:cNvPr>
          <p:cNvSpPr txBox="1"/>
          <p:nvPr/>
        </p:nvSpPr>
        <p:spPr>
          <a:xfrm>
            <a:off x="7996222" y="5773054"/>
            <a:ext cx="3992577" cy="923330"/>
          </a:xfrm>
          <a:prstGeom prst="rect">
            <a:avLst/>
          </a:prstGeom>
          <a:noFill/>
        </p:spPr>
        <p:txBody>
          <a:bodyPr wrap="square">
            <a:spAutoFit/>
          </a:bodyPr>
          <a:lstStyle/>
          <a:p>
            <a:r>
              <a:rPr lang="en-US" sz="1800">
                <a:solidFill>
                  <a:srgbClr val="002060"/>
                </a:solidFill>
              </a:rPr>
              <a:t>Stress-dependent modulus model (the material modulus depends on stress state in the previous time step)</a:t>
            </a:r>
          </a:p>
        </p:txBody>
      </p:sp>
      <p:pic>
        <p:nvPicPr>
          <p:cNvPr id="21" name="Picture 20">
            <a:extLst>
              <a:ext uri="{FF2B5EF4-FFF2-40B4-BE49-F238E27FC236}">
                <a16:creationId xmlns:a16="http://schemas.microsoft.com/office/drawing/2014/main" id="{DF581C1C-9010-D7D5-809E-B703D0E933F0}"/>
              </a:ext>
            </a:extLst>
          </p:cNvPr>
          <p:cNvPicPr>
            <a:picLocks noChangeAspect="1"/>
          </p:cNvPicPr>
          <p:nvPr/>
        </p:nvPicPr>
        <p:blipFill>
          <a:blip r:embed="rId5"/>
          <a:stretch>
            <a:fillRect/>
          </a:stretch>
        </p:blipFill>
        <p:spPr>
          <a:xfrm>
            <a:off x="1749316" y="4310944"/>
            <a:ext cx="1821924" cy="1739109"/>
          </a:xfrm>
          <a:prstGeom prst="rect">
            <a:avLst/>
          </a:prstGeom>
        </p:spPr>
      </p:pic>
      <p:sp>
        <p:nvSpPr>
          <p:cNvPr id="22" name="TextBox 21">
            <a:extLst>
              <a:ext uri="{FF2B5EF4-FFF2-40B4-BE49-F238E27FC236}">
                <a16:creationId xmlns:a16="http://schemas.microsoft.com/office/drawing/2014/main" id="{CD28D9C7-2D00-BBEE-02DD-0F47750235A0}"/>
              </a:ext>
            </a:extLst>
          </p:cNvPr>
          <p:cNvSpPr txBox="1"/>
          <p:nvPr/>
        </p:nvSpPr>
        <p:spPr>
          <a:xfrm>
            <a:off x="1203560" y="6050053"/>
            <a:ext cx="2296560" cy="369332"/>
          </a:xfrm>
          <a:prstGeom prst="rect">
            <a:avLst/>
          </a:prstGeom>
          <a:noFill/>
        </p:spPr>
        <p:txBody>
          <a:bodyPr wrap="square">
            <a:spAutoFit/>
          </a:bodyPr>
          <a:lstStyle/>
          <a:p>
            <a:r>
              <a:rPr lang="en-US" sz="1800">
                <a:solidFill>
                  <a:srgbClr val="002060"/>
                </a:solidFill>
              </a:rPr>
              <a:t>Model geometry</a:t>
            </a:r>
          </a:p>
        </p:txBody>
      </p:sp>
      <p:sp>
        <p:nvSpPr>
          <p:cNvPr id="23" name="TextBox 22">
            <a:extLst>
              <a:ext uri="{FF2B5EF4-FFF2-40B4-BE49-F238E27FC236}">
                <a16:creationId xmlns:a16="http://schemas.microsoft.com/office/drawing/2014/main" id="{F75AF0F9-4FC8-841F-A7F7-2FC6B7433E0A}"/>
              </a:ext>
            </a:extLst>
          </p:cNvPr>
          <p:cNvSpPr txBox="1"/>
          <p:nvPr/>
        </p:nvSpPr>
        <p:spPr>
          <a:xfrm>
            <a:off x="228618" y="2388972"/>
            <a:ext cx="6649720" cy="1077218"/>
          </a:xfrm>
          <a:prstGeom prst="rect">
            <a:avLst/>
          </a:prstGeom>
          <a:noFill/>
        </p:spPr>
        <p:txBody>
          <a:bodyPr wrap="square">
            <a:spAutoFit/>
          </a:bodyPr>
          <a:lstStyle/>
          <a:p>
            <a:pPr marL="457200" indent="-457200" algn="l">
              <a:buFont typeface="Arial" panose="020B0604020202020204" pitchFamily="34" charset="0"/>
              <a:buChar char="•"/>
            </a:pPr>
            <a:r>
              <a:rPr lang="en-US" b="1">
                <a:solidFill>
                  <a:srgbClr val="002060"/>
                </a:solidFill>
                <a:latin typeface="+mj-lt"/>
                <a:ea typeface="DengXian" panose="02010600030101010101" pitchFamily="2" charset="-122"/>
                <a:cs typeface="Arial" panose="020B0604020202020204" pitchFamily="34" charset="0"/>
              </a:rPr>
              <a:t>Material property</a:t>
            </a:r>
          </a:p>
          <a:p>
            <a:pPr marL="914400" lvl="1" indent="-457200">
              <a:buFont typeface="Wingdings" panose="05000000000000000000" pitchFamily="2" charset="2"/>
              <a:buChar char="Ø"/>
            </a:pPr>
            <a:r>
              <a:rPr lang="en-US" sz="2000">
                <a:solidFill>
                  <a:srgbClr val="002060"/>
                </a:solidFill>
                <a:latin typeface="+mj-lt"/>
                <a:ea typeface="DengXian" panose="02010600030101010101" pitchFamily="2" charset="-122"/>
                <a:cs typeface="Arial" panose="020B0604020202020204" pitchFamily="34" charset="0"/>
              </a:rPr>
              <a:t>Viscoelastic property of asphalt surface</a:t>
            </a:r>
          </a:p>
          <a:p>
            <a:pPr marL="914400" lvl="1" indent="-457200">
              <a:buFont typeface="Wingdings" panose="05000000000000000000" pitchFamily="2" charset="2"/>
              <a:buChar char="Ø"/>
            </a:pPr>
            <a:r>
              <a:rPr lang="en-US" sz="2000">
                <a:solidFill>
                  <a:srgbClr val="002060"/>
                </a:solidFill>
                <a:latin typeface="+mj-lt"/>
                <a:ea typeface="DengXian" panose="02010600030101010101" pitchFamily="2" charset="-122"/>
                <a:cs typeface="Arial" panose="020B0604020202020204" pitchFamily="34" charset="0"/>
              </a:rPr>
              <a:t>Stress-dependent modulus for subsurface</a:t>
            </a:r>
          </a:p>
        </p:txBody>
      </p:sp>
      <p:sp>
        <p:nvSpPr>
          <p:cNvPr id="24" name="矩形 7">
            <a:extLst>
              <a:ext uri="{FF2B5EF4-FFF2-40B4-BE49-F238E27FC236}">
                <a16:creationId xmlns:a16="http://schemas.microsoft.com/office/drawing/2014/main" id="{1B8E2CB4-74C2-CCDA-13AC-2D082208A70B}"/>
              </a:ext>
            </a:extLst>
          </p:cNvPr>
          <p:cNvSpPr/>
          <p:nvPr/>
        </p:nvSpPr>
        <p:spPr>
          <a:xfrm>
            <a:off x="7310138" y="1456327"/>
            <a:ext cx="4380212" cy="1384995"/>
          </a:xfrm>
          <a:prstGeom prst="rect">
            <a:avLst/>
          </a:prstGeom>
        </p:spPr>
        <p:txBody>
          <a:bodyPr wrap="square">
            <a:spAutoFit/>
          </a:bodyPr>
          <a:lstStyle/>
          <a:p>
            <a:pPr marL="457200" indent="-457200" algn="l">
              <a:buFont typeface="Arial" panose="020B0604020202020204" pitchFamily="34" charset="0"/>
              <a:buChar char="•"/>
            </a:pPr>
            <a:r>
              <a:rPr lang="en-US" b="1">
                <a:solidFill>
                  <a:srgbClr val="002060"/>
                </a:solidFill>
                <a:latin typeface="+mj-lt"/>
                <a:ea typeface="DengXian" panose="02010600030101010101" pitchFamily="2" charset="-122"/>
                <a:cs typeface="Arial" panose="020B0604020202020204" pitchFamily="34" charset="0"/>
              </a:rPr>
              <a:t>Boundary conditions</a:t>
            </a:r>
          </a:p>
          <a:p>
            <a:pPr marL="914400" lvl="1" indent="-457200">
              <a:buFont typeface="Wingdings" panose="05000000000000000000" pitchFamily="2" charset="2"/>
              <a:buChar char="Ø"/>
            </a:pPr>
            <a:r>
              <a:rPr lang="en-US" sz="2000">
                <a:solidFill>
                  <a:srgbClr val="002060"/>
                </a:solidFill>
                <a:latin typeface="+mj-lt"/>
                <a:ea typeface="DengXian" panose="02010600030101010101" pitchFamily="2" charset="-122"/>
                <a:cs typeface="Arial" panose="020B0604020202020204" pitchFamily="34" charset="0"/>
              </a:rPr>
              <a:t>Single axle loading of 80kN</a:t>
            </a:r>
          </a:p>
          <a:p>
            <a:pPr marL="914400" lvl="1" indent="-457200">
              <a:buFont typeface="Wingdings" panose="05000000000000000000" pitchFamily="2" charset="2"/>
              <a:buChar char="Ø"/>
            </a:pPr>
            <a:r>
              <a:rPr lang="en-US" sz="2000">
                <a:solidFill>
                  <a:srgbClr val="002060"/>
                </a:solidFill>
                <a:latin typeface="+mj-lt"/>
                <a:ea typeface="DengXian" panose="02010600030101010101" pitchFamily="2" charset="-122"/>
                <a:cs typeface="Arial" panose="020B0604020202020204" pitchFamily="34" charset="0"/>
              </a:rPr>
              <a:t>Moving speed of 90km/h</a:t>
            </a:r>
          </a:p>
          <a:p>
            <a:pPr marL="914400" lvl="1" indent="-457200">
              <a:buFont typeface="Wingdings" panose="05000000000000000000" pitchFamily="2" charset="2"/>
              <a:buChar char="Ø"/>
            </a:pPr>
            <a:r>
              <a:rPr lang="en-US" sz="2000">
                <a:solidFill>
                  <a:srgbClr val="002060"/>
                </a:solidFill>
                <a:latin typeface="+mj-lt"/>
                <a:ea typeface="DengXian" panose="02010600030101010101" pitchFamily="2" charset="-122"/>
                <a:cs typeface="Arial" panose="020B0604020202020204" pitchFamily="34" charset="0"/>
              </a:rPr>
              <a:t>Wandering effect</a:t>
            </a:r>
          </a:p>
        </p:txBody>
      </p:sp>
      <p:pic>
        <p:nvPicPr>
          <p:cNvPr id="25" name="Picture 24">
            <a:extLst>
              <a:ext uri="{FF2B5EF4-FFF2-40B4-BE49-F238E27FC236}">
                <a16:creationId xmlns:a16="http://schemas.microsoft.com/office/drawing/2014/main" id="{791530B7-CA63-C109-6352-7DB97A4E3E54}"/>
              </a:ext>
            </a:extLst>
          </p:cNvPr>
          <p:cNvPicPr>
            <a:picLocks noChangeAspect="1"/>
          </p:cNvPicPr>
          <p:nvPr/>
        </p:nvPicPr>
        <p:blipFill>
          <a:blip r:embed="rId6"/>
          <a:stretch>
            <a:fillRect/>
          </a:stretch>
        </p:blipFill>
        <p:spPr>
          <a:xfrm>
            <a:off x="500837" y="4252141"/>
            <a:ext cx="1385692" cy="1694808"/>
          </a:xfrm>
          <a:prstGeom prst="rect">
            <a:avLst/>
          </a:prstGeom>
        </p:spPr>
      </p:pic>
      <p:pic>
        <p:nvPicPr>
          <p:cNvPr id="57" name="Picture 56">
            <a:extLst>
              <a:ext uri="{FF2B5EF4-FFF2-40B4-BE49-F238E27FC236}">
                <a16:creationId xmlns:a16="http://schemas.microsoft.com/office/drawing/2014/main" id="{FB79DA6B-457C-D5F0-E7FE-77DAD65A63FC}"/>
              </a:ext>
            </a:extLst>
          </p:cNvPr>
          <p:cNvPicPr>
            <a:picLocks noChangeAspect="1"/>
          </p:cNvPicPr>
          <p:nvPr/>
        </p:nvPicPr>
        <p:blipFill>
          <a:blip r:embed="rId7"/>
          <a:stretch>
            <a:fillRect/>
          </a:stretch>
        </p:blipFill>
        <p:spPr>
          <a:xfrm>
            <a:off x="7843520" y="2910404"/>
            <a:ext cx="1404606" cy="1745178"/>
          </a:xfrm>
          <a:prstGeom prst="rect">
            <a:avLst/>
          </a:prstGeom>
        </p:spPr>
      </p:pic>
      <p:pic>
        <p:nvPicPr>
          <p:cNvPr id="90" name="Picture 89">
            <a:extLst>
              <a:ext uri="{FF2B5EF4-FFF2-40B4-BE49-F238E27FC236}">
                <a16:creationId xmlns:a16="http://schemas.microsoft.com/office/drawing/2014/main" id="{7DA8BF29-683E-C7B6-3E1A-13665AC26179}"/>
              </a:ext>
            </a:extLst>
          </p:cNvPr>
          <p:cNvPicPr>
            <a:picLocks noChangeAspect="1"/>
          </p:cNvPicPr>
          <p:nvPr/>
        </p:nvPicPr>
        <p:blipFill>
          <a:blip r:embed="rId8"/>
          <a:stretch>
            <a:fillRect/>
          </a:stretch>
        </p:blipFill>
        <p:spPr>
          <a:xfrm>
            <a:off x="9860825" y="2927581"/>
            <a:ext cx="1404606" cy="1677026"/>
          </a:xfrm>
          <a:prstGeom prst="rect">
            <a:avLst/>
          </a:prstGeom>
        </p:spPr>
      </p:pic>
    </p:spTree>
    <p:extLst>
      <p:ext uri="{BB962C8B-B14F-4D97-AF65-F5344CB8AC3E}">
        <p14:creationId xmlns:p14="http://schemas.microsoft.com/office/powerpoint/2010/main" val="1507628845"/>
      </p:ext>
    </p:extLst>
  </p:cSld>
  <p:clrMapOvr>
    <a:masterClrMapping/>
  </p:clrMapOvr>
</p:sld>
</file>

<file path=ppt/theme/theme1.xml><?xml version="1.0" encoding="utf-8"?>
<a:theme xmlns:a="http://schemas.openxmlformats.org/drawingml/2006/main" name="Rutgers1">
  <a:themeElements>
    <a:clrScheme name="RU_Template_Verdana_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U_Template_Verdana_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U_Template_Verdana_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U_Template_Verdana_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U_Template_Verdana_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U_Template_Verdana_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U_Template_Verdana_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U_Template_Verdana_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U_Template_Verdana_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U_Template_Verdana_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U_Template_Verdana_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U_Template_Verdana_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U_Template_Verdana_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U_Template_Verdana_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utgers1" id="{4A93735B-DA80-4965-96E9-2691EA9767CD}" vid="{92B3C903-645C-4DDC-8CC7-11F32C5DF75C}"/>
    </a:ext>
  </a:extLst>
</a:theme>
</file>

<file path=ppt/theme/theme2.xml><?xml version="1.0" encoding="utf-8"?>
<a:theme xmlns:a="http://schemas.openxmlformats.org/drawingml/2006/main" name="Liu_AR070_Presentation ">
  <a:themeElements>
    <a:clrScheme name="RU_Template_Verdana_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U_Template_Verdana_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U_Template_Verdana_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U_Template_Verdana_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U_Template_Verdana_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U_Template_Verdana_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U_Template_Verdana_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U_Template_Verdana_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U_Template_Verdana_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U_Template_Verdana_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U_Template_Verdana_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U_Template_Verdana_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U_Template_Verdana_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U_Template_Verdana_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Rutgers1</Template>
  <TotalTime>35913</TotalTime>
  <Words>863</Words>
  <Application>Microsoft Office PowerPoint</Application>
  <PresentationFormat>Widescreen</PresentationFormat>
  <Paragraphs>144</Paragraphs>
  <Slides>15</Slides>
  <Notes>15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DengXian</vt:lpstr>
      <vt:lpstr>Arial</vt:lpstr>
      <vt:lpstr>Calibri</vt:lpstr>
      <vt:lpstr>Times New Roman</vt:lpstr>
      <vt:lpstr>Wingdings</vt:lpstr>
      <vt:lpstr>Rutgers1</vt:lpstr>
      <vt:lpstr>Liu_AR070_Presentation </vt:lpstr>
      <vt:lpstr>Integrated Electro-Thermal-Mechanical Modeling for Next-Generation Transportation Infrastructure  </vt:lpstr>
      <vt:lpstr>Introduction (1)</vt:lpstr>
      <vt:lpstr>Introduction (2)</vt:lpstr>
      <vt:lpstr>Methodology</vt:lpstr>
      <vt:lpstr>Electromagnetic Modeling Using COMSOL (1)</vt:lpstr>
      <vt:lpstr>Electromagnetic Modeling Using COMSOL (2)</vt:lpstr>
      <vt:lpstr>Thermal Modeling Using COMSOL (1)</vt:lpstr>
      <vt:lpstr>Thermal Modeling Using COMSOL (2)</vt:lpstr>
      <vt:lpstr>Mechanistic Modeling Using COMSOL</vt:lpstr>
      <vt:lpstr>Integration of Electro-Thermal-Mechanical Model</vt:lpstr>
      <vt:lpstr>Results (1)</vt:lpstr>
      <vt:lpstr>Results (2)</vt:lpstr>
      <vt:lpstr>Results (3)</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Aimee Eng</dc:creator>
  <cp:lastModifiedBy>Xiao Chen</cp:lastModifiedBy>
  <cp:revision>794</cp:revision>
  <cp:lastPrinted>2019-11-06T08:56:00Z</cp:lastPrinted>
  <dcterms:created xsi:type="dcterms:W3CDTF">2018-04-20T20:16:38Z</dcterms:created>
  <dcterms:modified xsi:type="dcterms:W3CDTF">2025-10-10T11:43:00Z</dcterms:modified>
</cp:coreProperties>
</file>