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B4D061-D5B8-4336-9858-B9F7930243A2}" v="48" dt="2025-08-21T20:11:16.0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52" autoAdjust="0"/>
    <p:restoredTop sz="96405" autoAdjust="0"/>
  </p:normalViewPr>
  <p:slideViewPr>
    <p:cSldViewPr snapToGrid="0">
      <p:cViewPr>
        <p:scale>
          <a:sx n="50" d="100"/>
          <a:sy n="50" d="100"/>
        </p:scale>
        <p:origin x="1326" y="-349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zam, Sikandar" userId="bd954501-024a-40d4-bff9-f2da4dc11796" providerId="ADAL" clId="{85B4D061-D5B8-4336-9858-B9F7930243A2}"/>
    <pc:docChg chg="undo redo custSel delSld modSld delSection modSection">
      <pc:chgData name="Azam, Sikandar" userId="bd954501-024a-40d4-bff9-f2da4dc11796" providerId="ADAL" clId="{85B4D061-D5B8-4336-9858-B9F7930243A2}" dt="2025-08-22T14:28:35.919" v="958" actId="14100"/>
      <pc:docMkLst>
        <pc:docMk/>
      </pc:docMkLst>
      <pc:sldChg chg="del">
        <pc:chgData name="Azam, Sikandar" userId="bd954501-024a-40d4-bff9-f2da4dc11796" providerId="ADAL" clId="{85B4D061-D5B8-4336-9858-B9F7930243A2}" dt="2025-08-21T18:08:59.700" v="2" actId="47"/>
        <pc:sldMkLst>
          <pc:docMk/>
          <pc:sldMk cId="3781620334" sldId="282"/>
        </pc:sldMkLst>
      </pc:sldChg>
      <pc:sldChg chg="del">
        <pc:chgData name="Azam, Sikandar" userId="bd954501-024a-40d4-bff9-f2da4dc11796" providerId="ADAL" clId="{85B4D061-D5B8-4336-9858-B9F7930243A2}" dt="2025-08-21T18:08:55.704" v="0" actId="47"/>
        <pc:sldMkLst>
          <pc:docMk/>
          <pc:sldMk cId="4273592293" sldId="283"/>
        </pc:sldMkLst>
      </pc:sldChg>
      <pc:sldChg chg="del">
        <pc:chgData name="Azam, Sikandar" userId="bd954501-024a-40d4-bff9-f2da4dc11796" providerId="ADAL" clId="{85B4D061-D5B8-4336-9858-B9F7930243A2}" dt="2025-08-21T18:08:58.795" v="1" actId="47"/>
        <pc:sldMkLst>
          <pc:docMk/>
          <pc:sldMk cId="901595357" sldId="284"/>
        </pc:sldMkLst>
      </pc:sldChg>
      <pc:sldChg chg="addSp delSp modSp mod">
        <pc:chgData name="Azam, Sikandar" userId="bd954501-024a-40d4-bff9-f2da4dc11796" providerId="ADAL" clId="{85B4D061-D5B8-4336-9858-B9F7930243A2}" dt="2025-08-22T14:28:35.919" v="958" actId="14100"/>
        <pc:sldMkLst>
          <pc:docMk/>
          <pc:sldMk cId="3627171321" sldId="285"/>
        </pc:sldMkLst>
        <pc:spChg chg="mod">
          <ac:chgData name="Azam, Sikandar" userId="bd954501-024a-40d4-bff9-f2da4dc11796" providerId="ADAL" clId="{85B4D061-D5B8-4336-9858-B9F7930243A2}" dt="2025-08-21T18:19:48.487" v="30"/>
          <ac:spMkLst>
            <pc:docMk/>
            <pc:sldMk cId="3627171321" sldId="285"/>
            <ac:spMk id="2" creationId="{E150B9D7-42F7-4B50-93BD-21299D6C7D87}"/>
          </ac:spMkLst>
        </pc:spChg>
        <pc:spChg chg="mod">
          <ac:chgData name="Azam, Sikandar" userId="bd954501-024a-40d4-bff9-f2da4dc11796" providerId="ADAL" clId="{85B4D061-D5B8-4336-9858-B9F7930243A2}" dt="2025-08-21T18:31:34.990" v="451" actId="20577"/>
          <ac:spMkLst>
            <pc:docMk/>
            <pc:sldMk cId="3627171321" sldId="285"/>
            <ac:spMk id="3" creationId="{B93C8F3F-7BC6-4E8C-81F3-43C909BB185F}"/>
          </ac:spMkLst>
        </pc:spChg>
        <pc:spChg chg="del">
          <ac:chgData name="Azam, Sikandar" userId="bd954501-024a-40d4-bff9-f2da4dc11796" providerId="ADAL" clId="{85B4D061-D5B8-4336-9858-B9F7930243A2}" dt="2025-08-21T18:09:58.030" v="3"/>
          <ac:spMkLst>
            <pc:docMk/>
            <pc:sldMk cId="3627171321" sldId="285"/>
            <ac:spMk id="4" creationId="{A7477DC7-DA41-498D-B2D5-CB5FA2E31155}"/>
          </ac:spMkLst>
        </pc:spChg>
        <pc:spChg chg="mod">
          <ac:chgData name="Azam, Sikandar" userId="bd954501-024a-40d4-bff9-f2da4dc11796" providerId="ADAL" clId="{85B4D061-D5B8-4336-9858-B9F7930243A2}" dt="2025-08-21T20:18:50.931" v="957" actId="20577"/>
          <ac:spMkLst>
            <pc:docMk/>
            <pc:sldMk cId="3627171321" sldId="285"/>
            <ac:spMk id="5" creationId="{22870161-6EDA-42E3-AC05-0552171DAD15}"/>
          </ac:spMkLst>
        </pc:spChg>
        <pc:spChg chg="mod">
          <ac:chgData name="Azam, Sikandar" userId="bd954501-024a-40d4-bff9-f2da4dc11796" providerId="ADAL" clId="{85B4D061-D5B8-4336-9858-B9F7930243A2}" dt="2025-08-21T18:40:45.686" v="613" actId="20577"/>
          <ac:spMkLst>
            <pc:docMk/>
            <pc:sldMk cId="3627171321" sldId="285"/>
            <ac:spMk id="6" creationId="{231C6298-FDF9-47FA-8627-A8259918CF73}"/>
          </ac:spMkLst>
        </pc:spChg>
        <pc:spChg chg="mod">
          <ac:chgData name="Azam, Sikandar" userId="bd954501-024a-40d4-bff9-f2da4dc11796" providerId="ADAL" clId="{85B4D061-D5B8-4336-9858-B9F7930243A2}" dt="2025-08-21T20:00:13.834" v="872" actId="20577"/>
          <ac:spMkLst>
            <pc:docMk/>
            <pc:sldMk cId="3627171321" sldId="285"/>
            <ac:spMk id="7" creationId="{142342DC-D9D3-46BB-BC5F-F6390941017A}"/>
          </ac:spMkLst>
        </pc:spChg>
        <pc:spChg chg="mod">
          <ac:chgData name="Azam, Sikandar" userId="bd954501-024a-40d4-bff9-f2da4dc11796" providerId="ADAL" clId="{85B4D061-D5B8-4336-9858-B9F7930243A2}" dt="2025-08-21T20:08:19.470" v="928" actId="20577"/>
          <ac:spMkLst>
            <pc:docMk/>
            <pc:sldMk cId="3627171321" sldId="285"/>
            <ac:spMk id="8" creationId="{8D742B11-619C-436F-BD05-D925F2036DEF}"/>
          </ac:spMkLst>
        </pc:spChg>
        <pc:spChg chg="mod">
          <ac:chgData name="Azam, Sikandar" userId="bd954501-024a-40d4-bff9-f2da4dc11796" providerId="ADAL" clId="{85B4D061-D5B8-4336-9858-B9F7930243A2}" dt="2025-08-21T18:41:42.245" v="637" actId="20577"/>
          <ac:spMkLst>
            <pc:docMk/>
            <pc:sldMk cId="3627171321" sldId="285"/>
            <ac:spMk id="9" creationId="{B8D710F8-ACEB-4930-B23B-03F5CB4E1A48}"/>
          </ac:spMkLst>
        </pc:spChg>
        <pc:spChg chg="mod">
          <ac:chgData name="Azam, Sikandar" userId="bd954501-024a-40d4-bff9-f2da4dc11796" providerId="ADAL" clId="{85B4D061-D5B8-4336-9858-B9F7930243A2}" dt="2025-08-21T20:05:09.657" v="895" actId="1035"/>
          <ac:spMkLst>
            <pc:docMk/>
            <pc:sldMk cId="3627171321" sldId="285"/>
            <ac:spMk id="10" creationId="{2B8190DE-FA50-4E4C-B86F-982C65891F6A}"/>
          </ac:spMkLst>
        </pc:spChg>
        <pc:spChg chg="del">
          <ac:chgData name="Azam, Sikandar" userId="bd954501-024a-40d4-bff9-f2da4dc11796" providerId="ADAL" clId="{85B4D061-D5B8-4336-9858-B9F7930243A2}" dt="2025-08-21T18:36:18.492" v="471"/>
          <ac:spMkLst>
            <pc:docMk/>
            <pc:sldMk cId="3627171321" sldId="285"/>
            <ac:spMk id="11" creationId="{CA983A2A-5D6B-4A29-890B-334C1C08C459}"/>
          </ac:spMkLst>
        </pc:spChg>
        <pc:spChg chg="mod">
          <ac:chgData name="Azam, Sikandar" userId="bd954501-024a-40d4-bff9-f2da4dc11796" providerId="ADAL" clId="{85B4D061-D5B8-4336-9858-B9F7930243A2}" dt="2025-08-21T19:53:43.380" v="836" actId="14100"/>
          <ac:spMkLst>
            <pc:docMk/>
            <pc:sldMk cId="3627171321" sldId="285"/>
            <ac:spMk id="12" creationId="{FC644384-6DB7-4296-B34C-E6674D4A428F}"/>
          </ac:spMkLst>
        </pc:spChg>
        <pc:spChg chg="add del mod">
          <ac:chgData name="Azam, Sikandar" userId="bd954501-024a-40d4-bff9-f2da4dc11796" providerId="ADAL" clId="{85B4D061-D5B8-4336-9858-B9F7930243A2}" dt="2025-08-21T20:04:46.726" v="886" actId="931"/>
          <ac:spMkLst>
            <pc:docMk/>
            <pc:sldMk cId="3627171321" sldId="285"/>
            <ac:spMk id="13" creationId="{7AD089CD-26B2-48ED-B0A3-1F8AF12301FF}"/>
          </ac:spMkLst>
        </pc:spChg>
        <pc:spChg chg="mod">
          <ac:chgData name="Azam, Sikandar" userId="bd954501-024a-40d4-bff9-f2da4dc11796" providerId="ADAL" clId="{85B4D061-D5B8-4336-9858-B9F7930243A2}" dt="2025-08-21T19:56:30.660" v="865" actId="1035"/>
          <ac:spMkLst>
            <pc:docMk/>
            <pc:sldMk cId="3627171321" sldId="285"/>
            <ac:spMk id="14" creationId="{7ACA5A39-8C41-455A-9700-610CD1B5191A}"/>
          </ac:spMkLst>
        </pc:spChg>
        <pc:spChg chg="mod">
          <ac:chgData name="Azam, Sikandar" userId="bd954501-024a-40d4-bff9-f2da4dc11796" providerId="ADAL" clId="{85B4D061-D5B8-4336-9858-B9F7930243A2}" dt="2025-08-21T19:56:30.660" v="865" actId="1035"/>
          <ac:spMkLst>
            <pc:docMk/>
            <pc:sldMk cId="3627171321" sldId="285"/>
            <ac:spMk id="15" creationId="{D23F0EBA-2A90-4C5D-8253-43734D350409}"/>
          </ac:spMkLst>
        </pc:spChg>
        <pc:spChg chg="add del">
          <ac:chgData name="Azam, Sikandar" userId="bd954501-024a-40d4-bff9-f2da4dc11796" providerId="ADAL" clId="{85B4D061-D5B8-4336-9858-B9F7930243A2}" dt="2025-08-21T19:47:36.929" v="811" actId="22"/>
          <ac:spMkLst>
            <pc:docMk/>
            <pc:sldMk cId="3627171321" sldId="285"/>
            <ac:spMk id="16" creationId="{EE2E1FB8-7408-4F58-A909-B840F5F43371}"/>
          </ac:spMkLst>
        </pc:spChg>
        <pc:spChg chg="mod">
          <ac:chgData name="Azam, Sikandar" userId="bd954501-024a-40d4-bff9-f2da4dc11796" providerId="ADAL" clId="{85B4D061-D5B8-4336-9858-B9F7930243A2}" dt="2025-08-21T20:14:48.865" v="934" actId="14100"/>
          <ac:spMkLst>
            <pc:docMk/>
            <pc:sldMk cId="3627171321" sldId="285"/>
            <ac:spMk id="17" creationId="{E699D37B-2F3A-487B-B2C4-0E90B616EB07}"/>
          </ac:spMkLst>
        </pc:spChg>
        <pc:spChg chg="add del mod">
          <ac:chgData name="Azam, Sikandar" userId="bd954501-024a-40d4-bff9-f2da4dc11796" providerId="ADAL" clId="{85B4D061-D5B8-4336-9858-B9F7930243A2}" dt="2025-08-21T18:10:14.380" v="5"/>
          <ac:spMkLst>
            <pc:docMk/>
            <pc:sldMk cId="3627171321" sldId="285"/>
            <ac:spMk id="20" creationId="{9745CF6D-6719-88BC-F719-4EB851A80F8A}"/>
          </ac:spMkLst>
        </pc:spChg>
        <pc:spChg chg="add del mod">
          <ac:chgData name="Azam, Sikandar" userId="bd954501-024a-40d4-bff9-f2da4dc11796" providerId="ADAL" clId="{85B4D061-D5B8-4336-9858-B9F7930243A2}" dt="2025-08-21T18:15:29.651" v="12"/>
          <ac:spMkLst>
            <pc:docMk/>
            <pc:sldMk cId="3627171321" sldId="285"/>
            <ac:spMk id="23" creationId="{9B5EF253-0159-C5B1-985D-C5D73969BCDB}"/>
          </ac:spMkLst>
        </pc:spChg>
        <pc:spChg chg="add del mod">
          <ac:chgData name="Azam, Sikandar" userId="bd954501-024a-40d4-bff9-f2da4dc11796" providerId="ADAL" clId="{85B4D061-D5B8-4336-9858-B9F7930243A2}" dt="2025-08-21T18:15:50.394" v="15"/>
          <ac:spMkLst>
            <pc:docMk/>
            <pc:sldMk cId="3627171321" sldId="285"/>
            <ac:spMk id="28" creationId="{CEC17D01-C3ED-45F8-432B-4C50C09C52D1}"/>
          </ac:spMkLst>
        </pc:spChg>
        <pc:spChg chg="add del mod">
          <ac:chgData name="Azam, Sikandar" userId="bd954501-024a-40d4-bff9-f2da4dc11796" providerId="ADAL" clId="{85B4D061-D5B8-4336-9858-B9F7930243A2}" dt="2025-08-21T18:17:16.646" v="28" actId="931"/>
          <ac:spMkLst>
            <pc:docMk/>
            <pc:sldMk cId="3627171321" sldId="285"/>
            <ac:spMk id="32" creationId="{4B75CD46-6104-329C-0851-5008DFD79BD4}"/>
          </ac:spMkLst>
        </pc:spChg>
        <pc:spChg chg="add del mod">
          <ac:chgData name="Azam, Sikandar" userId="bd954501-024a-40d4-bff9-f2da4dc11796" providerId="ADAL" clId="{85B4D061-D5B8-4336-9858-B9F7930243A2}" dt="2025-08-21T18:24:22.856" v="32" actId="931"/>
          <ac:spMkLst>
            <pc:docMk/>
            <pc:sldMk cId="3627171321" sldId="285"/>
            <ac:spMk id="36" creationId="{6D01696C-0C83-DFC4-68D8-63DD5BC9081B}"/>
          </ac:spMkLst>
        </pc:spChg>
        <pc:spChg chg="add del mod">
          <ac:chgData name="Azam, Sikandar" userId="bd954501-024a-40d4-bff9-f2da4dc11796" providerId="ADAL" clId="{85B4D061-D5B8-4336-9858-B9F7930243A2}" dt="2025-08-21T18:40:12.428" v="611"/>
          <ac:spMkLst>
            <pc:docMk/>
            <pc:sldMk cId="3627171321" sldId="285"/>
            <ac:spMk id="41" creationId="{A3610526-56AC-2525-FF22-018FDC48F898}"/>
          </ac:spMkLst>
        </pc:spChg>
        <pc:spChg chg="add del mod">
          <ac:chgData name="Azam, Sikandar" userId="bd954501-024a-40d4-bff9-f2da4dc11796" providerId="ADAL" clId="{85B4D061-D5B8-4336-9858-B9F7930243A2}" dt="2025-08-21T18:49:02.624" v="652" actId="931"/>
          <ac:spMkLst>
            <pc:docMk/>
            <pc:sldMk cId="3627171321" sldId="285"/>
            <ac:spMk id="46" creationId="{17AD6FD5-3F41-6049-A2CC-372B2FEB1C2F}"/>
          </ac:spMkLst>
        </pc:spChg>
        <pc:spChg chg="add del mod">
          <ac:chgData name="Azam, Sikandar" userId="bd954501-024a-40d4-bff9-f2da4dc11796" providerId="ADAL" clId="{85B4D061-D5B8-4336-9858-B9F7930243A2}" dt="2025-08-21T19:52:11.173" v="820"/>
          <ac:spMkLst>
            <pc:docMk/>
            <pc:sldMk cId="3627171321" sldId="285"/>
            <ac:spMk id="57" creationId="{87627650-67C8-CCF7-BA11-8EA4B82806B4}"/>
          </ac:spMkLst>
        </pc:spChg>
        <pc:picChg chg="add del mod">
          <ac:chgData name="Azam, Sikandar" userId="bd954501-024a-40d4-bff9-f2da4dc11796" providerId="ADAL" clId="{85B4D061-D5B8-4336-9858-B9F7930243A2}" dt="2025-08-21T18:10:01.362" v="4" actId="478"/>
          <ac:picMkLst>
            <pc:docMk/>
            <pc:sldMk cId="3627171321" sldId="285"/>
            <ac:picMk id="18" creationId="{C441BF2D-05F7-9B04-56D4-0A11E920511A}"/>
          </ac:picMkLst>
        </pc:picChg>
        <pc:picChg chg="add del mod">
          <ac:chgData name="Azam, Sikandar" userId="bd954501-024a-40d4-bff9-f2da4dc11796" providerId="ADAL" clId="{85B4D061-D5B8-4336-9858-B9F7930243A2}" dt="2025-08-21T18:10:30.091" v="7" actId="478"/>
          <ac:picMkLst>
            <pc:docMk/>
            <pc:sldMk cId="3627171321" sldId="285"/>
            <ac:picMk id="21" creationId="{A36E4617-5043-A71B-0470-63D29E19EA6C}"/>
          </ac:picMkLst>
        </pc:picChg>
        <pc:picChg chg="add mod">
          <ac:chgData name="Azam, Sikandar" userId="bd954501-024a-40d4-bff9-f2da4dc11796" providerId="ADAL" clId="{85B4D061-D5B8-4336-9858-B9F7930243A2}" dt="2025-08-21T18:12:49.233" v="11"/>
          <ac:picMkLst>
            <pc:docMk/>
            <pc:sldMk cId="3627171321" sldId="285"/>
            <ac:picMk id="25" creationId="{FED6FB61-4059-816E-3B33-14876E68CD32}"/>
          </ac:picMkLst>
        </pc:picChg>
        <pc:picChg chg="add del mod">
          <ac:chgData name="Azam, Sikandar" userId="bd954501-024a-40d4-bff9-f2da4dc11796" providerId="ADAL" clId="{85B4D061-D5B8-4336-9858-B9F7930243A2}" dt="2025-08-21T18:15:34.130" v="13" actId="478"/>
          <ac:picMkLst>
            <pc:docMk/>
            <pc:sldMk cId="3627171321" sldId="285"/>
            <ac:picMk id="26" creationId="{CB9DEDBE-6F75-897A-AB86-1B14545EE5B5}"/>
          </ac:picMkLst>
        </pc:picChg>
        <pc:picChg chg="add mod">
          <ac:chgData name="Azam, Sikandar" userId="bd954501-024a-40d4-bff9-f2da4dc11796" providerId="ADAL" clId="{85B4D061-D5B8-4336-9858-B9F7930243A2}" dt="2025-08-21T18:15:46.184" v="14"/>
          <ac:picMkLst>
            <pc:docMk/>
            <pc:sldMk cId="3627171321" sldId="285"/>
            <ac:picMk id="29" creationId="{3F53C29B-67DF-6BE1-C68C-4EEE25CCAEEF}"/>
          </ac:picMkLst>
        </pc:picChg>
        <pc:picChg chg="add del mod modCrop">
          <ac:chgData name="Azam, Sikandar" userId="bd954501-024a-40d4-bff9-f2da4dc11796" providerId="ADAL" clId="{85B4D061-D5B8-4336-9858-B9F7930243A2}" dt="2025-08-21T18:16:25.945" v="27" actId="478"/>
          <ac:picMkLst>
            <pc:docMk/>
            <pc:sldMk cId="3627171321" sldId="285"/>
            <ac:picMk id="30" creationId="{EF1B4D68-C818-2F31-7DE8-AC723B5332F1}"/>
          </ac:picMkLst>
        </pc:picChg>
        <pc:picChg chg="add del mod">
          <ac:chgData name="Azam, Sikandar" userId="bd954501-024a-40d4-bff9-f2da4dc11796" providerId="ADAL" clId="{85B4D061-D5B8-4336-9858-B9F7930243A2}" dt="2025-08-21T18:24:16.491" v="31" actId="478"/>
          <ac:picMkLst>
            <pc:docMk/>
            <pc:sldMk cId="3627171321" sldId="285"/>
            <ac:picMk id="34" creationId="{66542403-85D6-2BCC-BE7D-52DD96D73DD1}"/>
          </ac:picMkLst>
        </pc:picChg>
        <pc:picChg chg="add mod">
          <ac:chgData name="Azam, Sikandar" userId="bd954501-024a-40d4-bff9-f2da4dc11796" providerId="ADAL" clId="{85B4D061-D5B8-4336-9858-B9F7930243A2}" dt="2025-08-21T18:24:26.445" v="33" actId="27614"/>
          <ac:picMkLst>
            <pc:docMk/>
            <pc:sldMk cId="3627171321" sldId="285"/>
            <ac:picMk id="38" creationId="{03A2B7FE-F3F6-A814-6E39-F079B23C7D6D}"/>
          </ac:picMkLst>
        </pc:picChg>
        <pc:picChg chg="add del mod">
          <ac:chgData name="Azam, Sikandar" userId="bd954501-024a-40d4-bff9-f2da4dc11796" providerId="ADAL" clId="{85B4D061-D5B8-4336-9858-B9F7930243A2}" dt="2025-08-21T18:37:40.172" v="589" actId="478"/>
          <ac:picMkLst>
            <pc:docMk/>
            <pc:sldMk cId="3627171321" sldId="285"/>
            <ac:picMk id="39" creationId="{D02A8151-F263-3D93-DCC0-24E32FCFE792}"/>
          </ac:picMkLst>
        </pc:picChg>
        <pc:picChg chg="add mod">
          <ac:chgData name="Azam, Sikandar" userId="bd954501-024a-40d4-bff9-f2da4dc11796" providerId="ADAL" clId="{85B4D061-D5B8-4336-9858-B9F7930243A2}" dt="2025-08-21T18:38:36.597" v="591"/>
          <ac:picMkLst>
            <pc:docMk/>
            <pc:sldMk cId="3627171321" sldId="285"/>
            <ac:picMk id="42" creationId="{545B3F33-FB92-209C-62FE-CF6D8E0495E4}"/>
          </ac:picMkLst>
        </pc:picChg>
        <pc:picChg chg="add mod modCrop">
          <ac:chgData name="Azam, Sikandar" userId="bd954501-024a-40d4-bff9-f2da4dc11796" providerId="ADAL" clId="{85B4D061-D5B8-4336-9858-B9F7930243A2}" dt="2025-08-21T18:39:43.817" v="605"/>
          <ac:picMkLst>
            <pc:docMk/>
            <pc:sldMk cId="3627171321" sldId="285"/>
            <ac:picMk id="43" creationId="{3196ED10-C28D-EE84-2BAB-B8C5EE33E6AD}"/>
          </ac:picMkLst>
        </pc:picChg>
        <pc:picChg chg="add del mod">
          <ac:chgData name="Azam, Sikandar" userId="bd954501-024a-40d4-bff9-f2da4dc11796" providerId="ADAL" clId="{85B4D061-D5B8-4336-9858-B9F7930243A2}" dt="2025-08-21T18:40:30.697" v="612" actId="478"/>
          <ac:picMkLst>
            <pc:docMk/>
            <pc:sldMk cId="3627171321" sldId="285"/>
            <ac:picMk id="44" creationId="{0B0FD556-B95B-2E7A-9A59-164742EF6F51}"/>
          </ac:picMkLst>
        </pc:picChg>
        <pc:picChg chg="add del mod">
          <ac:chgData name="Azam, Sikandar" userId="bd954501-024a-40d4-bff9-f2da4dc11796" providerId="ADAL" clId="{85B4D061-D5B8-4336-9858-B9F7930243A2}" dt="2025-08-21T18:42:54.852" v="650" actId="478"/>
          <ac:picMkLst>
            <pc:docMk/>
            <pc:sldMk cId="3627171321" sldId="285"/>
            <ac:picMk id="47" creationId="{090029D8-58CC-7DFF-813B-F17BAAA80965}"/>
          </ac:picMkLst>
        </pc:picChg>
        <pc:picChg chg="add del mod">
          <ac:chgData name="Azam, Sikandar" userId="bd954501-024a-40d4-bff9-f2da4dc11796" providerId="ADAL" clId="{85B4D061-D5B8-4336-9858-B9F7930243A2}" dt="2025-08-21T18:42:55.699" v="651" actId="478"/>
          <ac:picMkLst>
            <pc:docMk/>
            <pc:sldMk cId="3627171321" sldId="285"/>
            <ac:picMk id="48" creationId="{1F08A1DF-B3AE-8E83-1951-10A6D966DE00}"/>
          </ac:picMkLst>
        </pc:picChg>
        <pc:picChg chg="add mod modCrop">
          <ac:chgData name="Azam, Sikandar" userId="bd954501-024a-40d4-bff9-f2da4dc11796" providerId="ADAL" clId="{85B4D061-D5B8-4336-9858-B9F7930243A2}" dt="2025-08-21T19:38:21.500" v="665" actId="14100"/>
          <ac:picMkLst>
            <pc:docMk/>
            <pc:sldMk cId="3627171321" sldId="285"/>
            <ac:picMk id="50" creationId="{2C4F5F0A-A6F3-6C0C-5734-C81C4606719C}"/>
          </ac:picMkLst>
        </pc:picChg>
        <pc:picChg chg="add mod">
          <ac:chgData name="Azam, Sikandar" userId="bd954501-024a-40d4-bff9-f2da4dc11796" providerId="ADAL" clId="{85B4D061-D5B8-4336-9858-B9F7930243A2}" dt="2025-08-21T19:43:25.661" v="794"/>
          <ac:picMkLst>
            <pc:docMk/>
            <pc:sldMk cId="3627171321" sldId="285"/>
            <ac:picMk id="51" creationId="{1EDA19DC-556A-329C-55F7-1A8DB5CA9839}"/>
          </ac:picMkLst>
        </pc:picChg>
        <pc:picChg chg="add mod modCrop">
          <ac:chgData name="Azam, Sikandar" userId="bd954501-024a-40d4-bff9-f2da4dc11796" providerId="ADAL" clId="{85B4D061-D5B8-4336-9858-B9F7930243A2}" dt="2025-08-21T19:43:47.084" v="800"/>
          <ac:picMkLst>
            <pc:docMk/>
            <pc:sldMk cId="3627171321" sldId="285"/>
            <ac:picMk id="52" creationId="{89C9D5AC-5EDA-3E52-9BD9-36AC9E23B14E}"/>
          </ac:picMkLst>
        </pc:picChg>
        <pc:picChg chg="add mod modCrop">
          <ac:chgData name="Azam, Sikandar" userId="bd954501-024a-40d4-bff9-f2da4dc11796" providerId="ADAL" clId="{85B4D061-D5B8-4336-9858-B9F7930243A2}" dt="2025-08-21T19:46:48.093" v="810"/>
          <ac:picMkLst>
            <pc:docMk/>
            <pc:sldMk cId="3627171321" sldId="285"/>
            <ac:picMk id="53" creationId="{9B91436E-137D-EBB0-63B3-BB08FE238B38}"/>
          </ac:picMkLst>
        </pc:picChg>
        <pc:picChg chg="add del mod ord modCrop">
          <ac:chgData name="Azam, Sikandar" userId="bd954501-024a-40d4-bff9-f2da4dc11796" providerId="ADAL" clId="{85B4D061-D5B8-4336-9858-B9F7930243A2}" dt="2025-08-21T19:52:08.876" v="819" actId="478"/>
          <ac:picMkLst>
            <pc:docMk/>
            <pc:sldMk cId="3627171321" sldId="285"/>
            <ac:picMk id="55" creationId="{7458FB53-1A84-6AB5-A8A9-9F7BF1A25495}"/>
          </ac:picMkLst>
        </pc:picChg>
        <pc:picChg chg="add mod modCrop">
          <ac:chgData name="Azam, Sikandar" userId="bd954501-024a-40d4-bff9-f2da4dc11796" providerId="ADAL" clId="{85B4D061-D5B8-4336-9858-B9F7930243A2}" dt="2025-08-22T14:28:35.919" v="958" actId="14100"/>
          <ac:picMkLst>
            <pc:docMk/>
            <pc:sldMk cId="3627171321" sldId="285"/>
            <ac:picMk id="59" creationId="{1297E38F-F4AB-5D88-5E8D-445A9C0FE001}"/>
          </ac:picMkLst>
        </pc:picChg>
        <pc:picChg chg="add mod modCrop">
          <ac:chgData name="Azam, Sikandar" userId="bd954501-024a-40d4-bff9-f2da4dc11796" providerId="ADAL" clId="{85B4D061-D5B8-4336-9858-B9F7930243A2}" dt="2025-08-21T20:03:55.872" v="885" actId="931"/>
          <ac:picMkLst>
            <pc:docMk/>
            <pc:sldMk cId="3627171321" sldId="285"/>
            <ac:picMk id="61" creationId="{2DE3ABA0-0B35-1958-1825-0045D4C97AE2}"/>
          </ac:picMkLst>
        </pc:picChg>
        <pc:picChg chg="add mod modCrop">
          <ac:chgData name="Azam, Sikandar" userId="bd954501-024a-40d4-bff9-f2da4dc11796" providerId="ADAL" clId="{85B4D061-D5B8-4336-9858-B9F7930243A2}" dt="2025-08-21T20:11:13.588" v="931"/>
          <ac:picMkLst>
            <pc:docMk/>
            <pc:sldMk cId="3627171321" sldId="285"/>
            <ac:picMk id="63" creationId="{1333E269-BFC6-2D88-86E3-8D5A506FD1CF}"/>
          </ac:picMkLst>
        </pc:picChg>
        <pc:picChg chg="add mod">
          <ac:chgData name="Azam, Sikandar" userId="bd954501-024a-40d4-bff9-f2da4dc11796" providerId="ADAL" clId="{85B4D061-D5B8-4336-9858-B9F7930243A2}" dt="2025-08-21T20:02:41.750" v="878"/>
          <ac:picMkLst>
            <pc:docMk/>
            <pc:sldMk cId="3627171321" sldId="285"/>
            <ac:picMk id="1026" creationId="{F147F92C-B7D6-8881-E27D-8A6F2ED1ECF7}"/>
          </ac:picMkLst>
        </pc:picChg>
      </pc:sldChg>
      <pc:sldMasterChg chg="delSldLayout">
        <pc:chgData name="Azam, Sikandar" userId="bd954501-024a-40d4-bff9-f2da4dc11796" providerId="ADAL" clId="{85B4D061-D5B8-4336-9858-B9F7930243A2}" dt="2025-08-21T18:08:55.704" v="0" actId="47"/>
        <pc:sldMasterMkLst>
          <pc:docMk/>
          <pc:sldMasterMk cId="1442458591" sldId="2147483695"/>
        </pc:sldMasterMkLst>
        <pc:sldLayoutChg chg="del">
          <pc:chgData name="Azam, Sikandar" userId="bd954501-024a-40d4-bff9-f2da4dc11796" providerId="ADAL" clId="{85B4D061-D5B8-4336-9858-B9F7930243A2}" dt="2025-08-21T18:08:55.704" v="0"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8/22/2025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8/22/2025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CFD Modeling of Ventilation in Large Underground Mines – Impact of Booster Fan on Ventilation</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0"/>
              </a:spcBef>
            </a:pPr>
            <a:r>
              <a:rPr lang="en-US" dirty="0"/>
              <a:t>S. Azam</a:t>
            </a:r>
            <a:r>
              <a:rPr lang="en-US" baseline="30000" dirty="0"/>
              <a:t>1</a:t>
            </a:r>
            <a:r>
              <a:rPr lang="en-US" dirty="0"/>
              <a:t>, S. Liu</a:t>
            </a:r>
            <a:r>
              <a:rPr lang="en-US" baseline="30000" dirty="0"/>
              <a:t>1</a:t>
            </a:r>
            <a:r>
              <a:rPr lang="en-US" dirty="0"/>
              <a:t>, X. Song</a:t>
            </a:r>
            <a:r>
              <a:rPr lang="en-US" baseline="30000" dirty="0"/>
              <a:t>1</a:t>
            </a:r>
            <a:r>
              <a:rPr lang="en-US" dirty="0"/>
              <a:t>, C.L. Spellman</a:t>
            </a:r>
            <a:r>
              <a:rPr lang="en-US" baseline="30000" dirty="0"/>
              <a:t>2</a:t>
            </a:r>
          </a:p>
          <a:p>
            <a:pPr>
              <a:spcBef>
                <a:spcPts val="0"/>
              </a:spcBef>
            </a:pPr>
            <a:r>
              <a:rPr lang="en-US" dirty="0"/>
              <a:t>1. Department of EME, Pennsylvania State University, University Park, USA</a:t>
            </a:r>
          </a:p>
          <a:p>
            <a:pPr>
              <a:spcBef>
                <a:spcPts val="0"/>
              </a:spcBef>
            </a:pPr>
            <a:r>
              <a:rPr lang="en-US" dirty="0"/>
              <a:t>2. Pennsy Supply Inc., Thomasville, USA</a:t>
            </a:r>
          </a:p>
          <a:p>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A field survey of the limestone mine recorded airflow, pressure, temperature, and humidity at multiple locations to define boundary conditions and validate the model. A full-scale CFD geometry (880 m × 730 m) with irregular pillars was developed, incorporating turbulent flow, heat transfer, and moisture transport. </a:t>
            </a:r>
          </a:p>
          <a:p>
            <a:r>
              <a:rPr lang="en-US" dirty="0"/>
              <a:t>The realizable k-ε turbulence model was applied with weakly compressible air and gravity in the -z direction to capture buoyancy effects. Ventilation boundaries included intake and exhaust fans, an open boundary, curtains, and a centrally located booster fan. Two scenarios, with and without booster operation, were simulated to evaluate airflow distribution and ventilation effectiveness across different mine zones.</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3376339" cy="2315228"/>
          </a:xfrm>
        </p:spPr>
        <p:txBody>
          <a:bodyPr/>
          <a:lstStyle/>
          <a:p>
            <a:r>
              <a:rPr lang="en-US" dirty="0"/>
              <a:t>[1] Gendrue, N., Liu, S., Bhattacharyya, S., &amp; Clister, R. (2023). An investigation of airflow distributions with booster fan for a large opening mine through field study and CFD modeling. </a:t>
            </a:r>
            <a:r>
              <a:rPr lang="en-US" i="1" dirty="0"/>
              <a:t>Tunnelling and Underground Space Technology</a:t>
            </a:r>
            <a:r>
              <a:rPr lang="en-US" dirty="0"/>
              <a:t>, </a:t>
            </a:r>
            <a:r>
              <a:rPr lang="en-US" i="1" dirty="0"/>
              <a:t>132</a:t>
            </a:r>
            <a:r>
              <a:rPr lang="en-US" dirty="0"/>
              <a:t>, 104856. </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This work develops a full-scale CFD model to evaluate ventilation performance in a large underground mine. It evaluated the influence of booster fan on airflow distribution, air exchange, and mine safety.</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nSpc>
                <a:spcPct val="100000"/>
              </a:lnSpc>
            </a:pPr>
            <a:r>
              <a:rPr lang="en-US" dirty="0"/>
              <a:t>Large underground mines (LUMs) present ventilation challenges due to their vast size, low airflow resistance, and complex geometries. Ventilation is essential for providing fresh air and removing contaminants but can contribute up to 40% of operating costs. To address this, a full-scale CFD model of a limestone mine (880 m × 730 m) was developed using COMSOL. </a:t>
            </a:r>
          </a:p>
          <a:p>
            <a:pPr>
              <a:lnSpc>
                <a:spcPct val="100000"/>
              </a:lnSpc>
            </a:pPr>
            <a:r>
              <a:rPr lang="en-US" dirty="0"/>
              <a:t>The model applied a realizable k-ε turbulence formulation to analyze airflow under realistic boundary conditions. Two scenarios - without and with booster fans - were simulated. Results show that booster fans substantially enhanced airflow penetration and air exchange in targeted regions, reducing residence times, while the effects remained highly localized.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and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20321907"/>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339766" y="27359698"/>
            <a:ext cx="13233486" cy="1468347"/>
          </a:xfrm>
        </p:spPr>
        <p:txBody>
          <a:bodyPr/>
          <a:lstStyle/>
          <a:p>
            <a:r>
              <a:rPr lang="en-US" dirty="0"/>
              <a:t>Figure 1. Ventilation Map of the section of the LUM where the present study was conducted</a:t>
            </a:r>
          </a:p>
        </p:txBody>
      </p:sp>
      <p:pic>
        <p:nvPicPr>
          <p:cNvPr id="63" name="Picture Placeholder 62" descr="A blue and white sign&#10;&#10;AI-generated content may be incorrect.">
            <a:extLst>
              <a:ext uri="{FF2B5EF4-FFF2-40B4-BE49-F238E27FC236}">
                <a16:creationId xmlns:a16="http://schemas.microsoft.com/office/drawing/2014/main" id="{1333E269-BFC6-2D88-86E3-8D5A506FD1CF}"/>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l="1004" r="1080"/>
          <a:stretch>
            <a:fillRect/>
          </a:stretch>
        </p:blipFill>
        <p:spPr>
          <a:xfrm>
            <a:off x="15480084" y="38786587"/>
            <a:ext cx="17262471" cy="3152536"/>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733546"/>
            <a:ext cx="13814488" cy="7101577"/>
          </a:xfrm>
        </p:spPr>
        <p:txBody>
          <a:bodyPr/>
          <a:lstStyle/>
          <a:p>
            <a:r>
              <a:rPr lang="en-US" dirty="0"/>
              <a:t>Simulation results highlight the influence of booster fans and boundary conditions on airflow in large underground mines.</a:t>
            </a:r>
          </a:p>
          <a:p>
            <a:pPr marL="742950" indent="-742950">
              <a:buFont typeface="+mj-lt"/>
              <a:buAutoNum type="arabicPeriod"/>
            </a:pPr>
            <a:r>
              <a:rPr lang="en-US" dirty="0"/>
              <a:t>Booster fans significantly increased airflow penetration and air exchange in targeted zones, reducing residence times by over an order of magnitude.</a:t>
            </a:r>
          </a:p>
          <a:p>
            <a:pPr marL="742950" indent="-742950">
              <a:buFont typeface="+mj-lt"/>
              <a:buAutoNum type="arabicPeriod"/>
            </a:pPr>
            <a:r>
              <a:rPr lang="en-US" dirty="0"/>
              <a:t>The improvements were highly zone-specific with minor effects on the overall ventilation because of the large size of the mine.</a:t>
            </a:r>
          </a:p>
          <a:p>
            <a:pPr marL="742950" indent="-742950">
              <a:buFont typeface="+mj-lt"/>
              <a:buAutoNum type="arabicPeriod"/>
            </a:pPr>
            <a:r>
              <a:rPr lang="en-US" dirty="0"/>
              <a:t>CFD proved to be an effective tool for predicting airflow behavior and guiding ventilation planning beyond empirical methods.</a:t>
            </a:r>
          </a:p>
          <a:p>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3" y="2931957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5792450" y="36070473"/>
            <a:ext cx="16415603" cy="1764650"/>
          </a:xfrm>
        </p:spPr>
        <p:txBody>
          <a:bodyPr/>
          <a:lstStyle/>
          <a:p>
            <a:r>
              <a:rPr lang="en-US" dirty="0"/>
              <a:t>Figure 2. Airflow Velocity contours in the whole LUM when: (a) no BF is present to force air into the (case 1) and (b) when booster fan is located to boost air into the working region (case 2). </a:t>
            </a:r>
          </a:p>
        </p:txBody>
      </p:sp>
      <p:pic>
        <p:nvPicPr>
          <p:cNvPr id="38" name="Picture Placeholder 37" descr="A colorful map of the world&#10;&#10;AI-generated content may be incorrect.">
            <a:extLst>
              <a:ext uri="{FF2B5EF4-FFF2-40B4-BE49-F238E27FC236}">
                <a16:creationId xmlns:a16="http://schemas.microsoft.com/office/drawing/2014/main" id="{03A2B7FE-F3F6-A814-6E39-F079B23C7D6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0368" r="20368"/>
          <a:stretch>
            <a:fillRect/>
          </a:stretch>
        </p:blipFill>
        <p:spPr/>
      </p:pic>
      <p:pic>
        <p:nvPicPr>
          <p:cNvPr id="50" name="Picture Placeholder 49" descr="A map of a fan&#10;&#10;AI-generated content may be incorrect.">
            <a:extLst>
              <a:ext uri="{FF2B5EF4-FFF2-40B4-BE49-F238E27FC236}">
                <a16:creationId xmlns:a16="http://schemas.microsoft.com/office/drawing/2014/main" id="{2C4F5F0A-A6F3-6C0C-5734-C81C4606719C}"/>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1119" b="540"/>
          <a:stretch>
            <a:fillRect/>
          </a:stretch>
        </p:blipFill>
        <p:spPr>
          <a:xfrm>
            <a:off x="4055693" y="20002697"/>
            <a:ext cx="8383958" cy="7305785"/>
          </a:xfrm>
        </p:spPr>
      </p:pic>
      <p:pic>
        <p:nvPicPr>
          <p:cNvPr id="59" name="Picture Placeholder 58" descr="A screenshot of a computer&#10;&#10;AI-generated content may be incorrect.">
            <a:extLst>
              <a:ext uri="{FF2B5EF4-FFF2-40B4-BE49-F238E27FC236}">
                <a16:creationId xmlns:a16="http://schemas.microsoft.com/office/drawing/2014/main" id="{1297E38F-F4AB-5D88-5E8D-445A9C0FE001}"/>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l="136" t="152" b="71683"/>
          <a:stretch>
            <a:fillRect/>
          </a:stretch>
        </p:blipFill>
        <p:spPr>
          <a:xfrm>
            <a:off x="14876884" y="29837195"/>
            <a:ext cx="17535861" cy="5281813"/>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cf48d45-3ddb-4389-a9c1-c115526eb52e}" enabled="0" method="" siteId="{7cf48d45-3ddb-4389-a9c1-c115526eb52e}" removed="1"/>
</clbl:labelList>
</file>

<file path=docProps/app.xml><?xml version="1.0" encoding="utf-8"?>
<Properties xmlns="http://schemas.openxmlformats.org/officeDocument/2006/extended-properties" xmlns:vt="http://schemas.openxmlformats.org/officeDocument/2006/docPropsVTypes">
  <Template>Office 2013 - 2022 Theme</Template>
  <TotalTime>432</TotalTime>
  <Words>540</Words>
  <Application>Microsoft Office PowerPoint</Application>
  <PresentationFormat>Custom</PresentationFormat>
  <Paragraphs>19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CFD Modeling of Ventilation in Large Underground Mines – Impact of Booster Fan on Ventilation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Azam, Sikandar</cp:lastModifiedBy>
  <cp:revision>106</cp:revision>
  <cp:lastPrinted>2023-01-06T15:48:30Z</cp:lastPrinted>
  <dcterms:created xsi:type="dcterms:W3CDTF">2023-01-03T14:57:49Z</dcterms:created>
  <dcterms:modified xsi:type="dcterms:W3CDTF">2025-08-22T14:28:43Z</dcterms:modified>
</cp:coreProperties>
</file>