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Lst>
  <p:sldSz cx="32918400" cy="438912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b="def" i="def"/>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b="def" i="def"/>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b="def" i="def"/>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32" name="Shape 132"/>
          <p:cNvSpPr/>
          <p:nvPr>
            <p:ph type="sldImg"/>
          </p:nvPr>
        </p:nvSpPr>
        <p:spPr>
          <a:xfrm>
            <a:off x="1143000" y="685800"/>
            <a:ext cx="4572000" cy="3429000"/>
          </a:xfrm>
          <a:prstGeom prst="rect">
            <a:avLst/>
          </a:prstGeom>
        </p:spPr>
        <p:txBody>
          <a:bodyPr/>
          <a:lstStyle/>
          <a:p>
            <a:pPr/>
          </a:p>
        </p:txBody>
      </p:sp>
      <p:sp>
        <p:nvSpPr>
          <p:cNvPr id="133" name="Shape 133"/>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388718" latinLnBrk="0">
      <a:defRPr sz="5700">
        <a:latin typeface="+mn-lt"/>
        <a:ea typeface="+mn-ea"/>
        <a:cs typeface="+mn-cs"/>
        <a:sym typeface="Calibri"/>
      </a:defRPr>
    </a:lvl1pPr>
    <a:lvl2pPr indent="228600" defTabSz="4388718" latinLnBrk="0">
      <a:defRPr sz="5700">
        <a:latin typeface="+mn-lt"/>
        <a:ea typeface="+mn-ea"/>
        <a:cs typeface="+mn-cs"/>
        <a:sym typeface="Calibri"/>
      </a:defRPr>
    </a:lvl2pPr>
    <a:lvl3pPr indent="457200" defTabSz="4388718" latinLnBrk="0">
      <a:defRPr sz="5700">
        <a:latin typeface="+mn-lt"/>
        <a:ea typeface="+mn-ea"/>
        <a:cs typeface="+mn-cs"/>
        <a:sym typeface="Calibri"/>
      </a:defRPr>
    </a:lvl3pPr>
    <a:lvl4pPr indent="685800" defTabSz="4388718" latinLnBrk="0">
      <a:defRPr sz="5700">
        <a:latin typeface="+mn-lt"/>
        <a:ea typeface="+mn-ea"/>
        <a:cs typeface="+mn-cs"/>
        <a:sym typeface="Calibri"/>
      </a:defRPr>
    </a:lvl4pPr>
    <a:lvl5pPr indent="914400" defTabSz="4388718" latinLnBrk="0">
      <a:defRPr sz="5700">
        <a:latin typeface="+mn-lt"/>
        <a:ea typeface="+mn-ea"/>
        <a:cs typeface="+mn-cs"/>
        <a:sym typeface="Calibri"/>
      </a:defRPr>
    </a:lvl5pPr>
    <a:lvl6pPr indent="1143000" defTabSz="4388718" latinLnBrk="0">
      <a:defRPr sz="5700">
        <a:latin typeface="+mn-lt"/>
        <a:ea typeface="+mn-ea"/>
        <a:cs typeface="+mn-cs"/>
        <a:sym typeface="Calibri"/>
      </a:defRPr>
    </a:lvl6pPr>
    <a:lvl7pPr indent="1371600" defTabSz="4388718" latinLnBrk="0">
      <a:defRPr sz="5700">
        <a:latin typeface="+mn-lt"/>
        <a:ea typeface="+mn-ea"/>
        <a:cs typeface="+mn-cs"/>
        <a:sym typeface="Calibri"/>
      </a:defRPr>
    </a:lvl7pPr>
    <a:lvl8pPr indent="1600200" defTabSz="4388718" latinLnBrk="0">
      <a:defRPr sz="5700">
        <a:latin typeface="+mn-lt"/>
        <a:ea typeface="+mn-ea"/>
        <a:cs typeface="+mn-cs"/>
        <a:sym typeface="Calibri"/>
      </a:defRPr>
    </a:lvl8pPr>
    <a:lvl9pPr indent="1828800" defTabSz="4388718" latinLnBrk="0">
      <a:defRPr sz="5700">
        <a:latin typeface="+mn-lt"/>
        <a:ea typeface="+mn-ea"/>
        <a:cs typeface="+mn-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spTree>
      <p:nvGrpSpPr>
        <p:cNvPr id="1" name=""/>
        <p:cNvGrpSpPr/>
        <p:nvPr/>
      </p:nvGrpSpPr>
      <p:grpSpPr>
        <a:xfrm>
          <a:off x="0" y="0"/>
          <a:ext cx="0" cy="0"/>
          <a:chOff x="0" y="0"/>
          <a:chExt cx="0" cy="0"/>
        </a:xfrm>
      </p:grpSpPr>
      <p:sp>
        <p:nvSpPr>
          <p:cNvPr id="11" name="Title Text"/>
          <p:cNvSpPr txBox="1"/>
          <p:nvPr>
            <p:ph type="title"/>
          </p:nvPr>
        </p:nvSpPr>
        <p:spPr>
          <a:xfrm>
            <a:off x="2468879" y="7183122"/>
            <a:ext cx="27980641" cy="15280641"/>
          </a:xfrm>
          <a:prstGeom prst="rect">
            <a:avLst/>
          </a:prstGeom>
        </p:spPr>
        <p:txBody>
          <a:bodyPr anchor="b"/>
          <a:lstStyle>
            <a:lvl1pPr algn="ctr">
              <a:defRPr sz="21600"/>
            </a:lvl1pPr>
          </a:lstStyle>
          <a:p>
            <a:pPr/>
            <a:r>
              <a:t>Title Text</a:t>
            </a:r>
          </a:p>
        </p:txBody>
      </p:sp>
      <p:sp>
        <p:nvSpPr>
          <p:cNvPr id="12" name="Body Level One…"/>
          <p:cNvSpPr txBox="1"/>
          <p:nvPr>
            <p:ph type="body" sz="quarter" idx="1"/>
          </p:nvPr>
        </p:nvSpPr>
        <p:spPr>
          <a:xfrm>
            <a:off x="4114800" y="23053042"/>
            <a:ext cx="24688800" cy="10596878"/>
          </a:xfrm>
          <a:prstGeom prst="rect">
            <a:avLst/>
          </a:prstGeom>
        </p:spPr>
        <p:txBody>
          <a:bodyPr/>
          <a:lstStyle>
            <a:lvl1pPr marL="0" indent="0" algn="ctr">
              <a:buSzTx/>
              <a:buFontTx/>
              <a:buNone/>
              <a:defRPr sz="8600"/>
            </a:lvl1pPr>
            <a:lvl2pPr marL="0" indent="1645920" algn="ctr">
              <a:buSzTx/>
              <a:buFontTx/>
              <a:buNone/>
              <a:defRPr sz="8600"/>
            </a:lvl2pPr>
            <a:lvl3pPr marL="0" indent="3291840" algn="ctr">
              <a:buSzTx/>
              <a:buFontTx/>
              <a:buNone/>
              <a:defRPr sz="8600"/>
            </a:lvl3pPr>
            <a:lvl4pPr marL="0" indent="4937759" algn="ctr">
              <a:buSzTx/>
              <a:buFontTx/>
              <a:buNone/>
              <a:defRPr sz="8600"/>
            </a:lvl4pPr>
            <a:lvl5pPr marL="0" indent="6583680" algn="ctr">
              <a:buSzTx/>
              <a:buFontTx/>
              <a:buNone/>
              <a:defRPr sz="86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5_Benutzerdefiniertes Layout">
    <p:spTree>
      <p:nvGrpSpPr>
        <p:cNvPr id="1" name=""/>
        <p:cNvGrpSpPr/>
        <p:nvPr/>
      </p:nvGrpSpPr>
      <p:grpSpPr>
        <a:xfrm>
          <a:off x="0" y="0"/>
          <a:ext cx="0" cy="0"/>
          <a:chOff x="0" y="0"/>
          <a:chExt cx="0" cy="0"/>
        </a:xfrm>
      </p:grpSpPr>
      <p:sp>
        <p:nvSpPr>
          <p:cNvPr id="92" name="Rechteck 10"/>
          <p:cNvSpPr/>
          <p:nvPr/>
        </p:nvSpPr>
        <p:spPr>
          <a:xfrm>
            <a:off x="1" y="1"/>
            <a:ext cx="32918401" cy="11156911"/>
          </a:xfrm>
          <a:prstGeom prst="rect">
            <a:avLst/>
          </a:prstGeom>
          <a:solidFill>
            <a:srgbClr val="E1EAF1"/>
          </a:solidFill>
          <a:ln w="12700">
            <a:miter lim="400000"/>
          </a:ln>
        </p:spPr>
        <p:txBody>
          <a:bodyPr lIns="45719" rIns="45719"/>
          <a:lstStyle/>
          <a:p>
            <a:pPr algn="ctr">
              <a:defRPr>
                <a:solidFill>
                  <a:srgbClr val="FFFFFF"/>
                </a:solidFill>
              </a:defRPr>
            </a:pPr>
          </a:p>
        </p:txBody>
      </p:sp>
      <p:sp>
        <p:nvSpPr>
          <p:cNvPr id="93" name="The Title of Poster (try to keep short, font size is 90-120 pt)"/>
          <p:cNvSpPr txBox="1"/>
          <p:nvPr>
            <p:ph type="title" hasCustomPrompt="1"/>
          </p:nvPr>
        </p:nvSpPr>
        <p:spPr>
          <a:xfrm>
            <a:off x="13181527" y="1066839"/>
            <a:ext cx="17520674" cy="3907429"/>
          </a:xfrm>
          <a:prstGeom prst="rect">
            <a:avLst/>
          </a:prstGeom>
        </p:spPr>
        <p:txBody>
          <a:bodyPr anchor="b"/>
          <a:lstStyle>
            <a:lvl1pPr>
              <a:defRPr b="1" sz="8200">
                <a:latin typeface="+mn-lt"/>
                <a:ea typeface="+mn-ea"/>
                <a:cs typeface="+mn-cs"/>
                <a:sym typeface="Calibri"/>
              </a:defRPr>
            </a:lvl1pPr>
          </a:lstStyle>
          <a:p>
            <a:pPr/>
            <a:r>
              <a:t>The Title of Poster (try to keep short, font size is 90-120 pt)</a:t>
            </a:r>
          </a:p>
        </p:txBody>
      </p:sp>
      <p:sp>
        <p:nvSpPr>
          <p:cNvPr id="94" name="Body Level One…"/>
          <p:cNvSpPr txBox="1"/>
          <p:nvPr>
            <p:ph type="body" sz="quarter" idx="1" hasCustomPrompt="1"/>
          </p:nvPr>
        </p:nvSpPr>
        <p:spPr>
          <a:xfrm>
            <a:off x="13181454" y="5533484"/>
            <a:ext cx="17520818" cy="1984281"/>
          </a:xfrm>
          <a:prstGeom prst="rect">
            <a:avLst/>
          </a:prstGeom>
        </p:spPr>
        <p:txBody>
          <a:bodyPr/>
          <a:lstStyle>
            <a:lvl1pPr marL="0" indent="0">
              <a:lnSpc>
                <a:spcPct val="100000"/>
              </a:lnSpc>
              <a:buSzTx/>
              <a:buFontTx/>
              <a:buNone/>
              <a:defRPr sz="4000">
                <a:solidFill>
                  <a:srgbClr val="808080"/>
                </a:solidFill>
              </a:defRPr>
            </a:lvl1pPr>
            <a:lvl2pPr marL="2028692" indent="-382772">
              <a:lnSpc>
                <a:spcPct val="100000"/>
              </a:lnSpc>
              <a:buFontTx/>
              <a:defRPr sz="4000">
                <a:solidFill>
                  <a:srgbClr val="808080"/>
                </a:solidFill>
              </a:defRPr>
            </a:lvl2pPr>
            <a:lvl3pPr marL="3749040" indent="-457200">
              <a:lnSpc>
                <a:spcPct val="100000"/>
              </a:lnSpc>
              <a:buFontTx/>
              <a:defRPr sz="4000">
                <a:solidFill>
                  <a:srgbClr val="808080"/>
                </a:solidFill>
              </a:defRPr>
            </a:lvl3pPr>
            <a:lvl4pPr marL="5452109" indent="-514350">
              <a:lnSpc>
                <a:spcPct val="100000"/>
              </a:lnSpc>
              <a:buFontTx/>
              <a:defRPr sz="4000">
                <a:solidFill>
                  <a:srgbClr val="808080"/>
                </a:solidFill>
              </a:defRPr>
            </a:lvl4pPr>
            <a:lvl5pPr marL="7098030" indent="-514350">
              <a:lnSpc>
                <a:spcPct val="100000"/>
              </a:lnSpc>
              <a:buFontTx/>
              <a:defRPr sz="4000">
                <a:solidFill>
                  <a:srgbClr val="808080"/>
                </a:solidFill>
              </a:defRPr>
            </a:lvl5pPr>
          </a:lstStyle>
          <a:p>
            <a:pPr/>
            <a:r>
              <a:t>Affiliation (30-40 pt)</a:t>
            </a:r>
          </a:p>
          <a:p>
            <a:pPr lvl="1"/>
            <a:r>
              <a:t/>
            </a:r>
          </a:p>
          <a:p>
            <a:pPr lvl="2"/>
            <a:r>
              <a:t/>
            </a:r>
          </a:p>
          <a:p>
            <a:pPr lvl="3"/>
            <a:r>
              <a:t/>
            </a:r>
          </a:p>
          <a:p>
            <a:pPr lvl="4"/>
            <a:r>
              <a:t/>
            </a:r>
          </a:p>
        </p:txBody>
      </p:sp>
      <p:sp>
        <p:nvSpPr>
          <p:cNvPr id="95" name="Bildplatzhalter 13"/>
          <p:cNvSpPr/>
          <p:nvPr>
            <p:ph type="pic" sz="quarter" idx="21"/>
          </p:nvPr>
        </p:nvSpPr>
        <p:spPr>
          <a:xfrm>
            <a:off x="741661" y="726684"/>
            <a:ext cx="10690814" cy="9703545"/>
          </a:xfrm>
          <a:prstGeom prst="rect">
            <a:avLst/>
          </a:prstGeom>
        </p:spPr>
        <p:txBody>
          <a:bodyPr lIns="91439" rIns="91439">
            <a:noAutofit/>
          </a:bodyPr>
          <a:lstStyle/>
          <a:p>
            <a:pPr/>
          </a:p>
        </p:txBody>
      </p:sp>
      <p:sp>
        <p:nvSpPr>
          <p:cNvPr id="96" name="Rechteck 11"/>
          <p:cNvSpPr txBox="1"/>
          <p:nvPr/>
        </p:nvSpPr>
        <p:spPr>
          <a:xfrm>
            <a:off x="1395638" y="42866989"/>
            <a:ext cx="14987822" cy="61152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4100">
                <a:solidFill>
                  <a:srgbClr val="808080"/>
                </a:solidFill>
              </a:defRPr>
            </a:lvl1pPr>
          </a:lstStyle>
          <a:p>
            <a:pPr/>
            <a:r>
              <a:t>Excerpt from the Proceedings of the COMSOL Conference 2025 Boston</a:t>
            </a:r>
          </a:p>
        </p:txBody>
      </p:sp>
      <p:sp>
        <p:nvSpPr>
          <p:cNvPr id="97" name="Textplatzhalter 34"/>
          <p:cNvSpPr/>
          <p:nvPr>
            <p:ph type="body" sz="quarter" idx="22" hasCustomPrompt="1"/>
          </p:nvPr>
        </p:nvSpPr>
        <p:spPr>
          <a:xfrm>
            <a:off x="15657616" y="21297444"/>
            <a:ext cx="16062186" cy="6856708"/>
          </a:xfrm>
          <a:prstGeom prst="rect">
            <a:avLst/>
          </a:prstGeom>
        </p:spPr>
        <p:txBody>
          <a:bodyPr/>
          <a:lstStyle>
            <a:lvl1pPr marL="0" indent="0">
              <a:buSzTx/>
              <a:buFontTx/>
              <a:buNone/>
              <a:defRPr sz="4100"/>
            </a:lvl1pPr>
          </a:lstStyle>
          <a:p>
            <a:pPr/>
            <a:r>
              <a:t>Write your methods here.</a:t>
            </a:r>
          </a:p>
        </p:txBody>
      </p:sp>
      <p:sp>
        <p:nvSpPr>
          <p:cNvPr id="98" name="Rectangle 19"/>
          <p:cNvSpPr/>
          <p:nvPr/>
        </p:nvSpPr>
        <p:spPr>
          <a:xfrm>
            <a:off x="1198599" y="12343965"/>
            <a:ext cx="30521202" cy="6771752"/>
          </a:xfrm>
          <a:prstGeom prst="rect">
            <a:avLst/>
          </a:prstGeom>
          <a:gradFill>
            <a:gsLst>
              <a:gs pos="0">
                <a:schemeClr val="accent1">
                  <a:lumOff val="24117"/>
                </a:schemeClr>
              </a:gs>
              <a:gs pos="100000">
                <a:schemeClr val="accent1">
                  <a:lumOff val="12058"/>
                </a:schemeClr>
              </a:gs>
            </a:gsLst>
            <a:lin ang="5400000"/>
          </a:gradFill>
          <a:ln w="19050">
            <a:solidFill>
              <a:srgbClr val="FFFFFF"/>
            </a:solidFill>
            <a:miter/>
          </a:ln>
        </p:spPr>
        <p:txBody>
          <a:bodyPr lIns="45719" rIns="45719" anchor="ctr"/>
          <a:lstStyle/>
          <a:p>
            <a:pPr>
              <a:defRPr>
                <a:solidFill>
                  <a:srgbClr val="FFFFFF"/>
                </a:solidFill>
              </a:defRPr>
            </a:pPr>
          </a:p>
        </p:txBody>
      </p:sp>
      <p:sp>
        <p:nvSpPr>
          <p:cNvPr id="99" name="Straight Connector 21"/>
          <p:cNvSpPr/>
          <p:nvPr/>
        </p:nvSpPr>
        <p:spPr>
          <a:xfrm>
            <a:off x="1198599" y="38297857"/>
            <a:ext cx="30521202" cy="1"/>
          </a:xfrm>
          <a:prstGeom prst="line">
            <a:avLst/>
          </a:prstGeom>
          <a:ln w="6350">
            <a:solidFill>
              <a:srgbClr val="D9D9D9"/>
            </a:solidFill>
            <a:miter/>
          </a:ln>
        </p:spPr>
        <p:txBody>
          <a:bodyPr lIns="45719" rIns="45719"/>
          <a:lstStyle/>
          <a:p>
            <a:pPr/>
          </a:p>
        </p:txBody>
      </p:sp>
      <p:sp>
        <p:nvSpPr>
          <p:cNvPr id="100" name="Textplatzhalter 34"/>
          <p:cNvSpPr/>
          <p:nvPr>
            <p:ph type="body" sz="quarter" idx="23" hasCustomPrompt="1"/>
          </p:nvPr>
        </p:nvSpPr>
        <p:spPr>
          <a:xfrm>
            <a:off x="1651218" y="13914074"/>
            <a:ext cx="29615964" cy="4714121"/>
          </a:xfrm>
          <a:prstGeom prst="rect">
            <a:avLst/>
          </a:prstGeom>
        </p:spPr>
        <p:txBody>
          <a:bodyPr numCol="2" spcCol="914400"/>
          <a:lstStyle>
            <a:lvl1pPr marL="0" indent="0">
              <a:buSzTx/>
              <a:buFontTx/>
              <a:buNone/>
              <a:defRPr sz="4100"/>
            </a:lvl1pPr>
          </a:lstStyle>
          <a:p>
            <a:pPr/>
            <a:r>
              <a:t>This space is best used for including your paper abstract/introduction and conclusions. Do NOT include images here. Keep the text in two columns as it is set  (text in just 1 column would not be readable). </a:t>
            </a:r>
          </a:p>
        </p:txBody>
      </p:sp>
      <p:sp>
        <p:nvSpPr>
          <p:cNvPr id="101" name="Textplatzhalter 34"/>
          <p:cNvSpPr/>
          <p:nvPr>
            <p:ph type="body" sz="quarter" idx="24" hasCustomPrompt="1"/>
          </p:nvPr>
        </p:nvSpPr>
        <p:spPr>
          <a:xfrm>
            <a:off x="1651218" y="12611576"/>
            <a:ext cx="29615964" cy="1302500"/>
          </a:xfrm>
          <a:prstGeom prst="rect">
            <a:avLst/>
          </a:prstGeom>
        </p:spPr>
        <p:txBody>
          <a:bodyPr anchor="b"/>
          <a:lstStyle>
            <a:lvl1pPr marL="0" indent="0">
              <a:buSzTx/>
              <a:buFontTx/>
              <a:buNone/>
              <a:defRPr b="1" sz="7100"/>
            </a:lvl1pPr>
          </a:lstStyle>
          <a:p>
            <a:pPr/>
            <a:r>
              <a:t>Subtitle (write either: Abstract, Introduction, or Goals)</a:t>
            </a:r>
          </a:p>
        </p:txBody>
      </p:sp>
      <p:sp>
        <p:nvSpPr>
          <p:cNvPr id="102" name="Textplatzhalter 34"/>
          <p:cNvSpPr/>
          <p:nvPr>
            <p:ph type="body" sz="quarter" idx="25" hasCustomPrompt="1"/>
          </p:nvPr>
        </p:nvSpPr>
        <p:spPr>
          <a:xfrm>
            <a:off x="15657616" y="20007727"/>
            <a:ext cx="16062186" cy="1303796"/>
          </a:xfrm>
          <a:prstGeom prst="rect">
            <a:avLst/>
          </a:prstGeom>
        </p:spPr>
        <p:txBody>
          <a:bodyPr anchor="b"/>
          <a:lstStyle>
            <a:lvl1pPr marL="0" indent="0">
              <a:buSzTx/>
              <a:buFontTx/>
              <a:buNone/>
              <a:defRPr b="1" sz="7100"/>
            </a:lvl1pPr>
          </a:lstStyle>
          <a:p>
            <a:pPr/>
            <a:r>
              <a:t>Subtitle (write: Methodology)</a:t>
            </a:r>
          </a:p>
        </p:txBody>
      </p:sp>
      <p:sp>
        <p:nvSpPr>
          <p:cNvPr id="103" name="Bildplatzhalter 13"/>
          <p:cNvSpPr/>
          <p:nvPr>
            <p:ph type="pic" sz="quarter" idx="26"/>
          </p:nvPr>
        </p:nvSpPr>
        <p:spPr>
          <a:xfrm>
            <a:off x="1198598" y="19970067"/>
            <a:ext cx="13710910" cy="6256213"/>
          </a:xfrm>
          <a:prstGeom prst="rect">
            <a:avLst/>
          </a:prstGeom>
        </p:spPr>
        <p:txBody>
          <a:bodyPr lIns="91439" rIns="91439">
            <a:noAutofit/>
          </a:bodyPr>
          <a:lstStyle/>
          <a:p>
            <a:pPr/>
          </a:p>
        </p:txBody>
      </p:sp>
      <p:sp>
        <p:nvSpPr>
          <p:cNvPr id="104" name="Textplatzhalter 34"/>
          <p:cNvSpPr/>
          <p:nvPr>
            <p:ph type="body" sz="quarter" idx="27" hasCustomPrompt="1"/>
          </p:nvPr>
        </p:nvSpPr>
        <p:spPr>
          <a:xfrm>
            <a:off x="1198598" y="26718902"/>
            <a:ext cx="13776431" cy="1468348"/>
          </a:xfrm>
          <a:prstGeom prst="rect">
            <a:avLst/>
          </a:prstGeom>
        </p:spPr>
        <p:txBody>
          <a:bodyPr/>
          <a:lstStyle>
            <a:lvl1pPr marL="0" indent="0">
              <a:buSzTx/>
              <a:buFontTx/>
              <a:buNone/>
              <a:defRPr sz="4000"/>
            </a:lvl1pPr>
          </a:lstStyle>
          <a:p>
            <a:pPr/>
            <a:r>
              <a:t>Captions should be 18–40 pt. Write captions: “FIGURE #. Text…” </a:t>
            </a:r>
          </a:p>
        </p:txBody>
      </p:sp>
      <p:sp>
        <p:nvSpPr>
          <p:cNvPr id="105" name="Bildplatzhalter 13"/>
          <p:cNvSpPr/>
          <p:nvPr>
            <p:ph type="pic" sz="quarter" idx="28"/>
          </p:nvPr>
        </p:nvSpPr>
        <p:spPr>
          <a:xfrm>
            <a:off x="1172053" y="38451538"/>
            <a:ext cx="18285719" cy="3933939"/>
          </a:xfrm>
          <a:prstGeom prst="rect">
            <a:avLst/>
          </a:prstGeom>
        </p:spPr>
        <p:txBody>
          <a:bodyPr lIns="91439" rIns="91439">
            <a:noAutofit/>
          </a:bodyPr>
          <a:lstStyle/>
          <a:p>
            <a:pPr/>
          </a:p>
        </p:txBody>
      </p:sp>
      <p:sp>
        <p:nvSpPr>
          <p:cNvPr id="106" name="Textplatzhalter 34"/>
          <p:cNvSpPr/>
          <p:nvPr>
            <p:ph type="body" sz="quarter" idx="29" hasCustomPrompt="1"/>
          </p:nvPr>
        </p:nvSpPr>
        <p:spPr>
          <a:xfrm>
            <a:off x="1172486" y="30421668"/>
            <a:ext cx="15434126" cy="7101579"/>
          </a:xfrm>
          <a:prstGeom prst="rect">
            <a:avLst/>
          </a:prstGeom>
        </p:spPr>
        <p:txBody>
          <a:bodyPr/>
          <a:lstStyle>
            <a:lvl1pPr marL="0" indent="0">
              <a:buSzTx/>
              <a:buFontTx/>
              <a:buNone/>
              <a:defRPr sz="4100"/>
            </a:lvl1pPr>
          </a:lstStyle>
          <a:p>
            <a:pPr/>
            <a:r>
              <a:t>Write your results here.</a:t>
            </a:r>
          </a:p>
        </p:txBody>
      </p:sp>
      <p:sp>
        <p:nvSpPr>
          <p:cNvPr id="107" name="Textplatzhalter 34"/>
          <p:cNvSpPr/>
          <p:nvPr>
            <p:ph type="body" sz="quarter" idx="30" hasCustomPrompt="1"/>
          </p:nvPr>
        </p:nvSpPr>
        <p:spPr>
          <a:xfrm>
            <a:off x="1172487" y="29007692"/>
            <a:ext cx="15362502" cy="1303796"/>
          </a:xfrm>
          <a:prstGeom prst="rect">
            <a:avLst/>
          </a:prstGeom>
        </p:spPr>
        <p:txBody>
          <a:bodyPr anchor="b"/>
          <a:lstStyle>
            <a:lvl1pPr marL="0" indent="0">
              <a:buSzTx/>
              <a:buFontTx/>
              <a:buNone/>
              <a:defRPr b="1" sz="7100"/>
            </a:lvl1pPr>
          </a:lstStyle>
          <a:p>
            <a:pPr/>
            <a:r>
              <a:t>Subtitle (write: Results)</a:t>
            </a:r>
          </a:p>
        </p:txBody>
      </p:sp>
      <p:sp>
        <p:nvSpPr>
          <p:cNvPr id="108" name="Bildplatzhalter 13"/>
          <p:cNvSpPr/>
          <p:nvPr>
            <p:ph type="pic" sz="quarter" idx="31"/>
          </p:nvPr>
        </p:nvSpPr>
        <p:spPr>
          <a:xfrm>
            <a:off x="17501691" y="29011422"/>
            <a:ext cx="14191998" cy="6565523"/>
          </a:xfrm>
          <a:prstGeom prst="rect">
            <a:avLst/>
          </a:prstGeom>
        </p:spPr>
        <p:txBody>
          <a:bodyPr lIns="91439" rIns="91439">
            <a:noAutofit/>
          </a:bodyPr>
          <a:lstStyle/>
          <a:p>
            <a:pPr/>
          </a:p>
        </p:txBody>
      </p:sp>
      <p:sp>
        <p:nvSpPr>
          <p:cNvPr id="109" name="Textplatzhalter 34"/>
          <p:cNvSpPr/>
          <p:nvPr>
            <p:ph type="body" sz="quarter" idx="32" hasCustomPrompt="1"/>
          </p:nvPr>
        </p:nvSpPr>
        <p:spPr>
          <a:xfrm>
            <a:off x="17521006" y="35983564"/>
            <a:ext cx="14224908" cy="1468348"/>
          </a:xfrm>
          <a:prstGeom prst="rect">
            <a:avLst/>
          </a:prstGeom>
        </p:spPr>
        <p:txBody>
          <a:bodyPr/>
          <a:lstStyle>
            <a:lvl1pPr marL="0" indent="0">
              <a:buSzTx/>
              <a:buFontTx/>
              <a:buNone/>
              <a:defRPr sz="4000"/>
            </a:lvl1pPr>
          </a:lstStyle>
          <a:p>
            <a:pPr/>
            <a:r>
              <a:t>Captions should be 18–40 pt. Write captions: “FIGURE #. Text…” </a:t>
            </a:r>
          </a:p>
        </p:txBody>
      </p:sp>
      <p:sp>
        <p:nvSpPr>
          <p:cNvPr id="110" name="Slide Number"/>
          <p:cNvSpPr txBox="1"/>
          <p:nvPr>
            <p:ph type="sldNum" sz="quarter" idx="2"/>
          </p:nvPr>
        </p:nvSpPr>
        <p:spPr>
          <a:xfrm>
            <a:off x="15910559" y="39512239"/>
            <a:ext cx="7680961" cy="23368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6_Benutzerdefiniertes Layout">
    <p:spTree>
      <p:nvGrpSpPr>
        <p:cNvPr id="1" name=""/>
        <p:cNvGrpSpPr/>
        <p:nvPr/>
      </p:nvGrpSpPr>
      <p:grpSpPr>
        <a:xfrm>
          <a:off x="0" y="0"/>
          <a:ext cx="0" cy="0"/>
          <a:chOff x="0" y="0"/>
          <a:chExt cx="0" cy="0"/>
        </a:xfrm>
      </p:grpSpPr>
      <p:grpSp>
        <p:nvGrpSpPr>
          <p:cNvPr id="125" name="Group 17"/>
          <p:cNvGrpSpPr/>
          <p:nvPr/>
        </p:nvGrpSpPr>
        <p:grpSpPr>
          <a:xfrm>
            <a:off x="0" y="-12064"/>
            <a:ext cx="32919514" cy="43903266"/>
            <a:chOff x="0" y="0"/>
            <a:chExt cx="32919512" cy="43903263"/>
          </a:xfrm>
        </p:grpSpPr>
        <p:sp>
          <p:nvSpPr>
            <p:cNvPr id="117" name="Rectangle 18"/>
            <p:cNvSpPr/>
            <p:nvPr/>
          </p:nvSpPr>
          <p:spPr>
            <a:xfrm>
              <a:off x="1" y="43793085"/>
              <a:ext cx="32917350" cy="110180"/>
            </a:xfrm>
            <a:prstGeom prst="rect">
              <a:avLst/>
            </a:prstGeom>
            <a:solidFill>
              <a:srgbClr val="C00000"/>
            </a:solidFill>
            <a:ln w="12700" cap="flat">
              <a:noFill/>
              <a:miter lim="400000"/>
            </a:ln>
            <a:effectLst/>
          </p:spPr>
          <p:txBody>
            <a:bodyPr wrap="square" lIns="45719" tIns="45719" rIns="45719" bIns="45719" numCol="1" anchor="ctr">
              <a:noAutofit/>
            </a:bodyPr>
            <a:lstStyle/>
            <a:p>
              <a:pPr algn="ctr">
                <a:defRPr sz="1900">
                  <a:solidFill>
                    <a:srgbClr val="FFFFFF"/>
                  </a:solidFill>
                </a:defRPr>
              </a:pPr>
            </a:p>
          </p:txBody>
        </p:sp>
        <p:sp>
          <p:nvSpPr>
            <p:cNvPr id="118" name="Rectangle 19"/>
            <p:cNvSpPr/>
            <p:nvPr/>
          </p:nvSpPr>
          <p:spPr>
            <a:xfrm rot="16200000">
              <a:off x="10910598" y="21894348"/>
              <a:ext cx="43901250" cy="116580"/>
            </a:xfrm>
            <a:prstGeom prst="rect">
              <a:avLst/>
            </a:prstGeom>
            <a:solidFill>
              <a:srgbClr val="C00000"/>
            </a:solidFill>
            <a:ln w="12700" cap="flat">
              <a:noFill/>
              <a:miter lim="400000"/>
            </a:ln>
            <a:effectLst/>
          </p:spPr>
          <p:txBody>
            <a:bodyPr wrap="square" lIns="45719" tIns="45719" rIns="45719" bIns="45719" numCol="1" anchor="ctr">
              <a:noAutofit/>
            </a:bodyPr>
            <a:lstStyle/>
            <a:p>
              <a:pPr algn="ctr">
                <a:defRPr sz="1900">
                  <a:solidFill>
                    <a:srgbClr val="FFFFFF"/>
                  </a:solidFill>
                </a:defRPr>
              </a:pPr>
            </a:p>
          </p:txBody>
        </p:sp>
        <p:sp>
          <p:nvSpPr>
            <p:cNvPr id="119" name="Rectangle 20"/>
            <p:cNvSpPr/>
            <p:nvPr/>
          </p:nvSpPr>
          <p:spPr>
            <a:xfrm rot="16200000">
              <a:off x="-21891286" y="21894348"/>
              <a:ext cx="43901250" cy="116580"/>
            </a:xfrm>
            <a:prstGeom prst="rect">
              <a:avLst/>
            </a:prstGeom>
            <a:solidFill>
              <a:srgbClr val="C00000"/>
            </a:solidFill>
            <a:ln w="12700" cap="flat">
              <a:noFill/>
              <a:miter lim="400000"/>
            </a:ln>
            <a:effectLst/>
          </p:spPr>
          <p:txBody>
            <a:bodyPr wrap="square" lIns="45719" tIns="45719" rIns="45719" bIns="45719" numCol="1" anchor="ctr">
              <a:noAutofit/>
            </a:bodyPr>
            <a:lstStyle/>
            <a:p>
              <a:pPr algn="ctr">
                <a:defRPr sz="1900">
                  <a:solidFill>
                    <a:srgbClr val="FFFFFF"/>
                  </a:solidFill>
                </a:defRPr>
              </a:pPr>
            </a:p>
          </p:txBody>
        </p:sp>
        <p:sp>
          <p:nvSpPr>
            <p:cNvPr id="120" name="Rectangle 21"/>
            <p:cNvSpPr/>
            <p:nvPr/>
          </p:nvSpPr>
          <p:spPr>
            <a:xfrm>
              <a:off x="0" y="0"/>
              <a:ext cx="32918401" cy="110180"/>
            </a:xfrm>
            <a:prstGeom prst="rect">
              <a:avLst/>
            </a:prstGeom>
            <a:solidFill>
              <a:srgbClr val="C00000"/>
            </a:solidFill>
            <a:ln w="12700" cap="flat">
              <a:noFill/>
              <a:miter lim="400000"/>
            </a:ln>
            <a:effectLst/>
          </p:spPr>
          <p:txBody>
            <a:bodyPr wrap="square" lIns="45719" tIns="45719" rIns="45719" bIns="45719" numCol="1" anchor="ctr">
              <a:noAutofit/>
            </a:bodyPr>
            <a:lstStyle/>
            <a:p>
              <a:pPr algn="ctr">
                <a:defRPr sz="1900">
                  <a:solidFill>
                    <a:srgbClr val="FFFFFF"/>
                  </a:solidFill>
                </a:defRPr>
              </a:pPr>
            </a:p>
          </p:txBody>
        </p:sp>
        <p:sp>
          <p:nvSpPr>
            <p:cNvPr id="121" name="Rectangle 22"/>
            <p:cNvSpPr/>
            <p:nvPr/>
          </p:nvSpPr>
          <p:spPr>
            <a:xfrm rot="16200000">
              <a:off x="-21675366" y="21896060"/>
              <a:ext cx="43694971" cy="116580"/>
            </a:xfrm>
            <a:prstGeom prst="rect">
              <a:avLst/>
            </a:prstGeom>
            <a:noFill/>
            <a:ln w="12700" cap="flat">
              <a:solidFill>
                <a:srgbClr val="C00000"/>
              </a:solidFill>
              <a:prstDash val="dash"/>
              <a:miter lim="800000"/>
            </a:ln>
            <a:effectLst/>
          </p:spPr>
          <p:txBody>
            <a:bodyPr wrap="square" lIns="45719" tIns="45719" rIns="45719" bIns="45719" numCol="1" anchor="ctr">
              <a:noAutofit/>
            </a:bodyPr>
            <a:lstStyle/>
            <a:p>
              <a:pPr algn="ctr">
                <a:defRPr sz="1900">
                  <a:solidFill>
                    <a:srgbClr val="FFFFFF"/>
                  </a:solidFill>
                </a:defRPr>
              </a:pPr>
            </a:p>
          </p:txBody>
        </p:sp>
        <p:sp>
          <p:nvSpPr>
            <p:cNvPr id="122" name="Rectangle 23"/>
            <p:cNvSpPr/>
            <p:nvPr/>
          </p:nvSpPr>
          <p:spPr>
            <a:xfrm rot="16200000">
              <a:off x="10895535" y="21899371"/>
              <a:ext cx="43694971" cy="116580"/>
            </a:xfrm>
            <a:prstGeom prst="rect">
              <a:avLst/>
            </a:prstGeom>
            <a:noFill/>
            <a:ln w="12700" cap="flat">
              <a:solidFill>
                <a:srgbClr val="C00000"/>
              </a:solidFill>
              <a:prstDash val="dash"/>
              <a:miter lim="800000"/>
            </a:ln>
            <a:effectLst/>
          </p:spPr>
          <p:txBody>
            <a:bodyPr wrap="square" lIns="45719" tIns="45719" rIns="45719" bIns="45719" numCol="1" anchor="ctr">
              <a:noAutofit/>
            </a:bodyPr>
            <a:lstStyle/>
            <a:p>
              <a:pPr algn="ctr">
                <a:defRPr sz="1900">
                  <a:solidFill>
                    <a:srgbClr val="FFFFFF"/>
                  </a:solidFill>
                </a:defRPr>
              </a:pPr>
            </a:p>
          </p:txBody>
        </p:sp>
        <p:sp>
          <p:nvSpPr>
            <p:cNvPr id="123" name="Rectangle 24"/>
            <p:cNvSpPr/>
            <p:nvPr/>
          </p:nvSpPr>
          <p:spPr>
            <a:xfrm>
              <a:off x="115993" y="106865"/>
              <a:ext cx="32684778" cy="110180"/>
            </a:xfrm>
            <a:prstGeom prst="rect">
              <a:avLst/>
            </a:prstGeom>
            <a:noFill/>
            <a:ln w="12700" cap="flat">
              <a:solidFill>
                <a:srgbClr val="C00000"/>
              </a:solidFill>
              <a:prstDash val="dash"/>
              <a:miter lim="800000"/>
            </a:ln>
            <a:effectLst/>
          </p:spPr>
          <p:txBody>
            <a:bodyPr wrap="square" lIns="45719" tIns="45719" rIns="45719" bIns="45719" numCol="1" anchor="ctr">
              <a:noAutofit/>
            </a:bodyPr>
            <a:lstStyle/>
            <a:p>
              <a:pPr algn="ctr">
                <a:defRPr sz="1900">
                  <a:solidFill>
                    <a:srgbClr val="FFFFFF"/>
                  </a:solidFill>
                </a:defRPr>
              </a:pPr>
            </a:p>
          </p:txBody>
        </p:sp>
        <p:sp>
          <p:nvSpPr>
            <p:cNvPr id="124" name="Rectangle 25"/>
            <p:cNvSpPr/>
            <p:nvPr/>
          </p:nvSpPr>
          <p:spPr>
            <a:xfrm>
              <a:off x="117630" y="43682905"/>
              <a:ext cx="32683141" cy="110180"/>
            </a:xfrm>
            <a:prstGeom prst="rect">
              <a:avLst/>
            </a:prstGeom>
            <a:noFill/>
            <a:ln w="12700" cap="flat">
              <a:solidFill>
                <a:srgbClr val="C00000"/>
              </a:solidFill>
              <a:prstDash val="dash"/>
              <a:miter lim="800000"/>
            </a:ln>
            <a:effectLst/>
          </p:spPr>
          <p:txBody>
            <a:bodyPr wrap="square" lIns="45719" tIns="45719" rIns="45719" bIns="45719" numCol="1" anchor="ctr">
              <a:noAutofit/>
            </a:bodyPr>
            <a:lstStyle/>
            <a:p>
              <a:pPr algn="ctr">
                <a:defRPr sz="1900">
                  <a:solidFill>
                    <a:srgbClr val="FFFFFF"/>
                  </a:solidFill>
                </a:defRPr>
              </a:pPr>
            </a:p>
          </p:txBody>
        </p:sp>
      </p:grpSp>
      <p:sp>
        <p:nvSpPr>
          <p:cNvPr id="126" name="Slide Number"/>
          <p:cNvSpPr txBox="1"/>
          <p:nvPr>
            <p:ph type="sldNum" sz="quarter" idx="2"/>
          </p:nvPr>
        </p:nvSpPr>
        <p:spPr>
          <a:xfrm>
            <a:off x="15910559" y="39512239"/>
            <a:ext cx="7680961" cy="23368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0" name="Title Text"/>
          <p:cNvSpPr txBox="1"/>
          <p:nvPr>
            <p:ph type="title"/>
          </p:nvPr>
        </p:nvSpPr>
        <p:spPr>
          <a:prstGeom prst="rect">
            <a:avLst/>
          </a:prstGeom>
        </p:spPr>
        <p:txBody>
          <a:bodyPr/>
          <a:lstStyle/>
          <a:p>
            <a:pPr/>
            <a:r>
              <a:t>Title Text</a:t>
            </a:r>
          </a:p>
        </p:txBody>
      </p:sp>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29" name="Title Text"/>
          <p:cNvSpPr txBox="1"/>
          <p:nvPr>
            <p:ph type="title"/>
          </p:nvPr>
        </p:nvSpPr>
        <p:spPr>
          <a:xfrm>
            <a:off x="2245997" y="10942332"/>
            <a:ext cx="28392122" cy="18257518"/>
          </a:xfrm>
          <a:prstGeom prst="rect">
            <a:avLst/>
          </a:prstGeom>
        </p:spPr>
        <p:txBody>
          <a:bodyPr anchor="b"/>
          <a:lstStyle>
            <a:lvl1pPr>
              <a:defRPr sz="21600"/>
            </a:lvl1pPr>
          </a:lstStyle>
          <a:p>
            <a:pPr/>
            <a:r>
              <a:t>Title Text</a:t>
            </a:r>
          </a:p>
        </p:txBody>
      </p:sp>
      <p:sp>
        <p:nvSpPr>
          <p:cNvPr id="30" name="Body Level One…"/>
          <p:cNvSpPr txBox="1"/>
          <p:nvPr>
            <p:ph type="body" sz="quarter" idx="1"/>
          </p:nvPr>
        </p:nvSpPr>
        <p:spPr>
          <a:xfrm>
            <a:off x="2245997" y="29372573"/>
            <a:ext cx="28392122" cy="9601197"/>
          </a:xfrm>
          <a:prstGeom prst="rect">
            <a:avLst/>
          </a:prstGeom>
        </p:spPr>
        <p:txBody>
          <a:bodyPr/>
          <a:lstStyle>
            <a:lvl1pPr marL="0" indent="0">
              <a:buSzTx/>
              <a:buFontTx/>
              <a:buNone/>
              <a:defRPr sz="8600"/>
            </a:lvl1pPr>
            <a:lvl2pPr marL="0" indent="1645920">
              <a:buSzTx/>
              <a:buFontTx/>
              <a:buNone/>
              <a:defRPr sz="8600"/>
            </a:lvl2pPr>
            <a:lvl3pPr marL="0" indent="3291840">
              <a:buSzTx/>
              <a:buFontTx/>
              <a:buNone/>
              <a:defRPr sz="8600"/>
            </a:lvl3pPr>
            <a:lvl4pPr marL="0" indent="4937759">
              <a:buSzTx/>
              <a:buFontTx/>
              <a:buNone/>
              <a:defRPr sz="8600"/>
            </a:lvl4pPr>
            <a:lvl5pPr marL="0" indent="6583680">
              <a:buSzTx/>
              <a:buFontTx/>
              <a:buNone/>
              <a:defRPr sz="8600"/>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sz="half" idx="1"/>
          </p:nvPr>
        </p:nvSpPr>
        <p:spPr>
          <a:xfrm>
            <a:off x="2263139" y="11684000"/>
            <a:ext cx="13990321" cy="27848564"/>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47" name="Title Text"/>
          <p:cNvSpPr txBox="1"/>
          <p:nvPr>
            <p:ph type="title"/>
          </p:nvPr>
        </p:nvSpPr>
        <p:spPr>
          <a:xfrm>
            <a:off x="2267428" y="2336810"/>
            <a:ext cx="28392122" cy="8483604"/>
          </a:xfrm>
          <a:prstGeom prst="rect">
            <a:avLst/>
          </a:prstGeom>
        </p:spPr>
        <p:txBody>
          <a:bodyPr/>
          <a:lstStyle/>
          <a:p>
            <a:pPr/>
            <a:r>
              <a:t>Title Text</a:t>
            </a:r>
          </a:p>
        </p:txBody>
      </p:sp>
      <p:sp>
        <p:nvSpPr>
          <p:cNvPr id="48" name="Body Level One…"/>
          <p:cNvSpPr txBox="1"/>
          <p:nvPr>
            <p:ph type="body" sz="quarter" idx="1"/>
          </p:nvPr>
        </p:nvSpPr>
        <p:spPr>
          <a:xfrm>
            <a:off x="2267430" y="10759443"/>
            <a:ext cx="13926026" cy="5273038"/>
          </a:xfrm>
          <a:prstGeom prst="rect">
            <a:avLst/>
          </a:prstGeom>
        </p:spPr>
        <p:txBody>
          <a:bodyPr anchor="b"/>
          <a:lstStyle>
            <a:lvl1pPr marL="0" indent="0">
              <a:buSzTx/>
              <a:buFontTx/>
              <a:buNone/>
              <a:defRPr b="1" sz="8600"/>
            </a:lvl1pPr>
            <a:lvl2pPr marL="0" indent="1645920">
              <a:buSzTx/>
              <a:buFontTx/>
              <a:buNone/>
              <a:defRPr b="1" sz="8600"/>
            </a:lvl2pPr>
            <a:lvl3pPr marL="0" indent="3291840">
              <a:buSzTx/>
              <a:buFontTx/>
              <a:buNone/>
              <a:defRPr b="1" sz="8600"/>
            </a:lvl3pPr>
            <a:lvl4pPr marL="0" indent="4937759">
              <a:buSzTx/>
              <a:buFontTx/>
              <a:buNone/>
              <a:defRPr b="1" sz="8600"/>
            </a:lvl4pPr>
            <a:lvl5pPr marL="0" indent="6583680">
              <a:buSzTx/>
              <a:buFontTx/>
              <a:buNone/>
              <a:defRPr b="1" sz="8600"/>
            </a:lvl5pPr>
          </a:lstStyle>
          <a:p>
            <a:pPr/>
            <a:r>
              <a:t>Body Level One</a:t>
            </a:r>
          </a:p>
          <a:p>
            <a:pPr lvl="1"/>
            <a:r>
              <a:t>Body Level Two</a:t>
            </a:r>
          </a:p>
          <a:p>
            <a:pPr lvl="2"/>
            <a:r>
              <a:t>Body Level Three</a:t>
            </a:r>
          </a:p>
          <a:p>
            <a:pPr lvl="3"/>
            <a:r>
              <a:t>Body Level Four</a:t>
            </a:r>
          </a:p>
          <a:p>
            <a:pPr lvl="4"/>
            <a:r>
              <a:t>Body Level Five</a:t>
            </a:r>
          </a:p>
        </p:txBody>
      </p:sp>
      <p:sp>
        <p:nvSpPr>
          <p:cNvPr id="49" name="Text Placeholder 4"/>
          <p:cNvSpPr/>
          <p:nvPr>
            <p:ph type="body" sz="quarter" idx="21"/>
          </p:nvPr>
        </p:nvSpPr>
        <p:spPr>
          <a:xfrm>
            <a:off x="16664942" y="10759443"/>
            <a:ext cx="13994609" cy="5273038"/>
          </a:xfrm>
          <a:prstGeom prst="rect">
            <a:avLst/>
          </a:prstGeom>
        </p:spPr>
        <p:txBody>
          <a:bodyPr anchor="b"/>
          <a:lstStyle/>
          <a:p>
            <a:pPr marL="0" indent="0">
              <a:buSzTx/>
              <a:buFontTx/>
              <a:buNone/>
              <a:defRPr b="1" sz="8600"/>
            </a:pPr>
          </a:p>
        </p:txBody>
      </p:sp>
      <p:sp>
        <p:nvSpPr>
          <p:cNvPr id="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7" name="Title Text"/>
          <p:cNvSpPr txBox="1"/>
          <p:nvPr>
            <p:ph type="title"/>
          </p:nvPr>
        </p:nvSpPr>
        <p:spPr>
          <a:prstGeom prst="rect">
            <a:avLst/>
          </a:prstGeom>
        </p:spPr>
        <p:txBody>
          <a:bodyPr/>
          <a:lstStyle/>
          <a:p>
            <a:pPr/>
            <a:r>
              <a:t>Title Text</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2" name="Title Text"/>
          <p:cNvSpPr txBox="1"/>
          <p:nvPr>
            <p:ph type="title"/>
          </p:nvPr>
        </p:nvSpPr>
        <p:spPr>
          <a:xfrm>
            <a:off x="2267428" y="2926079"/>
            <a:ext cx="10617042" cy="10241282"/>
          </a:xfrm>
          <a:prstGeom prst="rect">
            <a:avLst/>
          </a:prstGeom>
        </p:spPr>
        <p:txBody>
          <a:bodyPr anchor="b"/>
          <a:lstStyle>
            <a:lvl1pPr>
              <a:defRPr sz="11500"/>
            </a:lvl1pPr>
          </a:lstStyle>
          <a:p>
            <a:pPr/>
            <a:r>
              <a:t>Title Text</a:t>
            </a:r>
          </a:p>
        </p:txBody>
      </p:sp>
      <p:sp>
        <p:nvSpPr>
          <p:cNvPr id="73" name="Body Level One…"/>
          <p:cNvSpPr txBox="1"/>
          <p:nvPr>
            <p:ph type="body" sz="half" idx="1"/>
          </p:nvPr>
        </p:nvSpPr>
        <p:spPr>
          <a:xfrm>
            <a:off x="13994607" y="6319530"/>
            <a:ext cx="16664941" cy="31191201"/>
          </a:xfrm>
          <a:prstGeom prst="rect">
            <a:avLst/>
          </a:prstGeom>
        </p:spPr>
        <p:txBody>
          <a:bodyPr/>
          <a:lstStyle>
            <a:lvl1pPr>
              <a:defRPr sz="11500"/>
            </a:lvl1pPr>
            <a:lvl2pPr marL="2592323" indent="-946404">
              <a:defRPr sz="11500"/>
            </a:lvl2pPr>
            <a:lvl3pPr marL="4392309" indent="-1100469">
              <a:defRPr sz="11500"/>
            </a:lvl3pPr>
            <a:lvl4pPr marL="6252210" indent="-1314450">
              <a:defRPr sz="11500"/>
            </a:lvl4pPr>
            <a:lvl5pPr marL="7898130" indent="-1314450">
              <a:defRPr sz="11500"/>
            </a:lvl5pPr>
          </a:lstStyle>
          <a:p>
            <a:pPr/>
            <a:r>
              <a:t>Body Level One</a:t>
            </a:r>
          </a:p>
          <a:p>
            <a:pPr lvl="1"/>
            <a:r>
              <a:t>Body Level Two</a:t>
            </a:r>
          </a:p>
          <a:p>
            <a:pPr lvl="2"/>
            <a:r>
              <a:t>Body Level Three</a:t>
            </a:r>
          </a:p>
          <a:p>
            <a:pPr lvl="3"/>
            <a:r>
              <a:t>Body Level Four</a:t>
            </a:r>
          </a:p>
          <a:p>
            <a:pPr lvl="4"/>
            <a:r>
              <a:t>Body Level Five</a:t>
            </a:r>
          </a:p>
        </p:txBody>
      </p:sp>
      <p:sp>
        <p:nvSpPr>
          <p:cNvPr id="74" name="Text Placeholder 3"/>
          <p:cNvSpPr/>
          <p:nvPr>
            <p:ph type="body" sz="quarter" idx="21"/>
          </p:nvPr>
        </p:nvSpPr>
        <p:spPr>
          <a:xfrm>
            <a:off x="2267428" y="13167360"/>
            <a:ext cx="10617042" cy="24394165"/>
          </a:xfrm>
          <a:prstGeom prst="rect">
            <a:avLst/>
          </a:prstGeom>
        </p:spPr>
        <p:txBody>
          <a:bodyPr/>
          <a:lstStyle/>
          <a:p>
            <a:pPr marL="0" indent="0">
              <a:buSzTx/>
              <a:buFontTx/>
              <a:buNone/>
              <a:defRPr sz="5700"/>
            </a:pP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2" name="Title Text"/>
          <p:cNvSpPr txBox="1"/>
          <p:nvPr>
            <p:ph type="title"/>
          </p:nvPr>
        </p:nvSpPr>
        <p:spPr>
          <a:xfrm>
            <a:off x="2267428" y="2926079"/>
            <a:ext cx="10617042" cy="10241282"/>
          </a:xfrm>
          <a:prstGeom prst="rect">
            <a:avLst/>
          </a:prstGeom>
        </p:spPr>
        <p:txBody>
          <a:bodyPr anchor="b"/>
          <a:lstStyle>
            <a:lvl1pPr>
              <a:defRPr sz="11500"/>
            </a:lvl1pPr>
          </a:lstStyle>
          <a:p>
            <a:pPr/>
            <a:r>
              <a:t>Title Text</a:t>
            </a:r>
          </a:p>
        </p:txBody>
      </p:sp>
      <p:sp>
        <p:nvSpPr>
          <p:cNvPr id="83" name="Picture Placeholder 2"/>
          <p:cNvSpPr/>
          <p:nvPr>
            <p:ph type="pic" sz="half" idx="21"/>
          </p:nvPr>
        </p:nvSpPr>
        <p:spPr>
          <a:xfrm>
            <a:off x="13994607" y="6319530"/>
            <a:ext cx="16664941" cy="31191201"/>
          </a:xfrm>
          <a:prstGeom prst="rect">
            <a:avLst/>
          </a:prstGeom>
        </p:spPr>
        <p:txBody>
          <a:bodyPr lIns="91439" rIns="91439">
            <a:noAutofit/>
          </a:bodyPr>
          <a:lstStyle/>
          <a:p>
            <a:pPr/>
          </a:p>
        </p:txBody>
      </p:sp>
      <p:sp>
        <p:nvSpPr>
          <p:cNvPr id="84" name="Body Level One…"/>
          <p:cNvSpPr txBox="1"/>
          <p:nvPr>
            <p:ph type="body" sz="quarter" idx="1"/>
          </p:nvPr>
        </p:nvSpPr>
        <p:spPr>
          <a:xfrm>
            <a:off x="2267428" y="13167360"/>
            <a:ext cx="10617042" cy="24394165"/>
          </a:xfrm>
          <a:prstGeom prst="rect">
            <a:avLst/>
          </a:prstGeom>
        </p:spPr>
        <p:txBody>
          <a:bodyPr/>
          <a:lstStyle>
            <a:lvl1pPr marL="0" indent="0">
              <a:buSzTx/>
              <a:buFontTx/>
              <a:buNone/>
              <a:defRPr sz="5700"/>
            </a:lvl1pPr>
            <a:lvl2pPr marL="0" indent="1645920">
              <a:buSzTx/>
              <a:buFontTx/>
              <a:buNone/>
              <a:defRPr sz="5700"/>
            </a:lvl2pPr>
            <a:lvl3pPr marL="0" indent="3291840">
              <a:buSzTx/>
              <a:buFontTx/>
              <a:buNone/>
              <a:defRPr sz="5700"/>
            </a:lvl3pPr>
            <a:lvl4pPr marL="0" indent="4937759">
              <a:buSzTx/>
              <a:buFontTx/>
              <a:buNone/>
              <a:defRPr sz="5700"/>
            </a:lvl4pPr>
            <a:lvl5pPr marL="0" indent="6583680">
              <a:buSzTx/>
              <a:buFontTx/>
              <a:buNone/>
              <a:defRPr sz="5700"/>
            </a:lvl5pPr>
          </a:lstStyle>
          <a:p>
            <a:pPr/>
            <a:r>
              <a:t>Body Level One</a:t>
            </a:r>
          </a:p>
          <a:p>
            <a:pPr lvl="1"/>
            <a:r>
              <a:t>Body Level Two</a:t>
            </a:r>
          </a:p>
          <a:p>
            <a:pPr lvl="2"/>
            <a:r>
              <a:t>Body Level Three</a:t>
            </a:r>
          </a:p>
          <a:p>
            <a:pPr lvl="3"/>
            <a:r>
              <a:t>Body Level Four</a:t>
            </a:r>
          </a:p>
          <a:p>
            <a:pPr lvl="4"/>
            <a:r>
              <a:t>Body Level Five</a:t>
            </a:r>
          </a:p>
        </p:txBody>
      </p:sp>
      <p:sp>
        <p:nvSpPr>
          <p:cNvPr id="8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2263139" y="2336810"/>
            <a:ext cx="28392123" cy="8483604"/>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Title Text</a:t>
            </a:r>
          </a:p>
        </p:txBody>
      </p:sp>
      <p:sp>
        <p:nvSpPr>
          <p:cNvPr id="3" name="Body Level One…"/>
          <p:cNvSpPr txBox="1"/>
          <p:nvPr>
            <p:ph type="body" idx="1"/>
          </p:nvPr>
        </p:nvSpPr>
        <p:spPr>
          <a:xfrm>
            <a:off x="2263139" y="11684000"/>
            <a:ext cx="28392123" cy="27848564"/>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29997554" y="41533391"/>
            <a:ext cx="657707" cy="631315"/>
          </a:xfrm>
          <a:prstGeom prst="rect">
            <a:avLst/>
          </a:prstGeom>
          <a:ln w="12700">
            <a:miter lim="400000"/>
          </a:ln>
        </p:spPr>
        <p:txBody>
          <a:bodyPr wrap="none" lIns="45719" rIns="45719" anchor="ctr">
            <a:spAutoFit/>
          </a:bodyPr>
          <a:lstStyle>
            <a:lvl1pPr algn="r">
              <a:defRPr sz="43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xmlns:p14="http://schemas.microsoft.com/office/powerpoint/2010/main" spd="med" advClick="1"/>
  <p:txStyles>
    <p:titleStyle>
      <a:lvl1pPr marL="0" marR="0" indent="0" algn="l" defTabSz="3291840" rtl="0" latinLnBrk="0">
        <a:lnSpc>
          <a:spcPct val="90000"/>
        </a:lnSpc>
        <a:spcBef>
          <a:spcPts val="0"/>
        </a:spcBef>
        <a:spcAft>
          <a:spcPts val="0"/>
        </a:spcAft>
        <a:buClrTx/>
        <a:buSzTx/>
        <a:buFontTx/>
        <a:buNone/>
        <a:tabLst/>
        <a:defRPr b="0" baseline="0" cap="none" i="0" spc="0" strike="noStrike" sz="15800" u="none">
          <a:solidFill>
            <a:srgbClr val="000000"/>
          </a:solidFill>
          <a:uFillTx/>
          <a:latin typeface="Calibri Light"/>
          <a:ea typeface="Calibri Light"/>
          <a:cs typeface="Calibri Light"/>
          <a:sym typeface="Calibri Light"/>
        </a:defRPr>
      </a:lvl1pPr>
      <a:lvl2pPr marL="0" marR="0" indent="0" algn="l" defTabSz="3291840" rtl="0" latinLnBrk="0">
        <a:lnSpc>
          <a:spcPct val="90000"/>
        </a:lnSpc>
        <a:spcBef>
          <a:spcPts val="0"/>
        </a:spcBef>
        <a:spcAft>
          <a:spcPts val="0"/>
        </a:spcAft>
        <a:buClrTx/>
        <a:buSzTx/>
        <a:buFontTx/>
        <a:buNone/>
        <a:tabLst/>
        <a:defRPr b="0" baseline="0" cap="none" i="0" spc="0" strike="noStrike" sz="15800" u="none">
          <a:solidFill>
            <a:srgbClr val="000000"/>
          </a:solidFill>
          <a:uFillTx/>
          <a:latin typeface="Calibri Light"/>
          <a:ea typeface="Calibri Light"/>
          <a:cs typeface="Calibri Light"/>
          <a:sym typeface="Calibri Light"/>
        </a:defRPr>
      </a:lvl2pPr>
      <a:lvl3pPr marL="0" marR="0" indent="0" algn="l" defTabSz="3291840" rtl="0" latinLnBrk="0">
        <a:lnSpc>
          <a:spcPct val="90000"/>
        </a:lnSpc>
        <a:spcBef>
          <a:spcPts val="0"/>
        </a:spcBef>
        <a:spcAft>
          <a:spcPts val="0"/>
        </a:spcAft>
        <a:buClrTx/>
        <a:buSzTx/>
        <a:buFontTx/>
        <a:buNone/>
        <a:tabLst/>
        <a:defRPr b="0" baseline="0" cap="none" i="0" spc="0" strike="noStrike" sz="15800" u="none">
          <a:solidFill>
            <a:srgbClr val="000000"/>
          </a:solidFill>
          <a:uFillTx/>
          <a:latin typeface="Calibri Light"/>
          <a:ea typeface="Calibri Light"/>
          <a:cs typeface="Calibri Light"/>
          <a:sym typeface="Calibri Light"/>
        </a:defRPr>
      </a:lvl3pPr>
      <a:lvl4pPr marL="0" marR="0" indent="0" algn="l" defTabSz="3291840" rtl="0" latinLnBrk="0">
        <a:lnSpc>
          <a:spcPct val="90000"/>
        </a:lnSpc>
        <a:spcBef>
          <a:spcPts val="0"/>
        </a:spcBef>
        <a:spcAft>
          <a:spcPts val="0"/>
        </a:spcAft>
        <a:buClrTx/>
        <a:buSzTx/>
        <a:buFontTx/>
        <a:buNone/>
        <a:tabLst/>
        <a:defRPr b="0" baseline="0" cap="none" i="0" spc="0" strike="noStrike" sz="15800" u="none">
          <a:solidFill>
            <a:srgbClr val="000000"/>
          </a:solidFill>
          <a:uFillTx/>
          <a:latin typeface="Calibri Light"/>
          <a:ea typeface="Calibri Light"/>
          <a:cs typeface="Calibri Light"/>
          <a:sym typeface="Calibri Light"/>
        </a:defRPr>
      </a:lvl4pPr>
      <a:lvl5pPr marL="0" marR="0" indent="0" algn="l" defTabSz="3291840" rtl="0" latinLnBrk="0">
        <a:lnSpc>
          <a:spcPct val="90000"/>
        </a:lnSpc>
        <a:spcBef>
          <a:spcPts val="0"/>
        </a:spcBef>
        <a:spcAft>
          <a:spcPts val="0"/>
        </a:spcAft>
        <a:buClrTx/>
        <a:buSzTx/>
        <a:buFontTx/>
        <a:buNone/>
        <a:tabLst/>
        <a:defRPr b="0" baseline="0" cap="none" i="0" spc="0" strike="noStrike" sz="15800" u="none">
          <a:solidFill>
            <a:srgbClr val="000000"/>
          </a:solidFill>
          <a:uFillTx/>
          <a:latin typeface="Calibri Light"/>
          <a:ea typeface="Calibri Light"/>
          <a:cs typeface="Calibri Light"/>
          <a:sym typeface="Calibri Light"/>
        </a:defRPr>
      </a:lvl5pPr>
      <a:lvl6pPr marL="0" marR="0" indent="0" algn="l" defTabSz="3291840" rtl="0" latinLnBrk="0">
        <a:lnSpc>
          <a:spcPct val="90000"/>
        </a:lnSpc>
        <a:spcBef>
          <a:spcPts val="0"/>
        </a:spcBef>
        <a:spcAft>
          <a:spcPts val="0"/>
        </a:spcAft>
        <a:buClrTx/>
        <a:buSzTx/>
        <a:buFontTx/>
        <a:buNone/>
        <a:tabLst/>
        <a:defRPr b="0" baseline="0" cap="none" i="0" spc="0" strike="noStrike" sz="15800" u="none">
          <a:solidFill>
            <a:srgbClr val="000000"/>
          </a:solidFill>
          <a:uFillTx/>
          <a:latin typeface="Calibri Light"/>
          <a:ea typeface="Calibri Light"/>
          <a:cs typeface="Calibri Light"/>
          <a:sym typeface="Calibri Light"/>
        </a:defRPr>
      </a:lvl6pPr>
      <a:lvl7pPr marL="0" marR="0" indent="0" algn="l" defTabSz="3291840" rtl="0" latinLnBrk="0">
        <a:lnSpc>
          <a:spcPct val="90000"/>
        </a:lnSpc>
        <a:spcBef>
          <a:spcPts val="0"/>
        </a:spcBef>
        <a:spcAft>
          <a:spcPts val="0"/>
        </a:spcAft>
        <a:buClrTx/>
        <a:buSzTx/>
        <a:buFontTx/>
        <a:buNone/>
        <a:tabLst/>
        <a:defRPr b="0" baseline="0" cap="none" i="0" spc="0" strike="noStrike" sz="15800" u="none">
          <a:solidFill>
            <a:srgbClr val="000000"/>
          </a:solidFill>
          <a:uFillTx/>
          <a:latin typeface="Calibri Light"/>
          <a:ea typeface="Calibri Light"/>
          <a:cs typeface="Calibri Light"/>
          <a:sym typeface="Calibri Light"/>
        </a:defRPr>
      </a:lvl7pPr>
      <a:lvl8pPr marL="0" marR="0" indent="0" algn="l" defTabSz="3291840" rtl="0" latinLnBrk="0">
        <a:lnSpc>
          <a:spcPct val="90000"/>
        </a:lnSpc>
        <a:spcBef>
          <a:spcPts val="0"/>
        </a:spcBef>
        <a:spcAft>
          <a:spcPts val="0"/>
        </a:spcAft>
        <a:buClrTx/>
        <a:buSzTx/>
        <a:buFontTx/>
        <a:buNone/>
        <a:tabLst/>
        <a:defRPr b="0" baseline="0" cap="none" i="0" spc="0" strike="noStrike" sz="15800" u="none">
          <a:solidFill>
            <a:srgbClr val="000000"/>
          </a:solidFill>
          <a:uFillTx/>
          <a:latin typeface="Calibri Light"/>
          <a:ea typeface="Calibri Light"/>
          <a:cs typeface="Calibri Light"/>
          <a:sym typeface="Calibri Light"/>
        </a:defRPr>
      </a:lvl8pPr>
      <a:lvl9pPr marL="0" marR="0" indent="0" algn="l" defTabSz="3291840" rtl="0" latinLnBrk="0">
        <a:lnSpc>
          <a:spcPct val="90000"/>
        </a:lnSpc>
        <a:spcBef>
          <a:spcPts val="0"/>
        </a:spcBef>
        <a:spcAft>
          <a:spcPts val="0"/>
        </a:spcAft>
        <a:buClrTx/>
        <a:buSzTx/>
        <a:buFontTx/>
        <a:buNone/>
        <a:tabLst/>
        <a:defRPr b="0" baseline="0" cap="none" i="0" spc="0" strike="noStrike" sz="15800" u="none">
          <a:solidFill>
            <a:srgbClr val="000000"/>
          </a:solidFill>
          <a:uFillTx/>
          <a:latin typeface="Calibri Light"/>
          <a:ea typeface="Calibri Light"/>
          <a:cs typeface="Calibri Light"/>
          <a:sym typeface="Calibri Light"/>
        </a:defRPr>
      </a:lvl9pPr>
    </p:titleStyle>
    <p:bodyStyle>
      <a:lvl1pPr marL="822960" marR="0" indent="-822960" algn="l" defTabSz="3291840" rtl="0" latinLnBrk="0">
        <a:lnSpc>
          <a:spcPct val="90000"/>
        </a:lnSpc>
        <a:spcBef>
          <a:spcPts val="3600"/>
        </a:spcBef>
        <a:spcAft>
          <a:spcPts val="0"/>
        </a:spcAft>
        <a:buClrTx/>
        <a:buSzPct val="100000"/>
        <a:buFont typeface="Arial"/>
        <a:buChar char="•"/>
        <a:tabLst/>
        <a:defRPr b="0" baseline="0" cap="none" i="0" spc="0" strike="noStrike" sz="10000" u="none">
          <a:solidFill>
            <a:srgbClr val="000000"/>
          </a:solidFill>
          <a:uFillTx/>
          <a:latin typeface="+mn-lt"/>
          <a:ea typeface="+mn-ea"/>
          <a:cs typeface="+mn-cs"/>
          <a:sym typeface="Calibri"/>
        </a:defRPr>
      </a:lvl1pPr>
      <a:lvl2pPr marL="2602850" marR="0" indent="-956930" algn="l" defTabSz="3291840" rtl="0" latinLnBrk="0">
        <a:lnSpc>
          <a:spcPct val="90000"/>
        </a:lnSpc>
        <a:spcBef>
          <a:spcPts val="3600"/>
        </a:spcBef>
        <a:spcAft>
          <a:spcPts val="0"/>
        </a:spcAft>
        <a:buClrTx/>
        <a:buSzPct val="100000"/>
        <a:buFont typeface="Arial"/>
        <a:buChar char="•"/>
        <a:tabLst/>
        <a:defRPr b="0" baseline="0" cap="none" i="0" spc="0" strike="noStrike" sz="10000" u="none">
          <a:solidFill>
            <a:srgbClr val="000000"/>
          </a:solidFill>
          <a:uFillTx/>
          <a:latin typeface="+mn-lt"/>
          <a:ea typeface="+mn-ea"/>
          <a:cs typeface="+mn-cs"/>
          <a:sym typeface="Calibri"/>
        </a:defRPr>
      </a:lvl2pPr>
      <a:lvl3pPr marL="4434840" marR="0" indent="-1143000" algn="l" defTabSz="3291840" rtl="0" latinLnBrk="0">
        <a:lnSpc>
          <a:spcPct val="90000"/>
        </a:lnSpc>
        <a:spcBef>
          <a:spcPts val="3600"/>
        </a:spcBef>
        <a:spcAft>
          <a:spcPts val="0"/>
        </a:spcAft>
        <a:buClrTx/>
        <a:buSzPct val="100000"/>
        <a:buFont typeface="Arial"/>
        <a:buChar char="•"/>
        <a:tabLst/>
        <a:defRPr b="0" baseline="0" cap="none" i="0" spc="0" strike="noStrike" sz="10000" u="none">
          <a:solidFill>
            <a:srgbClr val="000000"/>
          </a:solidFill>
          <a:uFillTx/>
          <a:latin typeface="+mn-lt"/>
          <a:ea typeface="+mn-ea"/>
          <a:cs typeface="+mn-cs"/>
          <a:sym typeface="Calibri"/>
        </a:defRPr>
      </a:lvl3pPr>
      <a:lvl4pPr marL="6223635" marR="0" indent="-1285875" algn="l" defTabSz="3291840" rtl="0" latinLnBrk="0">
        <a:lnSpc>
          <a:spcPct val="90000"/>
        </a:lnSpc>
        <a:spcBef>
          <a:spcPts val="3600"/>
        </a:spcBef>
        <a:spcAft>
          <a:spcPts val="0"/>
        </a:spcAft>
        <a:buClrTx/>
        <a:buSzPct val="100000"/>
        <a:buFont typeface="Arial"/>
        <a:buChar char="•"/>
        <a:tabLst/>
        <a:defRPr b="0" baseline="0" cap="none" i="0" spc="0" strike="noStrike" sz="10000" u="none">
          <a:solidFill>
            <a:srgbClr val="000000"/>
          </a:solidFill>
          <a:uFillTx/>
          <a:latin typeface="+mn-lt"/>
          <a:ea typeface="+mn-ea"/>
          <a:cs typeface="+mn-cs"/>
          <a:sym typeface="Calibri"/>
        </a:defRPr>
      </a:lvl4pPr>
      <a:lvl5pPr marL="7869555" marR="0" indent="-1285875" algn="l" defTabSz="3291840" rtl="0" latinLnBrk="0">
        <a:lnSpc>
          <a:spcPct val="90000"/>
        </a:lnSpc>
        <a:spcBef>
          <a:spcPts val="3600"/>
        </a:spcBef>
        <a:spcAft>
          <a:spcPts val="0"/>
        </a:spcAft>
        <a:buClrTx/>
        <a:buSzPct val="100000"/>
        <a:buFont typeface="Arial"/>
        <a:buChar char="•"/>
        <a:tabLst/>
        <a:defRPr b="0" baseline="0" cap="none" i="0" spc="0" strike="noStrike" sz="10000" u="none">
          <a:solidFill>
            <a:srgbClr val="000000"/>
          </a:solidFill>
          <a:uFillTx/>
          <a:latin typeface="+mn-lt"/>
          <a:ea typeface="+mn-ea"/>
          <a:cs typeface="+mn-cs"/>
          <a:sym typeface="Calibri"/>
        </a:defRPr>
      </a:lvl5pPr>
      <a:lvl6pPr marL="9515475" marR="0" indent="-1285875" algn="l" defTabSz="3291840" rtl="0" latinLnBrk="0">
        <a:lnSpc>
          <a:spcPct val="90000"/>
        </a:lnSpc>
        <a:spcBef>
          <a:spcPts val="3600"/>
        </a:spcBef>
        <a:spcAft>
          <a:spcPts val="0"/>
        </a:spcAft>
        <a:buClrTx/>
        <a:buSzPct val="100000"/>
        <a:buFont typeface="Arial"/>
        <a:buChar char="•"/>
        <a:tabLst/>
        <a:defRPr b="0" baseline="0" cap="none" i="0" spc="0" strike="noStrike" sz="10000" u="none">
          <a:solidFill>
            <a:srgbClr val="000000"/>
          </a:solidFill>
          <a:uFillTx/>
          <a:latin typeface="+mn-lt"/>
          <a:ea typeface="+mn-ea"/>
          <a:cs typeface="+mn-cs"/>
          <a:sym typeface="Calibri"/>
        </a:defRPr>
      </a:lvl6pPr>
      <a:lvl7pPr marL="11161395" marR="0" indent="-1285875" algn="l" defTabSz="3291840" rtl="0" latinLnBrk="0">
        <a:lnSpc>
          <a:spcPct val="90000"/>
        </a:lnSpc>
        <a:spcBef>
          <a:spcPts val="3600"/>
        </a:spcBef>
        <a:spcAft>
          <a:spcPts val="0"/>
        </a:spcAft>
        <a:buClrTx/>
        <a:buSzPct val="100000"/>
        <a:buFont typeface="Arial"/>
        <a:buChar char="•"/>
        <a:tabLst/>
        <a:defRPr b="0" baseline="0" cap="none" i="0" spc="0" strike="noStrike" sz="10000" u="none">
          <a:solidFill>
            <a:srgbClr val="000000"/>
          </a:solidFill>
          <a:uFillTx/>
          <a:latin typeface="+mn-lt"/>
          <a:ea typeface="+mn-ea"/>
          <a:cs typeface="+mn-cs"/>
          <a:sym typeface="Calibri"/>
        </a:defRPr>
      </a:lvl7pPr>
      <a:lvl8pPr marL="12807315" marR="0" indent="-1285875" algn="l" defTabSz="3291840" rtl="0" latinLnBrk="0">
        <a:lnSpc>
          <a:spcPct val="90000"/>
        </a:lnSpc>
        <a:spcBef>
          <a:spcPts val="3600"/>
        </a:spcBef>
        <a:spcAft>
          <a:spcPts val="0"/>
        </a:spcAft>
        <a:buClrTx/>
        <a:buSzPct val="100000"/>
        <a:buFont typeface="Arial"/>
        <a:buChar char="•"/>
        <a:tabLst/>
        <a:defRPr b="0" baseline="0" cap="none" i="0" spc="0" strike="noStrike" sz="10000" u="none">
          <a:solidFill>
            <a:srgbClr val="000000"/>
          </a:solidFill>
          <a:uFillTx/>
          <a:latin typeface="+mn-lt"/>
          <a:ea typeface="+mn-ea"/>
          <a:cs typeface="+mn-cs"/>
          <a:sym typeface="Calibri"/>
        </a:defRPr>
      </a:lvl8pPr>
      <a:lvl9pPr marL="14453235" marR="0" indent="-1285876" algn="l" defTabSz="3291840" rtl="0" latinLnBrk="0">
        <a:lnSpc>
          <a:spcPct val="90000"/>
        </a:lnSpc>
        <a:spcBef>
          <a:spcPts val="3600"/>
        </a:spcBef>
        <a:spcAft>
          <a:spcPts val="0"/>
        </a:spcAft>
        <a:buClrTx/>
        <a:buSzPct val="100000"/>
        <a:buFont typeface="Arial"/>
        <a:buChar char="•"/>
        <a:tabLst/>
        <a:defRPr b="0" baseline="0" cap="none" i="0" spc="0" strike="noStrike" sz="10000" u="none">
          <a:solidFill>
            <a:srgbClr val="000000"/>
          </a:solidFill>
          <a:uFillTx/>
          <a:latin typeface="+mn-lt"/>
          <a:ea typeface="+mn-ea"/>
          <a:cs typeface="+mn-cs"/>
          <a:sym typeface="Calibri"/>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4300" u="none">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b="0" baseline="0" cap="none" i="0" spc="0" strike="noStrike" sz="4300" u="none">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b="0" baseline="0" cap="none" i="0" spc="0" strike="noStrike" sz="4300" u="none">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b="0" baseline="0" cap="none" i="0" spc="0" strike="noStrike" sz="4300" u="none">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b="0" baseline="0" cap="none" i="0" spc="0" strike="noStrike" sz="4300" u="none">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b="0" baseline="0" cap="none" i="0" spc="0" strike="noStrike" sz="4300" u="none">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b="0" baseline="0" cap="none" i="0" spc="0" strike="noStrike" sz="4300" u="none">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b="0" baseline="0" cap="none" i="0" spc="0" strike="noStrike" sz="4300" u="none">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b="0" baseline="0" cap="none" i="0" spc="0" strike="noStrike" sz="4300" u="none">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5" name="Title 1"/>
          <p:cNvSpPr txBox="1"/>
          <p:nvPr>
            <p:ph type="title"/>
          </p:nvPr>
        </p:nvSpPr>
        <p:spPr>
          <a:xfrm>
            <a:off x="12850859" y="1589697"/>
            <a:ext cx="17520674" cy="2617799"/>
          </a:xfrm>
          <a:prstGeom prst="rect">
            <a:avLst/>
          </a:prstGeom>
        </p:spPr>
        <p:txBody>
          <a:bodyPr/>
          <a:lstStyle/>
          <a:p>
            <a:pPr/>
            <a:r>
              <a:t>Jacobian: AI Copilot for Automating Simulation Setup in COMSOL</a:t>
            </a:r>
          </a:p>
        </p:txBody>
      </p:sp>
      <p:sp>
        <p:nvSpPr>
          <p:cNvPr id="136" name="Content Placeholder 2"/>
          <p:cNvSpPr txBox="1"/>
          <p:nvPr>
            <p:ph type="body" sz="quarter" idx="1"/>
          </p:nvPr>
        </p:nvSpPr>
        <p:spPr>
          <a:xfrm>
            <a:off x="12850786" y="8124751"/>
            <a:ext cx="17520819" cy="1984281"/>
          </a:xfrm>
          <a:prstGeom prst="rect">
            <a:avLst/>
          </a:prstGeom>
        </p:spPr>
        <p:txBody>
          <a:bodyPr/>
          <a:lstStyle/>
          <a:p>
            <a:pPr/>
            <a:r>
              <a:t>C. Shrivastava</a:t>
            </a:r>
            <a:r>
              <a:rPr baseline="30000"/>
              <a:t>1</a:t>
            </a:r>
            <a:r>
              <a:t>, D. Wallace</a:t>
            </a:r>
            <a:r>
              <a:rPr baseline="30000"/>
              <a:t>1</a:t>
            </a:r>
            <a:r>
              <a:t>, N. Evers</a:t>
            </a:r>
            <a:r>
              <a:rPr baseline="30000"/>
              <a:t>1</a:t>
            </a:r>
            <a:endParaRPr baseline="30000"/>
          </a:p>
          <a:p>
            <a:pPr/>
            <a:r>
              <a:t>1. CompLabs, San Francisco, USA</a:t>
            </a:r>
          </a:p>
        </p:txBody>
      </p:sp>
      <p:pic>
        <p:nvPicPr>
          <p:cNvPr id="137" name="Picture Placeholder 33" descr="Picture Placeholder 33"/>
          <p:cNvPicPr>
            <a:picLocks noChangeAspect="1"/>
          </p:cNvPicPr>
          <p:nvPr>
            <p:ph type="pic" idx="21"/>
          </p:nvPr>
        </p:nvPicPr>
        <p:blipFill>
          <a:blip r:embed="rId2">
            <a:extLst/>
          </a:blip>
          <a:srcRect l="0" t="1384" r="10796" b="1383"/>
          <a:stretch>
            <a:fillRect/>
          </a:stretch>
        </p:blipFill>
        <p:spPr>
          <a:xfrm>
            <a:off x="2269588" y="396261"/>
            <a:ext cx="9508696" cy="10364424"/>
          </a:xfrm>
          <a:prstGeom prst="rect">
            <a:avLst/>
          </a:prstGeom>
        </p:spPr>
      </p:pic>
      <p:sp>
        <p:nvSpPr>
          <p:cNvPr id="138" name="Text Placeholder 5"/>
          <p:cNvSpPr/>
          <p:nvPr>
            <p:ph type="body" idx="22"/>
          </p:nvPr>
        </p:nvSpPr>
        <p:spPr>
          <a:xfrm>
            <a:off x="14728370" y="22653395"/>
            <a:ext cx="16989744" cy="4928836"/>
          </a:xfrm>
          <a:prstGeom prst="rect">
            <a:avLst/>
          </a:prstGeom>
          <a:extLst>
            <a:ext uri="{C572A759-6A51-4108-AA02-DFA0A04FC94B}">
              <ma14:wrappingTextBoxFlag xmlns:ma14="http://schemas.microsoft.com/office/mac/drawingml/2011/main" val="1"/>
            </a:ext>
          </a:extLst>
        </p:spPr>
        <p:txBody>
          <a:bodyPr/>
          <a:lstStyle>
            <a:lvl1pPr algn="just" defTabSz="3193085">
              <a:spcBef>
                <a:spcPts val="3400"/>
              </a:spcBef>
              <a:defRPr sz="4268"/>
            </a:lvl1pPr>
          </a:lstStyle>
          <a:p>
            <a:pPr/>
            <a:r>
              <a:t>A CAD brake disc model (STEP format) is uploaded and procedurally preprocessed into components, faces, edges, and vertices with stable indices. Jacobian (the AI copilot) plans how to run a transient thermal analysis on a brake disc, prompting the user to identify key parts (rotor, pads, exposed faces) and parameters (braking conditions, velocity, cooling). Physics (rotation, friction, convection, and radiation) are applied automatically. The solver-agnostic model is translated into COMSOL script, executed on a server, and post-processed.</a:t>
            </a:r>
          </a:p>
        </p:txBody>
      </p:sp>
      <p:sp>
        <p:nvSpPr>
          <p:cNvPr id="139" name="Content Placeholder 7"/>
          <p:cNvSpPr txBox="1"/>
          <p:nvPr/>
        </p:nvSpPr>
        <p:spPr>
          <a:xfrm>
            <a:off x="12896506" y="4528978"/>
            <a:ext cx="17429379" cy="3274291"/>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lvl1pPr algn="just" defTabSz="3291840">
              <a:spcBef>
                <a:spcPts val="3600"/>
              </a:spcBef>
              <a:defRPr sz="4800"/>
            </a:lvl1pPr>
          </a:lstStyle>
          <a:p>
            <a:pPr/>
            <a:r>
              <a:t>In collaboration with Constellium (NYSE: CSTM), we developed a system that can automate the process of running thermal analyses on brake discs. This system is extensible to other geometries and physics.</a:t>
            </a:r>
          </a:p>
        </p:txBody>
      </p:sp>
      <p:sp>
        <p:nvSpPr>
          <p:cNvPr id="140" name="Text Placeholder 4"/>
          <p:cNvSpPr/>
          <p:nvPr>
            <p:ph type="body" idx="23"/>
          </p:nvPr>
        </p:nvSpPr>
        <p:spPr>
          <a:xfrm>
            <a:off x="2351314" y="14576812"/>
            <a:ext cx="28020290" cy="3925975"/>
          </a:xfrm>
          <a:prstGeom prst="rect">
            <a:avLst/>
          </a:prstGeom>
          <a:extLst>
            <a:ext uri="{C572A759-6A51-4108-AA02-DFA0A04FC94B}">
              <ma14:wrappingTextBoxFlag xmlns:ma14="http://schemas.microsoft.com/office/mac/drawingml/2011/main" val="1"/>
            </a:ext>
          </a:extLst>
        </p:spPr>
        <p:txBody>
          <a:bodyPr numCol="1" spcCol="38100"/>
          <a:lstStyle>
            <a:lvl1pPr algn="just">
              <a:defRPr sz="4400"/>
            </a:lvl1pPr>
          </a:lstStyle>
          <a:p>
            <a:pPr/>
            <a:r>
              <a:t>Simulation engineers need simulation results, but today, they spend most of their time on non-value add work (geometry cleanup, meshing, connecting parts, applying boundary conditions, debugging). Jacobian is an AI-native simulation platform that integrates with COMSOL to automate the tedious work required to get simulation results. Currently, Jacobian can help set up, execute, and post-process transient thermal simulations for brake discs, but this same system will soon be generalized to handle other geometries and physics. The purpose of Jacobian is to make it easier and faster to run simulations.</a:t>
            </a:r>
          </a:p>
        </p:txBody>
      </p:sp>
      <p:sp>
        <p:nvSpPr>
          <p:cNvPr id="141" name="Text Placeholder 8"/>
          <p:cNvSpPr/>
          <p:nvPr>
            <p:ph type="body" idx="24"/>
          </p:nvPr>
        </p:nvSpPr>
        <p:spPr>
          <a:xfrm>
            <a:off x="2351314" y="12956895"/>
            <a:ext cx="28020290" cy="1302500"/>
          </a:xfrm>
          <a:prstGeom prst="rect">
            <a:avLst/>
          </a:prstGeom>
          <a:extLst>
            <a:ext uri="{C572A759-6A51-4108-AA02-DFA0A04FC94B}">
              <ma14:wrappingTextBoxFlag xmlns:ma14="http://schemas.microsoft.com/office/mac/drawingml/2011/main" val="1"/>
            </a:ext>
          </a:extLst>
        </p:spPr>
        <p:txBody>
          <a:bodyPr/>
          <a:lstStyle/>
          <a:p>
            <a:pPr/>
            <a:r>
              <a:t>Introduction</a:t>
            </a:r>
          </a:p>
        </p:txBody>
      </p:sp>
      <p:sp>
        <p:nvSpPr>
          <p:cNvPr id="142" name="Text Placeholder 9"/>
          <p:cNvSpPr/>
          <p:nvPr>
            <p:ph type="body" idx="25"/>
          </p:nvPr>
        </p:nvSpPr>
        <p:spPr>
          <a:xfrm>
            <a:off x="14728370" y="20509887"/>
            <a:ext cx="16062187" cy="1303796"/>
          </a:xfrm>
          <a:prstGeom prst="rect">
            <a:avLst/>
          </a:prstGeom>
          <a:extLst>
            <a:ext uri="{C572A759-6A51-4108-AA02-DFA0A04FC94B}">
              <ma14:wrappingTextBoxFlag xmlns:ma14="http://schemas.microsoft.com/office/mac/drawingml/2011/main" val="1"/>
            </a:ext>
          </a:extLst>
        </p:spPr>
        <p:txBody>
          <a:bodyPr/>
          <a:lstStyle/>
          <a:p>
            <a:pPr/>
            <a:r>
              <a:t>Methodology</a:t>
            </a:r>
          </a:p>
        </p:txBody>
      </p:sp>
      <p:sp>
        <p:nvSpPr>
          <p:cNvPr id="143" name="Text Placeholder 11"/>
          <p:cNvSpPr/>
          <p:nvPr>
            <p:ph type="body" idx="27"/>
          </p:nvPr>
        </p:nvSpPr>
        <p:spPr>
          <a:xfrm>
            <a:off x="1196911" y="27851304"/>
            <a:ext cx="12269393" cy="1310555"/>
          </a:xfrm>
          <a:prstGeom prst="rect">
            <a:avLst/>
          </a:prstGeom>
          <a:extLst>
            <a:ext uri="{C572A759-6A51-4108-AA02-DFA0A04FC94B}">
              <ma14:wrappingTextBoxFlag xmlns:ma14="http://schemas.microsoft.com/office/mac/drawingml/2011/main" val="1"/>
            </a:ext>
          </a:extLst>
        </p:spPr>
        <p:txBody>
          <a:bodyPr/>
          <a:lstStyle/>
          <a:p>
            <a:pPr/>
            <a:r>
              <a:t>Figure 1. Jacobian starting the simulation setup.</a:t>
            </a:r>
          </a:p>
        </p:txBody>
      </p:sp>
      <p:pic>
        <p:nvPicPr>
          <p:cNvPr id="144" name="Picture Placeholder 35" descr="Picture Placeholder 35"/>
          <p:cNvPicPr>
            <a:picLocks noChangeAspect="1"/>
          </p:cNvPicPr>
          <p:nvPr>
            <p:ph type="pic" idx="28"/>
          </p:nvPr>
        </p:nvPicPr>
        <p:blipFill>
          <a:blip r:embed="rId3">
            <a:extLst/>
          </a:blip>
          <a:srcRect l="0" t="0" r="0" b="0"/>
          <a:stretch>
            <a:fillRect/>
          </a:stretch>
        </p:blipFill>
        <p:spPr>
          <a:xfrm>
            <a:off x="1384035" y="39327326"/>
            <a:ext cx="14988283" cy="2200367"/>
          </a:xfrm>
          <a:prstGeom prst="rect">
            <a:avLst/>
          </a:prstGeom>
        </p:spPr>
      </p:pic>
      <p:sp>
        <p:nvSpPr>
          <p:cNvPr id="145" name="Text Placeholder 13"/>
          <p:cNvSpPr/>
          <p:nvPr>
            <p:ph type="body" idx="29"/>
          </p:nvPr>
        </p:nvSpPr>
        <p:spPr>
          <a:xfrm>
            <a:off x="1196911" y="31411540"/>
            <a:ext cx="18756604" cy="5666105"/>
          </a:xfrm>
          <a:prstGeom prst="rect">
            <a:avLst/>
          </a:prstGeom>
          <a:extLst>
            <a:ext uri="{C572A759-6A51-4108-AA02-DFA0A04FC94B}">
              <ma14:wrappingTextBoxFlag xmlns:ma14="http://schemas.microsoft.com/office/mac/drawingml/2011/main" val="1"/>
            </a:ext>
          </a:extLst>
        </p:spPr>
        <p:txBody>
          <a:bodyPr/>
          <a:lstStyle/>
          <a:p>
            <a:pPr algn="just">
              <a:defRPr sz="4400"/>
            </a:pPr>
            <a:r>
              <a:t>Jacobian successfully automates the setup and execution of transient thermal simulations for brake discs. The system identifies geometry, assigns boundary conditions, parameterizes physics, and runs the solver with significantly less manual work than is typically required. Results are extracted and displayed directly in the GUI.</a:t>
            </a:r>
          </a:p>
          <a:p>
            <a:pPr algn="just">
              <a:defRPr sz="4400"/>
            </a:pPr>
            <a:r>
              <a:t>Jacobian interfaces with COMSOL on behalf of the engineer, so that they can take actions through natural language and focus on the critical design decisions.</a:t>
            </a:r>
          </a:p>
        </p:txBody>
      </p:sp>
      <p:sp>
        <p:nvSpPr>
          <p:cNvPr id="146" name="Text Placeholder 14"/>
          <p:cNvSpPr/>
          <p:nvPr>
            <p:ph type="body" idx="30"/>
          </p:nvPr>
        </p:nvSpPr>
        <p:spPr>
          <a:xfrm>
            <a:off x="1196912" y="29402285"/>
            <a:ext cx="15362503" cy="1303796"/>
          </a:xfrm>
          <a:prstGeom prst="rect">
            <a:avLst/>
          </a:prstGeom>
          <a:extLst>
            <a:ext uri="{C572A759-6A51-4108-AA02-DFA0A04FC94B}">
              <ma14:wrappingTextBoxFlag xmlns:ma14="http://schemas.microsoft.com/office/mac/drawingml/2011/main" val="1"/>
            </a:ext>
          </a:extLst>
        </p:spPr>
        <p:txBody>
          <a:bodyPr/>
          <a:lstStyle/>
          <a:p>
            <a:pPr/>
            <a:r>
              <a:t>Results</a:t>
            </a:r>
          </a:p>
        </p:txBody>
      </p:sp>
      <p:sp>
        <p:nvSpPr>
          <p:cNvPr id="147" name="Text Placeholder 16"/>
          <p:cNvSpPr/>
          <p:nvPr>
            <p:ph type="body" idx="32"/>
          </p:nvPr>
        </p:nvSpPr>
        <p:spPr>
          <a:xfrm>
            <a:off x="21129767" y="36877311"/>
            <a:ext cx="10520592" cy="1468348"/>
          </a:xfrm>
          <a:prstGeom prst="rect">
            <a:avLst/>
          </a:prstGeom>
          <a:extLst>
            <a:ext uri="{C572A759-6A51-4108-AA02-DFA0A04FC94B}">
              <ma14:wrappingTextBoxFlag xmlns:ma14="http://schemas.microsoft.com/office/mac/drawingml/2011/main" val="1"/>
            </a:ext>
          </a:extLst>
        </p:spPr>
        <p:txBody>
          <a:bodyPr/>
          <a:lstStyle/>
          <a:p>
            <a:pPr/>
            <a:r>
              <a:t>Figure 2. Jacobian has run the simulation and post-processed the results.</a:t>
            </a:r>
          </a:p>
        </p:txBody>
      </p:sp>
      <p:pic>
        <p:nvPicPr>
          <p:cNvPr id="148" name="Picture Placeholder 56" descr="Picture Placeholder 56"/>
          <p:cNvPicPr>
            <a:picLocks noChangeAspect="1"/>
          </p:cNvPicPr>
          <p:nvPr>
            <p:ph type="pic" idx="31"/>
          </p:nvPr>
        </p:nvPicPr>
        <p:blipFill>
          <a:blip r:embed="rId4">
            <a:extLst/>
          </a:blip>
          <a:srcRect l="0" t="0" r="0" b="995"/>
          <a:stretch>
            <a:fillRect/>
          </a:stretch>
        </p:blipFill>
        <p:spPr>
          <a:xfrm>
            <a:off x="21170374" y="29247216"/>
            <a:ext cx="11122246" cy="7073444"/>
          </a:xfrm>
          <a:prstGeom prst="rect">
            <a:avLst/>
          </a:prstGeom>
        </p:spPr>
      </p:pic>
      <p:pic>
        <p:nvPicPr>
          <p:cNvPr id="149" name="Picture Placeholder 54" descr="Picture Placeholder 54"/>
          <p:cNvPicPr>
            <a:picLocks noChangeAspect="1"/>
          </p:cNvPicPr>
          <p:nvPr>
            <p:ph type="pic" idx="26"/>
          </p:nvPr>
        </p:nvPicPr>
        <p:blipFill>
          <a:blip r:embed="rId5">
            <a:extLst/>
          </a:blip>
          <a:srcRect l="0" t="16441" r="0" b="0"/>
          <a:stretch>
            <a:fillRect/>
          </a:stretch>
        </p:blipFill>
        <p:spPr>
          <a:xfrm>
            <a:off x="1196912" y="20428121"/>
            <a:ext cx="12269200" cy="6969792"/>
          </a:xfrm>
          <a:prstGeom prst="rect">
            <a:avLst/>
          </a:prstGeom>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