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4"/>
    <p:sldMasterId id="2147483656" r:id="rId5"/>
  </p:sldMasterIdLst>
  <p:notesMasterIdLst>
    <p:notesMasterId r:id="rId20"/>
  </p:notesMasterIdLst>
  <p:sldIdLst>
    <p:sldId id="256" r:id="rId6"/>
    <p:sldId id="345" r:id="rId7"/>
    <p:sldId id="328" r:id="rId8"/>
    <p:sldId id="280" r:id="rId9"/>
    <p:sldId id="333" r:id="rId10"/>
    <p:sldId id="334" r:id="rId11"/>
    <p:sldId id="341" r:id="rId12"/>
    <p:sldId id="342" r:id="rId13"/>
    <p:sldId id="336" r:id="rId14"/>
    <p:sldId id="335" r:id="rId15"/>
    <p:sldId id="337" r:id="rId16"/>
    <p:sldId id="338" r:id="rId17"/>
    <p:sldId id="339" r:id="rId18"/>
    <p:sldId id="299" r:id="rId19"/>
  </p:sldIdLst>
  <p:sldSz cx="12192000" cy="6858000"/>
  <p:notesSz cx="6858000" cy="9144000"/>
  <p:embeddedFontLst>
    <p:embeddedFont>
      <p:font typeface="Cambria Math" panose="02040503050406030204" pitchFamily="18" charset="0"/>
      <p:regular r:id="rId21"/>
    </p:embeddedFont>
    <p:embeddedFont>
      <p:font typeface="ITC Avant Garde Gothic LT" charset="0"/>
      <p:bold r:id="rId22"/>
    </p:embeddedFont>
    <p:embeddedFont>
      <p:font typeface="Roboto" panose="02000000000000000000" pitchFamily="2" charset="0"/>
      <p:regular r:id="rId23"/>
      <p:bold r:id="rId24"/>
      <p:italic r:id="rId25"/>
      <p:boldItalic r:id="rId26"/>
    </p:embeddedFont>
    <p:embeddedFont>
      <p:font typeface="Roboto Light" panose="02000000000000000000" pitchFamily="2" charset="0"/>
      <p:regular r:id="rId27"/>
      <p:italic r:id="rId28"/>
    </p:embeddedFont>
    <p:embeddedFont>
      <p:font typeface="Roboto Light" panose="02000000000000000000" pitchFamily="2" charset="0"/>
      <p:regular r:id="rId27"/>
      <p:italic r:id="rId28"/>
    </p:embeddedFont>
  </p:embeddedFontLst>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Rashid Ahmed Rifat" id="{46009644-0981-41CA-95D6-8AEBD5ED33CA}">
          <p14:sldIdLst>
            <p14:sldId id="256"/>
            <p14:sldId id="345"/>
            <p14:sldId id="328"/>
            <p14:sldId id="280"/>
            <p14:sldId id="333"/>
            <p14:sldId id="334"/>
            <p14:sldId id="341"/>
            <p14:sldId id="342"/>
            <p14:sldId id="336"/>
            <p14:sldId id="335"/>
            <p14:sldId id="337"/>
            <p14:sldId id="338"/>
            <p14:sldId id="339"/>
            <p14:sldId id="299"/>
          </p14:sldIdLst>
        </p14:section>
      </p14:sectionLst>
    </p:ext>
    <p:ext uri="{EFAFB233-063F-42B5-8137-9DF3F51BA10A}">
      <p15:sldGuideLst xmlns:p15="http://schemas.microsoft.com/office/powerpoint/2012/main">
        <p15:guide id="8" pos="3840" userDrawn="1">
          <p15:clr>
            <a:srgbClr val="A4A3A4"/>
          </p15:clr>
        </p15:guide>
        <p15:guide id="9"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CCFFCC"/>
    <a:srgbClr val="0979BF"/>
    <a:srgbClr val="184183"/>
    <a:srgbClr val="E8EBF2"/>
    <a:srgbClr val="8D66AE"/>
    <a:srgbClr val="589FA6"/>
    <a:srgbClr val="B196C7"/>
    <a:srgbClr val="94D1D3"/>
    <a:srgbClr val="B8D7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A4919E-F6B7-4C39-8D59-79F8E76D7E17}" v="154" dt="2025-10-29T10:56:37.8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422" y="67"/>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6.fntdata"/><Relationship Id="rId3" Type="http://schemas.openxmlformats.org/officeDocument/2006/relationships/customXml" Target="../customXml/item3.xml"/><Relationship Id="rId21" Type="http://schemas.openxmlformats.org/officeDocument/2006/relationships/font" Target="fonts/font1.fntdata"/><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5.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shid Ahmed Rifat" userId="a0721da3-060c-403e-a15d-5124f729f9cd" providerId="ADAL" clId="{3D283292-B263-40F8-A250-44936C541330}"/>
    <pc:docChg chg="delSld modSection">
      <pc:chgData name="Rashid Ahmed Rifat" userId="a0721da3-060c-403e-a15d-5124f729f9cd" providerId="ADAL" clId="{3D283292-B263-40F8-A250-44936C541330}" dt="2025-11-03T13:30:38.773" v="0" actId="47"/>
      <pc:docMkLst>
        <pc:docMk/>
      </pc:docMkLst>
      <pc:sldChg chg="del">
        <pc:chgData name="Rashid Ahmed Rifat" userId="a0721da3-060c-403e-a15d-5124f729f9cd" providerId="ADAL" clId="{3D283292-B263-40F8-A250-44936C541330}" dt="2025-11-03T13:30:38.773" v="0" actId="47"/>
        <pc:sldMkLst>
          <pc:docMk/>
          <pc:sldMk cId="3383442890" sldId="343"/>
        </pc:sldMkLst>
      </pc:sldChg>
      <pc:sldChg chg="del">
        <pc:chgData name="Rashid Ahmed Rifat" userId="a0721da3-060c-403e-a15d-5124f729f9cd" providerId="ADAL" clId="{3D283292-B263-40F8-A250-44936C541330}" dt="2025-11-03T13:30:38.773" v="0" actId="47"/>
        <pc:sldMkLst>
          <pc:docMk/>
          <pc:sldMk cId="2183184957" sldId="344"/>
        </pc:sldMkLst>
      </pc:sldChg>
      <pc:sldChg chg="del">
        <pc:chgData name="Rashid Ahmed Rifat" userId="a0721da3-060c-403e-a15d-5124f729f9cd" providerId="ADAL" clId="{3D283292-B263-40F8-A250-44936C541330}" dt="2025-11-03T13:30:38.773" v="0" actId="47"/>
        <pc:sldMkLst>
          <pc:docMk/>
          <pc:sldMk cId="1354319307" sldId="346"/>
        </pc:sldMkLst>
      </pc:sldChg>
    </pc:docChg>
  </pc:docChgLst>
  <pc:docChgLst>
    <pc:chgData name="Rifat Rifat" userId="a0721da3-060c-403e-a15d-5124f729f9cd" providerId="ADAL" clId="{3D283292-B263-40F8-A250-44936C541330}"/>
    <pc:docChg chg="undo custSel addSld modSld modSection">
      <pc:chgData name="Rifat Rifat" userId="a0721da3-060c-403e-a15d-5124f729f9cd" providerId="ADAL" clId="{3D283292-B263-40F8-A250-44936C541330}" dt="2025-10-29T10:56:37.864" v="901"/>
      <pc:docMkLst>
        <pc:docMk/>
      </pc:docMkLst>
      <pc:sldChg chg="addSp modSp">
        <pc:chgData name="Rifat Rifat" userId="a0721da3-060c-403e-a15d-5124f729f9cd" providerId="ADAL" clId="{3D283292-B263-40F8-A250-44936C541330}" dt="2025-10-29T10:18:18.418" v="741" actId="1037"/>
        <pc:sldMkLst>
          <pc:docMk/>
          <pc:sldMk cId="2580432805" sldId="256"/>
        </pc:sldMkLst>
        <pc:picChg chg="add mod">
          <ac:chgData name="Rifat Rifat" userId="a0721da3-060c-403e-a15d-5124f729f9cd" providerId="ADAL" clId="{3D283292-B263-40F8-A250-44936C541330}" dt="2025-10-29T10:18:18.418" v="741" actId="1037"/>
          <ac:picMkLst>
            <pc:docMk/>
            <pc:sldMk cId="2580432805" sldId="256"/>
            <ac:picMk id="1026" creationId="{1EFE6071-89B2-5F3C-352A-C0752EDABF7F}"/>
          </ac:picMkLst>
        </pc:picChg>
      </pc:sldChg>
      <pc:sldChg chg="addSp delSp modSp mod">
        <pc:chgData name="Rifat Rifat" userId="a0721da3-060c-403e-a15d-5124f729f9cd" providerId="ADAL" clId="{3D283292-B263-40F8-A250-44936C541330}" dt="2025-10-29T09:50:34.706" v="477" actId="1076"/>
        <pc:sldMkLst>
          <pc:docMk/>
          <pc:sldMk cId="3610353629" sldId="280"/>
        </pc:sldMkLst>
        <pc:spChg chg="mod">
          <ac:chgData name="Rifat Rifat" userId="a0721da3-060c-403e-a15d-5124f729f9cd" providerId="ADAL" clId="{3D283292-B263-40F8-A250-44936C541330}" dt="2025-10-29T08:05:10.553" v="87" actId="20577"/>
          <ac:spMkLst>
            <pc:docMk/>
            <pc:sldMk cId="3610353629" sldId="280"/>
            <ac:spMk id="5" creationId="{4D64DD2A-446B-6305-B8D3-7F45CFBB229D}"/>
          </ac:spMkLst>
        </pc:spChg>
        <pc:spChg chg="add mod">
          <ac:chgData name="Rifat Rifat" userId="a0721da3-060c-403e-a15d-5124f729f9cd" providerId="ADAL" clId="{3D283292-B263-40F8-A250-44936C541330}" dt="2025-10-29T09:50:34.706" v="477" actId="1076"/>
          <ac:spMkLst>
            <pc:docMk/>
            <pc:sldMk cId="3610353629" sldId="280"/>
            <ac:spMk id="17" creationId="{64C41FC2-F0BA-D40E-8E2C-EFE339055BE8}"/>
          </ac:spMkLst>
        </pc:spChg>
        <pc:picChg chg="add mod modCrop">
          <ac:chgData name="Rifat Rifat" userId="a0721da3-060c-403e-a15d-5124f729f9cd" providerId="ADAL" clId="{3D283292-B263-40F8-A250-44936C541330}" dt="2025-10-29T09:49:27.565" v="452" actId="732"/>
          <ac:picMkLst>
            <pc:docMk/>
            <pc:sldMk cId="3610353629" sldId="280"/>
            <ac:picMk id="16" creationId="{828D12C7-FCE9-02DD-4DDA-71124D21C086}"/>
          </ac:picMkLst>
        </pc:picChg>
      </pc:sldChg>
      <pc:sldChg chg="modSp mod modAnim">
        <pc:chgData name="Rifat Rifat" userId="a0721da3-060c-403e-a15d-5124f729f9cd" providerId="ADAL" clId="{3D283292-B263-40F8-A250-44936C541330}" dt="2025-10-29T10:39:13.899" v="879" actId="1076"/>
        <pc:sldMkLst>
          <pc:docMk/>
          <pc:sldMk cId="2067439577" sldId="328"/>
        </pc:sldMkLst>
        <pc:spChg chg="mod">
          <ac:chgData name="Rifat Rifat" userId="a0721da3-060c-403e-a15d-5124f729f9cd" providerId="ADAL" clId="{3D283292-B263-40F8-A250-44936C541330}" dt="2025-10-29T09:42:47.318" v="427" actId="14100"/>
          <ac:spMkLst>
            <pc:docMk/>
            <pc:sldMk cId="2067439577" sldId="328"/>
            <ac:spMk id="7" creationId="{B4503F02-D43F-C541-C3E0-7D3B504D638A}"/>
          </ac:spMkLst>
        </pc:spChg>
        <pc:spChg chg="mod">
          <ac:chgData name="Rifat Rifat" userId="a0721da3-060c-403e-a15d-5124f729f9cd" providerId="ADAL" clId="{3D283292-B263-40F8-A250-44936C541330}" dt="2025-10-29T10:16:42.697" v="672" actId="27107"/>
          <ac:spMkLst>
            <pc:docMk/>
            <pc:sldMk cId="2067439577" sldId="328"/>
            <ac:spMk id="14" creationId="{C1E68BCD-55E1-7095-C0A7-066781AC9818}"/>
          </ac:spMkLst>
        </pc:spChg>
        <pc:picChg chg="mod">
          <ac:chgData name="Rifat Rifat" userId="a0721da3-060c-403e-a15d-5124f729f9cd" providerId="ADAL" clId="{3D283292-B263-40F8-A250-44936C541330}" dt="2025-10-29T10:39:13.899" v="879" actId="1076"/>
          <ac:picMkLst>
            <pc:docMk/>
            <pc:sldMk cId="2067439577" sldId="328"/>
            <ac:picMk id="37" creationId="{A37F968E-1A86-6353-9B3D-549C541D36EE}"/>
          </ac:picMkLst>
        </pc:picChg>
      </pc:sldChg>
      <pc:sldChg chg="modSp mod">
        <pc:chgData name="Rifat Rifat" userId="a0721da3-060c-403e-a15d-5124f729f9cd" providerId="ADAL" clId="{3D283292-B263-40F8-A250-44936C541330}" dt="2025-10-29T09:46:10.477" v="445" actId="20577"/>
        <pc:sldMkLst>
          <pc:docMk/>
          <pc:sldMk cId="734149539" sldId="333"/>
        </pc:sldMkLst>
        <pc:spChg chg="mod">
          <ac:chgData name="Rifat Rifat" userId="a0721da3-060c-403e-a15d-5124f729f9cd" providerId="ADAL" clId="{3D283292-B263-40F8-A250-44936C541330}" dt="2025-10-29T09:43:46.674" v="439" actId="14100"/>
          <ac:spMkLst>
            <pc:docMk/>
            <pc:sldMk cId="734149539" sldId="333"/>
            <ac:spMk id="42" creationId="{E525723D-F062-9464-A397-568468BC6B2A}"/>
          </ac:spMkLst>
        </pc:spChg>
        <pc:spChg chg="mod">
          <ac:chgData name="Rifat Rifat" userId="a0721da3-060c-403e-a15d-5124f729f9cd" providerId="ADAL" clId="{3D283292-B263-40F8-A250-44936C541330}" dt="2025-10-29T09:46:10.477" v="445" actId="20577"/>
          <ac:spMkLst>
            <pc:docMk/>
            <pc:sldMk cId="734149539" sldId="333"/>
            <ac:spMk id="92" creationId="{32543CA3-4193-B4A0-66E1-44A134654872}"/>
          </ac:spMkLst>
        </pc:spChg>
        <pc:grpChg chg="mod">
          <ac:chgData name="Rifat Rifat" userId="a0721da3-060c-403e-a15d-5124f729f9cd" providerId="ADAL" clId="{3D283292-B263-40F8-A250-44936C541330}" dt="2025-10-29T08:03:21.998" v="16" actId="1035"/>
          <ac:grpSpMkLst>
            <pc:docMk/>
            <pc:sldMk cId="734149539" sldId="333"/>
            <ac:grpSpMk id="59" creationId="{F4AB56BE-B962-F1C7-5BCC-3EFE317C5869}"/>
          </ac:grpSpMkLst>
        </pc:grpChg>
        <pc:picChg chg="mod">
          <ac:chgData name="Rifat Rifat" userId="a0721da3-060c-403e-a15d-5124f729f9cd" providerId="ADAL" clId="{3D283292-B263-40F8-A250-44936C541330}" dt="2025-10-29T08:03:26.920" v="30" actId="1035"/>
          <ac:picMkLst>
            <pc:docMk/>
            <pc:sldMk cId="734149539" sldId="333"/>
            <ac:picMk id="30" creationId="{5B31A6C0-8417-9430-5ABB-0FFDFA3EB40A}"/>
          </ac:picMkLst>
        </pc:picChg>
      </pc:sldChg>
      <pc:sldChg chg="modSp mod">
        <pc:chgData name="Rifat Rifat" userId="a0721da3-060c-403e-a15d-5124f729f9cd" providerId="ADAL" clId="{3D283292-B263-40F8-A250-44936C541330}" dt="2025-10-29T09:55:14.390" v="488" actId="20577"/>
        <pc:sldMkLst>
          <pc:docMk/>
          <pc:sldMk cId="174759691" sldId="334"/>
        </pc:sldMkLst>
        <pc:spChg chg="mod">
          <ac:chgData name="Rifat Rifat" userId="a0721da3-060c-403e-a15d-5124f729f9cd" providerId="ADAL" clId="{3D283292-B263-40F8-A250-44936C541330}" dt="2025-10-29T08:04:13.960" v="34" actId="20577"/>
          <ac:spMkLst>
            <pc:docMk/>
            <pc:sldMk cId="174759691" sldId="334"/>
            <ac:spMk id="14" creationId="{9CA6B402-F562-8023-8C5E-4003C4A7EB8F}"/>
          </ac:spMkLst>
        </pc:spChg>
        <pc:spChg chg="mod">
          <ac:chgData name="Rifat Rifat" userId="a0721da3-060c-403e-a15d-5124f729f9cd" providerId="ADAL" clId="{3D283292-B263-40F8-A250-44936C541330}" dt="2025-10-29T09:55:14.390" v="488" actId="20577"/>
          <ac:spMkLst>
            <pc:docMk/>
            <pc:sldMk cId="174759691" sldId="334"/>
            <ac:spMk id="42" creationId="{E2D1FC37-1129-0956-8973-CCE6BDD03EF1}"/>
          </ac:spMkLst>
        </pc:spChg>
      </pc:sldChg>
      <pc:sldChg chg="addSp delSp modSp mod modAnim">
        <pc:chgData name="Rifat Rifat" userId="a0721da3-060c-403e-a15d-5124f729f9cd" providerId="ADAL" clId="{3D283292-B263-40F8-A250-44936C541330}" dt="2025-10-29T10:56:37.864" v="901"/>
        <pc:sldMkLst>
          <pc:docMk/>
          <pc:sldMk cId="3149708250" sldId="335"/>
        </pc:sldMkLst>
        <pc:spChg chg="mod">
          <ac:chgData name="Rifat Rifat" userId="a0721da3-060c-403e-a15d-5124f729f9cd" providerId="ADAL" clId="{3D283292-B263-40F8-A250-44936C541330}" dt="2025-10-29T10:21:06.474" v="781" actId="1035"/>
          <ac:spMkLst>
            <pc:docMk/>
            <pc:sldMk cId="3149708250" sldId="335"/>
            <ac:spMk id="2" creationId="{6D2FB321-F2C8-8541-E366-02B163D4E398}"/>
          </ac:spMkLst>
        </pc:spChg>
        <pc:spChg chg="mod">
          <ac:chgData name="Rifat Rifat" userId="a0721da3-060c-403e-a15d-5124f729f9cd" providerId="ADAL" clId="{3D283292-B263-40F8-A250-44936C541330}" dt="2025-10-29T10:08:56.822" v="545" actId="1037"/>
          <ac:spMkLst>
            <pc:docMk/>
            <pc:sldMk cId="3149708250" sldId="335"/>
            <ac:spMk id="6" creationId="{5E9E39D3-9A3F-F3B9-5BD2-A667552E8932}"/>
          </ac:spMkLst>
        </pc:spChg>
        <pc:spChg chg="mod">
          <ac:chgData name="Rifat Rifat" userId="a0721da3-060c-403e-a15d-5124f729f9cd" providerId="ADAL" clId="{3D283292-B263-40F8-A250-44936C541330}" dt="2025-10-29T10:19:09.807" v="742" actId="121"/>
          <ac:spMkLst>
            <pc:docMk/>
            <pc:sldMk cId="3149708250" sldId="335"/>
            <ac:spMk id="16" creationId="{706F52BA-6503-C6B0-D86D-FA86A65D678F}"/>
          </ac:spMkLst>
        </pc:spChg>
        <pc:grpChg chg="mod ord">
          <ac:chgData name="Rifat Rifat" userId="a0721da3-060c-403e-a15d-5124f729f9cd" providerId="ADAL" clId="{3D283292-B263-40F8-A250-44936C541330}" dt="2025-10-29T10:55:53.177" v="896" actId="1076"/>
          <ac:grpSpMkLst>
            <pc:docMk/>
            <pc:sldMk cId="3149708250" sldId="335"/>
            <ac:grpSpMk id="19" creationId="{48C24E4E-24EC-80ED-E046-FE36E5CD2FBC}"/>
          </ac:grpSpMkLst>
        </pc:grpChg>
        <pc:grpChg chg="mod">
          <ac:chgData name="Rifat Rifat" userId="a0721da3-060c-403e-a15d-5124f729f9cd" providerId="ADAL" clId="{3D283292-B263-40F8-A250-44936C541330}" dt="2025-10-29T10:08:44.923" v="520" actId="1076"/>
          <ac:grpSpMkLst>
            <pc:docMk/>
            <pc:sldMk cId="3149708250" sldId="335"/>
            <ac:grpSpMk id="20" creationId="{3352A6B3-C0F2-B918-B5F3-A97A8E936428}"/>
          </ac:grpSpMkLst>
        </pc:grpChg>
        <pc:graphicFrameChg chg="add mod ord modGraphic">
          <ac:chgData name="Rifat Rifat" userId="a0721da3-060c-403e-a15d-5124f729f9cd" providerId="ADAL" clId="{3D283292-B263-40F8-A250-44936C541330}" dt="2025-10-29T10:23:05.272" v="820" actId="166"/>
          <ac:graphicFrameMkLst>
            <pc:docMk/>
            <pc:sldMk cId="3149708250" sldId="335"/>
            <ac:graphicFrameMk id="9" creationId="{C22B895E-225C-9D0C-9CFB-7FE5D56F5DC4}"/>
          </ac:graphicFrameMkLst>
        </pc:graphicFrameChg>
        <pc:graphicFrameChg chg="mod">
          <ac:chgData name="Rifat Rifat" userId="a0721da3-060c-403e-a15d-5124f729f9cd" providerId="ADAL" clId="{3D283292-B263-40F8-A250-44936C541330}" dt="2025-10-29T10:10:17.963" v="578" actId="1076"/>
          <ac:graphicFrameMkLst>
            <pc:docMk/>
            <pc:sldMk cId="3149708250" sldId="335"/>
            <ac:graphicFrameMk id="26" creationId="{6562513C-2175-BDBD-A130-ED646855782C}"/>
          </ac:graphicFrameMkLst>
        </pc:graphicFrameChg>
        <pc:picChg chg="add mod">
          <ac:chgData name="Rifat Rifat" userId="a0721da3-060c-403e-a15d-5124f729f9cd" providerId="ADAL" clId="{3D283292-B263-40F8-A250-44936C541330}" dt="2025-10-29T10:09:04.260" v="575" actId="1036"/>
          <ac:picMkLst>
            <pc:docMk/>
            <pc:sldMk cId="3149708250" sldId="335"/>
            <ac:picMk id="8" creationId="{03B094F9-5873-D072-46CB-884261A8C1BD}"/>
          </ac:picMkLst>
        </pc:picChg>
        <pc:picChg chg="mod">
          <ac:chgData name="Rifat Rifat" userId="a0721da3-060c-403e-a15d-5124f729f9cd" providerId="ADAL" clId="{3D283292-B263-40F8-A250-44936C541330}" dt="2025-10-29T10:07:44.642" v="510" actId="14100"/>
          <ac:picMkLst>
            <pc:docMk/>
            <pc:sldMk cId="3149708250" sldId="335"/>
            <ac:picMk id="10" creationId="{2D4031C6-0086-C0AC-C2BF-8964FE2FFBE0}"/>
          </ac:picMkLst>
        </pc:picChg>
        <pc:picChg chg="mod ord">
          <ac:chgData name="Rifat Rifat" userId="a0721da3-060c-403e-a15d-5124f729f9cd" providerId="ADAL" clId="{3D283292-B263-40F8-A250-44936C541330}" dt="2025-10-29T10:23:41.556" v="827" actId="1076"/>
          <ac:picMkLst>
            <pc:docMk/>
            <pc:sldMk cId="3149708250" sldId="335"/>
            <ac:picMk id="12" creationId="{C65C8230-B5D3-3EAC-D62C-69A7C08439B7}"/>
          </ac:picMkLst>
        </pc:picChg>
      </pc:sldChg>
      <pc:sldChg chg="modSp">
        <pc:chgData name="Rifat Rifat" userId="a0721da3-060c-403e-a15d-5124f729f9cd" providerId="ADAL" clId="{3D283292-B263-40F8-A250-44936C541330}" dt="2025-10-29T10:11:36.214" v="586" actId="20577"/>
        <pc:sldMkLst>
          <pc:docMk/>
          <pc:sldMk cId="1121500489" sldId="336"/>
        </pc:sldMkLst>
        <pc:spChg chg="mod">
          <ac:chgData name="Rifat Rifat" userId="a0721da3-060c-403e-a15d-5124f729f9cd" providerId="ADAL" clId="{3D283292-B263-40F8-A250-44936C541330}" dt="2025-10-29T10:11:36.214" v="586" actId="20577"/>
          <ac:spMkLst>
            <pc:docMk/>
            <pc:sldMk cId="1121500489" sldId="336"/>
            <ac:spMk id="12" creationId="{F6458335-05C8-D250-431D-FD8D7B2E61FC}"/>
          </ac:spMkLst>
        </pc:spChg>
      </pc:sldChg>
      <pc:sldChg chg="modSp mod">
        <pc:chgData name="Rifat Rifat" userId="a0721da3-060c-403e-a15d-5124f729f9cd" providerId="ADAL" clId="{3D283292-B263-40F8-A250-44936C541330}" dt="2025-10-29T07:12:43.326" v="8" actId="20577"/>
        <pc:sldMkLst>
          <pc:docMk/>
          <pc:sldMk cId="595636605" sldId="338"/>
        </pc:sldMkLst>
        <pc:spChg chg="mod">
          <ac:chgData name="Rifat Rifat" userId="a0721da3-060c-403e-a15d-5124f729f9cd" providerId="ADAL" clId="{3D283292-B263-40F8-A250-44936C541330}" dt="2025-10-29T07:12:43.326" v="8" actId="20577"/>
          <ac:spMkLst>
            <pc:docMk/>
            <pc:sldMk cId="595636605" sldId="338"/>
            <ac:spMk id="22" creationId="{A08D3366-5BD9-7E15-C1E9-FD8077665C9C}"/>
          </ac:spMkLst>
        </pc:spChg>
      </pc:sldChg>
      <pc:sldChg chg="addSp modSp mod">
        <pc:chgData name="Rifat Rifat" userId="a0721da3-060c-403e-a15d-5124f729f9cd" providerId="ADAL" clId="{3D283292-B263-40F8-A250-44936C541330}" dt="2025-10-29T09:42:29.208" v="425" actId="14100"/>
        <pc:sldMkLst>
          <pc:docMk/>
          <pc:sldMk cId="2774614429" sldId="339"/>
        </pc:sldMkLst>
        <pc:spChg chg="add mod">
          <ac:chgData name="Rifat Rifat" userId="a0721da3-060c-403e-a15d-5124f729f9cd" providerId="ADAL" clId="{3D283292-B263-40F8-A250-44936C541330}" dt="2025-10-29T09:42:29.208" v="425" actId="14100"/>
          <ac:spMkLst>
            <pc:docMk/>
            <pc:sldMk cId="2774614429" sldId="339"/>
            <ac:spMk id="5" creationId="{5C9DE153-E71C-C115-DA4D-4E97A8E9BB87}"/>
          </ac:spMkLst>
        </pc:spChg>
      </pc:sldChg>
      <pc:sldChg chg="modSp mod modAnim">
        <pc:chgData name="Rifat Rifat" userId="a0721da3-060c-403e-a15d-5124f729f9cd" providerId="ADAL" clId="{3D283292-B263-40F8-A250-44936C541330}" dt="2025-10-29T10:44:58.499" v="889"/>
        <pc:sldMkLst>
          <pc:docMk/>
          <pc:sldMk cId="3372724160" sldId="341"/>
        </pc:sldMkLst>
        <pc:spChg chg="mod">
          <ac:chgData name="Rifat Rifat" userId="a0721da3-060c-403e-a15d-5124f729f9cd" providerId="ADAL" clId="{3D283292-B263-40F8-A250-44936C541330}" dt="2025-10-29T08:08:50.393" v="127" actId="14100"/>
          <ac:spMkLst>
            <pc:docMk/>
            <pc:sldMk cId="3372724160" sldId="341"/>
            <ac:spMk id="27" creationId="{5BCDDC11-9B21-3F8D-6A68-0721550566F3}"/>
          </ac:spMkLst>
        </pc:spChg>
      </pc:sldChg>
      <pc:sldChg chg="addSp modSp mod modAnim">
        <pc:chgData name="Rifat Rifat" userId="a0721da3-060c-403e-a15d-5124f729f9cd" providerId="ADAL" clId="{3D283292-B263-40F8-A250-44936C541330}" dt="2025-10-29T10:54:22.773" v="894"/>
        <pc:sldMkLst>
          <pc:docMk/>
          <pc:sldMk cId="841116435" sldId="342"/>
        </pc:sldMkLst>
        <pc:spChg chg="add mod">
          <ac:chgData name="Rifat Rifat" userId="a0721da3-060c-403e-a15d-5124f729f9cd" providerId="ADAL" clId="{3D283292-B263-40F8-A250-44936C541330}" dt="2025-10-29T08:12:04.719" v="327" actId="164"/>
          <ac:spMkLst>
            <pc:docMk/>
            <pc:sldMk cId="841116435" sldId="342"/>
            <ac:spMk id="5" creationId="{089BC2C8-1578-BD76-0969-CD5F6386DE8B}"/>
          </ac:spMkLst>
        </pc:spChg>
        <pc:spChg chg="add mod">
          <ac:chgData name="Rifat Rifat" userId="a0721da3-060c-403e-a15d-5124f729f9cd" providerId="ADAL" clId="{3D283292-B263-40F8-A250-44936C541330}" dt="2025-10-29T08:12:12.934" v="328" actId="164"/>
          <ac:spMkLst>
            <pc:docMk/>
            <pc:sldMk cId="841116435" sldId="342"/>
            <ac:spMk id="6" creationId="{138F0EDC-F6C7-C7B4-6D5D-7DA23D03D897}"/>
          </ac:spMkLst>
        </pc:spChg>
        <pc:spChg chg="add mod">
          <ac:chgData name="Rifat Rifat" userId="a0721da3-060c-403e-a15d-5124f729f9cd" providerId="ADAL" clId="{3D283292-B263-40F8-A250-44936C541330}" dt="2025-10-29T08:12:24.042" v="329" actId="164"/>
          <ac:spMkLst>
            <pc:docMk/>
            <pc:sldMk cId="841116435" sldId="342"/>
            <ac:spMk id="7" creationId="{720175AF-3824-5E09-93C3-11A59AB0A499}"/>
          </ac:spMkLst>
        </pc:spChg>
        <pc:spChg chg="add mod">
          <ac:chgData name="Rifat Rifat" userId="a0721da3-060c-403e-a15d-5124f729f9cd" providerId="ADAL" clId="{3D283292-B263-40F8-A250-44936C541330}" dt="2025-10-29T09:40:15.078" v="332" actId="164"/>
          <ac:spMkLst>
            <pc:docMk/>
            <pc:sldMk cId="841116435" sldId="342"/>
            <ac:spMk id="8" creationId="{748F752F-2223-C673-F656-ED367EE048AD}"/>
          </ac:spMkLst>
        </pc:spChg>
        <pc:grpChg chg="add mod">
          <ac:chgData name="Rifat Rifat" userId="a0721da3-060c-403e-a15d-5124f729f9cd" providerId="ADAL" clId="{3D283292-B263-40F8-A250-44936C541330}" dt="2025-10-29T08:12:04.719" v="327" actId="164"/>
          <ac:grpSpMkLst>
            <pc:docMk/>
            <pc:sldMk cId="841116435" sldId="342"/>
            <ac:grpSpMk id="9" creationId="{0C3CC99E-9367-0CB7-D212-2E53B0BE11F7}"/>
          </ac:grpSpMkLst>
        </pc:grpChg>
        <pc:grpChg chg="add mod">
          <ac:chgData name="Rifat Rifat" userId="a0721da3-060c-403e-a15d-5124f729f9cd" providerId="ADAL" clId="{3D283292-B263-40F8-A250-44936C541330}" dt="2025-10-29T08:12:12.934" v="328" actId="164"/>
          <ac:grpSpMkLst>
            <pc:docMk/>
            <pc:sldMk cId="841116435" sldId="342"/>
            <ac:grpSpMk id="10" creationId="{72A01487-AAAA-A555-AE07-0E0F6978BABE}"/>
          </ac:grpSpMkLst>
        </pc:grpChg>
        <pc:grpChg chg="add mod">
          <ac:chgData name="Rifat Rifat" userId="a0721da3-060c-403e-a15d-5124f729f9cd" providerId="ADAL" clId="{3D283292-B263-40F8-A250-44936C541330}" dt="2025-10-29T08:12:24.042" v="329" actId="164"/>
          <ac:grpSpMkLst>
            <pc:docMk/>
            <pc:sldMk cId="841116435" sldId="342"/>
            <ac:grpSpMk id="11" creationId="{4F2082B5-729D-AACB-638F-88371CFF1BE1}"/>
          </ac:grpSpMkLst>
        </pc:grpChg>
        <pc:grpChg chg="add mod">
          <ac:chgData name="Rifat Rifat" userId="a0721da3-060c-403e-a15d-5124f729f9cd" providerId="ADAL" clId="{3D283292-B263-40F8-A250-44936C541330}" dt="2025-10-29T09:40:15.078" v="332" actId="164"/>
          <ac:grpSpMkLst>
            <pc:docMk/>
            <pc:sldMk cId="841116435" sldId="342"/>
            <ac:grpSpMk id="12" creationId="{B5B3C628-ABBE-6056-BF18-3AE1224A5A4C}"/>
          </ac:grpSpMkLst>
        </pc:grpChg>
        <pc:grpChg chg="mod">
          <ac:chgData name="Rifat Rifat" userId="a0721da3-060c-403e-a15d-5124f729f9cd" providerId="ADAL" clId="{3D283292-B263-40F8-A250-44936C541330}" dt="2025-10-29T08:12:04.719" v="327" actId="164"/>
          <ac:grpSpMkLst>
            <pc:docMk/>
            <pc:sldMk cId="841116435" sldId="342"/>
            <ac:grpSpMk id="32" creationId="{35D0A6B5-7C32-4E89-473A-1074412AEA40}"/>
          </ac:grpSpMkLst>
        </pc:grpChg>
        <pc:grpChg chg="mod">
          <ac:chgData name="Rifat Rifat" userId="a0721da3-060c-403e-a15d-5124f729f9cd" providerId="ADAL" clId="{3D283292-B263-40F8-A250-44936C541330}" dt="2025-10-29T08:12:24.042" v="329" actId="164"/>
          <ac:grpSpMkLst>
            <pc:docMk/>
            <pc:sldMk cId="841116435" sldId="342"/>
            <ac:grpSpMk id="44" creationId="{0F4CB530-4848-03B2-24E5-9BDCCFCEED55}"/>
          </ac:grpSpMkLst>
        </pc:grpChg>
        <pc:grpChg chg="mod">
          <ac:chgData name="Rifat Rifat" userId="a0721da3-060c-403e-a15d-5124f729f9cd" providerId="ADAL" clId="{3D283292-B263-40F8-A250-44936C541330}" dt="2025-10-29T09:40:15.078" v="332" actId="164"/>
          <ac:grpSpMkLst>
            <pc:docMk/>
            <pc:sldMk cId="841116435" sldId="342"/>
            <ac:grpSpMk id="45" creationId="{982A6C9C-7FBC-954F-B47B-B2CE7E106169}"/>
          </ac:grpSpMkLst>
        </pc:grpChg>
        <pc:grpChg chg="mod">
          <ac:chgData name="Rifat Rifat" userId="a0721da3-060c-403e-a15d-5124f729f9cd" providerId="ADAL" clId="{3D283292-B263-40F8-A250-44936C541330}" dt="2025-10-29T08:12:12.934" v="328" actId="164"/>
          <ac:grpSpMkLst>
            <pc:docMk/>
            <pc:sldMk cId="841116435" sldId="342"/>
            <ac:grpSpMk id="47" creationId="{52DFF069-D682-87F5-AD11-7FB885A28405}"/>
          </ac:grpSpMkLst>
        </pc:grpChg>
        <pc:graphicFrameChg chg="add mod ord modGraphic">
          <ac:chgData name="Rifat Rifat" userId="a0721da3-060c-403e-a15d-5124f729f9cd" providerId="ADAL" clId="{3D283292-B263-40F8-A250-44936C541330}" dt="2025-10-29T10:54:11.795" v="890" actId="167"/>
          <ac:graphicFrameMkLst>
            <pc:docMk/>
            <pc:sldMk cId="841116435" sldId="342"/>
            <ac:graphicFrameMk id="16" creationId="{BC93DF7D-1333-932C-B91A-AA2D5C38924A}"/>
          </ac:graphicFrameMkLst>
        </pc:graphicFrameChg>
        <pc:picChg chg="mod">
          <ac:chgData name="Rifat Rifat" userId="a0721da3-060c-403e-a15d-5124f729f9cd" providerId="ADAL" clId="{3D283292-B263-40F8-A250-44936C541330}" dt="2025-10-29T09:40:13.445" v="331" actId="164"/>
          <ac:picMkLst>
            <pc:docMk/>
            <pc:sldMk cId="841116435" sldId="342"/>
            <ac:picMk id="5122" creationId="{6500435F-276D-982C-D9F9-7E281D168F09}"/>
          </ac:picMkLst>
        </pc:picChg>
        <pc:picChg chg="mod">
          <ac:chgData name="Rifat Rifat" userId="a0721da3-060c-403e-a15d-5124f729f9cd" providerId="ADAL" clId="{3D283292-B263-40F8-A250-44936C541330}" dt="2025-10-29T09:40:13.445" v="331" actId="164"/>
          <ac:picMkLst>
            <pc:docMk/>
            <pc:sldMk cId="841116435" sldId="342"/>
            <ac:picMk id="5123" creationId="{01EAA40B-910D-75D5-5A32-2D7F4A9CE48B}"/>
          </ac:picMkLst>
        </pc:picChg>
        <pc:picChg chg="mod">
          <ac:chgData name="Rifat Rifat" userId="a0721da3-060c-403e-a15d-5124f729f9cd" providerId="ADAL" clId="{3D283292-B263-40F8-A250-44936C541330}" dt="2025-10-29T09:40:13.445" v="331" actId="164"/>
          <ac:picMkLst>
            <pc:docMk/>
            <pc:sldMk cId="841116435" sldId="342"/>
            <ac:picMk id="5124" creationId="{5B7C60B8-DC3F-4A03-9F0A-089476751707}"/>
          </ac:picMkLst>
        </pc:picChg>
        <pc:cxnChg chg="mod">
          <ac:chgData name="Rifat Rifat" userId="a0721da3-060c-403e-a15d-5124f729f9cd" providerId="ADAL" clId="{3D283292-B263-40F8-A250-44936C541330}" dt="2025-10-29T09:58:24.779" v="489" actId="14100"/>
          <ac:cxnSpMkLst>
            <pc:docMk/>
            <pc:sldMk cId="841116435" sldId="342"/>
            <ac:cxnSpMk id="35" creationId="{3AE9BCEA-3583-4914-CCF4-301F065BDC93}"/>
          </ac:cxnSpMkLst>
        </pc:cxnChg>
      </pc:sldChg>
      <pc:sldChg chg="addSp delSp modSp add mod">
        <pc:chgData name="Rifat Rifat" userId="a0721da3-060c-403e-a15d-5124f729f9cd" providerId="ADAL" clId="{3D283292-B263-40F8-A250-44936C541330}" dt="2025-10-29T10:16:52.910" v="674"/>
        <pc:sldMkLst>
          <pc:docMk/>
          <pc:sldMk cId="2407539676" sldId="345"/>
        </pc:sldMkLst>
        <pc:spChg chg="add mod">
          <ac:chgData name="Rifat Rifat" userId="a0721da3-060c-403e-a15d-5124f729f9cd" providerId="ADAL" clId="{3D283292-B263-40F8-A250-44936C541330}" dt="2025-10-29T10:16:52.910" v="674"/>
          <ac:spMkLst>
            <pc:docMk/>
            <pc:sldMk cId="2407539676" sldId="345"/>
            <ac:spMk id="2" creationId="{83B1AE0E-4BBD-CF80-222D-9B19B46109DF}"/>
          </ac:spMkLst>
        </pc:spChg>
        <pc:spChg chg="mod">
          <ac:chgData name="Rifat Rifat" userId="a0721da3-060c-403e-a15d-5124f729f9cd" providerId="ADAL" clId="{3D283292-B263-40F8-A250-44936C541330}" dt="2025-10-29T10:15:07.768" v="617"/>
          <ac:spMkLst>
            <pc:docMk/>
            <pc:sldMk cId="2407539676" sldId="345"/>
            <ac:spMk id="7" creationId="{B4503F02-D43F-C541-C3E0-7D3B504D638A}"/>
          </ac:spMkLst>
        </pc:spChg>
        <pc:spChg chg="mod">
          <ac:chgData name="Rifat Rifat" userId="a0721da3-060c-403e-a15d-5124f729f9cd" providerId="ADAL" clId="{3D283292-B263-40F8-A250-44936C541330}" dt="2025-10-29T10:16:11.100" v="666"/>
          <ac:spMkLst>
            <pc:docMk/>
            <pc:sldMk cId="2407539676" sldId="345"/>
            <ac:spMk id="9" creationId="{F39A8EF0-2BAC-42B3-085D-AE070F93082D}"/>
          </ac:spMkLst>
        </pc:spChg>
        <pc:spChg chg="mod">
          <ac:chgData name="Rifat Rifat" userId="a0721da3-060c-403e-a15d-5124f729f9cd" providerId="ADAL" clId="{3D283292-B263-40F8-A250-44936C541330}" dt="2025-10-29T10:16:14.634" v="667"/>
          <ac:spMkLst>
            <pc:docMk/>
            <pc:sldMk cId="2407539676" sldId="345"/>
            <ac:spMk id="11" creationId="{96C63AD2-9A8B-A310-CC8E-4722E3BBF034}"/>
          </ac:spMkLst>
        </pc:spChg>
        <pc:spChg chg="mod">
          <ac:chgData name="Rifat Rifat" userId="a0721da3-060c-403e-a15d-5124f729f9cd" providerId="ADAL" clId="{3D283292-B263-40F8-A250-44936C541330}" dt="2025-10-29T10:16:19.028" v="668"/>
          <ac:spMkLst>
            <pc:docMk/>
            <pc:sldMk cId="2407539676" sldId="345"/>
            <ac:spMk id="13" creationId="{08CF1667-8758-1F91-5844-6D1C473523DA}"/>
          </ac:spMkLst>
        </pc:spChg>
        <pc:spChg chg="mod">
          <ac:chgData name="Rifat Rifat" userId="a0721da3-060c-403e-a15d-5124f729f9cd" providerId="ADAL" clId="{3D283292-B263-40F8-A250-44936C541330}" dt="2025-10-29T10:16:24.080" v="671"/>
          <ac:spMkLst>
            <pc:docMk/>
            <pc:sldMk cId="2407539676" sldId="345"/>
            <ac:spMk id="15" creationId="{E8CE2DEB-613C-6E80-E5FA-A7765A5BB923}"/>
          </ac:spMkLst>
        </pc:spChg>
        <pc:picChg chg="mod">
          <ac:chgData name="Rifat Rifat" userId="a0721da3-060c-403e-a15d-5124f729f9cd" providerId="ADAL" clId="{3D283292-B263-40F8-A250-44936C541330}" dt="2025-10-29T10:14:49.036" v="616" actId="14826"/>
          <ac:picMkLst>
            <pc:docMk/>
            <pc:sldMk cId="2407539676" sldId="345"/>
            <ac:picMk id="21" creationId="{C85B8396-3A69-FF04-0D94-4405D71CC27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Roboto Light" pitchFamily="2" charset="0"/>
              </a:defRPr>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Roboto Light" pitchFamily="2" charset="0"/>
              </a:defRPr>
            </a:lvl1pPr>
          </a:lstStyle>
          <a:p>
            <a:fld id="{C8DA6D34-4E3B-4A0C-817C-D7030E788B41}" type="datetimeFigureOut">
              <a:rPr lang="nl-BE" smtClean="0"/>
              <a:pPr/>
              <a:t>3/11/2025</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Roboto Light" pitchFamily="2" charset="0"/>
              </a:defRPr>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Roboto Light" pitchFamily="2" charset="0"/>
              </a:defRPr>
            </a:lvl1pPr>
          </a:lstStyle>
          <a:p>
            <a:fld id="{35F7831E-B30D-403E-8D52-928B98A1DBEE}" type="slidenum">
              <a:rPr lang="nl-BE" smtClean="0"/>
              <a:pPr/>
              <a:t>‹#›</a:t>
            </a:fld>
            <a:endParaRPr lang="nl-BE"/>
          </a:p>
        </p:txBody>
      </p:sp>
    </p:spTree>
    <p:extLst>
      <p:ext uri="{BB962C8B-B14F-4D97-AF65-F5344CB8AC3E}">
        <p14:creationId xmlns:p14="http://schemas.microsoft.com/office/powerpoint/2010/main" val="3357786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Roboto Light" pitchFamily="2" charset="0"/>
        <a:ea typeface="+mn-ea"/>
        <a:cs typeface="+mn-cs"/>
      </a:defRPr>
    </a:lvl1pPr>
    <a:lvl2pPr marL="457200" algn="l" defTabSz="914400" rtl="0" eaLnBrk="1" latinLnBrk="0" hangingPunct="1">
      <a:defRPr sz="1200" kern="1200">
        <a:solidFill>
          <a:schemeClr val="tx1"/>
        </a:solidFill>
        <a:latin typeface="Roboto Light" pitchFamily="2" charset="0"/>
        <a:ea typeface="+mn-ea"/>
        <a:cs typeface="+mn-cs"/>
      </a:defRPr>
    </a:lvl2pPr>
    <a:lvl3pPr marL="914400" algn="l" defTabSz="914400" rtl="0" eaLnBrk="1" latinLnBrk="0" hangingPunct="1">
      <a:defRPr sz="1200" kern="1200">
        <a:solidFill>
          <a:schemeClr val="tx1"/>
        </a:solidFill>
        <a:latin typeface="Roboto Light" pitchFamily="2" charset="0"/>
        <a:ea typeface="+mn-ea"/>
        <a:cs typeface="+mn-cs"/>
      </a:defRPr>
    </a:lvl3pPr>
    <a:lvl4pPr marL="1371600" algn="l" defTabSz="914400" rtl="0" eaLnBrk="1" latinLnBrk="0" hangingPunct="1">
      <a:defRPr sz="1200" kern="1200">
        <a:solidFill>
          <a:schemeClr val="tx1"/>
        </a:solidFill>
        <a:latin typeface="Roboto Light" pitchFamily="2" charset="0"/>
        <a:ea typeface="+mn-ea"/>
        <a:cs typeface="+mn-cs"/>
      </a:defRPr>
    </a:lvl4pPr>
    <a:lvl5pPr marL="1828800" algn="l" defTabSz="914400" rtl="0" eaLnBrk="1" latinLnBrk="0" hangingPunct="1">
      <a:defRPr sz="1200" kern="1200">
        <a:solidFill>
          <a:schemeClr val="tx1"/>
        </a:solidFill>
        <a:latin typeface="Roboto Light"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5"/>
          </p:nvPr>
        </p:nvSpPr>
        <p:spPr/>
        <p:txBody>
          <a:bodyPr/>
          <a:lstStyle/>
          <a:p>
            <a:fld id="{35F7831E-B30D-403E-8D52-928B98A1DBEE}" type="slidenum">
              <a:rPr lang="nl-BE" smtClean="0"/>
              <a:pPr/>
              <a:t>1</a:t>
            </a:fld>
            <a:endParaRPr lang="nl-BE"/>
          </a:p>
        </p:txBody>
      </p:sp>
    </p:spTree>
    <p:extLst>
      <p:ext uri="{BB962C8B-B14F-4D97-AF65-F5344CB8AC3E}">
        <p14:creationId xmlns:p14="http://schemas.microsoft.com/office/powerpoint/2010/main" val="1513601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35F7831E-B30D-403E-8D52-928B98A1DBEE}" type="slidenum">
              <a:rPr lang="nl-BE" smtClean="0"/>
              <a:pPr/>
              <a:t>4</a:t>
            </a:fld>
            <a:endParaRPr lang="nl-BE"/>
          </a:p>
        </p:txBody>
      </p:sp>
    </p:spTree>
    <p:extLst>
      <p:ext uri="{BB962C8B-B14F-4D97-AF65-F5344CB8AC3E}">
        <p14:creationId xmlns:p14="http://schemas.microsoft.com/office/powerpoint/2010/main" val="2639477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nSpc>
                <a:spcPct val="100000"/>
              </a:lnSpc>
            </a:pPr>
            <a:r>
              <a:rPr lang="en-US" sz="1600" dirty="0"/>
              <a:t>Simulation follows experimental mean trajectory</a:t>
            </a:r>
          </a:p>
          <a:p>
            <a:pPr lvl="1">
              <a:lnSpc>
                <a:spcPct val="100000"/>
              </a:lnSpc>
            </a:pPr>
            <a:r>
              <a:rPr lang="en-US" sz="1600" dirty="0"/>
              <a:t>Further aging parameters needed</a:t>
            </a:r>
          </a:p>
          <a:p>
            <a:endParaRPr lang="en-US" dirty="0"/>
          </a:p>
        </p:txBody>
      </p:sp>
      <p:sp>
        <p:nvSpPr>
          <p:cNvPr id="4" name="Slide Number Placeholder 3"/>
          <p:cNvSpPr>
            <a:spLocks noGrp="1"/>
          </p:cNvSpPr>
          <p:nvPr>
            <p:ph type="sldNum" sz="quarter" idx="5"/>
          </p:nvPr>
        </p:nvSpPr>
        <p:spPr/>
        <p:txBody>
          <a:bodyPr/>
          <a:lstStyle/>
          <a:p>
            <a:fld id="{35F7831E-B30D-403E-8D52-928B98A1DBEE}" type="slidenum">
              <a:rPr lang="nl-BE" smtClean="0"/>
              <a:pPr/>
              <a:t>9</a:t>
            </a:fld>
            <a:endParaRPr lang="nl-BE"/>
          </a:p>
        </p:txBody>
      </p:sp>
    </p:spTree>
    <p:extLst>
      <p:ext uri="{BB962C8B-B14F-4D97-AF65-F5344CB8AC3E}">
        <p14:creationId xmlns:p14="http://schemas.microsoft.com/office/powerpoint/2010/main" val="3727346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F7831E-B30D-403E-8D52-928B98A1DBEE}" type="slidenum">
              <a:rPr lang="nl-BE" smtClean="0"/>
              <a:pPr/>
              <a:t>10</a:t>
            </a:fld>
            <a:endParaRPr lang="nl-BE"/>
          </a:p>
        </p:txBody>
      </p:sp>
    </p:spTree>
    <p:extLst>
      <p:ext uri="{BB962C8B-B14F-4D97-AF65-F5344CB8AC3E}">
        <p14:creationId xmlns:p14="http://schemas.microsoft.com/office/powerpoint/2010/main" val="22241543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tif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tif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tiff"/></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_title">
    <p:spTree>
      <p:nvGrpSpPr>
        <p:cNvPr id="1" name=""/>
        <p:cNvGrpSpPr/>
        <p:nvPr/>
      </p:nvGrpSpPr>
      <p:grpSpPr>
        <a:xfrm>
          <a:off x="0" y="0"/>
          <a:ext cx="0" cy="0"/>
          <a:chOff x="0" y="0"/>
          <a:chExt cx="0" cy="0"/>
        </a:xfrm>
      </p:grpSpPr>
      <p:sp>
        <p:nvSpPr>
          <p:cNvPr id="7" name="!!AFB_">
            <a:extLst>
              <a:ext uri="{FF2B5EF4-FFF2-40B4-BE49-F238E27FC236}">
                <a16:creationId xmlns:a16="http://schemas.microsoft.com/office/drawing/2014/main" id="{B906016F-FBC0-E0BA-88E2-1D245157808B}"/>
              </a:ext>
            </a:extLst>
          </p:cNvPr>
          <p:cNvSpPr>
            <a:spLocks noGrp="1"/>
          </p:cNvSpPr>
          <p:nvPr>
            <p:ph type="pic" sz="quarter" idx="13" hasCustomPrompt="1"/>
          </p:nvPr>
        </p:nvSpPr>
        <p:spPr>
          <a:xfrm>
            <a:off x="0" y="0"/>
            <a:ext cx="12192000" cy="4797425"/>
          </a:xfrm>
          <a:solidFill>
            <a:schemeClr val="bg1">
              <a:lumMod val="95000"/>
            </a:schemeClr>
          </a:solidFill>
        </p:spPr>
        <p:txBody>
          <a:bodyPr tIns="1440000">
            <a:normAutofit/>
          </a:bodyPr>
          <a:lstStyle>
            <a:lvl1pPr marL="0" indent="0" algn="ctr">
              <a:buNone/>
              <a:defRPr sz="1800">
                <a:solidFill>
                  <a:schemeClr val="tx2"/>
                </a:solidFill>
              </a:defRPr>
            </a:lvl1pPr>
          </a:lstStyle>
          <a:p>
            <a:r>
              <a:rPr lang="en-GB"/>
              <a:t>Click the icon to add an image</a:t>
            </a:r>
          </a:p>
        </p:txBody>
      </p:sp>
      <p:sp>
        <p:nvSpPr>
          <p:cNvPr id="102" name="!!VLAK_oranje">
            <a:extLst>
              <a:ext uri="{FF2B5EF4-FFF2-40B4-BE49-F238E27FC236}">
                <a16:creationId xmlns:a16="http://schemas.microsoft.com/office/drawing/2014/main" id="{5D48DAFD-B7F8-2653-06A3-9C386408E05D}"/>
              </a:ext>
            </a:extLst>
          </p:cNvPr>
          <p:cNvSpPr>
            <a:spLocks noGrp="1"/>
          </p:cNvSpPr>
          <p:nvPr>
            <p:ph type="body" sz="quarter" idx="16"/>
          </p:nvPr>
        </p:nvSpPr>
        <p:spPr>
          <a:xfrm>
            <a:off x="9684480" y="-1"/>
            <a:ext cx="2507520" cy="6129339"/>
          </a:xfrm>
          <a:custGeom>
            <a:avLst/>
            <a:gdLst>
              <a:gd name="connsiteX0" fmla="*/ 0 w 2805616"/>
              <a:gd name="connsiteY0" fmla="*/ 0 h 6858001"/>
              <a:gd name="connsiteX1" fmla="*/ 2805616 w 2805616"/>
              <a:gd name="connsiteY1" fmla="*/ 0 h 6858001"/>
              <a:gd name="connsiteX2" fmla="*/ 2805616 w 2805616"/>
              <a:gd name="connsiteY2" fmla="*/ 6858001 h 6858001"/>
              <a:gd name="connsiteX3" fmla="*/ 2788515 w 2805616"/>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2805616" h="6858001">
                <a:moveTo>
                  <a:pt x="0" y="0"/>
                </a:moveTo>
                <a:lnTo>
                  <a:pt x="2805616" y="0"/>
                </a:lnTo>
                <a:lnTo>
                  <a:pt x="2805616" y="6858001"/>
                </a:lnTo>
                <a:lnTo>
                  <a:pt x="2788515" y="6858001"/>
                </a:lnTo>
                <a:close/>
              </a:path>
            </a:pathLst>
          </a:custGeom>
          <a:solidFill>
            <a:schemeClr val="accent2"/>
          </a:solidFill>
          <a:ln>
            <a:noFill/>
          </a:ln>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4" name="Tijdelijke aanduiding voor voettekst 4">
            <a:extLst>
              <a:ext uri="{FF2B5EF4-FFF2-40B4-BE49-F238E27FC236}">
                <a16:creationId xmlns:a16="http://schemas.microsoft.com/office/drawing/2014/main" id="{AE9ADB5E-BC07-A713-EAF2-CBCBDE8B01D7}"/>
              </a:ext>
            </a:extLst>
          </p:cNvPr>
          <p:cNvSpPr>
            <a:spLocks noGrp="1"/>
          </p:cNvSpPr>
          <p:nvPr>
            <p:ph type="ftr" sz="quarter" idx="3"/>
          </p:nvPr>
        </p:nvSpPr>
        <p:spPr>
          <a:xfrm>
            <a:off x="7924799" y="6307710"/>
            <a:ext cx="2741657"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5" name="Tijdelijke aanduiding voor dianummer 5">
            <a:extLst>
              <a:ext uri="{FF2B5EF4-FFF2-40B4-BE49-F238E27FC236}">
                <a16:creationId xmlns:a16="http://schemas.microsoft.com/office/drawing/2014/main" id="{FB38FDDC-E0BD-9E5C-F20D-B8744D478037}"/>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noProof="0"/>
          </a:p>
        </p:txBody>
      </p:sp>
      <p:pic>
        <p:nvPicPr>
          <p:cNvPr id="6" name="Picture 5">
            <a:extLst>
              <a:ext uri="{FF2B5EF4-FFF2-40B4-BE49-F238E27FC236}">
                <a16:creationId xmlns:a16="http://schemas.microsoft.com/office/drawing/2014/main" id="{27014ADD-E5A1-8A0D-C1E0-9DF5DE56C1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22422" y="5650072"/>
            <a:ext cx="4339383" cy="1080000"/>
          </a:xfrm>
          <a:prstGeom prst="rect">
            <a:avLst/>
          </a:prstGeom>
        </p:spPr>
      </p:pic>
      <p:pic>
        <p:nvPicPr>
          <p:cNvPr id="9" name="Picture 8" descr="A logo with a lightning bolt in a circle&#10;&#10;AI-generated content may be incorrect.">
            <a:extLst>
              <a:ext uri="{FF2B5EF4-FFF2-40B4-BE49-F238E27FC236}">
                <a16:creationId xmlns:a16="http://schemas.microsoft.com/office/drawing/2014/main" id="{5BA634B7-34D3-F593-3929-D72A368EC89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a:xfrm>
            <a:off x="4561805" y="5650072"/>
            <a:ext cx="2329324" cy="1080000"/>
          </a:xfrm>
          <a:prstGeom prst="rect">
            <a:avLst/>
          </a:prstGeom>
        </p:spPr>
      </p:pic>
    </p:spTree>
    <p:extLst>
      <p:ext uri="{BB962C8B-B14F-4D97-AF65-F5344CB8AC3E}">
        <p14:creationId xmlns:p14="http://schemas.microsoft.com/office/powerpoint/2010/main" val="274283339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_image 1x">
    <p:spTree>
      <p:nvGrpSpPr>
        <p:cNvPr id="1" name=""/>
        <p:cNvGrpSpPr/>
        <p:nvPr/>
      </p:nvGrpSpPr>
      <p:grpSpPr>
        <a:xfrm>
          <a:off x="0" y="0"/>
          <a:ext cx="0" cy="0"/>
          <a:chOff x="0" y="0"/>
          <a:chExt cx="0" cy="0"/>
        </a:xfrm>
      </p:grpSpPr>
      <p:sp>
        <p:nvSpPr>
          <p:cNvPr id="34" name="!!AFB">
            <a:extLst>
              <a:ext uri="{FF2B5EF4-FFF2-40B4-BE49-F238E27FC236}">
                <a16:creationId xmlns:a16="http://schemas.microsoft.com/office/drawing/2014/main" id="{D2CA2253-337F-565A-5575-9EAEFCA3E764}"/>
              </a:ext>
            </a:extLst>
          </p:cNvPr>
          <p:cNvSpPr>
            <a:spLocks noGrp="1"/>
          </p:cNvSpPr>
          <p:nvPr>
            <p:ph type="pic" sz="quarter" idx="14" hasCustomPrompt="1"/>
          </p:nvPr>
        </p:nvSpPr>
        <p:spPr>
          <a:xfrm>
            <a:off x="633239" y="2024062"/>
            <a:ext cx="9429361" cy="4103690"/>
          </a:xfrm>
          <a:solidFill>
            <a:schemeClr val="bg1">
              <a:lumMod val="95000"/>
            </a:schemeClr>
          </a:solidFill>
        </p:spPr>
        <p:txBody>
          <a:bodyPr tIns="1440000">
            <a:normAutofit/>
          </a:bodyPr>
          <a:lstStyle>
            <a:lvl1pPr marL="0" indent="0" algn="ctr">
              <a:buNone/>
              <a:defRPr sz="1800">
                <a:solidFill>
                  <a:schemeClr val="tx2"/>
                </a:solidFill>
              </a:defRPr>
            </a:lvl1pPr>
          </a:lstStyle>
          <a:p>
            <a:r>
              <a:rPr lang="en-GB"/>
              <a:t>Click to add an image</a:t>
            </a:r>
          </a:p>
        </p:txBody>
      </p:sp>
      <p:sp>
        <p:nvSpPr>
          <p:cNvPr id="2" name="!!VLAK_oranje tit">
            <a:extLst>
              <a:ext uri="{FF2B5EF4-FFF2-40B4-BE49-F238E27FC236}">
                <a16:creationId xmlns:a16="http://schemas.microsoft.com/office/drawing/2014/main" id="{B7DD4C60-4154-04EF-B5D4-857859AD7636}"/>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6" name="Tijdelijke aanduiding voor titel 1">
            <a:extLst>
              <a:ext uri="{FF2B5EF4-FFF2-40B4-BE49-F238E27FC236}">
                <a16:creationId xmlns:a16="http://schemas.microsoft.com/office/drawing/2014/main" id="{38A717A0-B969-C110-7E22-FC61E1FB8191}"/>
              </a:ext>
            </a:extLst>
          </p:cNvPr>
          <p:cNvSpPr>
            <a:spLocks noGrp="1"/>
          </p:cNvSpPr>
          <p:nvPr>
            <p:ph type="title" hasCustomPrompt="1"/>
          </p:nvPr>
        </p:nvSpPr>
        <p:spPr>
          <a:xfrm>
            <a:off x="495300" y="530225"/>
            <a:ext cx="7092494" cy="1325563"/>
          </a:xfrm>
          <a:prstGeom prst="rect">
            <a:avLst/>
          </a:prstGeom>
        </p:spPr>
        <p:txBody>
          <a:bodyPr vert="horz" lIns="91440" tIns="45720" rIns="91440" bIns="45720" rtlCol="0" anchor="ctr">
            <a:normAutofit/>
          </a:bodyPr>
          <a:lstStyle>
            <a:lvl1pPr>
              <a:defRPr/>
            </a:lvl1pPr>
          </a:lstStyle>
          <a:p>
            <a:r>
              <a:rPr lang="en-GB"/>
              <a:t>CLICK TO</a:t>
            </a:r>
            <a:br>
              <a:rPr lang="en-GB"/>
            </a:br>
            <a:r>
              <a:rPr lang="en-GB"/>
              <a:t>EDIT STYLE</a:t>
            </a:r>
          </a:p>
        </p:txBody>
      </p:sp>
      <p:sp>
        <p:nvSpPr>
          <p:cNvPr id="13" name="!!VLAK_blauw">
            <a:extLst>
              <a:ext uri="{FF2B5EF4-FFF2-40B4-BE49-F238E27FC236}">
                <a16:creationId xmlns:a16="http://schemas.microsoft.com/office/drawing/2014/main" id="{160A09CB-8ECE-A254-FF3F-23122429CDC6}"/>
              </a:ext>
            </a:extLst>
          </p:cNvPr>
          <p:cNvSpPr/>
          <p:nvPr userDrawn="1"/>
        </p:nvSpPr>
        <p:spPr>
          <a:xfrm>
            <a:off x="7573280" y="-1"/>
            <a:ext cx="4625070" cy="612775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 name="connsiteX0" fmla="*/ 0 w 4618720"/>
              <a:gd name="connsiteY0" fmla="*/ 0 h 6858003"/>
              <a:gd name="connsiteX1" fmla="*/ 4618720 w 4618720"/>
              <a:gd name="connsiteY1" fmla="*/ 0 h 6858003"/>
              <a:gd name="connsiteX2" fmla="*/ 4618720 w 4618720"/>
              <a:gd name="connsiteY2" fmla="*/ 6184903 h 6858003"/>
              <a:gd name="connsiteX3" fmla="*/ 2788516 w 4618720"/>
              <a:gd name="connsiteY3" fmla="*/ 6858003 h 6858003"/>
              <a:gd name="connsiteX4" fmla="*/ 0 w 4618720"/>
              <a:gd name="connsiteY4" fmla="*/ 0 h 6858003"/>
              <a:gd name="connsiteX0" fmla="*/ 0 w 4618720"/>
              <a:gd name="connsiteY0" fmla="*/ 0 h 6184903"/>
              <a:gd name="connsiteX1" fmla="*/ 4618720 w 4618720"/>
              <a:gd name="connsiteY1" fmla="*/ 0 h 6184903"/>
              <a:gd name="connsiteX2" fmla="*/ 4618720 w 4618720"/>
              <a:gd name="connsiteY2" fmla="*/ 6184903 h 6184903"/>
              <a:gd name="connsiteX3" fmla="*/ 2496416 w 4618720"/>
              <a:gd name="connsiteY3" fmla="*/ 6146803 h 6184903"/>
              <a:gd name="connsiteX4" fmla="*/ 0 w 4618720"/>
              <a:gd name="connsiteY4" fmla="*/ 0 h 6184903"/>
              <a:gd name="connsiteX0" fmla="*/ 0 w 4631420"/>
              <a:gd name="connsiteY0" fmla="*/ 0 h 6146803"/>
              <a:gd name="connsiteX1" fmla="*/ 4618720 w 4631420"/>
              <a:gd name="connsiteY1" fmla="*/ 0 h 6146803"/>
              <a:gd name="connsiteX2" fmla="*/ 4631420 w 4631420"/>
              <a:gd name="connsiteY2" fmla="*/ 6134103 h 6146803"/>
              <a:gd name="connsiteX3" fmla="*/ 2496416 w 4631420"/>
              <a:gd name="connsiteY3" fmla="*/ 6146803 h 6146803"/>
              <a:gd name="connsiteX4" fmla="*/ 0 w 4631420"/>
              <a:gd name="connsiteY4" fmla="*/ 0 h 6146803"/>
              <a:gd name="connsiteX0" fmla="*/ 0 w 4631420"/>
              <a:gd name="connsiteY0" fmla="*/ 0 h 6146803"/>
              <a:gd name="connsiteX1" fmla="*/ 4618720 w 4631420"/>
              <a:gd name="connsiteY1" fmla="*/ 0 h 6146803"/>
              <a:gd name="connsiteX2" fmla="*/ 4631420 w 4631420"/>
              <a:gd name="connsiteY2" fmla="*/ 6127753 h 6146803"/>
              <a:gd name="connsiteX3" fmla="*/ 2496416 w 4631420"/>
              <a:gd name="connsiteY3" fmla="*/ 6146803 h 6146803"/>
              <a:gd name="connsiteX4" fmla="*/ 0 w 4631420"/>
              <a:gd name="connsiteY4" fmla="*/ 0 h 6146803"/>
              <a:gd name="connsiteX0" fmla="*/ 0 w 4625070"/>
              <a:gd name="connsiteY0" fmla="*/ 0 h 6146803"/>
              <a:gd name="connsiteX1" fmla="*/ 4618720 w 4625070"/>
              <a:gd name="connsiteY1" fmla="*/ 0 h 6146803"/>
              <a:gd name="connsiteX2" fmla="*/ 4625070 w 4625070"/>
              <a:gd name="connsiteY2" fmla="*/ 6127753 h 6146803"/>
              <a:gd name="connsiteX3" fmla="*/ 2496416 w 4625070"/>
              <a:gd name="connsiteY3" fmla="*/ 6146803 h 6146803"/>
              <a:gd name="connsiteX4" fmla="*/ 0 w 4625070"/>
              <a:gd name="connsiteY4" fmla="*/ 0 h 614680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070" h="6127753">
                <a:moveTo>
                  <a:pt x="0" y="0"/>
                </a:moveTo>
                <a:lnTo>
                  <a:pt x="4618720" y="0"/>
                </a:lnTo>
                <a:cubicBezTo>
                  <a:pt x="4622953" y="2044701"/>
                  <a:pt x="4620837" y="4083052"/>
                  <a:pt x="4625070" y="6127753"/>
                </a:cubicBezTo>
                <a:lnTo>
                  <a:pt x="2490066" y="612775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Tijdelijke aanduiding voor voettekst 4">
            <a:extLst>
              <a:ext uri="{FF2B5EF4-FFF2-40B4-BE49-F238E27FC236}">
                <a16:creationId xmlns:a16="http://schemas.microsoft.com/office/drawing/2014/main" id="{D74D41A0-71E8-BFB2-8304-270AD03DA4D0}"/>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17" name="Tijdelijke aanduiding voor dianummer 5">
            <a:extLst>
              <a:ext uri="{FF2B5EF4-FFF2-40B4-BE49-F238E27FC236}">
                <a16:creationId xmlns:a16="http://schemas.microsoft.com/office/drawing/2014/main" id="{E06AB5E3-1E12-4DE4-C2C9-62C09F16FE4A}"/>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5" name="Picture 4" descr="A blue and orange logo&#10;&#10;Description automatically generated">
            <a:extLst>
              <a:ext uri="{FF2B5EF4-FFF2-40B4-BE49-F238E27FC236}">
                <a16:creationId xmlns:a16="http://schemas.microsoft.com/office/drawing/2014/main" id="{4A482934-654A-14E1-CF50-3A23C0452E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3641674314"/>
      </p:ext>
    </p:extLst>
  </p:cSld>
  <p:clrMapOvr>
    <a:masterClrMapping/>
  </p:clrMapOvr>
  <p:transition spd="med">
    <p:push/>
  </p:transition>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_image 2x">
    <p:spTree>
      <p:nvGrpSpPr>
        <p:cNvPr id="1" name=""/>
        <p:cNvGrpSpPr/>
        <p:nvPr/>
      </p:nvGrpSpPr>
      <p:grpSpPr>
        <a:xfrm>
          <a:off x="0" y="0"/>
          <a:ext cx="0" cy="0"/>
          <a:chOff x="0" y="0"/>
          <a:chExt cx="0" cy="0"/>
        </a:xfrm>
      </p:grpSpPr>
      <p:sp>
        <p:nvSpPr>
          <p:cNvPr id="3" name="!!AFB_2">
            <a:extLst>
              <a:ext uri="{FF2B5EF4-FFF2-40B4-BE49-F238E27FC236}">
                <a16:creationId xmlns:a16="http://schemas.microsoft.com/office/drawing/2014/main" id="{C0A7E12E-956C-D08A-7223-B3DA10C37F59}"/>
              </a:ext>
            </a:extLst>
          </p:cNvPr>
          <p:cNvSpPr>
            <a:spLocks noGrp="1"/>
          </p:cNvSpPr>
          <p:nvPr>
            <p:ph type="pic" sz="quarter" idx="16" hasCustomPrompt="1"/>
          </p:nvPr>
        </p:nvSpPr>
        <p:spPr>
          <a:xfrm>
            <a:off x="4740276" y="2024063"/>
            <a:ext cx="6827838" cy="4103689"/>
          </a:xfrm>
          <a:solidFill>
            <a:schemeClr val="bg1">
              <a:lumMod val="95000"/>
            </a:schemeClr>
          </a:solidFill>
        </p:spPr>
        <p:txBody>
          <a:bodyPr tIns="1440000">
            <a:normAutofit/>
          </a:bodyPr>
          <a:lstStyle>
            <a:lvl1pPr marL="0" indent="0" algn="ctr">
              <a:buNone/>
              <a:defRPr sz="1800">
                <a:solidFill>
                  <a:schemeClr val="tx2"/>
                </a:solidFill>
              </a:defRPr>
            </a:lvl1pPr>
          </a:lstStyle>
          <a:p>
            <a:r>
              <a:rPr lang="en-GB"/>
              <a:t>Click to add an image</a:t>
            </a:r>
          </a:p>
        </p:txBody>
      </p:sp>
      <p:sp>
        <p:nvSpPr>
          <p:cNvPr id="34" name="!!AFB_1">
            <a:extLst>
              <a:ext uri="{FF2B5EF4-FFF2-40B4-BE49-F238E27FC236}">
                <a16:creationId xmlns:a16="http://schemas.microsoft.com/office/drawing/2014/main" id="{D2CA2253-337F-565A-5575-9EAEFCA3E764}"/>
              </a:ext>
            </a:extLst>
          </p:cNvPr>
          <p:cNvSpPr>
            <a:spLocks noGrp="1"/>
          </p:cNvSpPr>
          <p:nvPr>
            <p:ph type="pic" sz="quarter" idx="14" hasCustomPrompt="1"/>
          </p:nvPr>
        </p:nvSpPr>
        <p:spPr>
          <a:xfrm>
            <a:off x="263526" y="2024064"/>
            <a:ext cx="4098470" cy="4103688"/>
          </a:xfrm>
          <a:solidFill>
            <a:schemeClr val="bg1">
              <a:lumMod val="95000"/>
            </a:schemeClr>
          </a:solidFill>
        </p:spPr>
        <p:txBody>
          <a:bodyPr tIns="1440000">
            <a:normAutofit/>
          </a:bodyPr>
          <a:lstStyle>
            <a:lvl1pPr marL="0" indent="0" algn="ctr">
              <a:buNone/>
              <a:defRPr sz="1800">
                <a:solidFill>
                  <a:schemeClr val="tx2"/>
                </a:solidFill>
              </a:defRPr>
            </a:lvl1pPr>
          </a:lstStyle>
          <a:p>
            <a:r>
              <a:rPr lang="en-GB"/>
              <a:t>Click to add an image</a:t>
            </a:r>
          </a:p>
        </p:txBody>
      </p:sp>
      <p:sp>
        <p:nvSpPr>
          <p:cNvPr id="30" name="!!VLAK_oranje tit">
            <a:extLst>
              <a:ext uri="{FF2B5EF4-FFF2-40B4-BE49-F238E27FC236}">
                <a16:creationId xmlns:a16="http://schemas.microsoft.com/office/drawing/2014/main" id="{95C195F7-9C2E-C06E-1134-A7EA987B405B}"/>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7" name="Tijdelijke aanduiding voor titel 1">
            <a:extLst>
              <a:ext uri="{FF2B5EF4-FFF2-40B4-BE49-F238E27FC236}">
                <a16:creationId xmlns:a16="http://schemas.microsoft.com/office/drawing/2014/main" id="{E1BB8D37-329A-3C7F-F1B3-3C67E7D13258}"/>
              </a:ext>
            </a:extLst>
          </p:cNvPr>
          <p:cNvSpPr>
            <a:spLocks noGrp="1"/>
          </p:cNvSpPr>
          <p:nvPr>
            <p:ph type="title" hasCustomPrompt="1"/>
          </p:nvPr>
        </p:nvSpPr>
        <p:spPr>
          <a:xfrm>
            <a:off x="495300" y="530225"/>
            <a:ext cx="7077980" cy="1325563"/>
          </a:xfrm>
          <a:prstGeom prst="rect">
            <a:avLst/>
          </a:prstGeom>
        </p:spPr>
        <p:txBody>
          <a:bodyPr vert="horz" lIns="91440" tIns="45720" rIns="91440" bIns="45720" rtlCol="0" anchor="ctr">
            <a:normAutofit/>
          </a:bodyPr>
          <a:lstStyle>
            <a:lvl1pPr>
              <a:defRPr/>
            </a:lvl1pPr>
          </a:lstStyle>
          <a:p>
            <a:r>
              <a:rPr lang="en-GB"/>
              <a:t>CLICK TO</a:t>
            </a:r>
            <a:br>
              <a:rPr lang="en-GB"/>
            </a:br>
            <a:r>
              <a:rPr lang="en-GB"/>
              <a:t>EDIT STYLE</a:t>
            </a:r>
          </a:p>
        </p:txBody>
      </p:sp>
      <p:sp>
        <p:nvSpPr>
          <p:cNvPr id="4" name="!!VLAK_blauw">
            <a:extLst>
              <a:ext uri="{FF2B5EF4-FFF2-40B4-BE49-F238E27FC236}">
                <a16:creationId xmlns:a16="http://schemas.microsoft.com/office/drawing/2014/main" id="{3DBE528A-239F-91F1-FD0A-45A7CA121731}"/>
              </a:ext>
            </a:extLst>
          </p:cNvPr>
          <p:cNvSpPr/>
          <p:nvPr userDrawn="1"/>
        </p:nvSpPr>
        <p:spPr>
          <a:xfrm>
            <a:off x="7573280" y="-1"/>
            <a:ext cx="4625070" cy="612775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 name="connsiteX0" fmla="*/ 0 w 4618720"/>
              <a:gd name="connsiteY0" fmla="*/ 0 h 6858003"/>
              <a:gd name="connsiteX1" fmla="*/ 4618720 w 4618720"/>
              <a:gd name="connsiteY1" fmla="*/ 0 h 6858003"/>
              <a:gd name="connsiteX2" fmla="*/ 4618720 w 4618720"/>
              <a:gd name="connsiteY2" fmla="*/ 6184903 h 6858003"/>
              <a:gd name="connsiteX3" fmla="*/ 2788516 w 4618720"/>
              <a:gd name="connsiteY3" fmla="*/ 6858003 h 6858003"/>
              <a:gd name="connsiteX4" fmla="*/ 0 w 4618720"/>
              <a:gd name="connsiteY4" fmla="*/ 0 h 6858003"/>
              <a:gd name="connsiteX0" fmla="*/ 0 w 4618720"/>
              <a:gd name="connsiteY0" fmla="*/ 0 h 6184903"/>
              <a:gd name="connsiteX1" fmla="*/ 4618720 w 4618720"/>
              <a:gd name="connsiteY1" fmla="*/ 0 h 6184903"/>
              <a:gd name="connsiteX2" fmla="*/ 4618720 w 4618720"/>
              <a:gd name="connsiteY2" fmla="*/ 6184903 h 6184903"/>
              <a:gd name="connsiteX3" fmla="*/ 2496416 w 4618720"/>
              <a:gd name="connsiteY3" fmla="*/ 6146803 h 6184903"/>
              <a:gd name="connsiteX4" fmla="*/ 0 w 4618720"/>
              <a:gd name="connsiteY4" fmla="*/ 0 h 6184903"/>
              <a:gd name="connsiteX0" fmla="*/ 0 w 4631420"/>
              <a:gd name="connsiteY0" fmla="*/ 0 h 6146803"/>
              <a:gd name="connsiteX1" fmla="*/ 4618720 w 4631420"/>
              <a:gd name="connsiteY1" fmla="*/ 0 h 6146803"/>
              <a:gd name="connsiteX2" fmla="*/ 4631420 w 4631420"/>
              <a:gd name="connsiteY2" fmla="*/ 6134103 h 6146803"/>
              <a:gd name="connsiteX3" fmla="*/ 2496416 w 4631420"/>
              <a:gd name="connsiteY3" fmla="*/ 6146803 h 6146803"/>
              <a:gd name="connsiteX4" fmla="*/ 0 w 4631420"/>
              <a:gd name="connsiteY4" fmla="*/ 0 h 6146803"/>
              <a:gd name="connsiteX0" fmla="*/ 0 w 4631420"/>
              <a:gd name="connsiteY0" fmla="*/ 0 h 6146803"/>
              <a:gd name="connsiteX1" fmla="*/ 4618720 w 4631420"/>
              <a:gd name="connsiteY1" fmla="*/ 0 h 6146803"/>
              <a:gd name="connsiteX2" fmla="*/ 4631420 w 4631420"/>
              <a:gd name="connsiteY2" fmla="*/ 6127753 h 6146803"/>
              <a:gd name="connsiteX3" fmla="*/ 2496416 w 4631420"/>
              <a:gd name="connsiteY3" fmla="*/ 6146803 h 6146803"/>
              <a:gd name="connsiteX4" fmla="*/ 0 w 4631420"/>
              <a:gd name="connsiteY4" fmla="*/ 0 h 6146803"/>
              <a:gd name="connsiteX0" fmla="*/ 0 w 4625070"/>
              <a:gd name="connsiteY0" fmla="*/ 0 h 6146803"/>
              <a:gd name="connsiteX1" fmla="*/ 4618720 w 4625070"/>
              <a:gd name="connsiteY1" fmla="*/ 0 h 6146803"/>
              <a:gd name="connsiteX2" fmla="*/ 4625070 w 4625070"/>
              <a:gd name="connsiteY2" fmla="*/ 6127753 h 6146803"/>
              <a:gd name="connsiteX3" fmla="*/ 2496416 w 4625070"/>
              <a:gd name="connsiteY3" fmla="*/ 6146803 h 6146803"/>
              <a:gd name="connsiteX4" fmla="*/ 0 w 4625070"/>
              <a:gd name="connsiteY4" fmla="*/ 0 h 614680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070" h="6127753">
                <a:moveTo>
                  <a:pt x="0" y="0"/>
                </a:moveTo>
                <a:lnTo>
                  <a:pt x="4618720" y="0"/>
                </a:lnTo>
                <a:cubicBezTo>
                  <a:pt x="4622953" y="2044701"/>
                  <a:pt x="4620837" y="4083052"/>
                  <a:pt x="4625070" y="6127753"/>
                </a:cubicBezTo>
                <a:lnTo>
                  <a:pt x="2490066" y="612775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Tijdelijke aanduiding voor voettekst 4">
            <a:extLst>
              <a:ext uri="{FF2B5EF4-FFF2-40B4-BE49-F238E27FC236}">
                <a16:creationId xmlns:a16="http://schemas.microsoft.com/office/drawing/2014/main" id="{27E3BE03-4203-E5CF-23AD-17BAD4259B4D}"/>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12" name="Tijdelijke aanduiding voor dianummer 5">
            <a:extLst>
              <a:ext uri="{FF2B5EF4-FFF2-40B4-BE49-F238E27FC236}">
                <a16:creationId xmlns:a16="http://schemas.microsoft.com/office/drawing/2014/main" id="{BE4FEF3D-3D9B-3431-FEB2-41C993F76FBA}"/>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5" name="Picture 4" descr="A blue and orange logo&#10;&#10;Description automatically generated">
            <a:extLst>
              <a:ext uri="{FF2B5EF4-FFF2-40B4-BE49-F238E27FC236}">
                <a16:creationId xmlns:a16="http://schemas.microsoft.com/office/drawing/2014/main" id="{F73E6422-D6B3-CCA7-169D-869B35B777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2761105492"/>
      </p:ext>
    </p:extLst>
  </p:cSld>
  <p:clrMapOvr>
    <a:masterClrMapping/>
  </p:clrMapOvr>
  <p:transition spd="med">
    <p:push dir="r"/>
  </p:transition>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_end">
    <p:spTree>
      <p:nvGrpSpPr>
        <p:cNvPr id="1" name=""/>
        <p:cNvGrpSpPr/>
        <p:nvPr/>
      </p:nvGrpSpPr>
      <p:grpSpPr>
        <a:xfrm>
          <a:off x="0" y="0"/>
          <a:ext cx="0" cy="0"/>
          <a:chOff x="0" y="0"/>
          <a:chExt cx="0" cy="0"/>
        </a:xfrm>
      </p:grpSpPr>
      <p:sp>
        <p:nvSpPr>
          <p:cNvPr id="6" name="!!VLAK_blauw">
            <a:extLst>
              <a:ext uri="{FF2B5EF4-FFF2-40B4-BE49-F238E27FC236}">
                <a16:creationId xmlns:a16="http://schemas.microsoft.com/office/drawing/2014/main" id="{CA5DF0F3-E841-943D-399B-4905B625645D}"/>
              </a:ext>
            </a:extLst>
          </p:cNvPr>
          <p:cNvSpPr/>
          <p:nvPr userDrawn="1"/>
        </p:nvSpPr>
        <p:spPr>
          <a:xfrm>
            <a:off x="7573280" y="-1"/>
            <a:ext cx="4618720" cy="685800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8720" h="6858003">
                <a:moveTo>
                  <a:pt x="0" y="0"/>
                </a:moveTo>
                <a:lnTo>
                  <a:pt x="4618720" y="0"/>
                </a:lnTo>
                <a:lnTo>
                  <a:pt x="4618720" y="6858003"/>
                </a:lnTo>
                <a:lnTo>
                  <a:pt x="2788516" y="685800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4" name="!!AFB_">
            <a:extLst>
              <a:ext uri="{FF2B5EF4-FFF2-40B4-BE49-F238E27FC236}">
                <a16:creationId xmlns:a16="http://schemas.microsoft.com/office/drawing/2014/main" id="{573A4E94-10F2-1E47-943E-CADD7E30207A}"/>
              </a:ext>
            </a:extLst>
          </p:cNvPr>
          <p:cNvSpPr>
            <a:spLocks noGrp="1" noChangeAspect="1"/>
          </p:cNvSpPr>
          <p:nvPr>
            <p:ph type="pic" sz="quarter" idx="16" hasCustomPrompt="1"/>
          </p:nvPr>
        </p:nvSpPr>
        <p:spPr>
          <a:xfrm>
            <a:off x="5886590" y="552450"/>
            <a:ext cx="5760000" cy="5540375"/>
          </a:xfrm>
          <a:solidFill>
            <a:schemeClr val="bg1">
              <a:lumMod val="95000"/>
            </a:schemeClr>
          </a:solidFill>
        </p:spPr>
        <p:txBody>
          <a:bodyPr tIns="1800000">
            <a:normAutofit/>
          </a:bodyPr>
          <a:lstStyle>
            <a:lvl1pPr marL="0" indent="0" algn="ctr">
              <a:buNone/>
              <a:defRPr sz="1800">
                <a:solidFill>
                  <a:schemeClr val="tx2"/>
                </a:solidFill>
              </a:defRPr>
            </a:lvl1pPr>
          </a:lstStyle>
          <a:p>
            <a:r>
              <a:rPr lang="en-GB"/>
              <a:t>Click to add an image</a:t>
            </a:r>
          </a:p>
        </p:txBody>
      </p:sp>
      <p:sp>
        <p:nvSpPr>
          <p:cNvPr id="122" name="!!TXT_">
            <a:extLst>
              <a:ext uri="{FF2B5EF4-FFF2-40B4-BE49-F238E27FC236}">
                <a16:creationId xmlns:a16="http://schemas.microsoft.com/office/drawing/2014/main" id="{0F14185C-FD30-196D-E5FB-185FDCBEDB4A}"/>
              </a:ext>
            </a:extLst>
          </p:cNvPr>
          <p:cNvSpPr>
            <a:spLocks noGrp="1"/>
          </p:cNvSpPr>
          <p:nvPr>
            <p:ph type="body" sz="quarter" idx="17" hasCustomPrompt="1"/>
          </p:nvPr>
        </p:nvSpPr>
        <p:spPr>
          <a:xfrm>
            <a:off x="506383" y="4043716"/>
            <a:ext cx="5040000" cy="900000"/>
          </a:xfrm>
        </p:spPr>
        <p:txBody>
          <a:bodyPr>
            <a:normAutofit/>
          </a:bodyPr>
          <a:lstStyle>
            <a:lvl1pPr marL="0" indent="0">
              <a:buNone/>
              <a:defRPr sz="2400" b="1">
                <a:solidFill>
                  <a:schemeClr val="accent2"/>
                </a:solidFill>
                <a:latin typeface="+mj-lt"/>
              </a:defRPr>
            </a:lvl1pPr>
          </a:lstStyle>
          <a:p>
            <a:pPr lvl="0"/>
            <a:r>
              <a:rPr lang="en-GB"/>
              <a:t>Click to add text</a:t>
            </a:r>
          </a:p>
        </p:txBody>
      </p:sp>
      <p:sp>
        <p:nvSpPr>
          <p:cNvPr id="120" name="!!VLAK_oranje tit">
            <a:extLst>
              <a:ext uri="{FF2B5EF4-FFF2-40B4-BE49-F238E27FC236}">
                <a16:creationId xmlns:a16="http://schemas.microsoft.com/office/drawing/2014/main" id="{915BCBF0-98CB-E866-3619-3A3A2D097BB9}"/>
              </a:ext>
            </a:extLst>
          </p:cNvPr>
          <p:cNvSpPr/>
          <p:nvPr userDrawn="1"/>
        </p:nvSpPr>
        <p:spPr>
          <a:xfrm rot="10800000">
            <a:off x="0" y="1523476"/>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3" name="Tijdelijke aanduiding voor titel 1">
            <a:extLst>
              <a:ext uri="{FF2B5EF4-FFF2-40B4-BE49-F238E27FC236}">
                <a16:creationId xmlns:a16="http://schemas.microsoft.com/office/drawing/2014/main" id="{A8C7F86F-5282-B79F-9906-E4EF73BF6DAC}"/>
              </a:ext>
            </a:extLst>
          </p:cNvPr>
          <p:cNvSpPr>
            <a:spLocks noGrp="1"/>
          </p:cNvSpPr>
          <p:nvPr>
            <p:ph type="title" hasCustomPrompt="1"/>
          </p:nvPr>
        </p:nvSpPr>
        <p:spPr>
          <a:xfrm>
            <a:off x="497337" y="1439464"/>
            <a:ext cx="5036345" cy="2604251"/>
          </a:xfrm>
          <a:prstGeom prst="rect">
            <a:avLst/>
          </a:prstGeom>
        </p:spPr>
        <p:txBody>
          <a:bodyPr vert="horz" lIns="91440" tIns="45720" rIns="91440" bIns="45720" rtlCol="0" anchor="t">
            <a:normAutofit/>
          </a:bodyPr>
          <a:lstStyle>
            <a:lvl1pPr>
              <a:defRPr b="1">
                <a:solidFill>
                  <a:schemeClr val="tx1"/>
                </a:solidFill>
              </a:defRPr>
            </a:lvl1pPr>
          </a:lstStyle>
          <a:p>
            <a:r>
              <a:rPr lang="en-GB"/>
              <a:t>CLICK TO </a:t>
            </a:r>
            <a:br>
              <a:rPr lang="en-GB"/>
            </a:br>
            <a:r>
              <a:rPr lang="en-GB"/>
              <a:t>EDIT STYLE</a:t>
            </a:r>
          </a:p>
        </p:txBody>
      </p:sp>
      <p:pic>
        <p:nvPicPr>
          <p:cNvPr id="4" name="Picture 3" descr="A blue and orange logo&#10;&#10;Description automatically generated">
            <a:extLst>
              <a:ext uri="{FF2B5EF4-FFF2-40B4-BE49-F238E27FC236}">
                <a16:creationId xmlns:a16="http://schemas.microsoft.com/office/drawing/2014/main" id="{2E0C3516-6EB6-E0B9-65C6-557DFDA2B1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418740774"/>
      </p:ext>
    </p:extLst>
  </p:cSld>
  <p:clrMapOvr>
    <a:masterClrMapping/>
  </p:clrMapOvr>
  <p:transition spd="med">
    <p:pull dir="r"/>
  </p:transition>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_foxes">
    <p:spTree>
      <p:nvGrpSpPr>
        <p:cNvPr id="1" name=""/>
        <p:cNvGrpSpPr/>
        <p:nvPr/>
      </p:nvGrpSpPr>
      <p:grpSpPr>
        <a:xfrm>
          <a:off x="0" y="0"/>
          <a:ext cx="0" cy="0"/>
          <a:chOff x="0" y="0"/>
          <a:chExt cx="0" cy="0"/>
        </a:xfrm>
      </p:grpSpPr>
      <p:sp>
        <p:nvSpPr>
          <p:cNvPr id="83" name="!!VLAK_blauw">
            <a:extLst>
              <a:ext uri="{FF2B5EF4-FFF2-40B4-BE49-F238E27FC236}">
                <a16:creationId xmlns:a16="http://schemas.microsoft.com/office/drawing/2014/main" id="{ED1EB010-AFBE-A565-EF7E-12133A892344}"/>
              </a:ext>
            </a:extLst>
          </p:cNvPr>
          <p:cNvSpPr/>
          <p:nvPr userDrawn="1"/>
        </p:nvSpPr>
        <p:spPr>
          <a:xfrm>
            <a:off x="7573280" y="-1"/>
            <a:ext cx="4618720" cy="685800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8720" h="6858003">
                <a:moveTo>
                  <a:pt x="0" y="0"/>
                </a:moveTo>
                <a:lnTo>
                  <a:pt x="4618720" y="0"/>
                </a:lnTo>
                <a:lnTo>
                  <a:pt x="4618720" y="6858003"/>
                </a:lnTo>
                <a:lnTo>
                  <a:pt x="2788516" y="685800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2" name="!!LOGO_lijn">
            <a:extLst>
              <a:ext uri="{FF2B5EF4-FFF2-40B4-BE49-F238E27FC236}">
                <a16:creationId xmlns:a16="http://schemas.microsoft.com/office/drawing/2014/main" id="{EB3009F5-5504-171C-7038-575A9CBCF7A7}"/>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4552" r="10798"/>
          <a:stretch/>
        </p:blipFill>
        <p:spPr>
          <a:xfrm rot="16200000" flipH="1">
            <a:off x="-1087859" y="3706894"/>
            <a:ext cx="3899062" cy="598488"/>
          </a:xfrm>
          <a:prstGeom prst="rect">
            <a:avLst/>
          </a:prstGeom>
        </p:spPr>
      </p:pic>
      <p:sp>
        <p:nvSpPr>
          <p:cNvPr id="3" name="Tijdelijke aanduiding voor titel 1">
            <a:extLst>
              <a:ext uri="{FF2B5EF4-FFF2-40B4-BE49-F238E27FC236}">
                <a16:creationId xmlns:a16="http://schemas.microsoft.com/office/drawing/2014/main" id="{0E122226-5041-64BB-3883-3BD796744264}"/>
              </a:ext>
            </a:extLst>
          </p:cNvPr>
          <p:cNvSpPr>
            <a:spLocks noGrp="1"/>
          </p:cNvSpPr>
          <p:nvPr>
            <p:ph type="title" hasCustomPrompt="1"/>
          </p:nvPr>
        </p:nvSpPr>
        <p:spPr>
          <a:xfrm>
            <a:off x="1606550" y="774700"/>
            <a:ext cx="4320000" cy="3420000"/>
          </a:xfrm>
          <a:prstGeom prst="rect">
            <a:avLst/>
          </a:prstGeom>
        </p:spPr>
        <p:txBody>
          <a:bodyPr vert="horz" lIns="91440" tIns="45720" rIns="91440" bIns="45720" rtlCol="0" anchor="b">
            <a:normAutofit/>
          </a:bodyPr>
          <a:lstStyle>
            <a:lvl1pPr>
              <a:defRPr b="1">
                <a:solidFill>
                  <a:schemeClr val="tx1"/>
                </a:solidFill>
              </a:defRPr>
            </a:lvl1pPr>
          </a:lstStyle>
          <a:p>
            <a:r>
              <a:rPr lang="en-GB"/>
              <a:t>CLICK TO </a:t>
            </a:r>
            <a:br>
              <a:rPr lang="en-GB"/>
            </a:br>
            <a:r>
              <a:rPr lang="en-GB"/>
              <a:t>EDIT STYLE</a:t>
            </a:r>
          </a:p>
        </p:txBody>
      </p:sp>
      <p:sp>
        <p:nvSpPr>
          <p:cNvPr id="5" name="!!TXT_">
            <a:extLst>
              <a:ext uri="{FF2B5EF4-FFF2-40B4-BE49-F238E27FC236}">
                <a16:creationId xmlns:a16="http://schemas.microsoft.com/office/drawing/2014/main" id="{3EDE6425-543A-5C8C-4B33-CF9CEC0EE11C}"/>
              </a:ext>
            </a:extLst>
          </p:cNvPr>
          <p:cNvSpPr>
            <a:spLocks noGrp="1"/>
          </p:cNvSpPr>
          <p:nvPr>
            <p:ph type="body" sz="quarter" idx="12" hasCustomPrompt="1"/>
          </p:nvPr>
        </p:nvSpPr>
        <p:spPr>
          <a:xfrm>
            <a:off x="1608138" y="4559300"/>
            <a:ext cx="4320000" cy="1396369"/>
          </a:xfrm>
        </p:spPr>
        <p:txBody>
          <a:bodyPr>
            <a:normAutofit/>
          </a:bodyPr>
          <a:lstStyle>
            <a:lvl1pPr marL="0" indent="0">
              <a:buNone/>
              <a:defRPr sz="2400">
                <a:solidFill>
                  <a:schemeClr val="tx1"/>
                </a:solidFill>
              </a:defRPr>
            </a:lvl1pPr>
          </a:lstStyle>
          <a:p>
            <a:pPr lvl="0"/>
            <a:r>
              <a:rPr lang="en-GB"/>
              <a:t>Click to edit the text style of the model</a:t>
            </a:r>
          </a:p>
        </p:txBody>
      </p:sp>
      <p:pic>
        <p:nvPicPr>
          <p:cNvPr id="6" name="Picture 5" descr="A blue and orange logo&#10;&#10;Description automatically generated">
            <a:extLst>
              <a:ext uri="{FF2B5EF4-FFF2-40B4-BE49-F238E27FC236}">
                <a16:creationId xmlns:a16="http://schemas.microsoft.com/office/drawing/2014/main" id="{24A2911F-3B43-D5D7-20F1-CA0DAEB1DE3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3298080657"/>
      </p:ext>
    </p:extLst>
  </p:cSld>
  <p:clrMapOvr>
    <a:masterClrMapping/>
  </p:clrMapOvr>
  <p:transition spd="med">
    <p:pull dir="r"/>
  </p:transition>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lide_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749748"/>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ow to use this template?">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FFA273B4-6ABD-151C-1D8A-5AFCF7CF76E7}"/>
              </a:ext>
            </a:extLst>
          </p:cNvPr>
          <p:cNvSpPr/>
          <p:nvPr userDrawn="1"/>
        </p:nvSpPr>
        <p:spPr>
          <a:xfrm>
            <a:off x="571716" y="569811"/>
            <a:ext cx="11048784" cy="57166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831FEC05-E9CF-005F-C0A4-C0B7D6D36DB6}"/>
              </a:ext>
            </a:extLst>
          </p:cNvPr>
          <p:cNvSpPr/>
          <p:nvPr userDrawn="1"/>
        </p:nvSpPr>
        <p:spPr>
          <a:xfrm>
            <a:off x="888887" y="1102045"/>
            <a:ext cx="2572469" cy="280344"/>
          </a:xfrm>
          <a:prstGeom prst="rect">
            <a:avLst/>
          </a:prstGeom>
          <a:noFill/>
          <a:ln w="25400" cap="flat" cmpd="sng" algn="ctr">
            <a:noFill/>
            <a:prstDash val="solid"/>
          </a:ln>
          <a:effectLst/>
        </p:spPr>
        <p:txBody>
          <a:bodyPr lIns="0" tIns="0" rIns="0" bIns="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ITC Avant Garde Gothic LT" pitchFamily="50" charset="0"/>
                <a:ea typeface="+mn-ea"/>
                <a:cs typeface="+mn-cs"/>
              </a:rPr>
              <a:t>Text levels</a:t>
            </a:r>
          </a:p>
        </p:txBody>
      </p:sp>
      <p:sp>
        <p:nvSpPr>
          <p:cNvPr id="11" name="Textfield placeholder">
            <a:extLst>
              <a:ext uri="{FF2B5EF4-FFF2-40B4-BE49-F238E27FC236}">
                <a16:creationId xmlns:a16="http://schemas.microsoft.com/office/drawing/2014/main" id="{C7559C53-B2DA-7169-DA1D-DACC81F5F3BA}"/>
              </a:ext>
            </a:extLst>
          </p:cNvPr>
          <p:cNvSpPr txBox="1">
            <a:spLocks/>
          </p:cNvSpPr>
          <p:nvPr userDrawn="1"/>
        </p:nvSpPr>
        <p:spPr>
          <a:xfrm>
            <a:off x="882286" y="2893243"/>
            <a:ext cx="2868384" cy="261500"/>
          </a:xfrm>
          <a:prstGeom prst="rect">
            <a:avLst/>
          </a:prstGeom>
        </p:spPr>
        <p:txBody>
          <a:bodyPr vert="horz" lIns="0" tIns="0" rIns="0" bIns="0" rtlCol="0" anchor="ctr">
            <a:noAutofit/>
          </a:bodyPr>
          <a:lstStyle>
            <a:lvl1pPr marL="0" indent="0" algn="l" defTabSz="1087016" rtl="0" eaLnBrk="1" latinLnBrk="0" hangingPunct="1">
              <a:lnSpc>
                <a:spcPts val="1800"/>
              </a:lnSpc>
              <a:spcBef>
                <a:spcPts val="400"/>
              </a:spcBef>
              <a:spcAft>
                <a:spcPts val="400"/>
              </a:spcAft>
              <a:buSzPct val="80000"/>
              <a:buFont typeface="Wingdings" pitchFamily="2" charset="2"/>
              <a:buNone/>
              <a:defRPr sz="1600" b="0" kern="1200">
                <a:solidFill>
                  <a:schemeClr val="tx1"/>
                </a:solidFill>
                <a:latin typeface="+mn-lt"/>
                <a:ea typeface="+mn-ea"/>
                <a:cs typeface="+mn-cs"/>
              </a:defRPr>
            </a:lvl1pPr>
            <a:lvl2pPr marL="228600" indent="-228600" algn="l" defTabSz="1087016" rtl="0" eaLnBrk="1" latinLnBrk="0" hangingPunct="1">
              <a:lnSpc>
                <a:spcPts val="1800"/>
              </a:lnSpc>
              <a:spcBef>
                <a:spcPts val="400"/>
              </a:spcBef>
              <a:spcAft>
                <a:spcPts val="400"/>
              </a:spcAft>
              <a:buClr>
                <a:schemeClr val="tx2"/>
              </a:buClr>
              <a:buSzPct val="80000"/>
              <a:buFontTx/>
              <a:buBlip>
                <a:blip r:embed="rId2"/>
              </a:buBlip>
              <a:tabLst/>
              <a:defRPr sz="1600" kern="1200">
                <a:solidFill>
                  <a:schemeClr val="tx1"/>
                </a:solidFill>
                <a:latin typeface="+mn-lt"/>
                <a:ea typeface="+mn-ea"/>
                <a:cs typeface="+mn-cs"/>
              </a:defRPr>
            </a:lvl2pPr>
            <a:lvl3pPr marL="396875" indent="-160338" algn="l" defTabSz="1087016" rtl="0" eaLnBrk="1" latinLnBrk="0" hangingPunct="1">
              <a:lnSpc>
                <a:spcPts val="1600"/>
              </a:lnSpc>
              <a:spcBef>
                <a:spcPts val="200"/>
              </a:spcBef>
              <a:spcAft>
                <a:spcPts val="200"/>
              </a:spcAft>
              <a:buClr>
                <a:schemeClr val="tx2"/>
              </a:buClr>
              <a:buFont typeface="Trebuchet MS" pitchFamily="34" charset="0"/>
              <a:buChar char="−"/>
              <a:defRPr sz="1400" kern="1200">
                <a:solidFill>
                  <a:schemeClr val="tx1"/>
                </a:solidFill>
                <a:latin typeface="+mn-lt"/>
                <a:ea typeface="+mn-ea"/>
                <a:cs typeface="+mn-cs"/>
              </a:defRPr>
            </a:lvl3pPr>
            <a:lvl4pPr marL="0" indent="0" algn="l" defTabSz="1087016" rtl="0" eaLnBrk="1" latinLnBrk="0" hangingPunct="1">
              <a:lnSpc>
                <a:spcPts val="1800"/>
              </a:lnSpc>
              <a:spcBef>
                <a:spcPts val="400"/>
              </a:spcBef>
              <a:spcAft>
                <a:spcPts val="400"/>
              </a:spcAft>
              <a:buFont typeface="Wingdings" pitchFamily="2" charset="2"/>
              <a:buNone/>
              <a:defRPr sz="1600" b="1" kern="1200">
                <a:solidFill>
                  <a:schemeClr val="tx1"/>
                </a:solidFill>
                <a:latin typeface="+mn-lt"/>
                <a:ea typeface="+mn-ea"/>
                <a:cs typeface="+mn-cs"/>
              </a:defRPr>
            </a:lvl4pPr>
            <a:lvl5pPr marL="0" indent="0" algn="l" defTabSz="1087016" rtl="0" eaLnBrk="1" latinLnBrk="0" hangingPunct="1">
              <a:lnSpc>
                <a:spcPts val="3800"/>
              </a:lnSpc>
              <a:spcBef>
                <a:spcPts val="1200"/>
              </a:spcBef>
              <a:spcAft>
                <a:spcPts val="400"/>
              </a:spcAft>
              <a:buFont typeface="Wingdings" pitchFamily="2" charset="2"/>
              <a:buNone/>
              <a:defRPr sz="1600" b="1" kern="1200" baseline="0">
                <a:solidFill>
                  <a:schemeClr val="tx2"/>
                </a:solidFill>
                <a:latin typeface="+mn-lt"/>
                <a:ea typeface="+mn-ea"/>
                <a:cs typeface="+mn-cs"/>
              </a:defRPr>
            </a:lvl5pPr>
            <a:lvl6pPr marL="0" indent="0" algn="l" defTabSz="1087016" rtl="0" eaLnBrk="1" latinLnBrk="0" hangingPunct="1">
              <a:lnSpc>
                <a:spcPct val="250000"/>
              </a:lnSpc>
              <a:spcBef>
                <a:spcPts val="0"/>
              </a:spcBef>
              <a:spcAft>
                <a:spcPts val="0"/>
              </a:spcAft>
              <a:buFont typeface="Arial" pitchFamily="34" charset="0"/>
              <a:buNone/>
              <a:defRPr sz="2000" kern="1200" cap="all" baseline="0">
                <a:solidFill>
                  <a:schemeClr val="tx1">
                    <a:lumMod val="75000"/>
                    <a:lumOff val="25000"/>
                  </a:schemeClr>
                </a:solidFill>
                <a:latin typeface="+mn-lt"/>
                <a:ea typeface="+mn-ea"/>
                <a:cs typeface="+mn-cs"/>
              </a:defRPr>
            </a:lvl6pPr>
            <a:lvl7pPr marL="3532800"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308"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815"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chemeClr val="tx1"/>
              </a:buClr>
              <a:buSzPct val="100000"/>
              <a:buFont typeface="Arial" panose="020B0604020202020204" pitchFamily="34" charset="0"/>
              <a:buChar char="•"/>
              <a:tabLst/>
              <a:defRPr/>
            </a:pPr>
            <a:r>
              <a:rPr lang="en-GB" sz="1600" kern="1200" noProof="0">
                <a:solidFill>
                  <a:schemeClr val="tx1"/>
                </a:solidFill>
                <a:latin typeface="+mn-lt"/>
                <a:ea typeface="+mn-ea"/>
                <a:cs typeface="+mn-cs"/>
              </a:rPr>
              <a:t>Default text (16pt)</a:t>
            </a:r>
          </a:p>
        </p:txBody>
      </p:sp>
      <p:sp>
        <p:nvSpPr>
          <p:cNvPr id="12" name="Textfield placeholder">
            <a:extLst>
              <a:ext uri="{FF2B5EF4-FFF2-40B4-BE49-F238E27FC236}">
                <a16:creationId xmlns:a16="http://schemas.microsoft.com/office/drawing/2014/main" id="{787E9D5D-38AC-9B47-B1A5-FCA066794DE7}"/>
              </a:ext>
            </a:extLst>
          </p:cNvPr>
          <p:cNvSpPr txBox="1">
            <a:spLocks/>
          </p:cNvSpPr>
          <p:nvPr userDrawn="1"/>
        </p:nvSpPr>
        <p:spPr>
          <a:xfrm>
            <a:off x="868436" y="3237371"/>
            <a:ext cx="3385297" cy="259683"/>
          </a:xfrm>
          <a:prstGeom prst="rect">
            <a:avLst/>
          </a:prstGeom>
        </p:spPr>
        <p:txBody>
          <a:bodyPr vert="horz" lIns="0" tIns="0" rIns="0" bIns="0" rtlCol="0" anchor="ctr">
            <a:noAutofit/>
          </a:bodyPr>
          <a:lstStyle>
            <a:lvl1pPr marL="0" indent="0" algn="l" defTabSz="1087016" rtl="0" eaLnBrk="1" latinLnBrk="0" hangingPunct="1">
              <a:lnSpc>
                <a:spcPts val="1800"/>
              </a:lnSpc>
              <a:spcBef>
                <a:spcPts val="400"/>
              </a:spcBef>
              <a:spcAft>
                <a:spcPts val="400"/>
              </a:spcAft>
              <a:buSzPct val="80000"/>
              <a:buFont typeface="Wingdings" pitchFamily="2" charset="2"/>
              <a:buNone/>
              <a:defRPr sz="1600" b="0" kern="1200">
                <a:solidFill>
                  <a:schemeClr val="tx1"/>
                </a:solidFill>
                <a:latin typeface="+mn-lt"/>
                <a:ea typeface="+mn-ea"/>
                <a:cs typeface="+mn-cs"/>
              </a:defRPr>
            </a:lvl1pPr>
            <a:lvl2pPr marL="228600" indent="-228600" algn="l" defTabSz="1087016" rtl="0" eaLnBrk="1" latinLnBrk="0" hangingPunct="1">
              <a:lnSpc>
                <a:spcPts val="1800"/>
              </a:lnSpc>
              <a:spcBef>
                <a:spcPts val="400"/>
              </a:spcBef>
              <a:spcAft>
                <a:spcPts val="400"/>
              </a:spcAft>
              <a:buClr>
                <a:schemeClr val="tx2"/>
              </a:buClr>
              <a:buSzPct val="80000"/>
              <a:buFontTx/>
              <a:buBlip>
                <a:blip r:embed="rId2"/>
              </a:buBlip>
              <a:tabLst/>
              <a:defRPr sz="1600" kern="1200">
                <a:solidFill>
                  <a:schemeClr val="tx1"/>
                </a:solidFill>
                <a:latin typeface="+mn-lt"/>
                <a:ea typeface="+mn-ea"/>
                <a:cs typeface="+mn-cs"/>
              </a:defRPr>
            </a:lvl2pPr>
            <a:lvl3pPr marL="396875" indent="-160338" algn="l" defTabSz="1087016" rtl="0" eaLnBrk="1" latinLnBrk="0" hangingPunct="1">
              <a:lnSpc>
                <a:spcPts val="1600"/>
              </a:lnSpc>
              <a:spcBef>
                <a:spcPts val="200"/>
              </a:spcBef>
              <a:spcAft>
                <a:spcPts val="200"/>
              </a:spcAft>
              <a:buClr>
                <a:schemeClr val="tx2"/>
              </a:buClr>
              <a:buFont typeface="Trebuchet MS" pitchFamily="34" charset="0"/>
              <a:buChar char="−"/>
              <a:defRPr sz="1400" kern="1200">
                <a:solidFill>
                  <a:schemeClr val="tx1"/>
                </a:solidFill>
                <a:latin typeface="+mn-lt"/>
                <a:ea typeface="+mn-ea"/>
                <a:cs typeface="+mn-cs"/>
              </a:defRPr>
            </a:lvl3pPr>
            <a:lvl4pPr marL="0" indent="0" algn="l" defTabSz="1087016" rtl="0" eaLnBrk="1" latinLnBrk="0" hangingPunct="1">
              <a:lnSpc>
                <a:spcPts val="1800"/>
              </a:lnSpc>
              <a:spcBef>
                <a:spcPts val="400"/>
              </a:spcBef>
              <a:spcAft>
                <a:spcPts val="400"/>
              </a:spcAft>
              <a:buFont typeface="Wingdings" pitchFamily="2" charset="2"/>
              <a:buNone/>
              <a:defRPr sz="1600" b="1" kern="1200">
                <a:solidFill>
                  <a:schemeClr val="tx1"/>
                </a:solidFill>
                <a:latin typeface="+mn-lt"/>
                <a:ea typeface="+mn-ea"/>
                <a:cs typeface="+mn-cs"/>
              </a:defRPr>
            </a:lvl4pPr>
            <a:lvl5pPr marL="0" indent="0" algn="l" defTabSz="1087016" rtl="0" eaLnBrk="1" latinLnBrk="0" hangingPunct="1">
              <a:lnSpc>
                <a:spcPts val="3800"/>
              </a:lnSpc>
              <a:spcBef>
                <a:spcPts val="1200"/>
              </a:spcBef>
              <a:spcAft>
                <a:spcPts val="400"/>
              </a:spcAft>
              <a:buFont typeface="Wingdings" pitchFamily="2" charset="2"/>
              <a:buNone/>
              <a:defRPr sz="1600" b="1" kern="1200" baseline="0">
                <a:solidFill>
                  <a:schemeClr val="tx2"/>
                </a:solidFill>
                <a:latin typeface="+mn-lt"/>
                <a:ea typeface="+mn-ea"/>
                <a:cs typeface="+mn-cs"/>
              </a:defRPr>
            </a:lvl5pPr>
            <a:lvl6pPr marL="0" indent="0" algn="l" defTabSz="1087016" rtl="0" eaLnBrk="1" latinLnBrk="0" hangingPunct="1">
              <a:lnSpc>
                <a:spcPct val="250000"/>
              </a:lnSpc>
              <a:spcBef>
                <a:spcPts val="0"/>
              </a:spcBef>
              <a:spcAft>
                <a:spcPts val="0"/>
              </a:spcAft>
              <a:buFont typeface="Arial" pitchFamily="34" charset="0"/>
              <a:buNone/>
              <a:defRPr sz="2000" kern="1200" cap="all" baseline="0">
                <a:solidFill>
                  <a:schemeClr val="tx1">
                    <a:lumMod val="75000"/>
                    <a:lumOff val="25000"/>
                  </a:schemeClr>
                </a:solidFill>
                <a:latin typeface="+mn-lt"/>
                <a:ea typeface="+mn-ea"/>
                <a:cs typeface="+mn-cs"/>
              </a:defRPr>
            </a:lvl6pPr>
            <a:lvl7pPr marL="3532800"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308"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815"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685800" marR="0" lvl="1" indent="-228600" algn="l" defTabSz="914400" rtl="0" eaLnBrk="1" fontAlgn="auto" latinLnBrk="0" hangingPunct="1">
              <a:lnSpc>
                <a:spcPct val="90000"/>
              </a:lnSpc>
              <a:spcBef>
                <a:spcPts val="500"/>
              </a:spcBef>
              <a:spcAft>
                <a:spcPts val="600"/>
              </a:spcAft>
              <a:buClr>
                <a:schemeClr val="tx1"/>
              </a:buClr>
              <a:buSzPct val="100000"/>
              <a:buFont typeface="Arial" panose="020B0604020202020204" pitchFamily="34" charset="0"/>
              <a:buChar char="•"/>
              <a:tabLst>
                <a:tab pos="4394090" algn="l"/>
              </a:tabLst>
              <a:defRPr/>
            </a:pPr>
            <a:r>
              <a:rPr lang="en-GB" sz="1400" kern="1200" noProof="0">
                <a:solidFill>
                  <a:schemeClr val="tx1"/>
                </a:solidFill>
                <a:latin typeface="+mn-lt"/>
                <a:ea typeface="+mn-ea"/>
                <a:cs typeface="+mn-cs"/>
              </a:rPr>
              <a:t>Second level (14pt)</a:t>
            </a:r>
          </a:p>
        </p:txBody>
      </p:sp>
      <p:cxnSp>
        <p:nvCxnSpPr>
          <p:cNvPr id="13" name="Rechte verbindingslijn 12">
            <a:extLst>
              <a:ext uri="{FF2B5EF4-FFF2-40B4-BE49-F238E27FC236}">
                <a16:creationId xmlns:a16="http://schemas.microsoft.com/office/drawing/2014/main" id="{33F9BD56-554E-54F4-0216-9C8385938B71}"/>
              </a:ext>
            </a:extLst>
          </p:cNvPr>
          <p:cNvCxnSpPr>
            <a:cxnSpLocks/>
          </p:cNvCxnSpPr>
          <p:nvPr userDrawn="1"/>
        </p:nvCxnSpPr>
        <p:spPr>
          <a:xfrm>
            <a:off x="898928" y="2725742"/>
            <a:ext cx="4092172" cy="0"/>
          </a:xfrm>
          <a:prstGeom prst="line">
            <a:avLst/>
          </a:prstGeom>
          <a:noFill/>
          <a:ln w="9525" cap="flat" cmpd="sng" algn="ctr">
            <a:solidFill>
              <a:schemeClr val="accent2"/>
            </a:solidFill>
            <a:prstDash val="solid"/>
          </a:ln>
          <a:effectLst/>
        </p:spPr>
      </p:cxnSp>
      <p:sp>
        <p:nvSpPr>
          <p:cNvPr id="14" name="Textfield placeholder">
            <a:extLst>
              <a:ext uri="{FF2B5EF4-FFF2-40B4-BE49-F238E27FC236}">
                <a16:creationId xmlns:a16="http://schemas.microsoft.com/office/drawing/2014/main" id="{D8DA97E1-54DC-0703-D49C-18DD63DFBF03}"/>
              </a:ext>
            </a:extLst>
          </p:cNvPr>
          <p:cNvSpPr txBox="1">
            <a:spLocks/>
          </p:cNvSpPr>
          <p:nvPr userDrawn="1"/>
        </p:nvSpPr>
        <p:spPr>
          <a:xfrm>
            <a:off x="2411845" y="1711726"/>
            <a:ext cx="1841887" cy="427698"/>
          </a:xfrm>
          <a:prstGeom prst="rect">
            <a:avLst/>
          </a:prstGeom>
        </p:spPr>
        <p:txBody>
          <a:bodyPr vert="horz" lIns="0" tIns="0" rIns="0" bIns="0" rtlCol="0" anchor="ctr">
            <a:noAutofit/>
          </a:bodyPr>
          <a:lstStyle>
            <a:lvl1pPr marL="0" indent="0" algn="l" defTabSz="1087016" rtl="0" eaLnBrk="1" latinLnBrk="0" hangingPunct="1">
              <a:lnSpc>
                <a:spcPts val="1800"/>
              </a:lnSpc>
              <a:spcBef>
                <a:spcPts val="400"/>
              </a:spcBef>
              <a:spcAft>
                <a:spcPts val="400"/>
              </a:spcAft>
              <a:buSzPct val="80000"/>
              <a:buFont typeface="Wingdings" pitchFamily="2" charset="2"/>
              <a:buNone/>
              <a:defRPr sz="1600" b="0" kern="1200">
                <a:solidFill>
                  <a:schemeClr val="tx1"/>
                </a:solidFill>
                <a:latin typeface="+mn-lt"/>
                <a:ea typeface="+mn-ea"/>
                <a:cs typeface="+mn-cs"/>
              </a:defRPr>
            </a:lvl1pPr>
            <a:lvl2pPr marL="228600" indent="-228600" algn="l" defTabSz="1087016" rtl="0" eaLnBrk="1" latinLnBrk="0" hangingPunct="1">
              <a:lnSpc>
                <a:spcPts val="1800"/>
              </a:lnSpc>
              <a:spcBef>
                <a:spcPts val="400"/>
              </a:spcBef>
              <a:spcAft>
                <a:spcPts val="400"/>
              </a:spcAft>
              <a:buClr>
                <a:schemeClr val="tx2"/>
              </a:buClr>
              <a:buSzPct val="80000"/>
              <a:buFontTx/>
              <a:buBlip>
                <a:blip r:embed="rId2"/>
              </a:buBlip>
              <a:tabLst/>
              <a:defRPr sz="1600" kern="1200">
                <a:solidFill>
                  <a:schemeClr val="tx1"/>
                </a:solidFill>
                <a:latin typeface="+mn-lt"/>
                <a:ea typeface="+mn-ea"/>
                <a:cs typeface="+mn-cs"/>
              </a:defRPr>
            </a:lvl2pPr>
            <a:lvl3pPr marL="396875" indent="-160338" algn="l" defTabSz="1087016" rtl="0" eaLnBrk="1" latinLnBrk="0" hangingPunct="1">
              <a:lnSpc>
                <a:spcPts val="1600"/>
              </a:lnSpc>
              <a:spcBef>
                <a:spcPts val="200"/>
              </a:spcBef>
              <a:spcAft>
                <a:spcPts val="200"/>
              </a:spcAft>
              <a:buClr>
                <a:schemeClr val="tx2"/>
              </a:buClr>
              <a:buFont typeface="Trebuchet MS" pitchFamily="34" charset="0"/>
              <a:buChar char="−"/>
              <a:defRPr sz="1400" kern="1200">
                <a:solidFill>
                  <a:schemeClr val="tx1"/>
                </a:solidFill>
                <a:latin typeface="+mn-lt"/>
                <a:ea typeface="+mn-ea"/>
                <a:cs typeface="+mn-cs"/>
              </a:defRPr>
            </a:lvl3pPr>
            <a:lvl4pPr marL="0" indent="0" algn="l" defTabSz="1087016" rtl="0" eaLnBrk="1" latinLnBrk="0" hangingPunct="1">
              <a:lnSpc>
                <a:spcPts val="1800"/>
              </a:lnSpc>
              <a:spcBef>
                <a:spcPts val="400"/>
              </a:spcBef>
              <a:spcAft>
                <a:spcPts val="400"/>
              </a:spcAft>
              <a:buFont typeface="Wingdings" pitchFamily="2" charset="2"/>
              <a:buNone/>
              <a:defRPr sz="1600" b="1" kern="1200">
                <a:solidFill>
                  <a:schemeClr val="tx1"/>
                </a:solidFill>
                <a:latin typeface="+mn-lt"/>
                <a:ea typeface="+mn-ea"/>
                <a:cs typeface="+mn-cs"/>
              </a:defRPr>
            </a:lvl4pPr>
            <a:lvl5pPr marL="0" indent="0" algn="l" defTabSz="1087016" rtl="0" eaLnBrk="1" latinLnBrk="0" hangingPunct="1">
              <a:lnSpc>
                <a:spcPts val="3800"/>
              </a:lnSpc>
              <a:spcBef>
                <a:spcPts val="1200"/>
              </a:spcBef>
              <a:spcAft>
                <a:spcPts val="400"/>
              </a:spcAft>
              <a:buFont typeface="Wingdings" pitchFamily="2" charset="2"/>
              <a:buNone/>
              <a:defRPr sz="1600" b="1" kern="1200" baseline="0">
                <a:solidFill>
                  <a:schemeClr val="tx2"/>
                </a:solidFill>
                <a:latin typeface="+mn-lt"/>
                <a:ea typeface="+mn-ea"/>
                <a:cs typeface="+mn-cs"/>
              </a:defRPr>
            </a:lvl5pPr>
            <a:lvl6pPr marL="0" indent="0" algn="l" defTabSz="1087016" rtl="0" eaLnBrk="1" latinLnBrk="0" hangingPunct="1">
              <a:lnSpc>
                <a:spcPct val="250000"/>
              </a:lnSpc>
              <a:spcBef>
                <a:spcPts val="0"/>
              </a:spcBef>
              <a:spcAft>
                <a:spcPts val="0"/>
              </a:spcAft>
              <a:buFont typeface="Arial" pitchFamily="34" charset="0"/>
              <a:buNone/>
              <a:defRPr sz="2000" kern="1200" cap="all" baseline="0">
                <a:solidFill>
                  <a:schemeClr val="tx1">
                    <a:lumMod val="75000"/>
                    <a:lumOff val="25000"/>
                  </a:schemeClr>
                </a:solidFill>
                <a:latin typeface="+mn-lt"/>
                <a:ea typeface="+mn-ea"/>
                <a:cs typeface="+mn-cs"/>
              </a:defRPr>
            </a:lvl6pPr>
            <a:lvl7pPr marL="3532800"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308"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815"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lang="en-GB" sz="1400" b="0" kern="1200" noProof="0">
                <a:solidFill>
                  <a:schemeClr val="tx1"/>
                </a:solidFill>
                <a:latin typeface="+mn-lt"/>
                <a:ea typeface="+mn-ea"/>
                <a:cs typeface="+mn-cs"/>
              </a:rPr>
              <a:t>Go up one level</a:t>
            </a:r>
          </a:p>
        </p:txBody>
      </p:sp>
      <p:sp>
        <p:nvSpPr>
          <p:cNvPr id="15" name="Textfield placeholder">
            <a:extLst>
              <a:ext uri="{FF2B5EF4-FFF2-40B4-BE49-F238E27FC236}">
                <a16:creationId xmlns:a16="http://schemas.microsoft.com/office/drawing/2014/main" id="{8491439B-F099-63D4-DD7D-462CD8C79886}"/>
              </a:ext>
            </a:extLst>
          </p:cNvPr>
          <p:cNvSpPr txBox="1">
            <a:spLocks/>
          </p:cNvSpPr>
          <p:nvPr userDrawn="1"/>
        </p:nvSpPr>
        <p:spPr>
          <a:xfrm>
            <a:off x="2411845" y="2150340"/>
            <a:ext cx="1598711" cy="427699"/>
          </a:xfrm>
          <a:prstGeom prst="rect">
            <a:avLst/>
          </a:prstGeom>
        </p:spPr>
        <p:txBody>
          <a:bodyPr vert="horz" lIns="0" tIns="0" rIns="0" bIns="0" rtlCol="0" anchor="ctr">
            <a:noAutofit/>
          </a:bodyPr>
          <a:lstStyle>
            <a:lvl1pPr marL="0" indent="0" algn="l" defTabSz="1087016" rtl="0" eaLnBrk="1" latinLnBrk="0" hangingPunct="1">
              <a:lnSpc>
                <a:spcPts val="1800"/>
              </a:lnSpc>
              <a:spcBef>
                <a:spcPts val="400"/>
              </a:spcBef>
              <a:spcAft>
                <a:spcPts val="400"/>
              </a:spcAft>
              <a:buSzPct val="80000"/>
              <a:buFont typeface="Wingdings" pitchFamily="2" charset="2"/>
              <a:buNone/>
              <a:defRPr sz="1600" b="0" kern="1200">
                <a:solidFill>
                  <a:schemeClr val="tx1"/>
                </a:solidFill>
                <a:latin typeface="+mn-lt"/>
                <a:ea typeface="+mn-ea"/>
                <a:cs typeface="+mn-cs"/>
              </a:defRPr>
            </a:lvl1pPr>
            <a:lvl2pPr marL="228600" indent="-228600" algn="l" defTabSz="1087016" rtl="0" eaLnBrk="1" latinLnBrk="0" hangingPunct="1">
              <a:lnSpc>
                <a:spcPts val="1800"/>
              </a:lnSpc>
              <a:spcBef>
                <a:spcPts val="400"/>
              </a:spcBef>
              <a:spcAft>
                <a:spcPts val="400"/>
              </a:spcAft>
              <a:buClr>
                <a:schemeClr val="tx2"/>
              </a:buClr>
              <a:buSzPct val="80000"/>
              <a:buFontTx/>
              <a:buBlip>
                <a:blip r:embed="rId2"/>
              </a:buBlip>
              <a:tabLst/>
              <a:defRPr sz="1600" kern="1200">
                <a:solidFill>
                  <a:schemeClr val="tx1"/>
                </a:solidFill>
                <a:latin typeface="+mn-lt"/>
                <a:ea typeface="+mn-ea"/>
                <a:cs typeface="+mn-cs"/>
              </a:defRPr>
            </a:lvl2pPr>
            <a:lvl3pPr marL="396875" indent="-160338" algn="l" defTabSz="1087016" rtl="0" eaLnBrk="1" latinLnBrk="0" hangingPunct="1">
              <a:lnSpc>
                <a:spcPts val="1600"/>
              </a:lnSpc>
              <a:spcBef>
                <a:spcPts val="200"/>
              </a:spcBef>
              <a:spcAft>
                <a:spcPts val="200"/>
              </a:spcAft>
              <a:buClr>
                <a:schemeClr val="tx2"/>
              </a:buClr>
              <a:buFont typeface="Trebuchet MS" pitchFamily="34" charset="0"/>
              <a:buChar char="−"/>
              <a:defRPr sz="1400" kern="1200">
                <a:solidFill>
                  <a:schemeClr val="tx1"/>
                </a:solidFill>
                <a:latin typeface="+mn-lt"/>
                <a:ea typeface="+mn-ea"/>
                <a:cs typeface="+mn-cs"/>
              </a:defRPr>
            </a:lvl3pPr>
            <a:lvl4pPr marL="0" indent="0" algn="l" defTabSz="1087016" rtl="0" eaLnBrk="1" latinLnBrk="0" hangingPunct="1">
              <a:lnSpc>
                <a:spcPts val="1800"/>
              </a:lnSpc>
              <a:spcBef>
                <a:spcPts val="400"/>
              </a:spcBef>
              <a:spcAft>
                <a:spcPts val="400"/>
              </a:spcAft>
              <a:buFont typeface="Wingdings" pitchFamily="2" charset="2"/>
              <a:buNone/>
              <a:defRPr sz="1600" b="1" kern="1200">
                <a:solidFill>
                  <a:schemeClr val="tx1"/>
                </a:solidFill>
                <a:latin typeface="+mn-lt"/>
                <a:ea typeface="+mn-ea"/>
                <a:cs typeface="+mn-cs"/>
              </a:defRPr>
            </a:lvl4pPr>
            <a:lvl5pPr marL="0" indent="0" algn="l" defTabSz="1087016" rtl="0" eaLnBrk="1" latinLnBrk="0" hangingPunct="1">
              <a:lnSpc>
                <a:spcPts val="3800"/>
              </a:lnSpc>
              <a:spcBef>
                <a:spcPts val="1200"/>
              </a:spcBef>
              <a:spcAft>
                <a:spcPts val="400"/>
              </a:spcAft>
              <a:buFont typeface="Wingdings" pitchFamily="2" charset="2"/>
              <a:buNone/>
              <a:defRPr sz="1600" b="1" kern="1200" baseline="0">
                <a:solidFill>
                  <a:schemeClr val="tx2"/>
                </a:solidFill>
                <a:latin typeface="+mn-lt"/>
                <a:ea typeface="+mn-ea"/>
                <a:cs typeface="+mn-cs"/>
              </a:defRPr>
            </a:lvl5pPr>
            <a:lvl6pPr marL="0" indent="0" algn="l" defTabSz="1087016" rtl="0" eaLnBrk="1" latinLnBrk="0" hangingPunct="1">
              <a:lnSpc>
                <a:spcPct val="250000"/>
              </a:lnSpc>
              <a:spcBef>
                <a:spcPts val="0"/>
              </a:spcBef>
              <a:spcAft>
                <a:spcPts val="0"/>
              </a:spcAft>
              <a:buFont typeface="Arial" pitchFamily="34" charset="0"/>
              <a:buNone/>
              <a:defRPr sz="2000" kern="1200" cap="all" baseline="0">
                <a:solidFill>
                  <a:schemeClr val="tx1">
                    <a:lumMod val="75000"/>
                    <a:lumOff val="25000"/>
                  </a:schemeClr>
                </a:solidFill>
                <a:latin typeface="+mn-lt"/>
                <a:ea typeface="+mn-ea"/>
                <a:cs typeface="+mn-cs"/>
              </a:defRPr>
            </a:lvl6pPr>
            <a:lvl7pPr marL="3532800"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308"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815"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lang="en-GB" sz="1400" b="0" kern="1200" noProof="0">
                <a:solidFill>
                  <a:schemeClr val="tx1"/>
                </a:solidFill>
                <a:latin typeface="+mn-lt"/>
                <a:ea typeface="+mn-ea"/>
                <a:cs typeface="+mn-cs"/>
              </a:rPr>
              <a:t>Go down one level</a:t>
            </a:r>
          </a:p>
        </p:txBody>
      </p:sp>
      <p:sp>
        <p:nvSpPr>
          <p:cNvPr id="16" name="Textfield placeholder">
            <a:extLst>
              <a:ext uri="{FF2B5EF4-FFF2-40B4-BE49-F238E27FC236}">
                <a16:creationId xmlns:a16="http://schemas.microsoft.com/office/drawing/2014/main" id="{521408AD-544F-EFA6-6C94-277E43D9EFA1}"/>
              </a:ext>
            </a:extLst>
          </p:cNvPr>
          <p:cNvSpPr txBox="1">
            <a:spLocks/>
          </p:cNvSpPr>
          <p:nvPr userDrawn="1"/>
        </p:nvSpPr>
        <p:spPr>
          <a:xfrm>
            <a:off x="896723" y="3577978"/>
            <a:ext cx="3192494" cy="259683"/>
          </a:xfrm>
          <a:prstGeom prst="rect">
            <a:avLst/>
          </a:prstGeom>
        </p:spPr>
        <p:txBody>
          <a:bodyPr vert="horz" lIns="0" tIns="0" rIns="0" bIns="0" rtlCol="0" anchor="ctr">
            <a:noAutofit/>
          </a:bodyPr>
          <a:lstStyle>
            <a:lvl1pPr marL="0" indent="0" algn="l" defTabSz="1087016" rtl="0" eaLnBrk="1" latinLnBrk="0" hangingPunct="1">
              <a:lnSpc>
                <a:spcPts val="1800"/>
              </a:lnSpc>
              <a:spcBef>
                <a:spcPts val="400"/>
              </a:spcBef>
              <a:spcAft>
                <a:spcPts val="400"/>
              </a:spcAft>
              <a:buSzPct val="80000"/>
              <a:buFont typeface="Wingdings" pitchFamily="2" charset="2"/>
              <a:buNone/>
              <a:defRPr sz="1600" b="0" kern="1200">
                <a:solidFill>
                  <a:schemeClr val="tx1"/>
                </a:solidFill>
                <a:latin typeface="+mn-lt"/>
                <a:ea typeface="+mn-ea"/>
                <a:cs typeface="+mn-cs"/>
              </a:defRPr>
            </a:lvl1pPr>
            <a:lvl2pPr marL="228600" indent="-228600" algn="l" defTabSz="1087016" rtl="0" eaLnBrk="1" latinLnBrk="0" hangingPunct="1">
              <a:lnSpc>
                <a:spcPts val="1800"/>
              </a:lnSpc>
              <a:spcBef>
                <a:spcPts val="400"/>
              </a:spcBef>
              <a:spcAft>
                <a:spcPts val="400"/>
              </a:spcAft>
              <a:buClr>
                <a:schemeClr val="tx2"/>
              </a:buClr>
              <a:buSzPct val="80000"/>
              <a:buFontTx/>
              <a:buBlip>
                <a:blip r:embed="rId2"/>
              </a:buBlip>
              <a:tabLst/>
              <a:defRPr sz="1600" kern="1200">
                <a:solidFill>
                  <a:schemeClr val="tx1"/>
                </a:solidFill>
                <a:latin typeface="+mn-lt"/>
                <a:ea typeface="+mn-ea"/>
                <a:cs typeface="+mn-cs"/>
              </a:defRPr>
            </a:lvl2pPr>
            <a:lvl3pPr marL="396875" indent="-160338" algn="l" defTabSz="1087016" rtl="0" eaLnBrk="1" latinLnBrk="0" hangingPunct="1">
              <a:lnSpc>
                <a:spcPts val="1600"/>
              </a:lnSpc>
              <a:spcBef>
                <a:spcPts val="200"/>
              </a:spcBef>
              <a:spcAft>
                <a:spcPts val="200"/>
              </a:spcAft>
              <a:buClr>
                <a:schemeClr val="tx2"/>
              </a:buClr>
              <a:buFont typeface="Trebuchet MS" pitchFamily="34" charset="0"/>
              <a:buChar char="−"/>
              <a:defRPr sz="1400" kern="1200">
                <a:solidFill>
                  <a:schemeClr val="tx1"/>
                </a:solidFill>
                <a:latin typeface="+mn-lt"/>
                <a:ea typeface="+mn-ea"/>
                <a:cs typeface="+mn-cs"/>
              </a:defRPr>
            </a:lvl3pPr>
            <a:lvl4pPr marL="0" indent="0" algn="l" defTabSz="1087016" rtl="0" eaLnBrk="1" latinLnBrk="0" hangingPunct="1">
              <a:lnSpc>
                <a:spcPts val="1800"/>
              </a:lnSpc>
              <a:spcBef>
                <a:spcPts val="400"/>
              </a:spcBef>
              <a:spcAft>
                <a:spcPts val="400"/>
              </a:spcAft>
              <a:buFont typeface="Wingdings" pitchFamily="2" charset="2"/>
              <a:buNone/>
              <a:defRPr sz="1600" b="1" kern="1200">
                <a:solidFill>
                  <a:schemeClr val="tx1"/>
                </a:solidFill>
                <a:latin typeface="+mn-lt"/>
                <a:ea typeface="+mn-ea"/>
                <a:cs typeface="+mn-cs"/>
              </a:defRPr>
            </a:lvl4pPr>
            <a:lvl5pPr marL="0" indent="0" algn="l" defTabSz="1087016" rtl="0" eaLnBrk="1" latinLnBrk="0" hangingPunct="1">
              <a:lnSpc>
                <a:spcPts val="3800"/>
              </a:lnSpc>
              <a:spcBef>
                <a:spcPts val="1200"/>
              </a:spcBef>
              <a:spcAft>
                <a:spcPts val="400"/>
              </a:spcAft>
              <a:buFont typeface="Wingdings" pitchFamily="2" charset="2"/>
              <a:buNone/>
              <a:defRPr sz="1600" b="1" kern="1200" baseline="0">
                <a:solidFill>
                  <a:schemeClr val="tx2"/>
                </a:solidFill>
                <a:latin typeface="+mn-lt"/>
                <a:ea typeface="+mn-ea"/>
                <a:cs typeface="+mn-cs"/>
              </a:defRPr>
            </a:lvl5pPr>
            <a:lvl6pPr marL="0" indent="0" algn="l" defTabSz="1087016" rtl="0" eaLnBrk="1" latinLnBrk="0" hangingPunct="1">
              <a:lnSpc>
                <a:spcPct val="250000"/>
              </a:lnSpc>
              <a:spcBef>
                <a:spcPts val="0"/>
              </a:spcBef>
              <a:spcAft>
                <a:spcPts val="0"/>
              </a:spcAft>
              <a:buFont typeface="Arial" pitchFamily="34" charset="0"/>
              <a:buNone/>
              <a:defRPr sz="2000" kern="1200" cap="all" baseline="0">
                <a:solidFill>
                  <a:schemeClr val="tx1">
                    <a:lumMod val="75000"/>
                    <a:lumOff val="25000"/>
                  </a:schemeClr>
                </a:solidFill>
                <a:latin typeface="+mn-lt"/>
                <a:ea typeface="+mn-ea"/>
                <a:cs typeface="+mn-cs"/>
              </a:defRPr>
            </a:lvl6pPr>
            <a:lvl7pPr marL="3532800"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308"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815" indent="-271753" algn="l" defTabSz="108701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1143000" marR="0" lvl="2" indent="-228600" algn="l" defTabSz="914400" rtl="0" eaLnBrk="1" fontAlgn="auto" latinLnBrk="0" hangingPunct="1">
              <a:lnSpc>
                <a:spcPct val="90000"/>
              </a:lnSpc>
              <a:spcBef>
                <a:spcPts val="500"/>
              </a:spcBef>
              <a:spcAft>
                <a:spcPts val="400"/>
              </a:spcAft>
              <a:buClr>
                <a:schemeClr val="tx1"/>
              </a:buClr>
              <a:buSzPct val="100000"/>
              <a:buFont typeface="Arial" panose="020B0604020202020204" pitchFamily="34" charset="0"/>
              <a:buChar char="•"/>
              <a:tabLst>
                <a:tab pos="266693" algn="l"/>
              </a:tabLst>
              <a:defRPr/>
            </a:pPr>
            <a:r>
              <a:rPr lang="en-GB" sz="1200" kern="1200" noProof="0">
                <a:solidFill>
                  <a:schemeClr val="tx1"/>
                </a:solidFill>
                <a:latin typeface="+mn-lt"/>
                <a:ea typeface="+mn-ea"/>
                <a:cs typeface="+mn-cs"/>
              </a:rPr>
              <a:t>Third level (12pt)</a:t>
            </a:r>
          </a:p>
        </p:txBody>
      </p:sp>
      <p:cxnSp>
        <p:nvCxnSpPr>
          <p:cNvPr id="17" name="Rechte verbindingslijn 16">
            <a:extLst>
              <a:ext uri="{FF2B5EF4-FFF2-40B4-BE49-F238E27FC236}">
                <a16:creationId xmlns:a16="http://schemas.microsoft.com/office/drawing/2014/main" id="{0EABB9DE-EF29-0A78-024B-2BE5AB9D2CFC}"/>
              </a:ext>
            </a:extLst>
          </p:cNvPr>
          <p:cNvCxnSpPr>
            <a:cxnSpLocks/>
          </p:cNvCxnSpPr>
          <p:nvPr userDrawn="1"/>
        </p:nvCxnSpPr>
        <p:spPr>
          <a:xfrm>
            <a:off x="896722" y="1467743"/>
            <a:ext cx="4094378" cy="0"/>
          </a:xfrm>
          <a:prstGeom prst="line">
            <a:avLst/>
          </a:prstGeom>
          <a:noFill/>
          <a:ln w="9525" cap="flat" cmpd="sng" algn="ctr">
            <a:solidFill>
              <a:schemeClr val="accent2"/>
            </a:solidFill>
            <a:prstDash val="solid"/>
          </a:ln>
          <a:effectLst/>
        </p:spPr>
      </p:cxnSp>
      <p:grpSp>
        <p:nvGrpSpPr>
          <p:cNvPr id="18" name="Groep 17">
            <a:extLst>
              <a:ext uri="{FF2B5EF4-FFF2-40B4-BE49-F238E27FC236}">
                <a16:creationId xmlns:a16="http://schemas.microsoft.com/office/drawing/2014/main" id="{C4B4AC77-51D5-9063-AE6A-6291C48D5504}"/>
              </a:ext>
            </a:extLst>
          </p:cNvPr>
          <p:cNvGrpSpPr/>
          <p:nvPr userDrawn="1"/>
        </p:nvGrpSpPr>
        <p:grpSpPr>
          <a:xfrm>
            <a:off x="892112" y="1657289"/>
            <a:ext cx="1226328" cy="892814"/>
            <a:chOff x="892112" y="1257934"/>
            <a:chExt cx="1226328" cy="892814"/>
          </a:xfrm>
        </p:grpSpPr>
        <p:sp>
          <p:nvSpPr>
            <p:cNvPr id="19" name="Rechthoek 18">
              <a:extLst>
                <a:ext uri="{FF2B5EF4-FFF2-40B4-BE49-F238E27FC236}">
                  <a16:creationId xmlns:a16="http://schemas.microsoft.com/office/drawing/2014/main" id="{12759B0A-4669-22FF-B96D-648FA0C3D2FD}"/>
                </a:ext>
              </a:extLst>
            </p:cNvPr>
            <p:cNvSpPr/>
            <p:nvPr/>
          </p:nvSpPr>
          <p:spPr>
            <a:xfrm>
              <a:off x="892112" y="1649720"/>
              <a:ext cx="524003" cy="501028"/>
            </a:xfrm>
            <a:prstGeom prst="rect">
              <a:avLst/>
            </a:prstGeom>
            <a:solidFill>
              <a:sysClr val="window" lastClr="FFFFFF"/>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ea typeface="+mn-ea"/>
                <a:cs typeface="+mn-cs"/>
              </a:endParaRPr>
            </a:p>
          </p:txBody>
        </p:sp>
        <p:pic>
          <p:nvPicPr>
            <p:cNvPr id="20" name="Picture 2">
              <a:extLst>
                <a:ext uri="{FF2B5EF4-FFF2-40B4-BE49-F238E27FC236}">
                  <a16:creationId xmlns:a16="http://schemas.microsoft.com/office/drawing/2014/main" id="{BE3D365D-89C0-E3A1-A0D0-BE0C5476DA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2546" y="1669228"/>
              <a:ext cx="222649" cy="20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a:extLst>
                <a:ext uri="{FF2B5EF4-FFF2-40B4-BE49-F238E27FC236}">
                  <a16:creationId xmlns:a16="http://schemas.microsoft.com/office/drawing/2014/main" id="{39C92E41-F15A-7B60-F746-ACC8A82997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3926" y="1669228"/>
              <a:ext cx="203698" cy="209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hthoek 21">
              <a:extLst>
                <a:ext uri="{FF2B5EF4-FFF2-40B4-BE49-F238E27FC236}">
                  <a16:creationId xmlns:a16="http://schemas.microsoft.com/office/drawing/2014/main" id="{BBE2DEF5-5399-D18E-96C5-6F32C19A84DF}"/>
                </a:ext>
              </a:extLst>
            </p:cNvPr>
            <p:cNvSpPr/>
            <p:nvPr/>
          </p:nvSpPr>
          <p:spPr>
            <a:xfrm>
              <a:off x="968755" y="1965443"/>
              <a:ext cx="130689" cy="11429"/>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23" name="Rechthoek 22">
              <a:extLst>
                <a:ext uri="{FF2B5EF4-FFF2-40B4-BE49-F238E27FC236}">
                  <a16:creationId xmlns:a16="http://schemas.microsoft.com/office/drawing/2014/main" id="{4ACA3F58-CF79-CA45-E2AF-214053C7F371}"/>
                </a:ext>
              </a:extLst>
            </p:cNvPr>
            <p:cNvSpPr/>
            <p:nvPr/>
          </p:nvSpPr>
          <p:spPr>
            <a:xfrm>
              <a:off x="968755" y="1988368"/>
              <a:ext cx="130689" cy="11429"/>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24" name="Rechthoek 23">
              <a:extLst>
                <a:ext uri="{FF2B5EF4-FFF2-40B4-BE49-F238E27FC236}">
                  <a16:creationId xmlns:a16="http://schemas.microsoft.com/office/drawing/2014/main" id="{F47D55E8-D096-8274-4B43-6ACCE2894863}"/>
                </a:ext>
              </a:extLst>
            </p:cNvPr>
            <p:cNvSpPr/>
            <p:nvPr/>
          </p:nvSpPr>
          <p:spPr>
            <a:xfrm>
              <a:off x="968755" y="2034219"/>
              <a:ext cx="130689" cy="11429"/>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25" name="Rechthoek 24">
              <a:extLst>
                <a:ext uri="{FF2B5EF4-FFF2-40B4-BE49-F238E27FC236}">
                  <a16:creationId xmlns:a16="http://schemas.microsoft.com/office/drawing/2014/main" id="{7A85F009-A206-B0C9-1E38-416D16261CC9}"/>
                </a:ext>
              </a:extLst>
            </p:cNvPr>
            <p:cNvSpPr/>
            <p:nvPr/>
          </p:nvSpPr>
          <p:spPr>
            <a:xfrm>
              <a:off x="968755" y="2057146"/>
              <a:ext cx="130689" cy="11429"/>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26" name="Rechthoek 25">
              <a:extLst>
                <a:ext uri="{FF2B5EF4-FFF2-40B4-BE49-F238E27FC236}">
                  <a16:creationId xmlns:a16="http://schemas.microsoft.com/office/drawing/2014/main" id="{49FAA155-7E1A-6317-362B-A7803767E27E}"/>
                </a:ext>
              </a:extLst>
            </p:cNvPr>
            <p:cNvSpPr/>
            <p:nvPr/>
          </p:nvSpPr>
          <p:spPr>
            <a:xfrm>
              <a:off x="968755" y="2011294"/>
              <a:ext cx="130689" cy="11429"/>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grpSp>
          <p:nvGrpSpPr>
            <p:cNvPr id="27" name="Groep 26">
              <a:extLst>
                <a:ext uri="{FF2B5EF4-FFF2-40B4-BE49-F238E27FC236}">
                  <a16:creationId xmlns:a16="http://schemas.microsoft.com/office/drawing/2014/main" id="{1F6310C4-3915-1CAB-D288-02A51A461A20}"/>
                </a:ext>
              </a:extLst>
            </p:cNvPr>
            <p:cNvGrpSpPr/>
            <p:nvPr/>
          </p:nvGrpSpPr>
          <p:grpSpPr>
            <a:xfrm>
              <a:off x="1191951" y="1965443"/>
              <a:ext cx="60967" cy="103132"/>
              <a:chOff x="-2796392" y="1123442"/>
              <a:chExt cx="120832" cy="104889"/>
            </a:xfrm>
          </p:grpSpPr>
          <p:sp>
            <p:nvSpPr>
              <p:cNvPr id="63" name="Rechthoek 62">
                <a:extLst>
                  <a:ext uri="{FF2B5EF4-FFF2-40B4-BE49-F238E27FC236}">
                    <a16:creationId xmlns:a16="http://schemas.microsoft.com/office/drawing/2014/main" id="{BC8A20E7-93C4-80F7-2296-4DA482AE2015}"/>
                  </a:ext>
                </a:extLst>
              </p:cNvPr>
              <p:cNvSpPr/>
              <p:nvPr/>
            </p:nvSpPr>
            <p:spPr>
              <a:xfrm>
                <a:off x="-2796392" y="1123442"/>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4" name="Rechthoek 63">
                <a:extLst>
                  <a:ext uri="{FF2B5EF4-FFF2-40B4-BE49-F238E27FC236}">
                    <a16:creationId xmlns:a16="http://schemas.microsoft.com/office/drawing/2014/main" id="{00E692DF-9046-B841-EFD1-31E7E2E5FB70}"/>
                  </a:ext>
                </a:extLst>
              </p:cNvPr>
              <p:cNvSpPr/>
              <p:nvPr/>
            </p:nvSpPr>
            <p:spPr>
              <a:xfrm>
                <a:off x="-2796392" y="1146758"/>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5" name="Rechthoek 64">
                <a:extLst>
                  <a:ext uri="{FF2B5EF4-FFF2-40B4-BE49-F238E27FC236}">
                    <a16:creationId xmlns:a16="http://schemas.microsoft.com/office/drawing/2014/main" id="{F9D94D30-FB0C-E693-263F-D3C07A166A1F}"/>
                  </a:ext>
                </a:extLst>
              </p:cNvPr>
              <p:cNvSpPr/>
              <p:nvPr/>
            </p:nvSpPr>
            <p:spPr>
              <a:xfrm>
                <a:off x="-2796392" y="1193390"/>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6" name="Rechthoek 65">
                <a:extLst>
                  <a:ext uri="{FF2B5EF4-FFF2-40B4-BE49-F238E27FC236}">
                    <a16:creationId xmlns:a16="http://schemas.microsoft.com/office/drawing/2014/main" id="{13095DB0-09C2-5274-0946-2E526553414D}"/>
                  </a:ext>
                </a:extLst>
              </p:cNvPr>
              <p:cNvSpPr/>
              <p:nvPr/>
            </p:nvSpPr>
            <p:spPr>
              <a:xfrm>
                <a:off x="-2796392" y="1216707"/>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7" name="Rechthoek 66">
                <a:extLst>
                  <a:ext uri="{FF2B5EF4-FFF2-40B4-BE49-F238E27FC236}">
                    <a16:creationId xmlns:a16="http://schemas.microsoft.com/office/drawing/2014/main" id="{B9223DAF-D609-71D7-2828-1A060CE69F65}"/>
                  </a:ext>
                </a:extLst>
              </p:cNvPr>
              <p:cNvSpPr/>
              <p:nvPr/>
            </p:nvSpPr>
            <p:spPr>
              <a:xfrm>
                <a:off x="-2796392" y="1170074"/>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grpSp>
        <p:grpSp>
          <p:nvGrpSpPr>
            <p:cNvPr id="28" name="Groep 27">
              <a:extLst>
                <a:ext uri="{FF2B5EF4-FFF2-40B4-BE49-F238E27FC236}">
                  <a16:creationId xmlns:a16="http://schemas.microsoft.com/office/drawing/2014/main" id="{1475A3DC-F2CF-7556-6C7E-ACEE0B28F892}"/>
                </a:ext>
              </a:extLst>
            </p:cNvPr>
            <p:cNvGrpSpPr/>
            <p:nvPr/>
          </p:nvGrpSpPr>
          <p:grpSpPr>
            <a:xfrm>
              <a:off x="1262672" y="1965443"/>
              <a:ext cx="60967" cy="103132"/>
              <a:chOff x="-2796392" y="1123442"/>
              <a:chExt cx="120832" cy="104889"/>
            </a:xfrm>
          </p:grpSpPr>
          <p:sp>
            <p:nvSpPr>
              <p:cNvPr id="58" name="Rechthoek 57">
                <a:extLst>
                  <a:ext uri="{FF2B5EF4-FFF2-40B4-BE49-F238E27FC236}">
                    <a16:creationId xmlns:a16="http://schemas.microsoft.com/office/drawing/2014/main" id="{1BEB2429-0C13-85C9-31EE-F128F14000A4}"/>
                  </a:ext>
                </a:extLst>
              </p:cNvPr>
              <p:cNvSpPr/>
              <p:nvPr/>
            </p:nvSpPr>
            <p:spPr>
              <a:xfrm>
                <a:off x="-2796392" y="1123442"/>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9" name="Rechthoek 58">
                <a:extLst>
                  <a:ext uri="{FF2B5EF4-FFF2-40B4-BE49-F238E27FC236}">
                    <a16:creationId xmlns:a16="http://schemas.microsoft.com/office/drawing/2014/main" id="{A339B6CB-1509-4C51-F3C8-848964284013}"/>
                  </a:ext>
                </a:extLst>
              </p:cNvPr>
              <p:cNvSpPr/>
              <p:nvPr/>
            </p:nvSpPr>
            <p:spPr>
              <a:xfrm>
                <a:off x="-2796392" y="1146758"/>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0" name="Rechthoek 59">
                <a:extLst>
                  <a:ext uri="{FF2B5EF4-FFF2-40B4-BE49-F238E27FC236}">
                    <a16:creationId xmlns:a16="http://schemas.microsoft.com/office/drawing/2014/main" id="{5F40576C-6DDD-CE7D-3F58-F5246C4B7ACE}"/>
                  </a:ext>
                </a:extLst>
              </p:cNvPr>
              <p:cNvSpPr/>
              <p:nvPr/>
            </p:nvSpPr>
            <p:spPr>
              <a:xfrm>
                <a:off x="-2796392" y="1193390"/>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1" name="Rechthoek 60">
                <a:extLst>
                  <a:ext uri="{FF2B5EF4-FFF2-40B4-BE49-F238E27FC236}">
                    <a16:creationId xmlns:a16="http://schemas.microsoft.com/office/drawing/2014/main" id="{A9D9C483-4F3D-AAC9-8F73-63EC7B1AC327}"/>
                  </a:ext>
                </a:extLst>
              </p:cNvPr>
              <p:cNvSpPr/>
              <p:nvPr/>
            </p:nvSpPr>
            <p:spPr>
              <a:xfrm>
                <a:off x="-2796392" y="1216707"/>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62" name="Rechthoek 61">
                <a:extLst>
                  <a:ext uri="{FF2B5EF4-FFF2-40B4-BE49-F238E27FC236}">
                    <a16:creationId xmlns:a16="http://schemas.microsoft.com/office/drawing/2014/main" id="{0AF2C247-1A1D-3C0C-95E5-0858FED1A266}"/>
                  </a:ext>
                </a:extLst>
              </p:cNvPr>
              <p:cNvSpPr/>
              <p:nvPr/>
            </p:nvSpPr>
            <p:spPr>
              <a:xfrm>
                <a:off x="-2796392" y="1170074"/>
                <a:ext cx="120832" cy="1162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grpSp>
        <p:sp>
          <p:nvSpPr>
            <p:cNvPr id="29" name="Afgeronde rechthoek 69">
              <a:extLst>
                <a:ext uri="{FF2B5EF4-FFF2-40B4-BE49-F238E27FC236}">
                  <a16:creationId xmlns:a16="http://schemas.microsoft.com/office/drawing/2014/main" id="{0CB50BDF-B380-01EF-DBC9-E5C090B83284}"/>
                </a:ext>
              </a:extLst>
            </p:cNvPr>
            <p:cNvSpPr/>
            <p:nvPr/>
          </p:nvSpPr>
          <p:spPr>
            <a:xfrm>
              <a:off x="1804968" y="1784899"/>
              <a:ext cx="313472" cy="324076"/>
            </a:xfrm>
            <a:prstGeom prst="roundRect">
              <a:avLst>
                <a:gd name="adj" fmla="val 10944"/>
              </a:avLst>
            </a:prstGeom>
            <a:solidFill>
              <a:srgbClr val="FFFFFF"/>
            </a:solidFill>
            <a:ln w="12700" cap="flat" cmpd="sng" algn="ctr">
              <a:solidFill>
                <a:schemeClr val="accent1"/>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0" name="Rechthoek 29">
              <a:extLst>
                <a:ext uri="{FF2B5EF4-FFF2-40B4-BE49-F238E27FC236}">
                  <a16:creationId xmlns:a16="http://schemas.microsoft.com/office/drawing/2014/main" id="{634A347E-4466-DF11-ECDF-8A08479EDA7B}"/>
                </a:ext>
              </a:extLst>
            </p:cNvPr>
            <p:cNvSpPr/>
            <p:nvPr userDrawn="1"/>
          </p:nvSpPr>
          <p:spPr>
            <a:xfrm>
              <a:off x="1884352" y="1866061"/>
              <a:ext cx="49894"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1" name="Rechthoek 30">
              <a:extLst>
                <a:ext uri="{FF2B5EF4-FFF2-40B4-BE49-F238E27FC236}">
                  <a16:creationId xmlns:a16="http://schemas.microsoft.com/office/drawing/2014/main" id="{33803AF4-CB50-1E1A-647D-A8C8EDC7391B}"/>
                </a:ext>
              </a:extLst>
            </p:cNvPr>
            <p:cNvSpPr/>
            <p:nvPr userDrawn="1"/>
          </p:nvSpPr>
          <p:spPr>
            <a:xfrm>
              <a:off x="1884352" y="1978241"/>
              <a:ext cx="49894"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2" name="Rechthoek 31">
              <a:extLst>
                <a:ext uri="{FF2B5EF4-FFF2-40B4-BE49-F238E27FC236}">
                  <a16:creationId xmlns:a16="http://schemas.microsoft.com/office/drawing/2014/main" id="{3CD08971-38F7-C1EC-F9C8-8CCA743FD130}"/>
                </a:ext>
              </a:extLst>
            </p:cNvPr>
            <p:cNvSpPr/>
            <p:nvPr userDrawn="1"/>
          </p:nvSpPr>
          <p:spPr>
            <a:xfrm>
              <a:off x="1884352" y="2009000"/>
              <a:ext cx="49894"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3" name="Rechthoek 32">
              <a:extLst>
                <a:ext uri="{FF2B5EF4-FFF2-40B4-BE49-F238E27FC236}">
                  <a16:creationId xmlns:a16="http://schemas.microsoft.com/office/drawing/2014/main" id="{026C549B-671E-E203-CF5F-C942CAF0D97E}"/>
                </a:ext>
              </a:extLst>
            </p:cNvPr>
            <p:cNvSpPr/>
            <p:nvPr userDrawn="1"/>
          </p:nvSpPr>
          <p:spPr>
            <a:xfrm>
              <a:off x="1954579" y="1866061"/>
              <a:ext cx="11078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4" name="Rechthoek 33">
              <a:extLst>
                <a:ext uri="{FF2B5EF4-FFF2-40B4-BE49-F238E27FC236}">
                  <a16:creationId xmlns:a16="http://schemas.microsoft.com/office/drawing/2014/main" id="{5EA1B022-58BD-A919-996E-3554D80F190A}"/>
                </a:ext>
              </a:extLst>
            </p:cNvPr>
            <p:cNvSpPr/>
            <p:nvPr userDrawn="1"/>
          </p:nvSpPr>
          <p:spPr>
            <a:xfrm>
              <a:off x="1954579" y="1978241"/>
              <a:ext cx="11078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5" name="Rechthoek 34">
              <a:extLst>
                <a:ext uri="{FF2B5EF4-FFF2-40B4-BE49-F238E27FC236}">
                  <a16:creationId xmlns:a16="http://schemas.microsoft.com/office/drawing/2014/main" id="{44A73CBC-85AA-5C9F-0BD4-FB973A643D6B}"/>
                </a:ext>
              </a:extLst>
            </p:cNvPr>
            <p:cNvSpPr/>
            <p:nvPr userDrawn="1"/>
          </p:nvSpPr>
          <p:spPr>
            <a:xfrm>
              <a:off x="1954579" y="2009000"/>
              <a:ext cx="19386"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6" name="Rechthoek 35">
              <a:extLst>
                <a:ext uri="{FF2B5EF4-FFF2-40B4-BE49-F238E27FC236}">
                  <a16:creationId xmlns:a16="http://schemas.microsoft.com/office/drawing/2014/main" id="{65CAF99C-AD66-A875-F8ED-A460EECA94EB}"/>
                </a:ext>
              </a:extLst>
            </p:cNvPr>
            <p:cNvSpPr/>
            <p:nvPr userDrawn="1"/>
          </p:nvSpPr>
          <p:spPr>
            <a:xfrm>
              <a:off x="1954579" y="1902682"/>
              <a:ext cx="11078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7" name="Rechthoek 36">
              <a:extLst>
                <a:ext uri="{FF2B5EF4-FFF2-40B4-BE49-F238E27FC236}">
                  <a16:creationId xmlns:a16="http://schemas.microsoft.com/office/drawing/2014/main" id="{E4A2AE5B-BE9D-491F-705E-6D73A1534FCE}"/>
                </a:ext>
              </a:extLst>
            </p:cNvPr>
            <p:cNvSpPr/>
            <p:nvPr userDrawn="1"/>
          </p:nvSpPr>
          <p:spPr>
            <a:xfrm>
              <a:off x="1954579" y="1941361"/>
              <a:ext cx="66123" cy="2284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8" name="Rechthoek 37">
              <a:extLst>
                <a:ext uri="{FF2B5EF4-FFF2-40B4-BE49-F238E27FC236}">
                  <a16:creationId xmlns:a16="http://schemas.microsoft.com/office/drawing/2014/main" id="{26F759AD-67FF-2892-AE91-0BBCEF16F277}"/>
                </a:ext>
              </a:extLst>
            </p:cNvPr>
            <p:cNvSpPr/>
            <p:nvPr userDrawn="1"/>
          </p:nvSpPr>
          <p:spPr>
            <a:xfrm>
              <a:off x="1954579" y="1840108"/>
              <a:ext cx="969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39" name="Rechthoek 38">
              <a:extLst>
                <a:ext uri="{FF2B5EF4-FFF2-40B4-BE49-F238E27FC236}">
                  <a16:creationId xmlns:a16="http://schemas.microsoft.com/office/drawing/2014/main" id="{6F466DF8-0E08-699D-8025-4DF3D46BE178}"/>
                </a:ext>
              </a:extLst>
            </p:cNvPr>
            <p:cNvSpPr/>
            <p:nvPr userDrawn="1"/>
          </p:nvSpPr>
          <p:spPr>
            <a:xfrm>
              <a:off x="1954579" y="2036603"/>
              <a:ext cx="969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40" name="Vrije vorm 81">
              <a:extLst>
                <a:ext uri="{FF2B5EF4-FFF2-40B4-BE49-F238E27FC236}">
                  <a16:creationId xmlns:a16="http://schemas.microsoft.com/office/drawing/2014/main" id="{1F5DEAF5-CBD0-B373-7EDB-E842FF2B812B}"/>
                </a:ext>
              </a:extLst>
            </p:cNvPr>
            <p:cNvSpPr/>
            <p:nvPr userDrawn="1"/>
          </p:nvSpPr>
          <p:spPr>
            <a:xfrm>
              <a:off x="1858046" y="1896954"/>
              <a:ext cx="83088" cy="66075"/>
            </a:xfrm>
            <a:custGeom>
              <a:avLst/>
              <a:gdLst>
                <a:gd name="connsiteX0" fmla="*/ 635000 w 762000"/>
                <a:gd name="connsiteY0" fmla="*/ 0 h 575734"/>
                <a:gd name="connsiteX1" fmla="*/ 482600 w 762000"/>
                <a:gd name="connsiteY1" fmla="*/ 203200 h 575734"/>
                <a:gd name="connsiteX2" fmla="*/ 762000 w 762000"/>
                <a:gd name="connsiteY2" fmla="*/ 203200 h 575734"/>
                <a:gd name="connsiteX3" fmla="*/ 762000 w 762000"/>
                <a:gd name="connsiteY3" fmla="*/ 364067 h 575734"/>
                <a:gd name="connsiteX4" fmla="*/ 482600 w 762000"/>
                <a:gd name="connsiteY4" fmla="*/ 364067 h 575734"/>
                <a:gd name="connsiteX5" fmla="*/ 635000 w 762000"/>
                <a:gd name="connsiteY5" fmla="*/ 575734 h 575734"/>
                <a:gd name="connsiteX6" fmla="*/ 524933 w 762000"/>
                <a:gd name="connsiteY6" fmla="*/ 575734 h 575734"/>
                <a:gd name="connsiteX7" fmla="*/ 0 w 762000"/>
                <a:gd name="connsiteY7" fmla="*/ 313267 h 575734"/>
                <a:gd name="connsiteX8" fmla="*/ 533400 w 762000"/>
                <a:gd name="connsiteY8" fmla="*/ 0 h 575734"/>
                <a:gd name="connsiteX9" fmla="*/ 635000 w 762000"/>
                <a:gd name="connsiteY9" fmla="*/ 0 h 57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575734">
                  <a:moveTo>
                    <a:pt x="635000" y="0"/>
                  </a:moveTo>
                  <a:lnTo>
                    <a:pt x="482600" y="203200"/>
                  </a:lnTo>
                  <a:lnTo>
                    <a:pt x="762000" y="203200"/>
                  </a:lnTo>
                  <a:lnTo>
                    <a:pt x="762000" y="364067"/>
                  </a:lnTo>
                  <a:lnTo>
                    <a:pt x="482600" y="364067"/>
                  </a:lnTo>
                  <a:lnTo>
                    <a:pt x="635000" y="575734"/>
                  </a:lnTo>
                  <a:lnTo>
                    <a:pt x="524933" y="575734"/>
                  </a:lnTo>
                  <a:lnTo>
                    <a:pt x="0" y="313267"/>
                  </a:lnTo>
                  <a:lnTo>
                    <a:pt x="533400" y="0"/>
                  </a:lnTo>
                  <a:lnTo>
                    <a:pt x="635000" y="0"/>
                  </a:lnTo>
                  <a:close/>
                </a:path>
              </a:pathLst>
            </a:custGeom>
            <a:solidFill>
              <a:srgbClr val="003C75"/>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cxnSp>
          <p:nvCxnSpPr>
            <p:cNvPr id="41" name="Rechte verbindingslijn 40">
              <a:extLst>
                <a:ext uri="{FF2B5EF4-FFF2-40B4-BE49-F238E27FC236}">
                  <a16:creationId xmlns:a16="http://schemas.microsoft.com/office/drawing/2014/main" id="{FE93303B-11E1-FB37-F0D7-811BF9AD1B9C}"/>
                </a:ext>
              </a:extLst>
            </p:cNvPr>
            <p:cNvCxnSpPr>
              <a:cxnSpLocks/>
              <a:stCxn id="21" idx="2"/>
              <a:endCxn id="29" idx="1"/>
            </p:cNvCxnSpPr>
            <p:nvPr/>
          </p:nvCxnSpPr>
          <p:spPr>
            <a:xfrm>
              <a:off x="1025775" y="1879170"/>
              <a:ext cx="779193" cy="67767"/>
            </a:xfrm>
            <a:prstGeom prst="line">
              <a:avLst/>
            </a:prstGeom>
            <a:noFill/>
            <a:ln w="9525" cap="flat" cmpd="sng" algn="ctr">
              <a:solidFill>
                <a:schemeClr val="accent1"/>
              </a:solidFill>
              <a:prstDash val="solid"/>
              <a:headEnd type="oval"/>
            </a:ln>
            <a:effectLst/>
          </p:spPr>
        </p:cxnSp>
        <p:cxnSp>
          <p:nvCxnSpPr>
            <p:cNvPr id="42" name="Rechte verbindingslijn 41">
              <a:extLst>
                <a:ext uri="{FF2B5EF4-FFF2-40B4-BE49-F238E27FC236}">
                  <a16:creationId xmlns:a16="http://schemas.microsoft.com/office/drawing/2014/main" id="{70E7B7E6-A330-D980-FADD-8CCCF6F1AFE1}"/>
                </a:ext>
              </a:extLst>
            </p:cNvPr>
            <p:cNvCxnSpPr>
              <a:cxnSpLocks/>
              <a:stCxn id="20" idx="3"/>
            </p:cNvCxnSpPr>
            <p:nvPr/>
          </p:nvCxnSpPr>
          <p:spPr>
            <a:xfrm flipV="1">
              <a:off x="1355195" y="1497679"/>
              <a:ext cx="449773" cy="274265"/>
            </a:xfrm>
            <a:prstGeom prst="line">
              <a:avLst/>
            </a:prstGeom>
            <a:noFill/>
            <a:ln w="9525" cap="flat" cmpd="sng" algn="ctr">
              <a:solidFill>
                <a:schemeClr val="accent1"/>
              </a:solidFill>
              <a:prstDash val="solid"/>
              <a:headEnd type="oval"/>
            </a:ln>
            <a:effectLst/>
          </p:spPr>
        </p:cxnSp>
        <p:sp>
          <p:nvSpPr>
            <p:cNvPr id="43" name="Afgeronde rechthoek 67">
              <a:extLst>
                <a:ext uri="{FF2B5EF4-FFF2-40B4-BE49-F238E27FC236}">
                  <a16:creationId xmlns:a16="http://schemas.microsoft.com/office/drawing/2014/main" id="{7558AB63-0FB8-205C-6089-CC906231F9E4}"/>
                </a:ext>
              </a:extLst>
            </p:cNvPr>
            <p:cNvSpPr/>
            <p:nvPr/>
          </p:nvSpPr>
          <p:spPr>
            <a:xfrm>
              <a:off x="898178" y="1257934"/>
              <a:ext cx="513775" cy="333502"/>
            </a:xfrm>
            <a:prstGeom prst="roundRect">
              <a:avLst>
                <a:gd name="adj" fmla="val 7565"/>
              </a:avLst>
            </a:prstGeom>
            <a:gradFill>
              <a:gsLst>
                <a:gs pos="0">
                  <a:srgbClr val="FFEC8F"/>
                </a:gs>
                <a:gs pos="100000">
                  <a:srgbClr val="FFFFFF"/>
                </a:gs>
              </a:gsLst>
              <a:lin ang="5400000" scaled="0"/>
            </a:gra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ea typeface="+mn-ea"/>
                <a:cs typeface="+mn-cs"/>
              </a:endParaRPr>
            </a:p>
          </p:txBody>
        </p:sp>
        <p:sp>
          <p:nvSpPr>
            <p:cNvPr id="44" name="Vrije vorm 68">
              <a:extLst>
                <a:ext uri="{FF2B5EF4-FFF2-40B4-BE49-F238E27FC236}">
                  <a16:creationId xmlns:a16="http://schemas.microsoft.com/office/drawing/2014/main" id="{04D4C60B-0951-6BF0-0672-7ACE4AE1037C}"/>
                </a:ext>
              </a:extLst>
            </p:cNvPr>
            <p:cNvSpPr/>
            <p:nvPr/>
          </p:nvSpPr>
          <p:spPr>
            <a:xfrm>
              <a:off x="892113" y="1299371"/>
              <a:ext cx="519840" cy="297000"/>
            </a:xfrm>
            <a:custGeom>
              <a:avLst/>
              <a:gdLst>
                <a:gd name="connsiteX0" fmla="*/ 55524 w 528695"/>
                <a:gd name="connsiteY0" fmla="*/ 0 h 302059"/>
                <a:gd name="connsiteX1" fmla="*/ 455496 w 528695"/>
                <a:gd name="connsiteY1" fmla="*/ 0 h 302059"/>
                <a:gd name="connsiteX2" fmla="*/ 475205 w 528695"/>
                <a:gd name="connsiteY2" fmla="*/ 19709 h 302059"/>
                <a:gd name="connsiteX3" fmla="*/ 475205 w 528695"/>
                <a:gd name="connsiteY3" fmla="*/ 230056 h 302059"/>
                <a:gd name="connsiteX4" fmla="*/ 516694 w 528695"/>
                <a:gd name="connsiteY4" fmla="*/ 230056 h 302059"/>
                <a:gd name="connsiteX5" fmla="*/ 528695 w 528695"/>
                <a:gd name="connsiteY5" fmla="*/ 242057 h 302059"/>
                <a:gd name="connsiteX6" fmla="*/ 528695 w 528695"/>
                <a:gd name="connsiteY6" fmla="*/ 290058 h 302059"/>
                <a:gd name="connsiteX7" fmla="*/ 516694 w 528695"/>
                <a:gd name="connsiteY7" fmla="*/ 302059 h 302059"/>
                <a:gd name="connsiteX8" fmla="*/ 12001 w 528695"/>
                <a:gd name="connsiteY8" fmla="*/ 302059 h 302059"/>
                <a:gd name="connsiteX9" fmla="*/ 0 w 528695"/>
                <a:gd name="connsiteY9" fmla="*/ 290058 h 302059"/>
                <a:gd name="connsiteX10" fmla="*/ 0 w 528695"/>
                <a:gd name="connsiteY10" fmla="*/ 242057 h 302059"/>
                <a:gd name="connsiteX11" fmla="*/ 12001 w 528695"/>
                <a:gd name="connsiteY11" fmla="*/ 230056 h 302059"/>
                <a:gd name="connsiteX12" fmla="*/ 35815 w 528695"/>
                <a:gd name="connsiteY12" fmla="*/ 230056 h 302059"/>
                <a:gd name="connsiteX13" fmla="*/ 35815 w 528695"/>
                <a:gd name="connsiteY13" fmla="*/ 19709 h 302059"/>
                <a:gd name="connsiteX14" fmla="*/ 55524 w 528695"/>
                <a:gd name="connsiteY14" fmla="*/ 0 h 302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8695" h="302059">
                  <a:moveTo>
                    <a:pt x="55524" y="0"/>
                  </a:moveTo>
                  <a:lnTo>
                    <a:pt x="455496" y="0"/>
                  </a:lnTo>
                  <a:cubicBezTo>
                    <a:pt x="466381" y="0"/>
                    <a:pt x="475205" y="8824"/>
                    <a:pt x="475205" y="19709"/>
                  </a:cubicBezTo>
                  <a:lnTo>
                    <a:pt x="475205" y="230056"/>
                  </a:lnTo>
                  <a:lnTo>
                    <a:pt x="516694" y="230056"/>
                  </a:lnTo>
                  <a:cubicBezTo>
                    <a:pt x="523322" y="230056"/>
                    <a:pt x="528695" y="235429"/>
                    <a:pt x="528695" y="242057"/>
                  </a:cubicBezTo>
                  <a:lnTo>
                    <a:pt x="528695" y="290058"/>
                  </a:lnTo>
                  <a:cubicBezTo>
                    <a:pt x="528695" y="296686"/>
                    <a:pt x="523322" y="302059"/>
                    <a:pt x="516694" y="302059"/>
                  </a:cubicBezTo>
                  <a:lnTo>
                    <a:pt x="12001" y="302059"/>
                  </a:lnTo>
                  <a:cubicBezTo>
                    <a:pt x="5373" y="302059"/>
                    <a:pt x="0" y="296686"/>
                    <a:pt x="0" y="290058"/>
                  </a:cubicBezTo>
                  <a:lnTo>
                    <a:pt x="0" y="242057"/>
                  </a:lnTo>
                  <a:cubicBezTo>
                    <a:pt x="0" y="235429"/>
                    <a:pt x="5373" y="230056"/>
                    <a:pt x="12001" y="230056"/>
                  </a:cubicBezTo>
                  <a:lnTo>
                    <a:pt x="35815" y="230056"/>
                  </a:lnTo>
                  <a:lnTo>
                    <a:pt x="35815" y="19709"/>
                  </a:lnTo>
                  <a:cubicBezTo>
                    <a:pt x="35815" y="8824"/>
                    <a:pt x="44639" y="0"/>
                    <a:pt x="55524" y="0"/>
                  </a:cubicBezTo>
                  <a:close/>
                </a:path>
              </a:pathLst>
            </a:custGeom>
            <a:solidFill>
              <a:sysClr val="window" lastClr="FFFFFF">
                <a:lumMod val="95000"/>
              </a:sysClr>
            </a:solidFill>
            <a:ln w="9525" cap="flat" cmpd="sng" algn="ctr">
              <a:solidFill>
                <a:srgbClr val="9DAB99">
                  <a:lumMod val="90000"/>
                </a:srgbClr>
              </a:solidFill>
              <a:prstDash val="solid"/>
            </a:ln>
            <a:effectLst/>
          </p:spPr>
          <p:txBody>
            <a:bodyPr rot="0" spcFirstLastPara="0" vert="horz" wrap="square" lIns="108000" tIns="36000" rIns="108000" bIns="108000" numCol="1" spcCol="0" rtlCol="0" fromWordArt="0" anchor="ctr" anchorCtr="0" forceAA="0" compatLnSpc="1">
              <a:prstTxWarp prst="textNoShape">
                <a:avLst/>
              </a:prstTxWarp>
              <a:noAutofit/>
            </a:bodyPr>
            <a:lstStyle>
              <a:defPPr>
                <a:defRPr lang="nl-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accent1"/>
                  </a:solidFill>
                  <a:effectLst/>
                  <a:uLnTx/>
                  <a:uFillTx/>
                  <a:latin typeface="+mn-lt"/>
                  <a:ea typeface="+mn-ea"/>
                  <a:cs typeface="+mn-cs"/>
                </a:rPr>
                <a:t>Start</a:t>
              </a:r>
            </a:p>
          </p:txBody>
        </p:sp>
        <p:grpSp>
          <p:nvGrpSpPr>
            <p:cNvPr id="45" name="Groep 44">
              <a:extLst>
                <a:ext uri="{FF2B5EF4-FFF2-40B4-BE49-F238E27FC236}">
                  <a16:creationId xmlns:a16="http://schemas.microsoft.com/office/drawing/2014/main" id="{27450AEA-D2D4-3119-60BD-BBBF6E0B8F95}"/>
                </a:ext>
              </a:extLst>
            </p:cNvPr>
            <p:cNvGrpSpPr/>
            <p:nvPr userDrawn="1"/>
          </p:nvGrpSpPr>
          <p:grpSpPr>
            <a:xfrm flipH="1">
              <a:off x="1804968" y="1387470"/>
              <a:ext cx="313472" cy="324076"/>
              <a:chOff x="-2613177" y="1836300"/>
              <a:chExt cx="313472" cy="324076"/>
            </a:xfrm>
          </p:grpSpPr>
          <p:sp>
            <p:nvSpPr>
              <p:cNvPr id="46" name="Afgeronde rechthoek 69">
                <a:extLst>
                  <a:ext uri="{FF2B5EF4-FFF2-40B4-BE49-F238E27FC236}">
                    <a16:creationId xmlns:a16="http://schemas.microsoft.com/office/drawing/2014/main" id="{5F8408F2-78F5-3AF1-12C3-37B0573183A7}"/>
                  </a:ext>
                </a:extLst>
              </p:cNvPr>
              <p:cNvSpPr/>
              <p:nvPr userDrawn="1"/>
            </p:nvSpPr>
            <p:spPr>
              <a:xfrm>
                <a:off x="-2613177" y="1836300"/>
                <a:ext cx="313472" cy="324076"/>
              </a:xfrm>
              <a:prstGeom prst="roundRect">
                <a:avLst>
                  <a:gd name="adj" fmla="val 10944"/>
                </a:avLst>
              </a:prstGeom>
              <a:solidFill>
                <a:srgbClr val="FFFFFF"/>
              </a:solidFill>
              <a:ln w="12700" cap="flat" cmpd="sng" algn="ctr">
                <a:solidFill>
                  <a:schemeClr val="accent1"/>
                </a:solid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47" name="Rechthoek 46">
                <a:extLst>
                  <a:ext uri="{FF2B5EF4-FFF2-40B4-BE49-F238E27FC236}">
                    <a16:creationId xmlns:a16="http://schemas.microsoft.com/office/drawing/2014/main" id="{6BB57C5C-95AF-B9A4-3C85-FBF60D5FC884}"/>
                  </a:ext>
                </a:extLst>
              </p:cNvPr>
              <p:cNvSpPr/>
              <p:nvPr userDrawn="1"/>
            </p:nvSpPr>
            <p:spPr>
              <a:xfrm>
                <a:off x="-2533793" y="1917462"/>
                <a:ext cx="49894"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48" name="Rechthoek 47">
                <a:extLst>
                  <a:ext uri="{FF2B5EF4-FFF2-40B4-BE49-F238E27FC236}">
                    <a16:creationId xmlns:a16="http://schemas.microsoft.com/office/drawing/2014/main" id="{E59CE863-F2A5-02B7-5A3A-1E5E3BB7F578}"/>
                  </a:ext>
                </a:extLst>
              </p:cNvPr>
              <p:cNvSpPr/>
              <p:nvPr userDrawn="1"/>
            </p:nvSpPr>
            <p:spPr>
              <a:xfrm>
                <a:off x="-2533793" y="2029642"/>
                <a:ext cx="49894"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49" name="Rechthoek 48">
                <a:extLst>
                  <a:ext uri="{FF2B5EF4-FFF2-40B4-BE49-F238E27FC236}">
                    <a16:creationId xmlns:a16="http://schemas.microsoft.com/office/drawing/2014/main" id="{B6AAF50B-C794-9C27-7470-C60060587AF2}"/>
                  </a:ext>
                </a:extLst>
              </p:cNvPr>
              <p:cNvSpPr/>
              <p:nvPr userDrawn="1"/>
            </p:nvSpPr>
            <p:spPr>
              <a:xfrm>
                <a:off x="-2533793" y="2060401"/>
                <a:ext cx="49894"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0" name="Rechthoek 49">
                <a:extLst>
                  <a:ext uri="{FF2B5EF4-FFF2-40B4-BE49-F238E27FC236}">
                    <a16:creationId xmlns:a16="http://schemas.microsoft.com/office/drawing/2014/main" id="{28A33829-8FB3-5F5E-19C0-CEB42084A15C}"/>
                  </a:ext>
                </a:extLst>
              </p:cNvPr>
              <p:cNvSpPr/>
              <p:nvPr userDrawn="1"/>
            </p:nvSpPr>
            <p:spPr>
              <a:xfrm>
                <a:off x="-2463566" y="1917462"/>
                <a:ext cx="11078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1" name="Rechthoek 50">
                <a:extLst>
                  <a:ext uri="{FF2B5EF4-FFF2-40B4-BE49-F238E27FC236}">
                    <a16:creationId xmlns:a16="http://schemas.microsoft.com/office/drawing/2014/main" id="{F9105193-9CB2-2E29-296F-FF5F2515C727}"/>
                  </a:ext>
                </a:extLst>
              </p:cNvPr>
              <p:cNvSpPr/>
              <p:nvPr userDrawn="1"/>
            </p:nvSpPr>
            <p:spPr>
              <a:xfrm>
                <a:off x="-2463566" y="2029642"/>
                <a:ext cx="11078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2" name="Rechthoek 51">
                <a:extLst>
                  <a:ext uri="{FF2B5EF4-FFF2-40B4-BE49-F238E27FC236}">
                    <a16:creationId xmlns:a16="http://schemas.microsoft.com/office/drawing/2014/main" id="{3573AA62-9B93-32CC-236B-B0B658983881}"/>
                  </a:ext>
                </a:extLst>
              </p:cNvPr>
              <p:cNvSpPr/>
              <p:nvPr userDrawn="1"/>
            </p:nvSpPr>
            <p:spPr>
              <a:xfrm>
                <a:off x="-2463566" y="2060401"/>
                <a:ext cx="19386"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3" name="Rechthoek 52">
                <a:extLst>
                  <a:ext uri="{FF2B5EF4-FFF2-40B4-BE49-F238E27FC236}">
                    <a16:creationId xmlns:a16="http://schemas.microsoft.com/office/drawing/2014/main" id="{7ED77114-D2BD-181A-41F1-638CDE3DB224}"/>
                  </a:ext>
                </a:extLst>
              </p:cNvPr>
              <p:cNvSpPr/>
              <p:nvPr userDrawn="1"/>
            </p:nvSpPr>
            <p:spPr>
              <a:xfrm>
                <a:off x="-2463566" y="1954083"/>
                <a:ext cx="11078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4" name="Rechthoek 53">
                <a:extLst>
                  <a:ext uri="{FF2B5EF4-FFF2-40B4-BE49-F238E27FC236}">
                    <a16:creationId xmlns:a16="http://schemas.microsoft.com/office/drawing/2014/main" id="{518CC4D3-1751-1442-A746-13B26EFF3DFC}"/>
                  </a:ext>
                </a:extLst>
              </p:cNvPr>
              <p:cNvSpPr/>
              <p:nvPr userDrawn="1"/>
            </p:nvSpPr>
            <p:spPr>
              <a:xfrm>
                <a:off x="-2463566" y="1992762"/>
                <a:ext cx="66123" cy="22844"/>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5" name="Rechthoek 54">
                <a:extLst>
                  <a:ext uri="{FF2B5EF4-FFF2-40B4-BE49-F238E27FC236}">
                    <a16:creationId xmlns:a16="http://schemas.microsoft.com/office/drawing/2014/main" id="{C0F77645-34BE-9638-3ADF-A7D9A4287767}"/>
                  </a:ext>
                </a:extLst>
              </p:cNvPr>
              <p:cNvSpPr/>
              <p:nvPr userDrawn="1"/>
            </p:nvSpPr>
            <p:spPr>
              <a:xfrm>
                <a:off x="-2463566" y="1891509"/>
                <a:ext cx="969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6" name="Rechthoek 55">
                <a:extLst>
                  <a:ext uri="{FF2B5EF4-FFF2-40B4-BE49-F238E27FC236}">
                    <a16:creationId xmlns:a16="http://schemas.microsoft.com/office/drawing/2014/main" id="{56654D10-B5C4-A258-4ED3-CDE46826B648}"/>
                  </a:ext>
                </a:extLst>
              </p:cNvPr>
              <p:cNvSpPr/>
              <p:nvPr userDrawn="1"/>
            </p:nvSpPr>
            <p:spPr>
              <a:xfrm>
                <a:off x="-2463566" y="2088004"/>
                <a:ext cx="9693" cy="17163"/>
              </a:xfrm>
              <a:prstGeom prst="rect">
                <a:avLst/>
              </a:prstGeom>
              <a:solidFill>
                <a:srgbClr val="000000"/>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sp>
            <p:nvSpPr>
              <p:cNvPr id="57" name="Vrije vorm 81">
                <a:extLst>
                  <a:ext uri="{FF2B5EF4-FFF2-40B4-BE49-F238E27FC236}">
                    <a16:creationId xmlns:a16="http://schemas.microsoft.com/office/drawing/2014/main" id="{7F53324E-BF16-B2DB-00DC-2AC8B280AE6B}"/>
                  </a:ext>
                </a:extLst>
              </p:cNvPr>
              <p:cNvSpPr/>
              <p:nvPr userDrawn="1"/>
            </p:nvSpPr>
            <p:spPr>
              <a:xfrm>
                <a:off x="-2560099" y="1948355"/>
                <a:ext cx="83088" cy="66075"/>
              </a:xfrm>
              <a:custGeom>
                <a:avLst/>
                <a:gdLst>
                  <a:gd name="connsiteX0" fmla="*/ 635000 w 762000"/>
                  <a:gd name="connsiteY0" fmla="*/ 0 h 575734"/>
                  <a:gd name="connsiteX1" fmla="*/ 482600 w 762000"/>
                  <a:gd name="connsiteY1" fmla="*/ 203200 h 575734"/>
                  <a:gd name="connsiteX2" fmla="*/ 762000 w 762000"/>
                  <a:gd name="connsiteY2" fmla="*/ 203200 h 575734"/>
                  <a:gd name="connsiteX3" fmla="*/ 762000 w 762000"/>
                  <a:gd name="connsiteY3" fmla="*/ 364067 h 575734"/>
                  <a:gd name="connsiteX4" fmla="*/ 482600 w 762000"/>
                  <a:gd name="connsiteY4" fmla="*/ 364067 h 575734"/>
                  <a:gd name="connsiteX5" fmla="*/ 635000 w 762000"/>
                  <a:gd name="connsiteY5" fmla="*/ 575734 h 575734"/>
                  <a:gd name="connsiteX6" fmla="*/ 524933 w 762000"/>
                  <a:gd name="connsiteY6" fmla="*/ 575734 h 575734"/>
                  <a:gd name="connsiteX7" fmla="*/ 0 w 762000"/>
                  <a:gd name="connsiteY7" fmla="*/ 313267 h 575734"/>
                  <a:gd name="connsiteX8" fmla="*/ 533400 w 762000"/>
                  <a:gd name="connsiteY8" fmla="*/ 0 h 575734"/>
                  <a:gd name="connsiteX9" fmla="*/ 635000 w 762000"/>
                  <a:gd name="connsiteY9" fmla="*/ 0 h 57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575734">
                    <a:moveTo>
                      <a:pt x="635000" y="0"/>
                    </a:moveTo>
                    <a:lnTo>
                      <a:pt x="482600" y="203200"/>
                    </a:lnTo>
                    <a:lnTo>
                      <a:pt x="762000" y="203200"/>
                    </a:lnTo>
                    <a:lnTo>
                      <a:pt x="762000" y="364067"/>
                    </a:lnTo>
                    <a:lnTo>
                      <a:pt x="482600" y="364067"/>
                    </a:lnTo>
                    <a:lnTo>
                      <a:pt x="635000" y="575734"/>
                    </a:lnTo>
                    <a:lnTo>
                      <a:pt x="524933" y="575734"/>
                    </a:lnTo>
                    <a:lnTo>
                      <a:pt x="0" y="313267"/>
                    </a:lnTo>
                    <a:lnTo>
                      <a:pt x="533400" y="0"/>
                    </a:lnTo>
                    <a:lnTo>
                      <a:pt x="635000" y="0"/>
                    </a:lnTo>
                    <a:close/>
                  </a:path>
                </a:pathLst>
              </a:custGeom>
              <a:solidFill>
                <a:srgbClr val="003C75"/>
              </a:solidFill>
              <a:ln w="25400" cap="flat" cmpd="sng" algn="ctr">
                <a:noFill/>
                <a:prstDash val="solid"/>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chemeClr val="accent1"/>
                  </a:solidFill>
                  <a:effectLst/>
                  <a:uLnTx/>
                  <a:uFillTx/>
                  <a:latin typeface="+mn-lt"/>
                  <a:cs typeface="Segoe UI Light" panose="020B0502040204020203" pitchFamily="34" charset="0"/>
                </a:endParaRPr>
              </a:p>
            </p:txBody>
          </p:sp>
        </p:grpSp>
      </p:grpSp>
      <p:sp>
        <p:nvSpPr>
          <p:cNvPr id="68" name="Tijdelijke aanduiding voor tekst 2">
            <a:extLst>
              <a:ext uri="{FF2B5EF4-FFF2-40B4-BE49-F238E27FC236}">
                <a16:creationId xmlns:a16="http://schemas.microsoft.com/office/drawing/2014/main" id="{A85A7940-77DC-CE11-F3A5-375F0368B95C}"/>
              </a:ext>
            </a:extLst>
          </p:cNvPr>
          <p:cNvSpPr txBox="1">
            <a:spLocks/>
          </p:cNvSpPr>
          <p:nvPr userDrawn="1"/>
        </p:nvSpPr>
        <p:spPr>
          <a:xfrm>
            <a:off x="697817" y="3920229"/>
            <a:ext cx="3478680" cy="303838"/>
          </a:xfrm>
          <a:prstGeom prst="rect">
            <a:avLst/>
          </a:prstGeom>
        </p:spPr>
        <p:txBody>
          <a:bodyPr vert="horz" lIns="0" tIns="0" rIns="0" bIns="0" rtlCol="0" anchor="t" anchorCtr="0">
            <a:noAutofit/>
          </a:bodyPr>
          <a:lstStyle>
            <a:lvl1pPr marL="72000" indent="-216000" algn="l" defTabSz="540000" rtl="0" eaLnBrk="1" latinLnBrk="0" hangingPunct="1">
              <a:lnSpc>
                <a:spcPct val="100000"/>
              </a:lnSpc>
              <a:spcBef>
                <a:spcPts val="600"/>
              </a:spcBef>
              <a:buSzPct val="50000"/>
              <a:buFont typeface="Wingdings 2" panose="05020102010507070707" pitchFamily="18" charset="2"/>
              <a:buChar char="¤"/>
              <a:defRPr sz="2800" kern="1200">
                <a:solidFill>
                  <a:schemeClr val="tx1"/>
                </a:solidFill>
                <a:latin typeface="+mn-lt"/>
                <a:ea typeface="+mn-ea"/>
                <a:cs typeface="+mn-cs"/>
              </a:defRPr>
            </a:lvl1pPr>
            <a:lvl2pPr marL="538163" indent="-216000" algn="l" defTabSz="914400" rtl="0" eaLnBrk="1" latinLnBrk="0" hangingPunct="1">
              <a:lnSpc>
                <a:spcPct val="100000"/>
              </a:lnSpc>
              <a:spcBef>
                <a:spcPts val="600"/>
              </a:spcBef>
              <a:buClr>
                <a:schemeClr val="accent2"/>
              </a:buClr>
              <a:buSzPct val="50000"/>
              <a:buFont typeface="Wingdings 2" panose="05020102010507070707" pitchFamily="18" charset="2"/>
              <a:buChar char="¼"/>
              <a:defRPr sz="2400" kern="1200">
                <a:solidFill>
                  <a:schemeClr val="tx1"/>
                </a:solidFill>
                <a:latin typeface="+mn-lt"/>
                <a:ea typeface="+mn-ea"/>
                <a:cs typeface="+mn-cs"/>
              </a:defRPr>
            </a:lvl2pPr>
            <a:lvl3pPr marL="900000" indent="-216000" algn="l" defTabSz="914400" rtl="0" eaLnBrk="1" latinLnBrk="0" hangingPunct="1">
              <a:lnSpc>
                <a:spcPct val="100000"/>
              </a:lnSpc>
              <a:spcBef>
                <a:spcPts val="600"/>
              </a:spcBef>
              <a:buClr>
                <a:schemeClr val="accent3"/>
              </a:buClr>
              <a:buSzPct val="50000"/>
              <a:buFont typeface="Wingdings 2" panose="05020102010507070707" pitchFamily="18" charset="2"/>
              <a:buChar char=""/>
              <a:defRPr sz="2000" kern="1200">
                <a:solidFill>
                  <a:schemeClr val="tx1"/>
                </a:solidFill>
                <a:latin typeface="+mn-lt"/>
                <a:ea typeface="+mn-ea"/>
                <a:cs typeface="+mn-cs"/>
              </a:defRPr>
            </a:lvl3pPr>
            <a:lvl4pPr marL="1260000" indent="-216000" algn="l" defTabSz="914400" rtl="0" eaLnBrk="1" latinLnBrk="0" hangingPunct="1">
              <a:lnSpc>
                <a:spcPct val="100000"/>
              </a:lnSpc>
              <a:spcBef>
                <a:spcPts val="600"/>
              </a:spcBef>
              <a:buClr>
                <a:schemeClr val="tx1"/>
              </a:buClr>
              <a:buSzPct val="50000"/>
              <a:buFont typeface="Wingdings 3" panose="05040102010807070707" pitchFamily="18" charset="2"/>
              <a:buChar char="{"/>
              <a:defRPr sz="1800" kern="1200">
                <a:solidFill>
                  <a:schemeClr val="tx1"/>
                </a:solidFill>
                <a:latin typeface="+mn-lt"/>
                <a:ea typeface="+mn-ea"/>
                <a:cs typeface="+mn-cs"/>
              </a:defRPr>
            </a:lvl4pPr>
            <a:lvl5pPr marL="1620000" indent="-216000" algn="l" defTabSz="914400" rtl="0" eaLnBrk="1" latinLnBrk="0" hangingPunct="1">
              <a:lnSpc>
                <a:spcPct val="100000"/>
              </a:lnSpc>
              <a:spcBef>
                <a:spcPts val="600"/>
              </a:spcBef>
              <a:buClr>
                <a:schemeClr val="accent4"/>
              </a:buClr>
              <a:buSzPct val="50000"/>
              <a:buFont typeface="Wingdings 2" panose="05020102010507070707" pitchFamily="18" charset="2"/>
              <a:buChar char="¼"/>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600200" lvl="3" indent="-228600" algn="l" defTabSz="914400" rtl="0" eaLnBrk="1" latinLnBrk="0" hangingPunct="1">
              <a:lnSpc>
                <a:spcPct val="90000"/>
              </a:lnSpc>
              <a:spcBef>
                <a:spcPts val="500"/>
              </a:spcBef>
              <a:buClr>
                <a:schemeClr val="tx1"/>
              </a:buClr>
              <a:buSzPct val="100000"/>
              <a:buFont typeface="Arial" panose="020B0604020202020204" pitchFamily="34" charset="0"/>
              <a:buChar char="•"/>
            </a:pPr>
            <a:r>
              <a:rPr lang="en-GB" sz="1100" kern="1200">
                <a:solidFill>
                  <a:schemeClr val="tx1"/>
                </a:solidFill>
                <a:latin typeface="+mn-lt"/>
                <a:ea typeface="+mn-ea"/>
                <a:cs typeface="+mn-cs"/>
              </a:rPr>
              <a:t>Fourth level (11pt)</a:t>
            </a:r>
          </a:p>
        </p:txBody>
      </p:sp>
      <p:sp>
        <p:nvSpPr>
          <p:cNvPr id="69" name="Tijdelijke aanduiding voor tekst 2">
            <a:extLst>
              <a:ext uri="{FF2B5EF4-FFF2-40B4-BE49-F238E27FC236}">
                <a16:creationId xmlns:a16="http://schemas.microsoft.com/office/drawing/2014/main" id="{D1680FF5-8262-15D2-84F4-B0014B61FA1E}"/>
              </a:ext>
            </a:extLst>
          </p:cNvPr>
          <p:cNvSpPr txBox="1">
            <a:spLocks/>
          </p:cNvSpPr>
          <p:nvPr userDrawn="1"/>
        </p:nvSpPr>
        <p:spPr>
          <a:xfrm>
            <a:off x="697817" y="4220137"/>
            <a:ext cx="3656369" cy="303838"/>
          </a:xfrm>
          <a:prstGeom prst="rect">
            <a:avLst/>
          </a:prstGeom>
        </p:spPr>
        <p:txBody>
          <a:bodyPr vert="horz" lIns="0" tIns="0" rIns="0" bIns="0" rtlCol="0" anchor="t" anchorCtr="0">
            <a:noAutofit/>
          </a:bodyPr>
          <a:lstStyle>
            <a:lvl1pPr marL="72000" indent="-216000" algn="l" defTabSz="540000" rtl="0" eaLnBrk="1" latinLnBrk="0" hangingPunct="1">
              <a:lnSpc>
                <a:spcPct val="100000"/>
              </a:lnSpc>
              <a:spcBef>
                <a:spcPts val="600"/>
              </a:spcBef>
              <a:buSzPct val="50000"/>
              <a:buFont typeface="Wingdings 2" panose="05020102010507070707" pitchFamily="18" charset="2"/>
              <a:buChar char="¤"/>
              <a:defRPr sz="2800" kern="1200">
                <a:solidFill>
                  <a:schemeClr val="tx1"/>
                </a:solidFill>
                <a:latin typeface="+mn-lt"/>
                <a:ea typeface="+mn-ea"/>
                <a:cs typeface="+mn-cs"/>
              </a:defRPr>
            </a:lvl1pPr>
            <a:lvl2pPr marL="538163" indent="-216000" algn="l" defTabSz="914400" rtl="0" eaLnBrk="1" latinLnBrk="0" hangingPunct="1">
              <a:lnSpc>
                <a:spcPct val="100000"/>
              </a:lnSpc>
              <a:spcBef>
                <a:spcPts val="600"/>
              </a:spcBef>
              <a:buClr>
                <a:schemeClr val="accent2"/>
              </a:buClr>
              <a:buSzPct val="50000"/>
              <a:buFont typeface="Wingdings 2" panose="05020102010507070707" pitchFamily="18" charset="2"/>
              <a:buChar char="¼"/>
              <a:defRPr sz="2400" kern="1200">
                <a:solidFill>
                  <a:schemeClr val="tx1"/>
                </a:solidFill>
                <a:latin typeface="+mn-lt"/>
                <a:ea typeface="+mn-ea"/>
                <a:cs typeface="+mn-cs"/>
              </a:defRPr>
            </a:lvl2pPr>
            <a:lvl3pPr marL="900000" indent="-216000" algn="l" defTabSz="914400" rtl="0" eaLnBrk="1" latinLnBrk="0" hangingPunct="1">
              <a:lnSpc>
                <a:spcPct val="100000"/>
              </a:lnSpc>
              <a:spcBef>
                <a:spcPts val="600"/>
              </a:spcBef>
              <a:buClr>
                <a:schemeClr val="accent3"/>
              </a:buClr>
              <a:buSzPct val="50000"/>
              <a:buFont typeface="Wingdings 2" panose="05020102010507070707" pitchFamily="18" charset="2"/>
              <a:buChar char=""/>
              <a:defRPr sz="2000" kern="1200">
                <a:solidFill>
                  <a:schemeClr val="tx1"/>
                </a:solidFill>
                <a:latin typeface="+mn-lt"/>
                <a:ea typeface="+mn-ea"/>
                <a:cs typeface="+mn-cs"/>
              </a:defRPr>
            </a:lvl3pPr>
            <a:lvl4pPr marL="1260000" indent="-216000" algn="l" defTabSz="914400" rtl="0" eaLnBrk="1" latinLnBrk="0" hangingPunct="1">
              <a:lnSpc>
                <a:spcPct val="100000"/>
              </a:lnSpc>
              <a:spcBef>
                <a:spcPts val="600"/>
              </a:spcBef>
              <a:buClr>
                <a:schemeClr val="tx1"/>
              </a:buClr>
              <a:buSzPct val="50000"/>
              <a:buFont typeface="Wingdings 3" panose="05040102010807070707" pitchFamily="18" charset="2"/>
              <a:buChar char="{"/>
              <a:defRPr sz="1800" kern="1200">
                <a:solidFill>
                  <a:schemeClr val="tx1"/>
                </a:solidFill>
                <a:latin typeface="+mn-lt"/>
                <a:ea typeface="+mn-ea"/>
                <a:cs typeface="+mn-cs"/>
              </a:defRPr>
            </a:lvl4pPr>
            <a:lvl5pPr marL="1620000" indent="-216000" algn="l" defTabSz="914400" rtl="0" eaLnBrk="1" latinLnBrk="0" hangingPunct="1">
              <a:lnSpc>
                <a:spcPct val="100000"/>
              </a:lnSpc>
              <a:spcBef>
                <a:spcPts val="600"/>
              </a:spcBef>
              <a:buClr>
                <a:schemeClr val="accent4"/>
              </a:buClr>
              <a:buSzPct val="50000"/>
              <a:buFont typeface="Wingdings 2" panose="05020102010507070707" pitchFamily="18" charset="2"/>
              <a:buChar char="¼"/>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057400" lvl="4" indent="-228600" algn="l" defTabSz="914400" rtl="0" eaLnBrk="1" latinLnBrk="0" hangingPunct="1">
              <a:lnSpc>
                <a:spcPct val="90000"/>
              </a:lnSpc>
              <a:spcBef>
                <a:spcPts val="500"/>
              </a:spcBef>
              <a:buClr>
                <a:schemeClr val="tx1"/>
              </a:buClr>
              <a:buSzPct val="100000"/>
              <a:buFont typeface="Arial" panose="020B0604020202020204" pitchFamily="34" charset="0"/>
              <a:buChar char="•"/>
            </a:pPr>
            <a:r>
              <a:rPr lang="en-GB" sz="1100" kern="1200">
                <a:solidFill>
                  <a:schemeClr val="tx1"/>
                </a:solidFill>
                <a:latin typeface="+mn-lt"/>
                <a:ea typeface="+mn-ea"/>
                <a:cs typeface="+mn-cs"/>
              </a:rPr>
              <a:t>Fifth level (11pt)</a:t>
            </a:r>
          </a:p>
        </p:txBody>
      </p:sp>
      <p:sp>
        <p:nvSpPr>
          <p:cNvPr id="70" name="Rechthoek 69">
            <a:extLst>
              <a:ext uri="{FF2B5EF4-FFF2-40B4-BE49-F238E27FC236}">
                <a16:creationId xmlns:a16="http://schemas.microsoft.com/office/drawing/2014/main" id="{72A96776-DDB4-3D4F-855E-A59C50B15969}"/>
              </a:ext>
            </a:extLst>
          </p:cNvPr>
          <p:cNvSpPr/>
          <p:nvPr userDrawn="1"/>
        </p:nvSpPr>
        <p:spPr>
          <a:xfrm>
            <a:off x="728624" y="4818699"/>
            <a:ext cx="4288084" cy="387386"/>
          </a:xfrm>
          <a:prstGeom prst="rect">
            <a:avLst/>
          </a:prstGeom>
          <a:noFill/>
          <a:ln w="25400" cap="flat" cmpd="sng" algn="ctr">
            <a:noFill/>
            <a:prstDash val="solid"/>
          </a:ln>
          <a:effectLst/>
        </p:spPr>
        <p:txBody>
          <a:bodyPr lIns="180000" rIns="18000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ITC Avant Garde Gothic LT" pitchFamily="50" charset="0"/>
                <a:ea typeface="+mn-ea"/>
                <a:cs typeface="+mn-cs"/>
              </a:rPr>
              <a:t>Footer</a:t>
            </a:r>
          </a:p>
        </p:txBody>
      </p:sp>
      <p:sp>
        <p:nvSpPr>
          <p:cNvPr id="71" name="Tekstvak 70">
            <a:extLst>
              <a:ext uri="{FF2B5EF4-FFF2-40B4-BE49-F238E27FC236}">
                <a16:creationId xmlns:a16="http://schemas.microsoft.com/office/drawing/2014/main" id="{BC590E6B-F90A-93FD-4D8C-D58D7F64CE7B}"/>
              </a:ext>
            </a:extLst>
          </p:cNvPr>
          <p:cNvSpPr txBox="1"/>
          <p:nvPr userDrawn="1"/>
        </p:nvSpPr>
        <p:spPr>
          <a:xfrm>
            <a:off x="892614" y="5397043"/>
            <a:ext cx="3895953" cy="680711"/>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228600" marR="0" lvl="0" indent="-228600" algn="l" defTabSz="914400" rtl="0" eaLnBrk="1" fontAlgn="auto" latinLnBrk="0" hangingPunct="1">
              <a:lnSpc>
                <a:spcPct val="90000"/>
              </a:lnSpc>
              <a:spcBef>
                <a:spcPts val="1000"/>
              </a:spcBef>
              <a:spcAft>
                <a:spcPts val="0"/>
              </a:spcAft>
              <a:buClr>
                <a:schemeClr val="tx1"/>
              </a:buClr>
              <a:buSzPct val="100000"/>
              <a:buFont typeface="Arial" panose="020B0604020202020204" pitchFamily="34" charset="0"/>
              <a:buChar char="•"/>
              <a:tabLst/>
              <a:defRPr/>
            </a:pPr>
            <a:r>
              <a:rPr lang="en-GB" sz="1400" b="0" kern="1200" noProof="0">
                <a:solidFill>
                  <a:schemeClr val="tx1"/>
                </a:solidFill>
                <a:latin typeface="+mn-lt"/>
                <a:ea typeface="+mn-ea"/>
                <a:cs typeface="+mn-cs"/>
              </a:rPr>
              <a:t>Insert &gt;  Text group &gt; Header &amp; footer &gt; Add your title under footer</a:t>
            </a:r>
          </a:p>
        </p:txBody>
      </p:sp>
      <p:cxnSp>
        <p:nvCxnSpPr>
          <p:cNvPr id="72" name="Rechte verbindingslijn 71">
            <a:extLst>
              <a:ext uri="{FF2B5EF4-FFF2-40B4-BE49-F238E27FC236}">
                <a16:creationId xmlns:a16="http://schemas.microsoft.com/office/drawing/2014/main" id="{64ECBC07-91E4-D99A-265C-78DAE54957F6}"/>
              </a:ext>
            </a:extLst>
          </p:cNvPr>
          <p:cNvCxnSpPr>
            <a:cxnSpLocks/>
          </p:cNvCxnSpPr>
          <p:nvPr userDrawn="1"/>
        </p:nvCxnSpPr>
        <p:spPr>
          <a:xfrm>
            <a:off x="896722" y="5225288"/>
            <a:ext cx="4119986" cy="0"/>
          </a:xfrm>
          <a:prstGeom prst="line">
            <a:avLst/>
          </a:prstGeom>
          <a:noFill/>
          <a:ln w="9525" cap="flat" cmpd="sng" algn="ctr">
            <a:solidFill>
              <a:schemeClr val="accent2"/>
            </a:solidFill>
            <a:prstDash val="solid"/>
          </a:ln>
          <a:effectLst/>
        </p:spPr>
      </p:cxnSp>
      <p:sp>
        <p:nvSpPr>
          <p:cNvPr id="73" name="Rechthoek 72">
            <a:extLst>
              <a:ext uri="{FF2B5EF4-FFF2-40B4-BE49-F238E27FC236}">
                <a16:creationId xmlns:a16="http://schemas.microsoft.com/office/drawing/2014/main" id="{6351A47B-056F-432F-3D5D-F8700375585A}"/>
              </a:ext>
            </a:extLst>
          </p:cNvPr>
          <p:cNvSpPr/>
          <p:nvPr userDrawn="1"/>
        </p:nvSpPr>
        <p:spPr>
          <a:xfrm>
            <a:off x="6088165" y="1102045"/>
            <a:ext cx="2572469" cy="280344"/>
          </a:xfrm>
          <a:prstGeom prst="rect">
            <a:avLst/>
          </a:prstGeom>
          <a:noFill/>
          <a:ln w="25400" cap="flat" cmpd="sng" algn="ctr">
            <a:noFill/>
            <a:prstDash val="solid"/>
          </a:ln>
          <a:effectLst/>
        </p:spPr>
        <p:txBody>
          <a:bodyPr lIns="0" tIns="0" rIns="0" bIns="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ITC Avant Garde Gothic LT" pitchFamily="50" charset="0"/>
                <a:ea typeface="+mn-ea"/>
                <a:cs typeface="+mn-cs"/>
              </a:rPr>
              <a:t>Images</a:t>
            </a:r>
          </a:p>
        </p:txBody>
      </p:sp>
      <p:cxnSp>
        <p:nvCxnSpPr>
          <p:cNvPr id="74" name="Rechte verbindingslijn 73">
            <a:extLst>
              <a:ext uri="{FF2B5EF4-FFF2-40B4-BE49-F238E27FC236}">
                <a16:creationId xmlns:a16="http://schemas.microsoft.com/office/drawing/2014/main" id="{AB568E40-6594-DC4C-30DB-A5C4898E9E1C}"/>
              </a:ext>
            </a:extLst>
          </p:cNvPr>
          <p:cNvCxnSpPr>
            <a:cxnSpLocks/>
          </p:cNvCxnSpPr>
          <p:nvPr userDrawn="1"/>
        </p:nvCxnSpPr>
        <p:spPr>
          <a:xfrm>
            <a:off x="6096000" y="1467743"/>
            <a:ext cx="5153526" cy="0"/>
          </a:xfrm>
          <a:prstGeom prst="line">
            <a:avLst/>
          </a:prstGeom>
          <a:noFill/>
          <a:ln w="9525" cap="flat" cmpd="sng" algn="ctr">
            <a:solidFill>
              <a:schemeClr val="accent2"/>
            </a:solidFill>
            <a:prstDash val="solid"/>
          </a:ln>
          <a:effectLst/>
        </p:spPr>
      </p:cxnSp>
      <p:sp>
        <p:nvSpPr>
          <p:cNvPr id="75" name="Tekstvak 74">
            <a:extLst>
              <a:ext uri="{FF2B5EF4-FFF2-40B4-BE49-F238E27FC236}">
                <a16:creationId xmlns:a16="http://schemas.microsoft.com/office/drawing/2014/main" id="{F32536ED-01E5-EB07-628F-3C713425371A}"/>
              </a:ext>
            </a:extLst>
          </p:cNvPr>
          <p:cNvSpPr txBox="1"/>
          <p:nvPr userDrawn="1"/>
        </p:nvSpPr>
        <p:spPr>
          <a:xfrm>
            <a:off x="6097689" y="1618881"/>
            <a:ext cx="5161362" cy="1859124"/>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lang="en-GB" sz="1400" b="0" kern="1200" noProof="0">
                <a:solidFill>
                  <a:schemeClr val="tx1"/>
                </a:solidFill>
                <a:latin typeface="+mn-lt"/>
                <a:ea typeface="+mn-ea"/>
                <a:cs typeface="+mn-cs"/>
              </a:rPr>
              <a:t>Images can be added with this button:</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The image is automatically scaled. You can move </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and/or enlarge the picture after insertion by: </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Selecting the image &gt; Picture Format &gt; Crop</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endParaRPr kumimoji="0" lang="en-GB" sz="1400" b="0" i="0" u="none" strike="noStrike" kern="1200" cap="none" spc="0" normalizeH="0" baseline="0" noProof="0">
              <a:ln>
                <a:noFill/>
              </a:ln>
              <a:solidFill>
                <a:schemeClr val="tx1"/>
              </a:solidFill>
              <a:effectLst/>
              <a:uLnTx/>
              <a:uFillTx/>
              <a:latin typeface="+mn-lt"/>
              <a:ea typeface="+mn-ea"/>
              <a:cs typeface="+mn-cs"/>
            </a:endParaRP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To change an image, delete the current one and start again.</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endPar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endParaRPr>
          </a:p>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endParaRP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endPar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endParaRP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endParaRPr lang="en-GB" sz="1400" b="0" kern="1200" noProof="0">
              <a:solidFill>
                <a:schemeClr val="tx1"/>
              </a:solidFill>
              <a:latin typeface="+mn-lt"/>
              <a:ea typeface="+mn-ea"/>
              <a:cs typeface="+mn-cs"/>
            </a:endParaRPr>
          </a:p>
        </p:txBody>
      </p:sp>
      <p:grpSp>
        <p:nvGrpSpPr>
          <p:cNvPr id="76" name="Groep 75">
            <a:extLst>
              <a:ext uri="{FF2B5EF4-FFF2-40B4-BE49-F238E27FC236}">
                <a16:creationId xmlns:a16="http://schemas.microsoft.com/office/drawing/2014/main" id="{C2639543-495B-F60F-67D9-69D0DF542600}"/>
              </a:ext>
            </a:extLst>
          </p:cNvPr>
          <p:cNvGrpSpPr/>
          <p:nvPr userDrawn="1"/>
        </p:nvGrpSpPr>
        <p:grpSpPr>
          <a:xfrm>
            <a:off x="9133682" y="1586759"/>
            <a:ext cx="250379" cy="249771"/>
            <a:chOff x="-706740" y="145633"/>
            <a:chExt cx="250379" cy="249771"/>
          </a:xfrm>
        </p:grpSpPr>
        <p:sp>
          <p:nvSpPr>
            <p:cNvPr id="77" name="Rechthoek 76">
              <a:extLst>
                <a:ext uri="{FF2B5EF4-FFF2-40B4-BE49-F238E27FC236}">
                  <a16:creationId xmlns:a16="http://schemas.microsoft.com/office/drawing/2014/main" id="{8874FB5A-7700-2C57-159A-37A18FEE72F7}"/>
                </a:ext>
              </a:extLst>
            </p:cNvPr>
            <p:cNvSpPr/>
            <p:nvPr userDrawn="1"/>
          </p:nvSpPr>
          <p:spPr>
            <a:xfrm rot="5400000">
              <a:off x="-695663" y="134556"/>
              <a:ext cx="216024" cy="238177"/>
            </a:xfrm>
            <a:prstGeom prst="rect">
              <a:avLst/>
            </a:prstGeom>
            <a:solidFill>
              <a:schemeClr val="bg1"/>
            </a:solidFill>
            <a:ln w="15875" cap="sq">
              <a:solidFill>
                <a:schemeClr val="tx2">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accent1"/>
                </a:solidFill>
                <a:latin typeface="+mn-lt"/>
              </a:endParaRPr>
            </a:p>
          </p:txBody>
        </p:sp>
        <p:sp>
          <p:nvSpPr>
            <p:cNvPr id="78" name="Gelijkbenige driehoek 128">
              <a:extLst>
                <a:ext uri="{FF2B5EF4-FFF2-40B4-BE49-F238E27FC236}">
                  <a16:creationId xmlns:a16="http://schemas.microsoft.com/office/drawing/2014/main" id="{95862F32-E766-0474-06DC-E885CF0FDAF6}"/>
                </a:ext>
              </a:extLst>
            </p:cNvPr>
            <p:cNvSpPr/>
            <p:nvPr userDrawn="1"/>
          </p:nvSpPr>
          <p:spPr>
            <a:xfrm>
              <a:off x="-691695" y="241573"/>
              <a:ext cx="131236" cy="108025"/>
            </a:xfrm>
            <a:custGeom>
              <a:avLst/>
              <a:gdLst>
                <a:gd name="connsiteX0" fmla="*/ 0 w 165756"/>
                <a:gd name="connsiteY0" fmla="*/ 108025 h 108025"/>
                <a:gd name="connsiteX1" fmla="*/ 82878 w 165756"/>
                <a:gd name="connsiteY1" fmla="*/ 0 h 108025"/>
                <a:gd name="connsiteX2" fmla="*/ 165756 w 165756"/>
                <a:gd name="connsiteY2" fmla="*/ 108025 h 108025"/>
                <a:gd name="connsiteX3" fmla="*/ 0 w 165756"/>
                <a:gd name="connsiteY3" fmla="*/ 108025 h 108025"/>
                <a:gd name="connsiteX0" fmla="*/ 0 w 165756"/>
                <a:gd name="connsiteY0" fmla="*/ 108025 h 108025"/>
                <a:gd name="connsiteX1" fmla="*/ 82878 w 165756"/>
                <a:gd name="connsiteY1" fmla="*/ 0 h 108025"/>
                <a:gd name="connsiteX2" fmla="*/ 165756 w 165756"/>
                <a:gd name="connsiteY2" fmla="*/ 108025 h 108025"/>
                <a:gd name="connsiteX3" fmla="*/ 37140 w 165756"/>
                <a:gd name="connsiteY3" fmla="*/ 106895 h 108025"/>
                <a:gd name="connsiteX4" fmla="*/ 0 w 165756"/>
                <a:gd name="connsiteY4" fmla="*/ 108025 h 108025"/>
                <a:gd name="connsiteX0" fmla="*/ 0 w 165756"/>
                <a:gd name="connsiteY0" fmla="*/ 108025 h 108025"/>
                <a:gd name="connsiteX1" fmla="*/ 34520 w 165756"/>
                <a:gd name="connsiteY1" fmla="*/ 62354 h 108025"/>
                <a:gd name="connsiteX2" fmla="*/ 82878 w 165756"/>
                <a:gd name="connsiteY2" fmla="*/ 0 h 108025"/>
                <a:gd name="connsiteX3" fmla="*/ 165756 w 165756"/>
                <a:gd name="connsiteY3" fmla="*/ 108025 h 108025"/>
                <a:gd name="connsiteX4" fmla="*/ 37140 w 165756"/>
                <a:gd name="connsiteY4" fmla="*/ 106895 h 108025"/>
                <a:gd name="connsiteX5" fmla="*/ 0 w 165756"/>
                <a:gd name="connsiteY5" fmla="*/ 108025 h 108025"/>
                <a:gd name="connsiteX0" fmla="*/ 2620 w 131236"/>
                <a:gd name="connsiteY0" fmla="*/ 106895 h 108025"/>
                <a:gd name="connsiteX1" fmla="*/ 0 w 131236"/>
                <a:gd name="connsiteY1" fmla="*/ 62354 h 108025"/>
                <a:gd name="connsiteX2" fmla="*/ 48358 w 131236"/>
                <a:gd name="connsiteY2" fmla="*/ 0 h 108025"/>
                <a:gd name="connsiteX3" fmla="*/ 131236 w 131236"/>
                <a:gd name="connsiteY3" fmla="*/ 108025 h 108025"/>
                <a:gd name="connsiteX4" fmla="*/ 2620 w 131236"/>
                <a:gd name="connsiteY4" fmla="*/ 106895 h 108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36" h="108025">
                  <a:moveTo>
                    <a:pt x="2620" y="106895"/>
                  </a:moveTo>
                  <a:lnTo>
                    <a:pt x="0" y="62354"/>
                  </a:lnTo>
                  <a:lnTo>
                    <a:pt x="48358" y="0"/>
                  </a:lnTo>
                  <a:lnTo>
                    <a:pt x="131236" y="108025"/>
                  </a:lnTo>
                  <a:lnTo>
                    <a:pt x="2620" y="10689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accent1"/>
                </a:solidFill>
                <a:latin typeface="+mn-lt"/>
              </a:endParaRPr>
            </a:p>
          </p:txBody>
        </p:sp>
        <p:sp>
          <p:nvSpPr>
            <p:cNvPr id="79" name="Ovaal 78">
              <a:extLst>
                <a:ext uri="{FF2B5EF4-FFF2-40B4-BE49-F238E27FC236}">
                  <a16:creationId xmlns:a16="http://schemas.microsoft.com/office/drawing/2014/main" id="{0D0922D8-EB04-16F2-BF98-9866B154108F}"/>
                </a:ext>
              </a:extLst>
            </p:cNvPr>
            <p:cNvSpPr/>
            <p:nvPr userDrawn="1"/>
          </p:nvSpPr>
          <p:spPr>
            <a:xfrm>
              <a:off x="-550874" y="173162"/>
              <a:ext cx="54000" cy="54000"/>
            </a:xfrm>
            <a:prstGeom prst="ellipse">
              <a:avLst/>
            </a:prstGeom>
            <a:solidFill>
              <a:srgbClr val="FFC000"/>
            </a:solidFill>
            <a:ln w="15875"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sz="1800">
                <a:solidFill>
                  <a:schemeClr val="accent1"/>
                </a:solidFill>
                <a:latin typeface="+mn-lt"/>
              </a:endParaRPr>
            </a:p>
          </p:txBody>
        </p:sp>
        <p:sp>
          <p:nvSpPr>
            <p:cNvPr id="80" name="Rechthoek 79">
              <a:extLst>
                <a:ext uri="{FF2B5EF4-FFF2-40B4-BE49-F238E27FC236}">
                  <a16:creationId xmlns:a16="http://schemas.microsoft.com/office/drawing/2014/main" id="{3D44A6A4-453C-839B-C9C8-0979671C752F}"/>
                </a:ext>
              </a:extLst>
            </p:cNvPr>
            <p:cNvSpPr/>
            <p:nvPr userDrawn="1"/>
          </p:nvSpPr>
          <p:spPr>
            <a:xfrm rot="5400000">
              <a:off x="-576961" y="253117"/>
              <a:ext cx="108000" cy="133200"/>
            </a:xfrm>
            <a:prstGeom prst="rect">
              <a:avLst/>
            </a:prstGeom>
            <a:solidFill>
              <a:schemeClr val="bg1"/>
            </a:solid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accent1"/>
                </a:solidFill>
                <a:latin typeface="+mn-lt"/>
              </a:endParaRPr>
            </a:p>
          </p:txBody>
        </p:sp>
        <p:cxnSp>
          <p:nvCxnSpPr>
            <p:cNvPr id="81" name="Rechte verbindingslijn 80">
              <a:extLst>
                <a:ext uri="{FF2B5EF4-FFF2-40B4-BE49-F238E27FC236}">
                  <a16:creationId xmlns:a16="http://schemas.microsoft.com/office/drawing/2014/main" id="{1A060DCC-274B-D605-8FA2-ACD49B3AFD41}"/>
                </a:ext>
              </a:extLst>
            </p:cNvPr>
            <p:cNvCxnSpPr/>
            <p:nvPr userDrawn="1"/>
          </p:nvCxnSpPr>
          <p:spPr>
            <a:xfrm>
              <a:off x="-540961" y="395404"/>
              <a:ext cx="36000" cy="0"/>
            </a:xfrm>
            <a:prstGeom prst="line">
              <a:avLst/>
            </a:prstGeom>
            <a:solidFill>
              <a:schemeClr val="bg1"/>
            </a:solid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82" name="Rechthoek 81">
            <a:extLst>
              <a:ext uri="{FF2B5EF4-FFF2-40B4-BE49-F238E27FC236}">
                <a16:creationId xmlns:a16="http://schemas.microsoft.com/office/drawing/2014/main" id="{8D0649E1-BB50-D0A1-938A-E55E74436302}"/>
              </a:ext>
            </a:extLst>
          </p:cNvPr>
          <p:cNvSpPr/>
          <p:nvPr userDrawn="1"/>
        </p:nvSpPr>
        <p:spPr>
          <a:xfrm>
            <a:off x="6088165" y="3990279"/>
            <a:ext cx="2572469" cy="280344"/>
          </a:xfrm>
          <a:prstGeom prst="rect">
            <a:avLst/>
          </a:prstGeom>
          <a:noFill/>
          <a:ln w="25400" cap="flat" cmpd="sng" algn="ctr">
            <a:noFill/>
            <a:prstDash val="solid"/>
          </a:ln>
          <a:effectLst/>
        </p:spPr>
        <p:txBody>
          <a:bodyPr lIns="0" tIns="0" rIns="0" bIns="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ITC Avant Garde Gothic LT" pitchFamily="50" charset="0"/>
                <a:ea typeface="+mn-ea"/>
                <a:cs typeface="+mn-cs"/>
              </a:rPr>
              <a:t>Icons</a:t>
            </a:r>
          </a:p>
        </p:txBody>
      </p:sp>
      <p:cxnSp>
        <p:nvCxnSpPr>
          <p:cNvPr id="83" name="Rechte verbindingslijn 82">
            <a:extLst>
              <a:ext uri="{FF2B5EF4-FFF2-40B4-BE49-F238E27FC236}">
                <a16:creationId xmlns:a16="http://schemas.microsoft.com/office/drawing/2014/main" id="{67CF486E-68AE-41C6-040E-E58075AAE219}"/>
              </a:ext>
            </a:extLst>
          </p:cNvPr>
          <p:cNvCxnSpPr>
            <a:cxnSpLocks/>
          </p:cNvCxnSpPr>
          <p:nvPr userDrawn="1"/>
        </p:nvCxnSpPr>
        <p:spPr>
          <a:xfrm>
            <a:off x="6096000" y="4365502"/>
            <a:ext cx="5153526" cy="0"/>
          </a:xfrm>
          <a:prstGeom prst="line">
            <a:avLst/>
          </a:prstGeom>
          <a:noFill/>
          <a:ln w="9525" cap="flat" cmpd="sng" algn="ctr">
            <a:solidFill>
              <a:schemeClr val="accent2"/>
            </a:solidFill>
            <a:prstDash val="solid"/>
          </a:ln>
          <a:effectLst/>
        </p:spPr>
      </p:cxnSp>
      <p:sp>
        <p:nvSpPr>
          <p:cNvPr id="84" name="Tekstvak 83">
            <a:extLst>
              <a:ext uri="{FF2B5EF4-FFF2-40B4-BE49-F238E27FC236}">
                <a16:creationId xmlns:a16="http://schemas.microsoft.com/office/drawing/2014/main" id="{CE1E97CD-4B94-E124-3163-DBB1B7DECA4A}"/>
              </a:ext>
            </a:extLst>
          </p:cNvPr>
          <p:cNvSpPr txBox="1"/>
          <p:nvPr userDrawn="1"/>
        </p:nvSpPr>
        <p:spPr>
          <a:xfrm>
            <a:off x="6088164" y="4516640"/>
            <a:ext cx="5161362" cy="1350495"/>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Icons can be inserted in the space provided.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To insert an icon, click this button:</a:t>
            </a:r>
          </a:p>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Icons can also be scaled and moved like an image</a:t>
            </a:r>
          </a:p>
        </p:txBody>
      </p:sp>
      <p:grpSp>
        <p:nvGrpSpPr>
          <p:cNvPr id="85" name="Groep 84">
            <a:extLst>
              <a:ext uri="{FF2B5EF4-FFF2-40B4-BE49-F238E27FC236}">
                <a16:creationId xmlns:a16="http://schemas.microsoft.com/office/drawing/2014/main" id="{8A892494-FC1D-B3C7-BCD5-620D37007AFA}"/>
              </a:ext>
            </a:extLst>
          </p:cNvPr>
          <p:cNvGrpSpPr/>
          <p:nvPr userDrawn="1"/>
        </p:nvGrpSpPr>
        <p:grpSpPr>
          <a:xfrm>
            <a:off x="8773107" y="4757367"/>
            <a:ext cx="250379" cy="249771"/>
            <a:chOff x="-706740" y="145633"/>
            <a:chExt cx="250379" cy="249771"/>
          </a:xfrm>
        </p:grpSpPr>
        <p:sp>
          <p:nvSpPr>
            <p:cNvPr id="86" name="Rechthoek 85">
              <a:extLst>
                <a:ext uri="{FF2B5EF4-FFF2-40B4-BE49-F238E27FC236}">
                  <a16:creationId xmlns:a16="http://schemas.microsoft.com/office/drawing/2014/main" id="{C809CDAC-4EE9-8A24-EE5A-5DA07D791ED6}"/>
                </a:ext>
              </a:extLst>
            </p:cNvPr>
            <p:cNvSpPr/>
            <p:nvPr userDrawn="1"/>
          </p:nvSpPr>
          <p:spPr>
            <a:xfrm rot="5400000">
              <a:off x="-695663" y="134556"/>
              <a:ext cx="216024" cy="238177"/>
            </a:xfrm>
            <a:prstGeom prst="rect">
              <a:avLst/>
            </a:prstGeom>
            <a:solidFill>
              <a:schemeClr val="bg1"/>
            </a:solidFill>
            <a:ln w="15875" cap="sq">
              <a:solidFill>
                <a:schemeClr val="tx2">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accent1"/>
                </a:solidFill>
                <a:latin typeface="+mn-lt"/>
              </a:endParaRPr>
            </a:p>
          </p:txBody>
        </p:sp>
        <p:sp>
          <p:nvSpPr>
            <p:cNvPr id="87" name="Gelijkbenige driehoek 128">
              <a:extLst>
                <a:ext uri="{FF2B5EF4-FFF2-40B4-BE49-F238E27FC236}">
                  <a16:creationId xmlns:a16="http://schemas.microsoft.com/office/drawing/2014/main" id="{2271A002-BE2D-03A5-6FDC-B65FAAEAF448}"/>
                </a:ext>
              </a:extLst>
            </p:cNvPr>
            <p:cNvSpPr/>
            <p:nvPr userDrawn="1"/>
          </p:nvSpPr>
          <p:spPr>
            <a:xfrm>
              <a:off x="-691695" y="241573"/>
              <a:ext cx="131236" cy="108025"/>
            </a:xfrm>
            <a:custGeom>
              <a:avLst/>
              <a:gdLst>
                <a:gd name="connsiteX0" fmla="*/ 0 w 165756"/>
                <a:gd name="connsiteY0" fmla="*/ 108025 h 108025"/>
                <a:gd name="connsiteX1" fmla="*/ 82878 w 165756"/>
                <a:gd name="connsiteY1" fmla="*/ 0 h 108025"/>
                <a:gd name="connsiteX2" fmla="*/ 165756 w 165756"/>
                <a:gd name="connsiteY2" fmla="*/ 108025 h 108025"/>
                <a:gd name="connsiteX3" fmla="*/ 0 w 165756"/>
                <a:gd name="connsiteY3" fmla="*/ 108025 h 108025"/>
                <a:gd name="connsiteX0" fmla="*/ 0 w 165756"/>
                <a:gd name="connsiteY0" fmla="*/ 108025 h 108025"/>
                <a:gd name="connsiteX1" fmla="*/ 82878 w 165756"/>
                <a:gd name="connsiteY1" fmla="*/ 0 h 108025"/>
                <a:gd name="connsiteX2" fmla="*/ 165756 w 165756"/>
                <a:gd name="connsiteY2" fmla="*/ 108025 h 108025"/>
                <a:gd name="connsiteX3" fmla="*/ 37140 w 165756"/>
                <a:gd name="connsiteY3" fmla="*/ 106895 h 108025"/>
                <a:gd name="connsiteX4" fmla="*/ 0 w 165756"/>
                <a:gd name="connsiteY4" fmla="*/ 108025 h 108025"/>
                <a:gd name="connsiteX0" fmla="*/ 0 w 165756"/>
                <a:gd name="connsiteY0" fmla="*/ 108025 h 108025"/>
                <a:gd name="connsiteX1" fmla="*/ 34520 w 165756"/>
                <a:gd name="connsiteY1" fmla="*/ 62354 h 108025"/>
                <a:gd name="connsiteX2" fmla="*/ 82878 w 165756"/>
                <a:gd name="connsiteY2" fmla="*/ 0 h 108025"/>
                <a:gd name="connsiteX3" fmla="*/ 165756 w 165756"/>
                <a:gd name="connsiteY3" fmla="*/ 108025 h 108025"/>
                <a:gd name="connsiteX4" fmla="*/ 37140 w 165756"/>
                <a:gd name="connsiteY4" fmla="*/ 106895 h 108025"/>
                <a:gd name="connsiteX5" fmla="*/ 0 w 165756"/>
                <a:gd name="connsiteY5" fmla="*/ 108025 h 108025"/>
                <a:gd name="connsiteX0" fmla="*/ 2620 w 131236"/>
                <a:gd name="connsiteY0" fmla="*/ 106895 h 108025"/>
                <a:gd name="connsiteX1" fmla="*/ 0 w 131236"/>
                <a:gd name="connsiteY1" fmla="*/ 62354 h 108025"/>
                <a:gd name="connsiteX2" fmla="*/ 48358 w 131236"/>
                <a:gd name="connsiteY2" fmla="*/ 0 h 108025"/>
                <a:gd name="connsiteX3" fmla="*/ 131236 w 131236"/>
                <a:gd name="connsiteY3" fmla="*/ 108025 h 108025"/>
                <a:gd name="connsiteX4" fmla="*/ 2620 w 131236"/>
                <a:gd name="connsiteY4" fmla="*/ 106895 h 108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36" h="108025">
                  <a:moveTo>
                    <a:pt x="2620" y="106895"/>
                  </a:moveTo>
                  <a:lnTo>
                    <a:pt x="0" y="62354"/>
                  </a:lnTo>
                  <a:lnTo>
                    <a:pt x="48358" y="0"/>
                  </a:lnTo>
                  <a:lnTo>
                    <a:pt x="131236" y="108025"/>
                  </a:lnTo>
                  <a:lnTo>
                    <a:pt x="2620" y="10689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accent1"/>
                </a:solidFill>
                <a:latin typeface="+mn-lt"/>
              </a:endParaRPr>
            </a:p>
          </p:txBody>
        </p:sp>
        <p:sp>
          <p:nvSpPr>
            <p:cNvPr id="88" name="Ovaal 87">
              <a:extLst>
                <a:ext uri="{FF2B5EF4-FFF2-40B4-BE49-F238E27FC236}">
                  <a16:creationId xmlns:a16="http://schemas.microsoft.com/office/drawing/2014/main" id="{2F12395A-5E6F-3CBC-42FE-890CD93BF084}"/>
                </a:ext>
              </a:extLst>
            </p:cNvPr>
            <p:cNvSpPr/>
            <p:nvPr userDrawn="1"/>
          </p:nvSpPr>
          <p:spPr>
            <a:xfrm>
              <a:off x="-550874" y="173162"/>
              <a:ext cx="54000" cy="54000"/>
            </a:xfrm>
            <a:prstGeom prst="ellipse">
              <a:avLst/>
            </a:prstGeom>
            <a:solidFill>
              <a:srgbClr val="FFC000"/>
            </a:solidFill>
            <a:ln w="15875"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sz="1800">
                <a:solidFill>
                  <a:schemeClr val="accent1"/>
                </a:solidFill>
                <a:latin typeface="+mn-lt"/>
              </a:endParaRPr>
            </a:p>
          </p:txBody>
        </p:sp>
        <p:sp>
          <p:nvSpPr>
            <p:cNvPr id="89" name="Rechthoek 88">
              <a:extLst>
                <a:ext uri="{FF2B5EF4-FFF2-40B4-BE49-F238E27FC236}">
                  <a16:creationId xmlns:a16="http://schemas.microsoft.com/office/drawing/2014/main" id="{1D9CEB23-4BD3-A7F3-0C6B-CB7F76E4AE02}"/>
                </a:ext>
              </a:extLst>
            </p:cNvPr>
            <p:cNvSpPr/>
            <p:nvPr userDrawn="1"/>
          </p:nvSpPr>
          <p:spPr>
            <a:xfrm rot="5400000">
              <a:off x="-576961" y="253117"/>
              <a:ext cx="108000" cy="133200"/>
            </a:xfrm>
            <a:prstGeom prst="rect">
              <a:avLst/>
            </a:prstGeom>
            <a:solidFill>
              <a:schemeClr val="bg1"/>
            </a:solid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accent1"/>
                </a:solidFill>
                <a:latin typeface="+mn-lt"/>
              </a:endParaRPr>
            </a:p>
          </p:txBody>
        </p:sp>
        <p:cxnSp>
          <p:nvCxnSpPr>
            <p:cNvPr id="90" name="Rechte verbindingslijn 89">
              <a:extLst>
                <a:ext uri="{FF2B5EF4-FFF2-40B4-BE49-F238E27FC236}">
                  <a16:creationId xmlns:a16="http://schemas.microsoft.com/office/drawing/2014/main" id="{3EDCDB71-BC14-F8A4-CEC3-670DC17A24DB}"/>
                </a:ext>
              </a:extLst>
            </p:cNvPr>
            <p:cNvCxnSpPr/>
            <p:nvPr userDrawn="1"/>
          </p:nvCxnSpPr>
          <p:spPr>
            <a:xfrm>
              <a:off x="-540961" y="395404"/>
              <a:ext cx="36000" cy="0"/>
            </a:xfrm>
            <a:prstGeom prst="line">
              <a:avLst/>
            </a:prstGeom>
            <a:solidFill>
              <a:schemeClr val="bg1"/>
            </a:solid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32900067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ps for making a presentation">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50CA13E8-9EC4-EE8C-2010-AF05068BECB4}"/>
              </a:ext>
            </a:extLst>
          </p:cNvPr>
          <p:cNvSpPr/>
          <p:nvPr userDrawn="1"/>
        </p:nvSpPr>
        <p:spPr>
          <a:xfrm>
            <a:off x="571716" y="569811"/>
            <a:ext cx="11048784" cy="57166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EE7CC1DC-8E99-DA4D-92B4-401291CE2818}"/>
              </a:ext>
            </a:extLst>
          </p:cNvPr>
          <p:cNvSpPr/>
          <p:nvPr userDrawn="1"/>
        </p:nvSpPr>
        <p:spPr>
          <a:xfrm>
            <a:off x="888887" y="884232"/>
            <a:ext cx="4554873" cy="280344"/>
          </a:xfrm>
          <a:prstGeom prst="rect">
            <a:avLst/>
          </a:prstGeom>
          <a:noFill/>
          <a:ln w="25400" cap="flat" cmpd="sng" algn="ctr">
            <a:noFill/>
            <a:prstDash val="solid"/>
          </a:ln>
          <a:effectLst/>
        </p:spPr>
        <p:txBody>
          <a:bodyPr lIns="0" tIns="0" rIns="0" bIns="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mj-lt"/>
                <a:ea typeface="+mn-ea"/>
                <a:cs typeface="+mn-cs"/>
              </a:rPr>
              <a:t>Use images</a:t>
            </a:r>
          </a:p>
        </p:txBody>
      </p:sp>
      <p:cxnSp>
        <p:nvCxnSpPr>
          <p:cNvPr id="11" name="Rechte verbindingslijn 10">
            <a:extLst>
              <a:ext uri="{FF2B5EF4-FFF2-40B4-BE49-F238E27FC236}">
                <a16:creationId xmlns:a16="http://schemas.microsoft.com/office/drawing/2014/main" id="{05BC27DD-8497-2B4A-064B-D69F5267469E}"/>
              </a:ext>
            </a:extLst>
          </p:cNvPr>
          <p:cNvCxnSpPr>
            <a:cxnSpLocks/>
          </p:cNvCxnSpPr>
          <p:nvPr userDrawn="1"/>
        </p:nvCxnSpPr>
        <p:spPr>
          <a:xfrm>
            <a:off x="896722" y="1268980"/>
            <a:ext cx="4547038" cy="0"/>
          </a:xfrm>
          <a:prstGeom prst="line">
            <a:avLst/>
          </a:prstGeom>
          <a:noFill/>
          <a:ln w="9525" cap="flat" cmpd="sng" algn="ctr">
            <a:solidFill>
              <a:schemeClr val="accent2"/>
            </a:solidFill>
            <a:prstDash val="solid"/>
          </a:ln>
          <a:effectLst/>
        </p:spPr>
      </p:cxnSp>
      <p:sp>
        <p:nvSpPr>
          <p:cNvPr id="12" name="Rechthoek 11">
            <a:extLst>
              <a:ext uri="{FF2B5EF4-FFF2-40B4-BE49-F238E27FC236}">
                <a16:creationId xmlns:a16="http://schemas.microsoft.com/office/drawing/2014/main" id="{1565CA4A-CE16-5C4E-A86E-1FFFE2B597ED}"/>
              </a:ext>
            </a:extLst>
          </p:cNvPr>
          <p:cNvSpPr/>
          <p:nvPr userDrawn="1"/>
        </p:nvSpPr>
        <p:spPr>
          <a:xfrm>
            <a:off x="728624" y="3866680"/>
            <a:ext cx="4715136" cy="387386"/>
          </a:xfrm>
          <a:prstGeom prst="rect">
            <a:avLst/>
          </a:prstGeom>
          <a:noFill/>
          <a:ln w="25400" cap="flat" cmpd="sng" algn="ctr">
            <a:noFill/>
            <a:prstDash val="solid"/>
          </a:ln>
          <a:effectLst/>
        </p:spPr>
        <p:txBody>
          <a:bodyPr lIns="180000" rIns="18000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mj-lt"/>
                <a:ea typeface="+mn-ea"/>
                <a:cs typeface="+mn-cs"/>
              </a:rPr>
              <a:t>How much text should be on a slide?</a:t>
            </a:r>
          </a:p>
        </p:txBody>
      </p:sp>
      <p:sp>
        <p:nvSpPr>
          <p:cNvPr id="13" name="Tekstvak 12">
            <a:extLst>
              <a:ext uri="{FF2B5EF4-FFF2-40B4-BE49-F238E27FC236}">
                <a16:creationId xmlns:a16="http://schemas.microsoft.com/office/drawing/2014/main" id="{879D5936-7AFF-9395-8DF8-BF1A008C9EF3}"/>
              </a:ext>
            </a:extLst>
          </p:cNvPr>
          <p:cNvSpPr txBox="1"/>
          <p:nvPr userDrawn="1"/>
        </p:nvSpPr>
        <p:spPr>
          <a:xfrm>
            <a:off x="892614" y="4473599"/>
            <a:ext cx="4413312" cy="1422420"/>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When formatting a presentation, there is one important question that should be asked:</a:t>
            </a:r>
            <a:br>
              <a:rPr kumimoji="0" lang="en-GB" sz="1400" b="0" i="0" u="none" strike="noStrike" kern="1200" cap="none" spc="0" normalizeH="0" baseline="0" noProof="0">
                <a:ln>
                  <a:noFill/>
                </a:ln>
                <a:solidFill>
                  <a:schemeClr val="tx1"/>
                </a:solidFill>
                <a:effectLst/>
                <a:uLnTx/>
                <a:uFillTx/>
                <a:latin typeface="+mn-lt"/>
                <a:ea typeface="+mn-ea"/>
                <a:cs typeface="+mn-cs"/>
              </a:rPr>
            </a:br>
            <a:r>
              <a:rPr kumimoji="0" lang="en-GB" sz="1400" b="1" i="0" u="none" strike="noStrike" kern="0" cap="none" spc="0" normalizeH="0" baseline="0" noProof="0">
                <a:ln>
                  <a:noFill/>
                </a:ln>
                <a:solidFill>
                  <a:schemeClr val="accent2"/>
                </a:solidFill>
                <a:effectLst/>
                <a:uLnTx/>
                <a:uFillTx/>
                <a:latin typeface="Roboto" panose="02000000000000000000" pitchFamily="2" charset="0"/>
                <a:ea typeface="Roboto" panose="02000000000000000000" pitchFamily="2" charset="0"/>
                <a:cs typeface="Segoe UI Light" panose="020B0502040204020203" pitchFamily="34" charset="0"/>
              </a:rPr>
              <a:t>“What do I want to teach the listener?”</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For each slide, give exactly one answer to that question. This way, your slides will be clearer and less full of text.</a:t>
            </a:r>
          </a:p>
          <a:p>
            <a:pPr marL="0" marR="0" lvl="0" indent="0" algn="l" defTabSz="914400" rtl="0" eaLnBrk="1" fontAlgn="auto" latinLnBrk="0" hangingPunct="1">
              <a:lnSpc>
                <a:spcPct val="90000"/>
              </a:lnSpc>
              <a:spcBef>
                <a:spcPts val="1000"/>
              </a:spcBef>
              <a:spcAft>
                <a:spcPts val="0"/>
              </a:spcAft>
              <a:buClr>
                <a:schemeClr val="tx1"/>
              </a:buClr>
              <a:buSzPct val="100000"/>
              <a:buFont typeface="Arial" panose="020B0604020202020204" pitchFamily="34" charset="0"/>
              <a:buNone/>
              <a:tabLst/>
              <a:defRPr/>
            </a:pPr>
            <a:endParaRPr lang="en-GB" sz="1400" b="0" kern="1200" noProof="0">
              <a:solidFill>
                <a:schemeClr val="tx1"/>
              </a:solidFill>
              <a:latin typeface="+mn-lt"/>
              <a:ea typeface="+mn-ea"/>
              <a:cs typeface="+mn-cs"/>
            </a:endParaRPr>
          </a:p>
        </p:txBody>
      </p:sp>
      <p:cxnSp>
        <p:nvCxnSpPr>
          <p:cNvPr id="14" name="Rechte verbindingslijn 13">
            <a:extLst>
              <a:ext uri="{FF2B5EF4-FFF2-40B4-BE49-F238E27FC236}">
                <a16:creationId xmlns:a16="http://schemas.microsoft.com/office/drawing/2014/main" id="{92DF4534-B15B-4868-01A4-F040C409BE9A}"/>
              </a:ext>
            </a:extLst>
          </p:cNvPr>
          <p:cNvCxnSpPr>
            <a:cxnSpLocks/>
          </p:cNvCxnSpPr>
          <p:nvPr userDrawn="1"/>
        </p:nvCxnSpPr>
        <p:spPr>
          <a:xfrm>
            <a:off x="896722" y="4330419"/>
            <a:ext cx="4547038" cy="0"/>
          </a:xfrm>
          <a:prstGeom prst="line">
            <a:avLst/>
          </a:prstGeom>
          <a:noFill/>
          <a:ln w="9525" cap="flat" cmpd="sng" algn="ctr">
            <a:solidFill>
              <a:schemeClr val="accent2"/>
            </a:solidFill>
            <a:prstDash val="solid"/>
          </a:ln>
          <a:effectLst/>
        </p:spPr>
      </p:cxnSp>
      <p:sp>
        <p:nvSpPr>
          <p:cNvPr id="15" name="Rechthoek 14">
            <a:extLst>
              <a:ext uri="{FF2B5EF4-FFF2-40B4-BE49-F238E27FC236}">
                <a16:creationId xmlns:a16="http://schemas.microsoft.com/office/drawing/2014/main" id="{DD14C564-D4C9-4D91-6D38-D2FC48DA1EAA}"/>
              </a:ext>
            </a:extLst>
          </p:cNvPr>
          <p:cNvSpPr/>
          <p:nvPr userDrawn="1"/>
        </p:nvSpPr>
        <p:spPr>
          <a:xfrm>
            <a:off x="5760932" y="884232"/>
            <a:ext cx="4837124" cy="280344"/>
          </a:xfrm>
          <a:prstGeom prst="rect">
            <a:avLst/>
          </a:prstGeom>
          <a:noFill/>
          <a:ln w="25400" cap="flat" cmpd="sng" algn="ctr">
            <a:noFill/>
            <a:prstDash val="solid"/>
          </a:ln>
          <a:effectLst/>
        </p:spPr>
        <p:txBody>
          <a:bodyPr lIns="0" tIns="0" rIns="0" bIns="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mj-lt"/>
                <a:ea typeface="+mn-ea"/>
                <a:cs typeface="+mn-cs"/>
              </a:rPr>
              <a:t>Who is the audience for this slide?</a:t>
            </a:r>
          </a:p>
        </p:txBody>
      </p:sp>
      <p:cxnSp>
        <p:nvCxnSpPr>
          <p:cNvPr id="16" name="Rechte verbindingslijn 15">
            <a:extLst>
              <a:ext uri="{FF2B5EF4-FFF2-40B4-BE49-F238E27FC236}">
                <a16:creationId xmlns:a16="http://schemas.microsoft.com/office/drawing/2014/main" id="{ACA165E2-91B4-CAD7-2A63-B82CA8A223E9}"/>
              </a:ext>
            </a:extLst>
          </p:cNvPr>
          <p:cNvCxnSpPr>
            <a:cxnSpLocks/>
          </p:cNvCxnSpPr>
          <p:nvPr userDrawn="1"/>
        </p:nvCxnSpPr>
        <p:spPr>
          <a:xfrm>
            <a:off x="5768767" y="1268980"/>
            <a:ext cx="5524284" cy="0"/>
          </a:xfrm>
          <a:prstGeom prst="line">
            <a:avLst/>
          </a:prstGeom>
          <a:noFill/>
          <a:ln w="9525" cap="flat" cmpd="sng" algn="ctr">
            <a:solidFill>
              <a:schemeClr val="accent2"/>
            </a:solidFill>
            <a:prstDash val="solid"/>
          </a:ln>
          <a:effectLst/>
        </p:spPr>
      </p:cxnSp>
      <p:sp>
        <p:nvSpPr>
          <p:cNvPr id="17" name="Tekstvak 16">
            <a:extLst>
              <a:ext uri="{FF2B5EF4-FFF2-40B4-BE49-F238E27FC236}">
                <a16:creationId xmlns:a16="http://schemas.microsoft.com/office/drawing/2014/main" id="{F1050420-0450-A2C4-B0C6-436DF7E3C7A1}"/>
              </a:ext>
            </a:extLst>
          </p:cNvPr>
          <p:cNvSpPr txBox="1"/>
          <p:nvPr userDrawn="1"/>
        </p:nvSpPr>
        <p:spPr>
          <a:xfrm>
            <a:off x="5760931" y="1410593"/>
            <a:ext cx="5532120" cy="2018408"/>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Your presentation should enable the audience to better understand the story. The slides should support the message your are telling. With each slide, it is best to ask yourself: </a:t>
            </a:r>
            <a:r>
              <a:rPr kumimoji="0" lang="en-GB" sz="1400" b="1" i="0" u="none" strike="noStrike" kern="0" cap="none" spc="0" normalizeH="0" baseline="0" noProof="0">
                <a:ln>
                  <a:noFill/>
                </a:ln>
                <a:solidFill>
                  <a:schemeClr val="accent2"/>
                </a:solidFill>
                <a:effectLst/>
                <a:uLnTx/>
                <a:uFillTx/>
                <a:latin typeface="Roboto" panose="02000000000000000000" pitchFamily="2" charset="0"/>
                <a:ea typeface="Roboto" panose="02000000000000000000" pitchFamily="2" charset="0"/>
                <a:cs typeface="Segoe UI Light" panose="020B0502040204020203" pitchFamily="34" charset="0"/>
              </a:rPr>
              <a:t>‘Does this slide help the audience remember the story, or does it help me?’</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If the latter is true, it is better to omit the slide. Also try to add enough variety to your slides and show plenty of visuals. Use intertitle slides to indicate that a new chapter is starting.</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endParaRPr lang="en-GB" sz="1400" b="0" kern="1200" noProof="0">
              <a:solidFill>
                <a:schemeClr val="tx1"/>
              </a:solidFill>
              <a:latin typeface="+mn-lt"/>
              <a:ea typeface="+mn-ea"/>
              <a:cs typeface="+mn-cs"/>
            </a:endParaRPr>
          </a:p>
        </p:txBody>
      </p:sp>
      <p:sp>
        <p:nvSpPr>
          <p:cNvPr id="18" name="Rechthoek 17">
            <a:extLst>
              <a:ext uri="{FF2B5EF4-FFF2-40B4-BE49-F238E27FC236}">
                <a16:creationId xmlns:a16="http://schemas.microsoft.com/office/drawing/2014/main" id="{E3F98606-DC66-0604-F755-F6867D3B943B}"/>
              </a:ext>
            </a:extLst>
          </p:cNvPr>
          <p:cNvSpPr/>
          <p:nvPr userDrawn="1"/>
        </p:nvSpPr>
        <p:spPr>
          <a:xfrm>
            <a:off x="5760932" y="3918205"/>
            <a:ext cx="4837124" cy="280344"/>
          </a:xfrm>
          <a:prstGeom prst="rect">
            <a:avLst/>
          </a:prstGeom>
          <a:noFill/>
          <a:ln w="25400" cap="flat" cmpd="sng" algn="ctr">
            <a:noFill/>
            <a:prstDash val="solid"/>
          </a:ln>
          <a:effectLst/>
        </p:spPr>
        <p:txBody>
          <a:bodyPr lIns="0" tIns="0" rIns="0" bIns="0" rtlCol="0" anchor="t"/>
          <a:lstStyle/>
          <a:p>
            <a:pPr marL="0" marR="0" lvl="0" indent="0" algn="l" defTabSz="685783" rtl="0" eaLnBrk="1" fontAlgn="auto" latinLnBrk="0" hangingPunct="1">
              <a:lnSpc>
                <a:spcPct val="90000"/>
              </a:lnSpc>
              <a:spcBef>
                <a:spcPts val="751"/>
              </a:spcBef>
              <a:spcAft>
                <a:spcPts val="0"/>
              </a:spcAft>
              <a:buClrTx/>
              <a:buSzTx/>
              <a:buFont typeface="Arial" panose="020B0604020202020204" pitchFamily="34" charset="0"/>
              <a:buNone/>
              <a:tabLst/>
              <a:defRPr/>
            </a:pPr>
            <a:r>
              <a:rPr lang="en-GB" sz="1800" b="1" i="0" kern="1200" noProof="0">
                <a:solidFill>
                  <a:schemeClr val="accent1"/>
                </a:solidFill>
                <a:latin typeface="+mj-lt"/>
                <a:ea typeface="+mn-ea"/>
                <a:cs typeface="+mn-cs"/>
              </a:rPr>
              <a:t>Start with the end in mind</a:t>
            </a:r>
          </a:p>
        </p:txBody>
      </p:sp>
      <p:cxnSp>
        <p:nvCxnSpPr>
          <p:cNvPr id="19" name="Rechte verbindingslijn 18">
            <a:extLst>
              <a:ext uri="{FF2B5EF4-FFF2-40B4-BE49-F238E27FC236}">
                <a16:creationId xmlns:a16="http://schemas.microsoft.com/office/drawing/2014/main" id="{69D1EC65-B89F-DC07-FEAD-701E4A55DFF5}"/>
              </a:ext>
            </a:extLst>
          </p:cNvPr>
          <p:cNvCxnSpPr>
            <a:cxnSpLocks/>
          </p:cNvCxnSpPr>
          <p:nvPr userDrawn="1"/>
        </p:nvCxnSpPr>
        <p:spPr>
          <a:xfrm>
            <a:off x="5768767" y="4331528"/>
            <a:ext cx="5524284" cy="0"/>
          </a:xfrm>
          <a:prstGeom prst="line">
            <a:avLst/>
          </a:prstGeom>
          <a:noFill/>
          <a:ln w="9525" cap="flat" cmpd="sng" algn="ctr">
            <a:solidFill>
              <a:schemeClr val="accent2"/>
            </a:solidFill>
            <a:prstDash val="solid"/>
          </a:ln>
          <a:effectLst/>
        </p:spPr>
      </p:cxnSp>
      <p:sp>
        <p:nvSpPr>
          <p:cNvPr id="20" name="Tekstvak 19">
            <a:extLst>
              <a:ext uri="{FF2B5EF4-FFF2-40B4-BE49-F238E27FC236}">
                <a16:creationId xmlns:a16="http://schemas.microsoft.com/office/drawing/2014/main" id="{1BF6846F-8FAB-BDBD-B914-9D8B58C3FDB8}"/>
              </a:ext>
            </a:extLst>
          </p:cNvPr>
          <p:cNvSpPr txBox="1"/>
          <p:nvPr userDrawn="1"/>
        </p:nvSpPr>
        <p:spPr>
          <a:xfrm>
            <a:off x="5760931" y="4485841"/>
            <a:ext cx="5621444" cy="1756209"/>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chemeClr val="accent2"/>
                </a:solidFill>
                <a:effectLst/>
                <a:uLnTx/>
                <a:uFillTx/>
                <a:latin typeface="Roboto" panose="02000000000000000000" pitchFamily="2" charset="0"/>
                <a:ea typeface="Roboto" panose="02000000000000000000" pitchFamily="2" charset="0"/>
                <a:cs typeface="Segoe UI Light" panose="020B0502040204020203" pitchFamily="34" charset="0"/>
              </a:rPr>
              <a:t>‘’What do I want to achieve with this presentation?’</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chemeClr val="tx1"/>
                </a:solidFill>
                <a:effectLst/>
                <a:uLnTx/>
                <a:uFillTx/>
                <a:latin typeface="+mn-lt"/>
                <a:ea typeface="+mn-ea"/>
                <a:cs typeface="+mn-cs"/>
              </a:rPr>
              <a:t>Answer this question before you start building your presentation. This way, your story will have a different, more powerful structure. End your presentation with a summary. This lists the things the audience should remember, which you determined beforehand. These are the elements you want to take away and that the audience should have learned.</a:t>
            </a:r>
          </a:p>
        </p:txBody>
      </p:sp>
      <p:sp>
        <p:nvSpPr>
          <p:cNvPr id="21" name="Tekstvak 20">
            <a:extLst>
              <a:ext uri="{FF2B5EF4-FFF2-40B4-BE49-F238E27FC236}">
                <a16:creationId xmlns:a16="http://schemas.microsoft.com/office/drawing/2014/main" id="{D73C825A-5212-EF6B-B748-7DE01F128BE0}"/>
              </a:ext>
            </a:extLst>
          </p:cNvPr>
          <p:cNvSpPr txBox="1"/>
          <p:nvPr userDrawn="1"/>
        </p:nvSpPr>
        <p:spPr>
          <a:xfrm>
            <a:off x="898489" y="1410593"/>
            <a:ext cx="4406985" cy="1840607"/>
          </a:xfrm>
          <a:prstGeom prst="rect">
            <a:avLst/>
          </a:prstGeom>
          <a:noFill/>
        </p:spPr>
        <p:txBody>
          <a:bodyPr wrap="square" lIns="0" tIns="0" rIns="0" bIns="0" rtlCol="0" anchor="t">
            <a:noAutofit/>
          </a:bodyPr>
          <a:ls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We often see presentations that are full of text. This is because we usually start a presentation by launching PowerPoint and literally typing what we want to say.</a:t>
            </a:r>
          </a:p>
          <a:p>
            <a:pPr marL="0" marR="0" lvl="0" indent="0" algn="l" defTabSz="1086989" rtl="0" eaLnBrk="1" fontAlgn="auto" latinLnBrk="0" hangingPunct="1">
              <a:lnSpc>
                <a:spcPct val="100000"/>
              </a:lnSpc>
              <a:spcBef>
                <a:spcPts val="0"/>
              </a:spcBef>
              <a:spcAft>
                <a:spcPts val="0"/>
              </a:spcAft>
              <a:buClrTx/>
              <a:buSzPct val="80000"/>
              <a:buFont typeface="Wingdings" pitchFamily="2" charset="2"/>
              <a:buNone/>
              <a:tabLst/>
              <a:defRPr/>
            </a:pPr>
            <a:r>
              <a:rPr kumimoji="0" lang="en-GB" sz="1400" b="0" i="0" u="none" strike="noStrike" kern="0" cap="none" spc="0" normalizeH="0" baseline="0" noProof="0">
                <a:ln>
                  <a:noFill/>
                </a:ln>
                <a:solidFill>
                  <a:schemeClr val="tx1"/>
                </a:solidFill>
                <a:effectLst/>
                <a:uLnTx/>
                <a:uFillTx/>
                <a:latin typeface="+mn-lt"/>
                <a:ea typeface="+mn-ea"/>
                <a:cs typeface="Segoe UI Light" panose="020B0502040204020203" pitchFamily="34" charset="0"/>
              </a:rPr>
              <a:t>Yet, people are unable to read and listen at the same time. While your audience is reading, they miss out on the story you are telling. On top of that, 90% of the information we read is forgotten in short time. </a:t>
            </a:r>
            <a:r>
              <a:rPr kumimoji="0" lang="en-GB" sz="1400" b="1" i="0" u="none" strike="noStrike" kern="0" cap="none" spc="0" normalizeH="0" baseline="0" noProof="0">
                <a:ln>
                  <a:noFill/>
                </a:ln>
                <a:solidFill>
                  <a:schemeClr val="accent2"/>
                </a:solidFill>
                <a:effectLst/>
                <a:uLnTx/>
                <a:uFillTx/>
                <a:latin typeface="Roboto" panose="02000000000000000000" pitchFamily="2" charset="0"/>
                <a:ea typeface="Roboto" panose="02000000000000000000" pitchFamily="2" charset="0"/>
                <a:cs typeface="Segoe UI Light" panose="020B0502040204020203" pitchFamily="34" charset="0"/>
              </a:rPr>
              <a:t>If an idea can be visualised, visualise it.</a:t>
            </a:r>
          </a:p>
        </p:txBody>
      </p:sp>
    </p:spTree>
    <p:extLst>
      <p:ext uri="{BB962C8B-B14F-4D97-AF65-F5344CB8AC3E}">
        <p14:creationId xmlns:p14="http://schemas.microsoft.com/office/powerpoint/2010/main" val="82582307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_subtitle">
    <p:spTree>
      <p:nvGrpSpPr>
        <p:cNvPr id="1" name=""/>
        <p:cNvGrpSpPr/>
        <p:nvPr/>
      </p:nvGrpSpPr>
      <p:grpSpPr>
        <a:xfrm>
          <a:off x="0" y="0"/>
          <a:ext cx="0" cy="0"/>
          <a:chOff x="0" y="0"/>
          <a:chExt cx="0" cy="0"/>
        </a:xfrm>
      </p:grpSpPr>
      <p:sp>
        <p:nvSpPr>
          <p:cNvPr id="6" name="!!VLAK_blauw">
            <a:extLst>
              <a:ext uri="{FF2B5EF4-FFF2-40B4-BE49-F238E27FC236}">
                <a16:creationId xmlns:a16="http://schemas.microsoft.com/office/drawing/2014/main" id="{DB85F1E5-1DB2-E8EE-53CF-1CC2370AF909}"/>
              </a:ext>
            </a:extLst>
          </p:cNvPr>
          <p:cNvSpPr/>
          <p:nvPr userDrawn="1"/>
        </p:nvSpPr>
        <p:spPr>
          <a:xfrm>
            <a:off x="0" y="0"/>
            <a:ext cx="6096000" cy="6129338"/>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LOGO_lijn">
            <a:extLst>
              <a:ext uri="{FF2B5EF4-FFF2-40B4-BE49-F238E27FC236}">
                <a16:creationId xmlns:a16="http://schemas.microsoft.com/office/drawing/2014/main" id="{65588A37-921F-0F1F-A11B-321B0C46055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4552" r="10798"/>
          <a:stretch/>
        </p:blipFill>
        <p:spPr>
          <a:xfrm rot="16200000" flipH="1">
            <a:off x="-1087859" y="3706894"/>
            <a:ext cx="3899062" cy="598488"/>
          </a:xfrm>
          <a:prstGeom prst="rect">
            <a:avLst/>
          </a:prstGeom>
        </p:spPr>
      </p:pic>
      <p:sp>
        <p:nvSpPr>
          <p:cNvPr id="13" name="!!AFB_">
            <a:extLst>
              <a:ext uri="{FF2B5EF4-FFF2-40B4-BE49-F238E27FC236}">
                <a16:creationId xmlns:a16="http://schemas.microsoft.com/office/drawing/2014/main" id="{188AA8DC-B6FA-2DA8-45BC-AD3FF35ADF3A}"/>
              </a:ext>
            </a:extLst>
          </p:cNvPr>
          <p:cNvSpPr>
            <a:spLocks noGrp="1"/>
          </p:cNvSpPr>
          <p:nvPr>
            <p:ph type="pic" sz="quarter" idx="10" hasCustomPrompt="1"/>
          </p:nvPr>
        </p:nvSpPr>
        <p:spPr>
          <a:xfrm>
            <a:off x="6096000" y="0"/>
            <a:ext cx="6096000" cy="6139066"/>
          </a:xfrm>
        </p:spPr>
        <p:txBody>
          <a:bodyPr tIns="2520000">
            <a:normAutofit/>
          </a:bodyPr>
          <a:lstStyle>
            <a:lvl1pPr marL="0" indent="0" algn="ctr">
              <a:buNone/>
              <a:defRPr sz="1800">
                <a:solidFill>
                  <a:schemeClr val="tx2"/>
                </a:solidFill>
              </a:defRPr>
            </a:lvl1pPr>
          </a:lstStyle>
          <a:p>
            <a:r>
              <a:rPr lang="en-GB"/>
              <a:t>Click the icon to add an image</a:t>
            </a:r>
          </a:p>
        </p:txBody>
      </p:sp>
      <p:sp>
        <p:nvSpPr>
          <p:cNvPr id="17" name="!!TXT_">
            <a:extLst>
              <a:ext uri="{FF2B5EF4-FFF2-40B4-BE49-F238E27FC236}">
                <a16:creationId xmlns:a16="http://schemas.microsoft.com/office/drawing/2014/main" id="{EA1C3CB1-9F61-8648-1F53-F795BF679122}"/>
              </a:ext>
            </a:extLst>
          </p:cNvPr>
          <p:cNvSpPr>
            <a:spLocks noGrp="1"/>
          </p:cNvSpPr>
          <p:nvPr>
            <p:ph type="body" sz="quarter" idx="12" hasCustomPrompt="1"/>
          </p:nvPr>
        </p:nvSpPr>
        <p:spPr>
          <a:xfrm>
            <a:off x="1608138" y="4559300"/>
            <a:ext cx="4320000" cy="1396369"/>
          </a:xfrm>
        </p:spPr>
        <p:txBody>
          <a:bodyPr>
            <a:normAutofit/>
          </a:bodyPr>
          <a:lstStyle>
            <a:lvl1pPr marL="0" indent="0">
              <a:buNone/>
              <a:defRPr sz="2400">
                <a:solidFill>
                  <a:schemeClr val="bg1"/>
                </a:solidFill>
              </a:defRPr>
            </a:lvl1pPr>
          </a:lstStyle>
          <a:p>
            <a:pPr lvl="0"/>
            <a:r>
              <a:rPr lang="en-GB"/>
              <a:t>Click to edit the text style of the model</a:t>
            </a:r>
          </a:p>
        </p:txBody>
      </p:sp>
      <p:sp>
        <p:nvSpPr>
          <p:cNvPr id="3" name="Tijdelijke aanduiding voor titel 1">
            <a:extLst>
              <a:ext uri="{FF2B5EF4-FFF2-40B4-BE49-F238E27FC236}">
                <a16:creationId xmlns:a16="http://schemas.microsoft.com/office/drawing/2014/main" id="{823DC46B-51DD-D2D8-E67E-4F39346BD129}"/>
              </a:ext>
            </a:extLst>
          </p:cNvPr>
          <p:cNvSpPr>
            <a:spLocks noGrp="1"/>
          </p:cNvSpPr>
          <p:nvPr>
            <p:ph type="title" hasCustomPrompt="1"/>
          </p:nvPr>
        </p:nvSpPr>
        <p:spPr>
          <a:xfrm>
            <a:off x="1606550" y="774700"/>
            <a:ext cx="4320000" cy="3420000"/>
          </a:xfrm>
          <a:prstGeom prst="rect">
            <a:avLst/>
          </a:prstGeom>
        </p:spPr>
        <p:txBody>
          <a:bodyPr vert="horz" lIns="91440" tIns="45720" rIns="91440" bIns="45720" rtlCol="0" anchor="b">
            <a:normAutofit/>
          </a:bodyPr>
          <a:lstStyle>
            <a:lvl1pPr>
              <a:defRPr b="1">
                <a:solidFill>
                  <a:schemeClr val="bg1"/>
                </a:solidFill>
              </a:defRPr>
            </a:lvl1pPr>
          </a:lstStyle>
          <a:p>
            <a:r>
              <a:rPr lang="en-GB"/>
              <a:t>CLICK TO </a:t>
            </a:r>
            <a:br>
              <a:rPr lang="en-GB"/>
            </a:br>
            <a:r>
              <a:rPr lang="en-GB"/>
              <a:t>EDIT STYLE</a:t>
            </a:r>
          </a:p>
        </p:txBody>
      </p:sp>
      <p:sp>
        <p:nvSpPr>
          <p:cNvPr id="5" name="Tijdelijke aanduiding voor voettekst 4">
            <a:extLst>
              <a:ext uri="{FF2B5EF4-FFF2-40B4-BE49-F238E27FC236}">
                <a16:creationId xmlns:a16="http://schemas.microsoft.com/office/drawing/2014/main" id="{F7A34C38-8723-7CD7-7C49-6A1E5927B911}"/>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8" name="Tijdelijke aanduiding voor dianummer 5">
            <a:extLst>
              <a:ext uri="{FF2B5EF4-FFF2-40B4-BE49-F238E27FC236}">
                <a16:creationId xmlns:a16="http://schemas.microsoft.com/office/drawing/2014/main" id="{7CF879BE-B258-355B-A886-1A8C8D7E789F}"/>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10" name="Picture 9" descr="A blue and orange logo&#10;&#10;Description automatically generated">
            <a:extLst>
              <a:ext uri="{FF2B5EF4-FFF2-40B4-BE49-F238E27FC236}">
                <a16:creationId xmlns:a16="http://schemas.microsoft.com/office/drawing/2014/main" id="{339796B7-1716-CD39-FD68-740E53E8117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101163957"/>
      </p:ext>
    </p:extLst>
  </p:cSld>
  <p:clrMapOvr>
    <a:masterClrMapping/>
  </p:clrMapOvr>
  <p:transition spd="med">
    <p:cover/>
  </p:transition>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_agenda">
    <p:spTree>
      <p:nvGrpSpPr>
        <p:cNvPr id="1" name=""/>
        <p:cNvGrpSpPr/>
        <p:nvPr/>
      </p:nvGrpSpPr>
      <p:grpSpPr>
        <a:xfrm>
          <a:off x="0" y="0"/>
          <a:ext cx="0" cy="0"/>
          <a:chOff x="0" y="0"/>
          <a:chExt cx="0" cy="0"/>
        </a:xfrm>
      </p:grpSpPr>
      <p:sp>
        <p:nvSpPr>
          <p:cNvPr id="57" name="!!VLAK_blauw">
            <a:extLst>
              <a:ext uri="{FF2B5EF4-FFF2-40B4-BE49-F238E27FC236}">
                <a16:creationId xmlns:a16="http://schemas.microsoft.com/office/drawing/2014/main" id="{CFFB3ECF-3A2E-11DB-54ED-BB93CD467C5F}"/>
              </a:ext>
            </a:extLst>
          </p:cNvPr>
          <p:cNvSpPr/>
          <p:nvPr userDrawn="1"/>
        </p:nvSpPr>
        <p:spPr>
          <a:xfrm>
            <a:off x="7573280" y="-1"/>
            <a:ext cx="4625070" cy="612775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 name="connsiteX0" fmla="*/ 0 w 4618720"/>
              <a:gd name="connsiteY0" fmla="*/ 0 h 6858003"/>
              <a:gd name="connsiteX1" fmla="*/ 4618720 w 4618720"/>
              <a:gd name="connsiteY1" fmla="*/ 0 h 6858003"/>
              <a:gd name="connsiteX2" fmla="*/ 4618720 w 4618720"/>
              <a:gd name="connsiteY2" fmla="*/ 6184903 h 6858003"/>
              <a:gd name="connsiteX3" fmla="*/ 2788516 w 4618720"/>
              <a:gd name="connsiteY3" fmla="*/ 6858003 h 6858003"/>
              <a:gd name="connsiteX4" fmla="*/ 0 w 4618720"/>
              <a:gd name="connsiteY4" fmla="*/ 0 h 6858003"/>
              <a:gd name="connsiteX0" fmla="*/ 0 w 4618720"/>
              <a:gd name="connsiteY0" fmla="*/ 0 h 6184903"/>
              <a:gd name="connsiteX1" fmla="*/ 4618720 w 4618720"/>
              <a:gd name="connsiteY1" fmla="*/ 0 h 6184903"/>
              <a:gd name="connsiteX2" fmla="*/ 4618720 w 4618720"/>
              <a:gd name="connsiteY2" fmla="*/ 6184903 h 6184903"/>
              <a:gd name="connsiteX3" fmla="*/ 2496416 w 4618720"/>
              <a:gd name="connsiteY3" fmla="*/ 6146803 h 6184903"/>
              <a:gd name="connsiteX4" fmla="*/ 0 w 4618720"/>
              <a:gd name="connsiteY4" fmla="*/ 0 h 6184903"/>
              <a:gd name="connsiteX0" fmla="*/ 0 w 4631420"/>
              <a:gd name="connsiteY0" fmla="*/ 0 h 6146803"/>
              <a:gd name="connsiteX1" fmla="*/ 4618720 w 4631420"/>
              <a:gd name="connsiteY1" fmla="*/ 0 h 6146803"/>
              <a:gd name="connsiteX2" fmla="*/ 4631420 w 4631420"/>
              <a:gd name="connsiteY2" fmla="*/ 6134103 h 6146803"/>
              <a:gd name="connsiteX3" fmla="*/ 2496416 w 4631420"/>
              <a:gd name="connsiteY3" fmla="*/ 6146803 h 6146803"/>
              <a:gd name="connsiteX4" fmla="*/ 0 w 4631420"/>
              <a:gd name="connsiteY4" fmla="*/ 0 h 6146803"/>
              <a:gd name="connsiteX0" fmla="*/ 0 w 4631420"/>
              <a:gd name="connsiteY0" fmla="*/ 0 h 6146803"/>
              <a:gd name="connsiteX1" fmla="*/ 4618720 w 4631420"/>
              <a:gd name="connsiteY1" fmla="*/ 0 h 6146803"/>
              <a:gd name="connsiteX2" fmla="*/ 4631420 w 4631420"/>
              <a:gd name="connsiteY2" fmla="*/ 6127753 h 6146803"/>
              <a:gd name="connsiteX3" fmla="*/ 2496416 w 4631420"/>
              <a:gd name="connsiteY3" fmla="*/ 6146803 h 6146803"/>
              <a:gd name="connsiteX4" fmla="*/ 0 w 4631420"/>
              <a:gd name="connsiteY4" fmla="*/ 0 h 6146803"/>
              <a:gd name="connsiteX0" fmla="*/ 0 w 4625070"/>
              <a:gd name="connsiteY0" fmla="*/ 0 h 6146803"/>
              <a:gd name="connsiteX1" fmla="*/ 4618720 w 4625070"/>
              <a:gd name="connsiteY1" fmla="*/ 0 h 6146803"/>
              <a:gd name="connsiteX2" fmla="*/ 4625070 w 4625070"/>
              <a:gd name="connsiteY2" fmla="*/ 6127753 h 6146803"/>
              <a:gd name="connsiteX3" fmla="*/ 2496416 w 4625070"/>
              <a:gd name="connsiteY3" fmla="*/ 6146803 h 6146803"/>
              <a:gd name="connsiteX4" fmla="*/ 0 w 4625070"/>
              <a:gd name="connsiteY4" fmla="*/ 0 h 614680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070" h="6127753">
                <a:moveTo>
                  <a:pt x="0" y="0"/>
                </a:moveTo>
                <a:lnTo>
                  <a:pt x="4618720" y="0"/>
                </a:lnTo>
                <a:cubicBezTo>
                  <a:pt x="4622953" y="2044701"/>
                  <a:pt x="4620837" y="4083052"/>
                  <a:pt x="4625070" y="6127753"/>
                </a:cubicBezTo>
                <a:lnTo>
                  <a:pt x="2490066" y="612775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93" name="!!VLAK_agenda wit">
            <a:extLst>
              <a:ext uri="{FF2B5EF4-FFF2-40B4-BE49-F238E27FC236}">
                <a16:creationId xmlns:a16="http://schemas.microsoft.com/office/drawing/2014/main" id="{F30D8B29-C65D-5257-D97F-33BF1E469B94}"/>
              </a:ext>
            </a:extLst>
          </p:cNvPr>
          <p:cNvSpPr>
            <a:spLocks noGrp="1"/>
          </p:cNvSpPr>
          <p:nvPr>
            <p:ph type="body" sz="quarter" idx="34" hasCustomPrompt="1"/>
          </p:nvPr>
        </p:nvSpPr>
        <p:spPr>
          <a:xfrm>
            <a:off x="6033576" y="4830672"/>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94" name="!!VLAK_agenda oranje">
            <a:extLst>
              <a:ext uri="{FF2B5EF4-FFF2-40B4-BE49-F238E27FC236}">
                <a16:creationId xmlns:a16="http://schemas.microsoft.com/office/drawing/2014/main" id="{68A462EE-C131-CE96-CF54-49A4654CDEE1}"/>
              </a:ext>
            </a:extLst>
          </p:cNvPr>
          <p:cNvSpPr>
            <a:spLocks noGrp="1"/>
          </p:cNvSpPr>
          <p:nvPr>
            <p:ph type="body" sz="quarter" idx="35"/>
          </p:nvPr>
        </p:nvSpPr>
        <p:spPr>
          <a:xfrm>
            <a:off x="11021125" y="4828721"/>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95" name="!!TXT_nummer">
            <a:extLst>
              <a:ext uri="{FF2B5EF4-FFF2-40B4-BE49-F238E27FC236}">
                <a16:creationId xmlns:a16="http://schemas.microsoft.com/office/drawing/2014/main" id="{BE284B82-A889-8CBB-B479-983E3BDBED5C}"/>
              </a:ext>
            </a:extLst>
          </p:cNvPr>
          <p:cNvSpPr>
            <a:spLocks noGrp="1" noChangeAspect="1"/>
          </p:cNvSpPr>
          <p:nvPr>
            <p:ph type="body" sz="quarter" idx="36" hasCustomPrompt="1"/>
          </p:nvPr>
        </p:nvSpPr>
        <p:spPr>
          <a:xfrm>
            <a:off x="6192733" y="5060084"/>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90" name="!!VLAK_agenda wit">
            <a:extLst>
              <a:ext uri="{FF2B5EF4-FFF2-40B4-BE49-F238E27FC236}">
                <a16:creationId xmlns:a16="http://schemas.microsoft.com/office/drawing/2014/main" id="{54FFB417-C447-8036-2296-9D05230B7C74}"/>
              </a:ext>
            </a:extLst>
          </p:cNvPr>
          <p:cNvSpPr>
            <a:spLocks noGrp="1"/>
          </p:cNvSpPr>
          <p:nvPr>
            <p:ph type="body" sz="quarter" idx="31" hasCustomPrompt="1"/>
          </p:nvPr>
        </p:nvSpPr>
        <p:spPr>
          <a:xfrm>
            <a:off x="6033576" y="3740150"/>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91" name="!!VLAK_agenda oranje">
            <a:extLst>
              <a:ext uri="{FF2B5EF4-FFF2-40B4-BE49-F238E27FC236}">
                <a16:creationId xmlns:a16="http://schemas.microsoft.com/office/drawing/2014/main" id="{CDB345C7-6820-7EF8-F9D2-3287B525EBC9}"/>
              </a:ext>
            </a:extLst>
          </p:cNvPr>
          <p:cNvSpPr>
            <a:spLocks noGrp="1"/>
          </p:cNvSpPr>
          <p:nvPr>
            <p:ph type="body" sz="quarter" idx="32"/>
          </p:nvPr>
        </p:nvSpPr>
        <p:spPr>
          <a:xfrm>
            <a:off x="11019576" y="3740150"/>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92" name="!!TXT_nummer">
            <a:extLst>
              <a:ext uri="{FF2B5EF4-FFF2-40B4-BE49-F238E27FC236}">
                <a16:creationId xmlns:a16="http://schemas.microsoft.com/office/drawing/2014/main" id="{0B617ED2-D56C-18F9-E382-D3E22718E977}"/>
              </a:ext>
            </a:extLst>
          </p:cNvPr>
          <p:cNvSpPr>
            <a:spLocks noGrp="1" noChangeAspect="1"/>
          </p:cNvSpPr>
          <p:nvPr>
            <p:ph type="body" sz="quarter" idx="33" hasCustomPrompt="1"/>
          </p:nvPr>
        </p:nvSpPr>
        <p:spPr>
          <a:xfrm>
            <a:off x="6192733" y="3969562"/>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87" name="!!VLAK_agenda wit">
            <a:extLst>
              <a:ext uri="{FF2B5EF4-FFF2-40B4-BE49-F238E27FC236}">
                <a16:creationId xmlns:a16="http://schemas.microsoft.com/office/drawing/2014/main" id="{A8D9AB73-DD6D-7D4D-6298-014145072158}"/>
              </a:ext>
            </a:extLst>
          </p:cNvPr>
          <p:cNvSpPr>
            <a:spLocks noGrp="1"/>
          </p:cNvSpPr>
          <p:nvPr>
            <p:ph type="body" sz="quarter" idx="28" hasCustomPrompt="1"/>
          </p:nvPr>
        </p:nvSpPr>
        <p:spPr>
          <a:xfrm>
            <a:off x="6033576" y="2643300"/>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88" name="!!VLAK_agenda oranje">
            <a:extLst>
              <a:ext uri="{FF2B5EF4-FFF2-40B4-BE49-F238E27FC236}">
                <a16:creationId xmlns:a16="http://schemas.microsoft.com/office/drawing/2014/main" id="{41B30DEF-D7EB-6C8E-E60F-898DDF5E6343}"/>
              </a:ext>
            </a:extLst>
          </p:cNvPr>
          <p:cNvSpPr>
            <a:spLocks noGrp="1"/>
          </p:cNvSpPr>
          <p:nvPr>
            <p:ph type="body" sz="quarter" idx="29"/>
          </p:nvPr>
        </p:nvSpPr>
        <p:spPr>
          <a:xfrm>
            <a:off x="11019576" y="2639700"/>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89" name="!!TXT_nummer">
            <a:extLst>
              <a:ext uri="{FF2B5EF4-FFF2-40B4-BE49-F238E27FC236}">
                <a16:creationId xmlns:a16="http://schemas.microsoft.com/office/drawing/2014/main" id="{C34F9A81-E69A-BB01-1F8B-5B25B8305C52}"/>
              </a:ext>
            </a:extLst>
          </p:cNvPr>
          <p:cNvSpPr>
            <a:spLocks noGrp="1" noChangeAspect="1"/>
          </p:cNvSpPr>
          <p:nvPr>
            <p:ph type="body" sz="quarter" idx="30" hasCustomPrompt="1"/>
          </p:nvPr>
        </p:nvSpPr>
        <p:spPr>
          <a:xfrm>
            <a:off x="6192733" y="2872712"/>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84" name="!!VLAK_agenda wit">
            <a:extLst>
              <a:ext uri="{FF2B5EF4-FFF2-40B4-BE49-F238E27FC236}">
                <a16:creationId xmlns:a16="http://schemas.microsoft.com/office/drawing/2014/main" id="{0D1B35C9-9D26-186C-4CD1-C666FCA822CE}"/>
              </a:ext>
            </a:extLst>
          </p:cNvPr>
          <p:cNvSpPr>
            <a:spLocks noGrp="1"/>
          </p:cNvSpPr>
          <p:nvPr>
            <p:ph type="body" sz="quarter" idx="25" hasCustomPrompt="1"/>
          </p:nvPr>
        </p:nvSpPr>
        <p:spPr>
          <a:xfrm>
            <a:off x="6033576" y="1514678"/>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85" name="!!VLAK_agenda oranje">
            <a:extLst>
              <a:ext uri="{FF2B5EF4-FFF2-40B4-BE49-F238E27FC236}">
                <a16:creationId xmlns:a16="http://schemas.microsoft.com/office/drawing/2014/main" id="{D03DC76B-B86C-45A2-6139-55EF5C91B332}"/>
              </a:ext>
            </a:extLst>
          </p:cNvPr>
          <p:cNvSpPr>
            <a:spLocks noGrp="1"/>
          </p:cNvSpPr>
          <p:nvPr>
            <p:ph type="body" sz="quarter" idx="26"/>
          </p:nvPr>
        </p:nvSpPr>
        <p:spPr>
          <a:xfrm>
            <a:off x="11019576" y="1512727"/>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86" name="!!TXT_nummer">
            <a:extLst>
              <a:ext uri="{FF2B5EF4-FFF2-40B4-BE49-F238E27FC236}">
                <a16:creationId xmlns:a16="http://schemas.microsoft.com/office/drawing/2014/main" id="{8618A7A0-2F8D-3C77-ABCB-DD5BF936F2D0}"/>
              </a:ext>
            </a:extLst>
          </p:cNvPr>
          <p:cNvSpPr>
            <a:spLocks noGrp="1" noChangeAspect="1"/>
          </p:cNvSpPr>
          <p:nvPr>
            <p:ph type="body" sz="quarter" idx="27" hasCustomPrompt="1"/>
          </p:nvPr>
        </p:nvSpPr>
        <p:spPr>
          <a:xfrm>
            <a:off x="6192733" y="1744090"/>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8" name="!!VLAK_oranje tit">
            <a:extLst>
              <a:ext uri="{FF2B5EF4-FFF2-40B4-BE49-F238E27FC236}">
                <a16:creationId xmlns:a16="http://schemas.microsoft.com/office/drawing/2014/main" id="{C20EA8DD-64EF-85FD-4AE7-F1B7E521F614}"/>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78" name="!!VLAK_agenda wit">
            <a:extLst>
              <a:ext uri="{FF2B5EF4-FFF2-40B4-BE49-F238E27FC236}">
                <a16:creationId xmlns:a16="http://schemas.microsoft.com/office/drawing/2014/main" id="{FA530BA2-3B7D-9A46-BA81-017570D3E39E}"/>
              </a:ext>
            </a:extLst>
          </p:cNvPr>
          <p:cNvSpPr>
            <a:spLocks noGrp="1"/>
          </p:cNvSpPr>
          <p:nvPr>
            <p:ph type="body" sz="quarter" idx="19" hasCustomPrompt="1"/>
          </p:nvPr>
        </p:nvSpPr>
        <p:spPr>
          <a:xfrm>
            <a:off x="636790" y="4830672"/>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79" name="!!VLAK_agenda oranje">
            <a:extLst>
              <a:ext uri="{FF2B5EF4-FFF2-40B4-BE49-F238E27FC236}">
                <a16:creationId xmlns:a16="http://schemas.microsoft.com/office/drawing/2014/main" id="{5C071002-6EB9-D043-54B3-390FFB82A989}"/>
              </a:ext>
            </a:extLst>
          </p:cNvPr>
          <p:cNvSpPr>
            <a:spLocks noGrp="1"/>
          </p:cNvSpPr>
          <p:nvPr>
            <p:ph type="body" sz="quarter" idx="20"/>
          </p:nvPr>
        </p:nvSpPr>
        <p:spPr>
          <a:xfrm>
            <a:off x="5624339" y="4828721"/>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80" name="!!TXT_nummer">
            <a:extLst>
              <a:ext uri="{FF2B5EF4-FFF2-40B4-BE49-F238E27FC236}">
                <a16:creationId xmlns:a16="http://schemas.microsoft.com/office/drawing/2014/main" id="{6B0A3AA6-882B-47AA-C329-60C1BE2694EF}"/>
              </a:ext>
            </a:extLst>
          </p:cNvPr>
          <p:cNvSpPr>
            <a:spLocks noGrp="1" noChangeAspect="1"/>
          </p:cNvSpPr>
          <p:nvPr>
            <p:ph type="body" sz="quarter" idx="21" hasCustomPrompt="1"/>
          </p:nvPr>
        </p:nvSpPr>
        <p:spPr>
          <a:xfrm>
            <a:off x="795947" y="5060084"/>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75" name="!!VLAK_agenda wit">
            <a:extLst>
              <a:ext uri="{FF2B5EF4-FFF2-40B4-BE49-F238E27FC236}">
                <a16:creationId xmlns:a16="http://schemas.microsoft.com/office/drawing/2014/main" id="{75C79CA6-A7D9-B100-5A4D-8293DC9CC1C9}"/>
              </a:ext>
            </a:extLst>
          </p:cNvPr>
          <p:cNvSpPr>
            <a:spLocks noGrp="1"/>
          </p:cNvSpPr>
          <p:nvPr>
            <p:ph type="body" sz="quarter" idx="16" hasCustomPrompt="1"/>
          </p:nvPr>
        </p:nvSpPr>
        <p:spPr>
          <a:xfrm>
            <a:off x="636790" y="3740150"/>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76" name="!!VLAK_agenda oranje">
            <a:extLst>
              <a:ext uri="{FF2B5EF4-FFF2-40B4-BE49-F238E27FC236}">
                <a16:creationId xmlns:a16="http://schemas.microsoft.com/office/drawing/2014/main" id="{C82D3F26-8800-4477-54E3-0B48DDC23A46}"/>
              </a:ext>
            </a:extLst>
          </p:cNvPr>
          <p:cNvSpPr>
            <a:spLocks noGrp="1"/>
          </p:cNvSpPr>
          <p:nvPr>
            <p:ph type="body" sz="quarter" idx="17"/>
          </p:nvPr>
        </p:nvSpPr>
        <p:spPr>
          <a:xfrm>
            <a:off x="5624339" y="3740150"/>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77" name="!!TXT_nummer">
            <a:extLst>
              <a:ext uri="{FF2B5EF4-FFF2-40B4-BE49-F238E27FC236}">
                <a16:creationId xmlns:a16="http://schemas.microsoft.com/office/drawing/2014/main" id="{2926E3BE-FC01-DCA7-4963-2836D486D255}"/>
              </a:ext>
            </a:extLst>
          </p:cNvPr>
          <p:cNvSpPr>
            <a:spLocks noGrp="1" noChangeAspect="1"/>
          </p:cNvSpPr>
          <p:nvPr>
            <p:ph type="body" sz="quarter" idx="18" hasCustomPrompt="1"/>
          </p:nvPr>
        </p:nvSpPr>
        <p:spPr>
          <a:xfrm>
            <a:off x="795947" y="3969562"/>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72" name="!!VLAK_agenda wit">
            <a:extLst>
              <a:ext uri="{FF2B5EF4-FFF2-40B4-BE49-F238E27FC236}">
                <a16:creationId xmlns:a16="http://schemas.microsoft.com/office/drawing/2014/main" id="{82D0FE61-E80C-266B-189D-6B3DDA27AD60}"/>
              </a:ext>
            </a:extLst>
          </p:cNvPr>
          <p:cNvSpPr>
            <a:spLocks noGrp="1"/>
          </p:cNvSpPr>
          <p:nvPr>
            <p:ph type="body" sz="quarter" idx="13" hasCustomPrompt="1"/>
          </p:nvPr>
        </p:nvSpPr>
        <p:spPr>
          <a:xfrm>
            <a:off x="636790" y="2643300"/>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73" name="!!VLAK_agenda oranje">
            <a:extLst>
              <a:ext uri="{FF2B5EF4-FFF2-40B4-BE49-F238E27FC236}">
                <a16:creationId xmlns:a16="http://schemas.microsoft.com/office/drawing/2014/main" id="{2638C2AF-D0EA-0908-D5D2-8FDC398CCCC6}"/>
              </a:ext>
            </a:extLst>
          </p:cNvPr>
          <p:cNvSpPr>
            <a:spLocks noGrp="1"/>
          </p:cNvSpPr>
          <p:nvPr>
            <p:ph type="body" sz="quarter" idx="14"/>
          </p:nvPr>
        </p:nvSpPr>
        <p:spPr>
          <a:xfrm>
            <a:off x="5626610" y="2641349"/>
            <a:ext cx="54000" cy="9036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74" name="!!TXT_nummer">
            <a:extLst>
              <a:ext uri="{FF2B5EF4-FFF2-40B4-BE49-F238E27FC236}">
                <a16:creationId xmlns:a16="http://schemas.microsoft.com/office/drawing/2014/main" id="{647F0766-326B-2555-C51C-AA44D2329AA2}"/>
              </a:ext>
            </a:extLst>
          </p:cNvPr>
          <p:cNvSpPr>
            <a:spLocks noGrp="1" noChangeAspect="1"/>
          </p:cNvSpPr>
          <p:nvPr>
            <p:ph type="body" sz="quarter" idx="15" hasCustomPrompt="1"/>
          </p:nvPr>
        </p:nvSpPr>
        <p:spPr>
          <a:xfrm>
            <a:off x="795947" y="2872712"/>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65" name="!!VLAK_agenda wit">
            <a:extLst>
              <a:ext uri="{FF2B5EF4-FFF2-40B4-BE49-F238E27FC236}">
                <a16:creationId xmlns:a16="http://schemas.microsoft.com/office/drawing/2014/main" id="{EC068A77-4D91-CF2C-31C4-AD75CD836646}"/>
              </a:ext>
            </a:extLst>
          </p:cNvPr>
          <p:cNvSpPr>
            <a:spLocks noGrp="1"/>
          </p:cNvSpPr>
          <p:nvPr>
            <p:ph type="body" sz="quarter" idx="10" hasCustomPrompt="1"/>
          </p:nvPr>
        </p:nvSpPr>
        <p:spPr>
          <a:xfrm>
            <a:off x="636790" y="1514678"/>
            <a:ext cx="5040000" cy="900000"/>
          </a:xfrm>
          <a:solidFill>
            <a:schemeClr val="bg1"/>
          </a:solidFill>
          <a:effectLst>
            <a:outerShdw blurRad="50800" dist="38100" dir="2700000" algn="tl" rotWithShape="0">
              <a:prstClr val="black">
                <a:alpha val="40000"/>
              </a:prstClr>
            </a:outerShdw>
          </a:effectLst>
        </p:spPr>
        <p:txBody>
          <a:bodyPr lIns="900000" tIns="0" rIns="0" bIns="0" anchor="ctr">
            <a:normAutofit/>
          </a:bodyPr>
          <a:lstStyle>
            <a:lvl1pPr marL="0" indent="0">
              <a:buNone/>
              <a:defRPr sz="1800">
                <a:solidFill>
                  <a:schemeClr val="tx2"/>
                </a:solidFill>
              </a:defRPr>
            </a:lvl1pPr>
          </a:lstStyle>
          <a:p>
            <a:pPr lvl="0"/>
            <a:r>
              <a:rPr lang="en-GB"/>
              <a:t>Add  your text here</a:t>
            </a:r>
          </a:p>
        </p:txBody>
      </p:sp>
      <p:sp>
        <p:nvSpPr>
          <p:cNvPr id="71" name="!!VLAK_agenda oranje">
            <a:extLst>
              <a:ext uri="{FF2B5EF4-FFF2-40B4-BE49-F238E27FC236}">
                <a16:creationId xmlns:a16="http://schemas.microsoft.com/office/drawing/2014/main" id="{DC7579C9-E860-E02F-2B8D-4F7C03649BF6}"/>
              </a:ext>
            </a:extLst>
          </p:cNvPr>
          <p:cNvSpPr>
            <a:spLocks noGrp="1"/>
          </p:cNvSpPr>
          <p:nvPr>
            <p:ph type="body" sz="quarter" idx="12"/>
          </p:nvPr>
        </p:nvSpPr>
        <p:spPr>
          <a:xfrm>
            <a:off x="5628991" y="1512727"/>
            <a:ext cx="54000" cy="9072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68" name="!!TXT_nummer">
            <a:extLst>
              <a:ext uri="{FF2B5EF4-FFF2-40B4-BE49-F238E27FC236}">
                <a16:creationId xmlns:a16="http://schemas.microsoft.com/office/drawing/2014/main" id="{3ADCF88B-4AAF-4BC1-FB59-E67D118D68D5}"/>
              </a:ext>
            </a:extLst>
          </p:cNvPr>
          <p:cNvSpPr>
            <a:spLocks noGrp="1" noChangeAspect="1"/>
          </p:cNvSpPr>
          <p:nvPr>
            <p:ph type="body" sz="quarter" idx="11" hasCustomPrompt="1"/>
          </p:nvPr>
        </p:nvSpPr>
        <p:spPr>
          <a:xfrm>
            <a:off x="795947" y="1744090"/>
            <a:ext cx="432000" cy="432000"/>
          </a:xfrm>
          <a:solidFill>
            <a:schemeClr val="accent1"/>
          </a:solidFill>
        </p:spPr>
        <p:txBody>
          <a:bodyPr lIns="0" tIns="72000" rIns="0" bIns="0" anchor="ctr">
            <a:normAutofit/>
          </a:bodyPr>
          <a:lstStyle>
            <a:lvl1pPr marL="0" indent="0" algn="ctr">
              <a:buNone/>
              <a:defRPr sz="2000" b="1">
                <a:solidFill>
                  <a:schemeClr val="bg1"/>
                </a:solidFill>
                <a:latin typeface="+mj-lt"/>
              </a:defRPr>
            </a:lvl1pPr>
          </a:lstStyle>
          <a:p>
            <a:pPr lvl="0"/>
            <a:r>
              <a:rPr lang="en-GB"/>
              <a:t>NR</a:t>
            </a:r>
          </a:p>
        </p:txBody>
      </p:sp>
      <p:sp>
        <p:nvSpPr>
          <p:cNvPr id="11" name="Tijdelijke aanduiding voor voettekst 4">
            <a:extLst>
              <a:ext uri="{FF2B5EF4-FFF2-40B4-BE49-F238E27FC236}">
                <a16:creationId xmlns:a16="http://schemas.microsoft.com/office/drawing/2014/main" id="{54AC3A42-6D3F-3173-7D74-17289320AEF2}"/>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12" name="Tijdelijke aanduiding voor dianummer 5">
            <a:extLst>
              <a:ext uri="{FF2B5EF4-FFF2-40B4-BE49-F238E27FC236}">
                <a16:creationId xmlns:a16="http://schemas.microsoft.com/office/drawing/2014/main" id="{C8491EAD-9DB7-CE07-6E06-312E3C9272B3}"/>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6" name="Picture 5" descr="A blue and orange logo&#10;&#10;Description automatically generated">
            <a:extLst>
              <a:ext uri="{FF2B5EF4-FFF2-40B4-BE49-F238E27FC236}">
                <a16:creationId xmlns:a16="http://schemas.microsoft.com/office/drawing/2014/main" id="{6E52512D-1BE4-832D-B11E-DD2166AE09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3580200612"/>
      </p:ext>
    </p:extLst>
  </p:cSld>
  <p:clrMapOvr>
    <a:masterClrMapping/>
  </p:clrMapOvr>
  <p:transition spd="med">
    <p:push dir="u"/>
  </p:transition>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_text slide + image">
    <p:spTree>
      <p:nvGrpSpPr>
        <p:cNvPr id="1" name=""/>
        <p:cNvGrpSpPr/>
        <p:nvPr/>
      </p:nvGrpSpPr>
      <p:grpSpPr>
        <a:xfrm>
          <a:off x="0" y="0"/>
          <a:ext cx="0" cy="0"/>
          <a:chOff x="0" y="0"/>
          <a:chExt cx="0" cy="0"/>
        </a:xfrm>
      </p:grpSpPr>
      <p:sp>
        <p:nvSpPr>
          <p:cNvPr id="35" name="!!VLAK_licht blauw">
            <a:extLst>
              <a:ext uri="{FF2B5EF4-FFF2-40B4-BE49-F238E27FC236}">
                <a16:creationId xmlns:a16="http://schemas.microsoft.com/office/drawing/2014/main" id="{DEDF8937-3A79-76B6-67FA-1B9CF7277B2A}"/>
              </a:ext>
            </a:extLst>
          </p:cNvPr>
          <p:cNvSpPr/>
          <p:nvPr userDrawn="1"/>
        </p:nvSpPr>
        <p:spPr>
          <a:xfrm>
            <a:off x="6134100" y="2225676"/>
            <a:ext cx="5794374" cy="39001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56" name="!!AFB_">
            <a:extLst>
              <a:ext uri="{FF2B5EF4-FFF2-40B4-BE49-F238E27FC236}">
                <a16:creationId xmlns:a16="http://schemas.microsoft.com/office/drawing/2014/main" id="{0273AA5A-8E04-EA1C-280E-8CA21C994469}"/>
              </a:ext>
            </a:extLst>
          </p:cNvPr>
          <p:cNvSpPr>
            <a:spLocks noGrp="1"/>
          </p:cNvSpPr>
          <p:nvPr>
            <p:ph type="pic" sz="quarter" idx="10" hasCustomPrompt="1"/>
          </p:nvPr>
        </p:nvSpPr>
        <p:spPr>
          <a:xfrm>
            <a:off x="263526" y="633416"/>
            <a:ext cx="4932362" cy="5492441"/>
          </a:xfrm>
          <a:solidFill>
            <a:schemeClr val="bg1">
              <a:lumMod val="95000"/>
            </a:schemeClr>
          </a:solidFill>
        </p:spPr>
        <p:txBody>
          <a:bodyPr tIns="2160000">
            <a:normAutofit/>
          </a:bodyPr>
          <a:lstStyle>
            <a:lvl1pPr marL="0" indent="0" algn="ctr">
              <a:buNone/>
              <a:defRPr sz="1800">
                <a:solidFill>
                  <a:schemeClr val="tx2"/>
                </a:solidFill>
              </a:defRPr>
            </a:lvl1pPr>
          </a:lstStyle>
          <a:p>
            <a:r>
              <a:rPr lang="en-GB"/>
              <a:t>Click the icon to add an image</a:t>
            </a:r>
          </a:p>
        </p:txBody>
      </p:sp>
      <p:sp>
        <p:nvSpPr>
          <p:cNvPr id="32" name="!!VLAK_oranje tit">
            <a:extLst>
              <a:ext uri="{FF2B5EF4-FFF2-40B4-BE49-F238E27FC236}">
                <a16:creationId xmlns:a16="http://schemas.microsoft.com/office/drawing/2014/main" id="{08102D60-7B85-B520-CED9-F06C87DD42FA}"/>
              </a:ext>
            </a:extLst>
          </p:cNvPr>
          <p:cNvSpPr/>
          <p:nvPr userDrawn="1"/>
        </p:nvSpPr>
        <p:spPr>
          <a:xfrm rot="10800000">
            <a:off x="5561412" y="620717"/>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6" name="Tijdelijke aanduiding voor inhoud 5">
            <a:extLst>
              <a:ext uri="{FF2B5EF4-FFF2-40B4-BE49-F238E27FC236}">
                <a16:creationId xmlns:a16="http://schemas.microsoft.com/office/drawing/2014/main" id="{F6983303-626B-48E5-0505-EC231DB6D27B}"/>
              </a:ext>
            </a:extLst>
          </p:cNvPr>
          <p:cNvSpPr>
            <a:spLocks noGrp="1"/>
          </p:cNvSpPr>
          <p:nvPr>
            <p:ph sz="quarter" idx="11" hasCustomPrompt="1"/>
          </p:nvPr>
        </p:nvSpPr>
        <p:spPr>
          <a:xfrm>
            <a:off x="6134101" y="2225676"/>
            <a:ext cx="5794373" cy="3903662"/>
          </a:xfrm>
        </p:spPr>
        <p:txBody>
          <a:bodyPr tIns="180000" bIns="180000"/>
          <a:lstStyle>
            <a:lvl1pPr>
              <a:defRPr/>
            </a:lvl1pPr>
            <a:lvl2pPr>
              <a:defRPr/>
            </a:lvl2pPr>
            <a:lvl3pPr>
              <a:defRPr/>
            </a:lvl3pPr>
            <a:lvl4pPr>
              <a:defRPr/>
            </a:lvl4pPr>
            <a:lvl5pPr>
              <a:defRPr/>
            </a:lvl5pPr>
          </a:lstStyle>
          <a:p>
            <a:pPr lvl="0"/>
            <a:r>
              <a:rPr lang="en-GB"/>
              <a:t>Click to edit the text style of the model</a:t>
            </a:r>
          </a:p>
          <a:p>
            <a:pPr lvl="1"/>
            <a:r>
              <a:rPr lang="en-GB"/>
              <a:t>Second level</a:t>
            </a:r>
          </a:p>
          <a:p>
            <a:pPr lvl="2"/>
            <a:r>
              <a:rPr lang="en-GB"/>
              <a:t>Third level</a:t>
            </a:r>
          </a:p>
          <a:p>
            <a:pPr lvl="3"/>
            <a:r>
              <a:rPr lang="en-GB"/>
              <a:t>Fourth level</a:t>
            </a:r>
          </a:p>
          <a:p>
            <a:pPr lvl="4"/>
            <a:r>
              <a:rPr lang="en-GB"/>
              <a:t>Fifth level</a:t>
            </a:r>
          </a:p>
        </p:txBody>
      </p:sp>
      <p:sp>
        <p:nvSpPr>
          <p:cNvPr id="9" name="Tijdelijke aanduiding voor titel 1">
            <a:extLst>
              <a:ext uri="{FF2B5EF4-FFF2-40B4-BE49-F238E27FC236}">
                <a16:creationId xmlns:a16="http://schemas.microsoft.com/office/drawing/2014/main" id="{D7A0FAF3-4AA5-E374-0096-BE048A2ACF30}"/>
              </a:ext>
            </a:extLst>
          </p:cNvPr>
          <p:cNvSpPr>
            <a:spLocks noGrp="1"/>
          </p:cNvSpPr>
          <p:nvPr>
            <p:ph type="title" hasCustomPrompt="1"/>
          </p:nvPr>
        </p:nvSpPr>
        <p:spPr>
          <a:xfrm>
            <a:off x="5994400" y="530225"/>
            <a:ext cx="5934074" cy="1325563"/>
          </a:xfrm>
          <a:prstGeom prst="rect">
            <a:avLst/>
          </a:prstGeom>
        </p:spPr>
        <p:txBody>
          <a:bodyPr vert="horz" lIns="91440" tIns="45720" rIns="91440" bIns="45720" rtlCol="0" anchor="ctr">
            <a:normAutofit/>
          </a:bodyPr>
          <a:lstStyle>
            <a:lvl1pPr>
              <a:defRPr/>
            </a:lvl1pPr>
          </a:lstStyle>
          <a:p>
            <a:r>
              <a:rPr lang="en-GB"/>
              <a:t>CLICK TO </a:t>
            </a:r>
            <a:br>
              <a:rPr lang="en-GB"/>
            </a:br>
            <a:r>
              <a:rPr lang="en-GB"/>
              <a:t>EDIT STYLE</a:t>
            </a:r>
          </a:p>
        </p:txBody>
      </p:sp>
      <p:sp>
        <p:nvSpPr>
          <p:cNvPr id="4" name="Tijdelijke aanduiding voor voettekst 4">
            <a:extLst>
              <a:ext uri="{FF2B5EF4-FFF2-40B4-BE49-F238E27FC236}">
                <a16:creationId xmlns:a16="http://schemas.microsoft.com/office/drawing/2014/main" id="{AA1ABE66-3B2E-E8B9-DCAE-9B2B06FA5AEC}"/>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7" name="Tijdelijke aanduiding voor dianummer 5">
            <a:extLst>
              <a:ext uri="{FF2B5EF4-FFF2-40B4-BE49-F238E27FC236}">
                <a16:creationId xmlns:a16="http://schemas.microsoft.com/office/drawing/2014/main" id="{166D09FF-ECFE-B55E-0611-5DD32F15A745}"/>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8" name="Picture 7" descr="A blue and orange logo&#10;&#10;Description automatically generated">
            <a:extLst>
              <a:ext uri="{FF2B5EF4-FFF2-40B4-BE49-F238E27FC236}">
                <a16:creationId xmlns:a16="http://schemas.microsoft.com/office/drawing/2014/main" id="{C68A46D1-6D87-CFA3-28F3-59092CADCE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425919738"/>
      </p:ext>
    </p:extLst>
  </p:cSld>
  <p:clrMapOvr>
    <a:masterClrMapping/>
  </p:clrMapOvr>
  <p:transition spd="med">
    <p:wipe dir="r"/>
  </p:transition>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_content slide">
    <p:spTree>
      <p:nvGrpSpPr>
        <p:cNvPr id="1" name=""/>
        <p:cNvGrpSpPr/>
        <p:nvPr/>
      </p:nvGrpSpPr>
      <p:grpSpPr>
        <a:xfrm>
          <a:off x="0" y="0"/>
          <a:ext cx="0" cy="0"/>
          <a:chOff x="0" y="0"/>
          <a:chExt cx="0" cy="0"/>
        </a:xfrm>
      </p:grpSpPr>
      <p:sp>
        <p:nvSpPr>
          <p:cNvPr id="2" name="!!VLAK_oranje tit">
            <a:extLst>
              <a:ext uri="{FF2B5EF4-FFF2-40B4-BE49-F238E27FC236}">
                <a16:creationId xmlns:a16="http://schemas.microsoft.com/office/drawing/2014/main" id="{97174ACE-CBB9-841E-2E2C-11D9F3297F5D}"/>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7" name="Tijdelijke aanduiding voor titel 1">
            <a:extLst>
              <a:ext uri="{FF2B5EF4-FFF2-40B4-BE49-F238E27FC236}">
                <a16:creationId xmlns:a16="http://schemas.microsoft.com/office/drawing/2014/main" id="{6ACB7826-3DA6-0B23-B91F-64ADFD75ECD4}"/>
              </a:ext>
            </a:extLst>
          </p:cNvPr>
          <p:cNvSpPr>
            <a:spLocks noGrp="1"/>
          </p:cNvSpPr>
          <p:nvPr>
            <p:ph type="title" hasCustomPrompt="1"/>
          </p:nvPr>
        </p:nvSpPr>
        <p:spPr>
          <a:xfrm>
            <a:off x="495299" y="225425"/>
            <a:ext cx="11072813" cy="1325563"/>
          </a:xfrm>
          <a:prstGeom prst="rect">
            <a:avLst/>
          </a:prstGeom>
        </p:spPr>
        <p:txBody>
          <a:bodyPr vert="horz" lIns="91440" tIns="45720" rIns="91440" bIns="45720" rtlCol="0" anchor="ctr">
            <a:normAutofit/>
          </a:bodyPr>
          <a:lstStyle>
            <a:lvl1pPr>
              <a:defRPr/>
            </a:lvl1pPr>
          </a:lstStyle>
          <a:p>
            <a:r>
              <a:rPr lang="en-GB"/>
              <a:t>CLICK TO EDIT STYLE</a:t>
            </a:r>
          </a:p>
        </p:txBody>
      </p:sp>
      <p:sp>
        <p:nvSpPr>
          <p:cNvPr id="8" name="Tijdelijke aanduiding voor voettekst 4">
            <a:extLst>
              <a:ext uri="{FF2B5EF4-FFF2-40B4-BE49-F238E27FC236}">
                <a16:creationId xmlns:a16="http://schemas.microsoft.com/office/drawing/2014/main" id="{B150D9F5-3A0C-3FB4-1201-92934E6E4ECD}"/>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11" name="Tijdelijke aanduiding voor dianummer 5">
            <a:extLst>
              <a:ext uri="{FF2B5EF4-FFF2-40B4-BE49-F238E27FC236}">
                <a16:creationId xmlns:a16="http://schemas.microsoft.com/office/drawing/2014/main" id="{46EE8F5D-4737-65B1-72D0-1E1A6D9F9553}"/>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5" name="Picture 4" descr="A blue and orange logo&#10;&#10;Description automatically generated">
            <a:extLst>
              <a:ext uri="{FF2B5EF4-FFF2-40B4-BE49-F238E27FC236}">
                <a16:creationId xmlns:a16="http://schemas.microsoft.com/office/drawing/2014/main" id="{75194216-7410-6F4C-152A-853CDCD570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473724673"/>
      </p:ext>
    </p:extLst>
  </p:cSld>
  <p:clrMapOvr>
    <a:masterClrMapping/>
  </p:clrMapOvr>
  <p:transition spd="med">
    <p:fade/>
  </p:transition>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_text slide 2x">
    <p:spTree>
      <p:nvGrpSpPr>
        <p:cNvPr id="1" name=""/>
        <p:cNvGrpSpPr/>
        <p:nvPr/>
      </p:nvGrpSpPr>
      <p:grpSpPr>
        <a:xfrm>
          <a:off x="0" y="0"/>
          <a:ext cx="0" cy="0"/>
          <a:chOff x="0" y="0"/>
          <a:chExt cx="0" cy="0"/>
        </a:xfrm>
      </p:grpSpPr>
      <p:sp>
        <p:nvSpPr>
          <p:cNvPr id="12" name="!!VLAK_blauw">
            <a:extLst>
              <a:ext uri="{FF2B5EF4-FFF2-40B4-BE49-F238E27FC236}">
                <a16:creationId xmlns:a16="http://schemas.microsoft.com/office/drawing/2014/main" id="{A1A746CB-57DA-3F64-1681-A84530AA3C02}"/>
              </a:ext>
            </a:extLst>
          </p:cNvPr>
          <p:cNvSpPr/>
          <p:nvPr userDrawn="1"/>
        </p:nvSpPr>
        <p:spPr>
          <a:xfrm>
            <a:off x="7573280" y="-1"/>
            <a:ext cx="4625070" cy="612775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 name="connsiteX0" fmla="*/ 0 w 4618720"/>
              <a:gd name="connsiteY0" fmla="*/ 0 h 6858003"/>
              <a:gd name="connsiteX1" fmla="*/ 4618720 w 4618720"/>
              <a:gd name="connsiteY1" fmla="*/ 0 h 6858003"/>
              <a:gd name="connsiteX2" fmla="*/ 4618720 w 4618720"/>
              <a:gd name="connsiteY2" fmla="*/ 6184903 h 6858003"/>
              <a:gd name="connsiteX3" fmla="*/ 2788516 w 4618720"/>
              <a:gd name="connsiteY3" fmla="*/ 6858003 h 6858003"/>
              <a:gd name="connsiteX4" fmla="*/ 0 w 4618720"/>
              <a:gd name="connsiteY4" fmla="*/ 0 h 6858003"/>
              <a:gd name="connsiteX0" fmla="*/ 0 w 4618720"/>
              <a:gd name="connsiteY0" fmla="*/ 0 h 6184903"/>
              <a:gd name="connsiteX1" fmla="*/ 4618720 w 4618720"/>
              <a:gd name="connsiteY1" fmla="*/ 0 h 6184903"/>
              <a:gd name="connsiteX2" fmla="*/ 4618720 w 4618720"/>
              <a:gd name="connsiteY2" fmla="*/ 6184903 h 6184903"/>
              <a:gd name="connsiteX3" fmla="*/ 2496416 w 4618720"/>
              <a:gd name="connsiteY3" fmla="*/ 6146803 h 6184903"/>
              <a:gd name="connsiteX4" fmla="*/ 0 w 4618720"/>
              <a:gd name="connsiteY4" fmla="*/ 0 h 6184903"/>
              <a:gd name="connsiteX0" fmla="*/ 0 w 4631420"/>
              <a:gd name="connsiteY0" fmla="*/ 0 h 6146803"/>
              <a:gd name="connsiteX1" fmla="*/ 4618720 w 4631420"/>
              <a:gd name="connsiteY1" fmla="*/ 0 h 6146803"/>
              <a:gd name="connsiteX2" fmla="*/ 4631420 w 4631420"/>
              <a:gd name="connsiteY2" fmla="*/ 6134103 h 6146803"/>
              <a:gd name="connsiteX3" fmla="*/ 2496416 w 4631420"/>
              <a:gd name="connsiteY3" fmla="*/ 6146803 h 6146803"/>
              <a:gd name="connsiteX4" fmla="*/ 0 w 4631420"/>
              <a:gd name="connsiteY4" fmla="*/ 0 h 6146803"/>
              <a:gd name="connsiteX0" fmla="*/ 0 w 4631420"/>
              <a:gd name="connsiteY0" fmla="*/ 0 h 6146803"/>
              <a:gd name="connsiteX1" fmla="*/ 4618720 w 4631420"/>
              <a:gd name="connsiteY1" fmla="*/ 0 h 6146803"/>
              <a:gd name="connsiteX2" fmla="*/ 4631420 w 4631420"/>
              <a:gd name="connsiteY2" fmla="*/ 6127753 h 6146803"/>
              <a:gd name="connsiteX3" fmla="*/ 2496416 w 4631420"/>
              <a:gd name="connsiteY3" fmla="*/ 6146803 h 6146803"/>
              <a:gd name="connsiteX4" fmla="*/ 0 w 4631420"/>
              <a:gd name="connsiteY4" fmla="*/ 0 h 6146803"/>
              <a:gd name="connsiteX0" fmla="*/ 0 w 4625070"/>
              <a:gd name="connsiteY0" fmla="*/ 0 h 6146803"/>
              <a:gd name="connsiteX1" fmla="*/ 4618720 w 4625070"/>
              <a:gd name="connsiteY1" fmla="*/ 0 h 6146803"/>
              <a:gd name="connsiteX2" fmla="*/ 4625070 w 4625070"/>
              <a:gd name="connsiteY2" fmla="*/ 6127753 h 6146803"/>
              <a:gd name="connsiteX3" fmla="*/ 2496416 w 4625070"/>
              <a:gd name="connsiteY3" fmla="*/ 6146803 h 6146803"/>
              <a:gd name="connsiteX4" fmla="*/ 0 w 4625070"/>
              <a:gd name="connsiteY4" fmla="*/ 0 h 614680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070" h="6127753">
                <a:moveTo>
                  <a:pt x="0" y="0"/>
                </a:moveTo>
                <a:lnTo>
                  <a:pt x="4618720" y="0"/>
                </a:lnTo>
                <a:cubicBezTo>
                  <a:pt x="4622953" y="2044701"/>
                  <a:pt x="4620837" y="4083052"/>
                  <a:pt x="4625070" y="6127753"/>
                </a:cubicBezTo>
                <a:lnTo>
                  <a:pt x="2490066" y="612775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5" name="!!VLAK_licht blauw">
            <a:extLst>
              <a:ext uri="{FF2B5EF4-FFF2-40B4-BE49-F238E27FC236}">
                <a16:creationId xmlns:a16="http://schemas.microsoft.com/office/drawing/2014/main" id="{DEDF8937-3A79-76B6-67FA-1B9CF7277B2A}"/>
              </a:ext>
            </a:extLst>
          </p:cNvPr>
          <p:cNvSpPr/>
          <p:nvPr userDrawn="1"/>
        </p:nvSpPr>
        <p:spPr>
          <a:xfrm>
            <a:off x="636188" y="2024063"/>
            <a:ext cx="5794374" cy="41017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32" name="!!VLAK_oranje tit">
            <a:extLst>
              <a:ext uri="{FF2B5EF4-FFF2-40B4-BE49-F238E27FC236}">
                <a16:creationId xmlns:a16="http://schemas.microsoft.com/office/drawing/2014/main" id="{08102D60-7B85-B520-CED9-F06C87DD42FA}"/>
              </a:ext>
            </a:extLst>
          </p:cNvPr>
          <p:cNvSpPr/>
          <p:nvPr userDrawn="1"/>
        </p:nvSpPr>
        <p:spPr>
          <a:xfrm rot="10800000">
            <a:off x="0" y="620717"/>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3" name="!!VLAK_licht blauw">
            <a:extLst>
              <a:ext uri="{FF2B5EF4-FFF2-40B4-BE49-F238E27FC236}">
                <a16:creationId xmlns:a16="http://schemas.microsoft.com/office/drawing/2014/main" id="{E0C79CB0-5032-A906-94EF-E059106C3C8F}"/>
              </a:ext>
            </a:extLst>
          </p:cNvPr>
          <p:cNvSpPr/>
          <p:nvPr userDrawn="1"/>
        </p:nvSpPr>
        <p:spPr>
          <a:xfrm>
            <a:off x="6816724" y="2024062"/>
            <a:ext cx="4751389" cy="41036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11" name="Tijdelijke aanduiding voor titel 1">
            <a:extLst>
              <a:ext uri="{FF2B5EF4-FFF2-40B4-BE49-F238E27FC236}">
                <a16:creationId xmlns:a16="http://schemas.microsoft.com/office/drawing/2014/main" id="{55C80F1A-52DB-5CCA-FC04-849269305F38}"/>
              </a:ext>
            </a:extLst>
          </p:cNvPr>
          <p:cNvSpPr>
            <a:spLocks noGrp="1"/>
          </p:cNvSpPr>
          <p:nvPr>
            <p:ph type="title" hasCustomPrompt="1"/>
          </p:nvPr>
        </p:nvSpPr>
        <p:spPr>
          <a:xfrm>
            <a:off x="495301" y="530225"/>
            <a:ext cx="7077980" cy="1325563"/>
          </a:xfrm>
          <a:prstGeom prst="rect">
            <a:avLst/>
          </a:prstGeom>
        </p:spPr>
        <p:txBody>
          <a:bodyPr vert="horz" lIns="91440" tIns="45720" rIns="91440" bIns="45720" rtlCol="0" anchor="ctr">
            <a:normAutofit/>
          </a:bodyPr>
          <a:lstStyle>
            <a:lvl1pPr>
              <a:defRPr/>
            </a:lvl1pPr>
          </a:lstStyle>
          <a:p>
            <a:r>
              <a:rPr lang="en-GB"/>
              <a:t>CLICK TO EDIT STYLE</a:t>
            </a:r>
          </a:p>
        </p:txBody>
      </p:sp>
      <p:sp>
        <p:nvSpPr>
          <p:cNvPr id="8" name="Tijdelijke aanduiding voor voettekst 4">
            <a:extLst>
              <a:ext uri="{FF2B5EF4-FFF2-40B4-BE49-F238E27FC236}">
                <a16:creationId xmlns:a16="http://schemas.microsoft.com/office/drawing/2014/main" id="{72D0DBB3-B581-5E70-30C0-FF4BA4C4856D}"/>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9" name="Tijdelijke aanduiding voor dianummer 5">
            <a:extLst>
              <a:ext uri="{FF2B5EF4-FFF2-40B4-BE49-F238E27FC236}">
                <a16:creationId xmlns:a16="http://schemas.microsoft.com/office/drawing/2014/main" id="{0589112F-5CA1-48E2-BD4D-8A53649E0B9D}"/>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sp>
        <p:nvSpPr>
          <p:cNvPr id="13" name="Tijdelijke aanduiding voor inhoud 5">
            <a:extLst>
              <a:ext uri="{FF2B5EF4-FFF2-40B4-BE49-F238E27FC236}">
                <a16:creationId xmlns:a16="http://schemas.microsoft.com/office/drawing/2014/main" id="{2F6263AE-FB40-C528-67AA-D7DE26699A00}"/>
              </a:ext>
            </a:extLst>
          </p:cNvPr>
          <p:cNvSpPr>
            <a:spLocks noGrp="1"/>
          </p:cNvSpPr>
          <p:nvPr>
            <p:ph sz="quarter" idx="12" hasCustomPrompt="1"/>
          </p:nvPr>
        </p:nvSpPr>
        <p:spPr>
          <a:xfrm>
            <a:off x="6816726" y="2024062"/>
            <a:ext cx="4751388" cy="4103690"/>
          </a:xfrm>
        </p:spPr>
        <p:txBody>
          <a:bodyPr tIns="180000" bIns="180000"/>
          <a:lstStyle/>
          <a:p>
            <a:pPr lvl="0"/>
            <a:r>
              <a:rPr lang="en-GB"/>
              <a:t>Click to edit the text</a:t>
            </a:r>
          </a:p>
          <a:p>
            <a:pPr lvl="1"/>
            <a:r>
              <a:rPr lang="en-GB"/>
              <a:t>Second level</a:t>
            </a:r>
          </a:p>
          <a:p>
            <a:pPr lvl="2"/>
            <a:r>
              <a:rPr lang="en-GB"/>
              <a:t>Third level</a:t>
            </a:r>
          </a:p>
          <a:p>
            <a:pPr lvl="3"/>
            <a:r>
              <a:rPr lang="en-GB"/>
              <a:t>Fourth level</a:t>
            </a:r>
          </a:p>
          <a:p>
            <a:pPr lvl="4"/>
            <a:r>
              <a:rPr lang="en-GB"/>
              <a:t>Fifth level</a:t>
            </a:r>
          </a:p>
        </p:txBody>
      </p:sp>
      <p:sp>
        <p:nvSpPr>
          <p:cNvPr id="14" name="Tijdelijke aanduiding voor inhoud 5">
            <a:extLst>
              <a:ext uri="{FF2B5EF4-FFF2-40B4-BE49-F238E27FC236}">
                <a16:creationId xmlns:a16="http://schemas.microsoft.com/office/drawing/2014/main" id="{A243D93F-A7A2-8BBF-3BFB-290476F9AE88}"/>
              </a:ext>
            </a:extLst>
          </p:cNvPr>
          <p:cNvSpPr>
            <a:spLocks noGrp="1"/>
          </p:cNvSpPr>
          <p:nvPr>
            <p:ph sz="quarter" idx="11" hasCustomPrompt="1"/>
          </p:nvPr>
        </p:nvSpPr>
        <p:spPr>
          <a:xfrm>
            <a:off x="636189" y="2024064"/>
            <a:ext cx="5794373" cy="4101792"/>
          </a:xfrm>
        </p:spPr>
        <p:txBody>
          <a:bodyPr tIns="180000" bIns="180000"/>
          <a:lstStyle/>
          <a:p>
            <a:pPr lvl="0"/>
            <a:r>
              <a:rPr lang="en-GB"/>
              <a:t>Click to edit the text</a:t>
            </a:r>
          </a:p>
          <a:p>
            <a:pPr lvl="1"/>
            <a:r>
              <a:rPr lang="en-GB"/>
              <a:t>Second level</a:t>
            </a:r>
          </a:p>
          <a:p>
            <a:pPr lvl="2"/>
            <a:r>
              <a:rPr lang="en-GB"/>
              <a:t>Third level</a:t>
            </a:r>
          </a:p>
          <a:p>
            <a:pPr lvl="3"/>
            <a:r>
              <a:rPr lang="en-GB"/>
              <a:t>Fourth level</a:t>
            </a:r>
          </a:p>
          <a:p>
            <a:pPr lvl="4"/>
            <a:r>
              <a:rPr lang="en-GB"/>
              <a:t>Fifth level</a:t>
            </a:r>
          </a:p>
          <a:p>
            <a:pPr lvl="4"/>
            <a:r>
              <a:rPr lang="en-GB" err="1"/>
              <a:t>Vijfde</a:t>
            </a:r>
            <a:r>
              <a:rPr lang="en-GB"/>
              <a:t> </a:t>
            </a:r>
            <a:r>
              <a:rPr lang="en-GB" err="1"/>
              <a:t>niveau</a:t>
            </a:r>
            <a:endParaRPr lang="en-GB"/>
          </a:p>
        </p:txBody>
      </p:sp>
      <p:pic>
        <p:nvPicPr>
          <p:cNvPr id="5" name="Picture 4" descr="A blue and orange logo&#10;&#10;Description automatically generated">
            <a:extLst>
              <a:ext uri="{FF2B5EF4-FFF2-40B4-BE49-F238E27FC236}">
                <a16:creationId xmlns:a16="http://schemas.microsoft.com/office/drawing/2014/main" id="{989AB0A4-7CD6-4028-4680-18A2995F6B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3221008230"/>
      </p:ext>
    </p:extLst>
  </p:cSld>
  <p:clrMapOvr>
    <a:masterClrMapping/>
  </p:clrMapOvr>
  <p:transition spd="med">
    <p:wipe dir="r"/>
  </p:transition>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_enumeration">
    <p:spTree>
      <p:nvGrpSpPr>
        <p:cNvPr id="1" name=""/>
        <p:cNvGrpSpPr/>
        <p:nvPr/>
      </p:nvGrpSpPr>
      <p:grpSpPr>
        <a:xfrm>
          <a:off x="0" y="0"/>
          <a:ext cx="0" cy="0"/>
          <a:chOff x="0" y="0"/>
          <a:chExt cx="0" cy="0"/>
        </a:xfrm>
      </p:grpSpPr>
      <p:sp>
        <p:nvSpPr>
          <p:cNvPr id="50" name="!!AFB_">
            <a:extLst>
              <a:ext uri="{FF2B5EF4-FFF2-40B4-BE49-F238E27FC236}">
                <a16:creationId xmlns:a16="http://schemas.microsoft.com/office/drawing/2014/main" id="{A7624D81-4CF7-D0B8-C555-7D23A95E27DD}"/>
              </a:ext>
            </a:extLst>
          </p:cNvPr>
          <p:cNvSpPr>
            <a:spLocks noGrp="1"/>
          </p:cNvSpPr>
          <p:nvPr>
            <p:ph type="pic" sz="quarter" idx="14" hasCustomPrompt="1"/>
          </p:nvPr>
        </p:nvSpPr>
        <p:spPr>
          <a:xfrm>
            <a:off x="7106875" y="620713"/>
            <a:ext cx="4680000" cy="5089673"/>
          </a:xfrm>
          <a:solidFill>
            <a:schemeClr val="bg1">
              <a:lumMod val="95000"/>
            </a:schemeClr>
          </a:solidFill>
        </p:spPr>
        <p:txBody>
          <a:bodyPr tIns="1800000">
            <a:normAutofit/>
          </a:bodyPr>
          <a:lstStyle>
            <a:lvl1pPr marL="0" indent="0" algn="ctr">
              <a:buNone/>
              <a:defRPr sz="1800">
                <a:solidFill>
                  <a:schemeClr val="tx2"/>
                </a:solidFill>
              </a:defRPr>
            </a:lvl1pPr>
          </a:lstStyle>
          <a:p>
            <a:r>
              <a:rPr lang="en-GB"/>
              <a:t>Click the icon to add an image</a:t>
            </a:r>
          </a:p>
        </p:txBody>
      </p:sp>
      <p:sp>
        <p:nvSpPr>
          <p:cNvPr id="59" name="!!VLAK_text">
            <a:extLst>
              <a:ext uri="{FF2B5EF4-FFF2-40B4-BE49-F238E27FC236}">
                <a16:creationId xmlns:a16="http://schemas.microsoft.com/office/drawing/2014/main" id="{BC4CDCF5-6D63-CDFC-0F4D-E8FB3EE7EC7F}"/>
              </a:ext>
            </a:extLst>
          </p:cNvPr>
          <p:cNvSpPr>
            <a:spLocks noGrp="1"/>
          </p:cNvSpPr>
          <p:nvPr>
            <p:ph type="body" sz="quarter" idx="22" hasCustomPrompt="1"/>
          </p:nvPr>
        </p:nvSpPr>
        <p:spPr>
          <a:xfrm>
            <a:off x="630253" y="4990386"/>
            <a:ext cx="6120000" cy="720000"/>
          </a:xfrm>
          <a:solidFill>
            <a:schemeClr val="bg1"/>
          </a:solidFill>
          <a:effectLst>
            <a:outerShdw blurRad="50800" dist="38100" dir="2700000" algn="tl" rotWithShape="0">
              <a:prstClr val="black">
                <a:alpha val="40000"/>
              </a:prstClr>
            </a:outerShdw>
          </a:effectLst>
        </p:spPr>
        <p:txBody>
          <a:bodyPr lIns="720000" tIns="108000" rIns="0" bIns="0" anchor="t">
            <a:normAutofit/>
          </a:bodyPr>
          <a:lstStyle>
            <a:lvl1pPr marL="0" indent="0">
              <a:buNone/>
              <a:defRPr sz="2000">
                <a:solidFill>
                  <a:schemeClr val="tx1"/>
                </a:solidFill>
              </a:defRPr>
            </a:lvl1pPr>
          </a:lstStyle>
          <a:p>
            <a:pPr lvl="0"/>
            <a:r>
              <a:rPr lang="en-GB"/>
              <a:t>Click to edit the text</a:t>
            </a:r>
          </a:p>
        </p:txBody>
      </p:sp>
      <p:sp>
        <p:nvSpPr>
          <p:cNvPr id="60" name="!!VLAK_oranje tekst">
            <a:extLst>
              <a:ext uri="{FF2B5EF4-FFF2-40B4-BE49-F238E27FC236}">
                <a16:creationId xmlns:a16="http://schemas.microsoft.com/office/drawing/2014/main" id="{BEAF1DE2-0326-2904-803A-0AD74217A9C8}"/>
              </a:ext>
            </a:extLst>
          </p:cNvPr>
          <p:cNvSpPr>
            <a:spLocks noGrp="1"/>
          </p:cNvSpPr>
          <p:nvPr>
            <p:ph type="body" sz="quarter" idx="23"/>
          </p:nvPr>
        </p:nvSpPr>
        <p:spPr>
          <a:xfrm>
            <a:off x="6715839" y="4990386"/>
            <a:ext cx="36000" cy="7200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61" name="!!VLAK_oranje klein">
            <a:extLst>
              <a:ext uri="{FF2B5EF4-FFF2-40B4-BE49-F238E27FC236}">
                <a16:creationId xmlns:a16="http://schemas.microsoft.com/office/drawing/2014/main" id="{6225743D-F7AA-70DE-35D3-EE6A2038711C}"/>
              </a:ext>
            </a:extLst>
          </p:cNvPr>
          <p:cNvSpPr>
            <a:spLocks noGrp="1"/>
          </p:cNvSpPr>
          <p:nvPr>
            <p:ph type="body" sz="quarter" idx="24"/>
          </p:nvPr>
        </p:nvSpPr>
        <p:spPr>
          <a:xfrm>
            <a:off x="978935" y="5122761"/>
            <a:ext cx="180000" cy="468000"/>
          </a:xfrm>
          <a:blipFill>
            <a:blip r:embed="rId2">
              <a:extLst>
                <a:ext uri="{96DAC541-7B7A-43D3-8B79-37D633B846F1}">
                  <asvg:svgBlip xmlns:asvg="http://schemas.microsoft.com/office/drawing/2016/SVG/main" r:embed="rId3"/>
                </a:ext>
              </a:extLst>
            </a:blip>
            <a:stretch>
              <a:fillRect t="3070" b="3070"/>
            </a:stretch>
          </a:blipFill>
        </p:spPr>
        <p:txBody>
          <a:bodyPr>
            <a:normAutofit/>
          </a:bodyPr>
          <a:lstStyle>
            <a:lvl1pPr marL="0" indent="0">
              <a:buNone/>
              <a:defRPr sz="500">
                <a:solidFill>
                  <a:schemeClr val="bg1">
                    <a:alpha val="0"/>
                  </a:schemeClr>
                </a:solidFill>
              </a:defRPr>
            </a:lvl1pPr>
          </a:lstStyle>
          <a:p>
            <a:pPr lvl="0"/>
            <a:r>
              <a:rPr lang="en-GB"/>
              <a:t>Click to edit Master text styles</a:t>
            </a:r>
          </a:p>
        </p:txBody>
      </p:sp>
      <p:sp>
        <p:nvSpPr>
          <p:cNvPr id="56" name="!!VLAK_text">
            <a:extLst>
              <a:ext uri="{FF2B5EF4-FFF2-40B4-BE49-F238E27FC236}">
                <a16:creationId xmlns:a16="http://schemas.microsoft.com/office/drawing/2014/main" id="{42998348-65D5-C026-663D-6EE062459FB4}"/>
              </a:ext>
            </a:extLst>
          </p:cNvPr>
          <p:cNvSpPr>
            <a:spLocks noGrp="1"/>
          </p:cNvSpPr>
          <p:nvPr>
            <p:ph type="body" sz="quarter" idx="19" hasCustomPrompt="1"/>
          </p:nvPr>
        </p:nvSpPr>
        <p:spPr>
          <a:xfrm>
            <a:off x="630253" y="4095467"/>
            <a:ext cx="6120000" cy="720000"/>
          </a:xfrm>
          <a:solidFill>
            <a:schemeClr val="bg1"/>
          </a:solidFill>
          <a:effectLst>
            <a:outerShdw blurRad="50800" dist="38100" dir="2700000" algn="tl" rotWithShape="0">
              <a:prstClr val="black">
                <a:alpha val="40000"/>
              </a:prstClr>
            </a:outerShdw>
          </a:effectLst>
        </p:spPr>
        <p:txBody>
          <a:bodyPr lIns="720000" tIns="108000" rIns="0" bIns="0" anchor="t">
            <a:normAutofit/>
          </a:bodyPr>
          <a:lstStyle>
            <a:lvl1pPr marL="0" indent="0">
              <a:buNone/>
              <a:defRPr sz="2000">
                <a:solidFill>
                  <a:schemeClr val="tx1"/>
                </a:solidFill>
              </a:defRPr>
            </a:lvl1pPr>
          </a:lstStyle>
          <a:p>
            <a:pPr lvl="0"/>
            <a:r>
              <a:rPr lang="en-GB"/>
              <a:t>Click to edit the text</a:t>
            </a:r>
          </a:p>
        </p:txBody>
      </p:sp>
      <p:sp>
        <p:nvSpPr>
          <p:cNvPr id="57" name="!!VLAK_oranje tekst">
            <a:extLst>
              <a:ext uri="{FF2B5EF4-FFF2-40B4-BE49-F238E27FC236}">
                <a16:creationId xmlns:a16="http://schemas.microsoft.com/office/drawing/2014/main" id="{1F69142C-C756-9EF3-B004-DE8055F5BC99}"/>
              </a:ext>
            </a:extLst>
          </p:cNvPr>
          <p:cNvSpPr>
            <a:spLocks noGrp="1"/>
          </p:cNvSpPr>
          <p:nvPr>
            <p:ph type="body" sz="quarter" idx="20"/>
          </p:nvPr>
        </p:nvSpPr>
        <p:spPr>
          <a:xfrm>
            <a:off x="6715839" y="4095467"/>
            <a:ext cx="36000" cy="7200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58" name="!!VLAK_oranje klein">
            <a:extLst>
              <a:ext uri="{FF2B5EF4-FFF2-40B4-BE49-F238E27FC236}">
                <a16:creationId xmlns:a16="http://schemas.microsoft.com/office/drawing/2014/main" id="{8283550E-A73F-DF9C-C2C6-7B7B956ADC65}"/>
              </a:ext>
            </a:extLst>
          </p:cNvPr>
          <p:cNvSpPr>
            <a:spLocks noGrp="1"/>
          </p:cNvSpPr>
          <p:nvPr>
            <p:ph type="body" sz="quarter" idx="21"/>
          </p:nvPr>
        </p:nvSpPr>
        <p:spPr>
          <a:xfrm>
            <a:off x="978935" y="4227842"/>
            <a:ext cx="180000" cy="468000"/>
          </a:xfrm>
          <a:blipFill>
            <a:blip r:embed="rId2">
              <a:extLst>
                <a:ext uri="{96DAC541-7B7A-43D3-8B79-37D633B846F1}">
                  <asvg:svgBlip xmlns:asvg="http://schemas.microsoft.com/office/drawing/2016/SVG/main" r:embed="rId3"/>
                </a:ext>
              </a:extLst>
            </a:blip>
            <a:stretch>
              <a:fillRect t="3070" b="3070"/>
            </a:stretch>
          </a:blipFill>
        </p:spPr>
        <p:txBody>
          <a:bodyPr>
            <a:normAutofit/>
          </a:bodyPr>
          <a:lstStyle>
            <a:lvl1pPr marL="0" indent="0">
              <a:buNone/>
              <a:defRPr sz="500">
                <a:solidFill>
                  <a:schemeClr val="bg1">
                    <a:alpha val="0"/>
                  </a:schemeClr>
                </a:solidFill>
              </a:defRPr>
            </a:lvl1pPr>
          </a:lstStyle>
          <a:p>
            <a:pPr lvl="0"/>
            <a:r>
              <a:rPr lang="en-GB"/>
              <a:t>Click to edit Master text styles</a:t>
            </a:r>
          </a:p>
        </p:txBody>
      </p:sp>
      <p:sp>
        <p:nvSpPr>
          <p:cNvPr id="53" name="!!VLAK_text">
            <a:extLst>
              <a:ext uri="{FF2B5EF4-FFF2-40B4-BE49-F238E27FC236}">
                <a16:creationId xmlns:a16="http://schemas.microsoft.com/office/drawing/2014/main" id="{7CBA9DE5-DA2D-AA1B-2276-57D41AB0154A}"/>
              </a:ext>
            </a:extLst>
          </p:cNvPr>
          <p:cNvSpPr>
            <a:spLocks noGrp="1"/>
          </p:cNvSpPr>
          <p:nvPr>
            <p:ph type="body" sz="quarter" idx="16" hasCustomPrompt="1"/>
          </p:nvPr>
        </p:nvSpPr>
        <p:spPr>
          <a:xfrm>
            <a:off x="630253" y="3160282"/>
            <a:ext cx="6120000" cy="720000"/>
          </a:xfrm>
          <a:solidFill>
            <a:schemeClr val="bg1"/>
          </a:solidFill>
          <a:effectLst>
            <a:outerShdw blurRad="50800" dist="38100" dir="2700000" algn="tl" rotWithShape="0">
              <a:prstClr val="black">
                <a:alpha val="40000"/>
              </a:prstClr>
            </a:outerShdw>
          </a:effectLst>
        </p:spPr>
        <p:txBody>
          <a:bodyPr lIns="720000" tIns="108000" rIns="0" bIns="0" anchor="t">
            <a:normAutofit/>
          </a:bodyPr>
          <a:lstStyle>
            <a:lvl1pPr marL="0" indent="0">
              <a:buNone/>
              <a:defRPr sz="2000">
                <a:solidFill>
                  <a:schemeClr val="tx1"/>
                </a:solidFill>
              </a:defRPr>
            </a:lvl1pPr>
          </a:lstStyle>
          <a:p>
            <a:pPr lvl="0"/>
            <a:r>
              <a:rPr lang="en-GB"/>
              <a:t>Click to edit the text</a:t>
            </a:r>
          </a:p>
        </p:txBody>
      </p:sp>
      <p:sp>
        <p:nvSpPr>
          <p:cNvPr id="54" name="!!VLAK_oranje tekst">
            <a:extLst>
              <a:ext uri="{FF2B5EF4-FFF2-40B4-BE49-F238E27FC236}">
                <a16:creationId xmlns:a16="http://schemas.microsoft.com/office/drawing/2014/main" id="{E4E933E0-27A4-0655-9E72-5C36E04D7A02}"/>
              </a:ext>
            </a:extLst>
          </p:cNvPr>
          <p:cNvSpPr>
            <a:spLocks noGrp="1"/>
          </p:cNvSpPr>
          <p:nvPr>
            <p:ph type="body" sz="quarter" idx="17"/>
          </p:nvPr>
        </p:nvSpPr>
        <p:spPr>
          <a:xfrm>
            <a:off x="6715839" y="3160282"/>
            <a:ext cx="36000" cy="7200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55" name="!!VLAK_oranje klein">
            <a:extLst>
              <a:ext uri="{FF2B5EF4-FFF2-40B4-BE49-F238E27FC236}">
                <a16:creationId xmlns:a16="http://schemas.microsoft.com/office/drawing/2014/main" id="{94AF29FC-7D0A-9293-E1F1-194EB8517722}"/>
              </a:ext>
            </a:extLst>
          </p:cNvPr>
          <p:cNvSpPr>
            <a:spLocks noGrp="1"/>
          </p:cNvSpPr>
          <p:nvPr>
            <p:ph type="body" sz="quarter" idx="18"/>
          </p:nvPr>
        </p:nvSpPr>
        <p:spPr>
          <a:xfrm>
            <a:off x="978935" y="3292657"/>
            <a:ext cx="180000" cy="468000"/>
          </a:xfrm>
          <a:blipFill>
            <a:blip r:embed="rId2">
              <a:extLst>
                <a:ext uri="{96DAC541-7B7A-43D3-8B79-37D633B846F1}">
                  <asvg:svgBlip xmlns:asvg="http://schemas.microsoft.com/office/drawing/2016/SVG/main" r:embed="rId3"/>
                </a:ext>
              </a:extLst>
            </a:blip>
            <a:stretch>
              <a:fillRect t="3070" b="3070"/>
            </a:stretch>
          </a:blipFill>
        </p:spPr>
        <p:txBody>
          <a:bodyPr>
            <a:normAutofit/>
          </a:bodyPr>
          <a:lstStyle>
            <a:lvl1pPr marL="0" indent="0">
              <a:buNone/>
              <a:defRPr sz="500">
                <a:solidFill>
                  <a:schemeClr val="bg1">
                    <a:alpha val="0"/>
                  </a:schemeClr>
                </a:solidFill>
              </a:defRPr>
            </a:lvl1pPr>
          </a:lstStyle>
          <a:p>
            <a:pPr lvl="0"/>
            <a:r>
              <a:rPr lang="en-GB"/>
              <a:t>Click to edit Master text styles</a:t>
            </a:r>
          </a:p>
        </p:txBody>
      </p:sp>
      <p:sp>
        <p:nvSpPr>
          <p:cNvPr id="44" name="!!VLAK_text">
            <a:extLst>
              <a:ext uri="{FF2B5EF4-FFF2-40B4-BE49-F238E27FC236}">
                <a16:creationId xmlns:a16="http://schemas.microsoft.com/office/drawing/2014/main" id="{89E26D75-5F0D-942C-A9BF-8F08C986D826}"/>
              </a:ext>
            </a:extLst>
          </p:cNvPr>
          <p:cNvSpPr>
            <a:spLocks noGrp="1"/>
          </p:cNvSpPr>
          <p:nvPr>
            <p:ph type="body" sz="quarter" idx="10" hasCustomPrompt="1"/>
          </p:nvPr>
        </p:nvSpPr>
        <p:spPr>
          <a:xfrm>
            <a:off x="630253" y="2239963"/>
            <a:ext cx="6120000" cy="720000"/>
          </a:xfrm>
          <a:solidFill>
            <a:schemeClr val="bg1"/>
          </a:solidFill>
          <a:effectLst>
            <a:outerShdw blurRad="50800" dist="38100" dir="2700000" algn="tl" rotWithShape="0">
              <a:prstClr val="black">
                <a:alpha val="40000"/>
              </a:prstClr>
            </a:outerShdw>
          </a:effectLst>
        </p:spPr>
        <p:txBody>
          <a:bodyPr lIns="720000" tIns="108000" rIns="0" bIns="0" anchor="t">
            <a:normAutofit/>
          </a:bodyPr>
          <a:lstStyle>
            <a:lvl1pPr marL="0" indent="0">
              <a:buNone/>
              <a:defRPr sz="2000">
                <a:solidFill>
                  <a:schemeClr val="tx1"/>
                </a:solidFill>
              </a:defRPr>
            </a:lvl1pPr>
          </a:lstStyle>
          <a:p>
            <a:pPr lvl="0"/>
            <a:r>
              <a:rPr lang="en-GB"/>
              <a:t>Click to edit the text</a:t>
            </a:r>
          </a:p>
        </p:txBody>
      </p:sp>
      <p:sp>
        <p:nvSpPr>
          <p:cNvPr id="45" name="!!VLAK_oranje tekst">
            <a:extLst>
              <a:ext uri="{FF2B5EF4-FFF2-40B4-BE49-F238E27FC236}">
                <a16:creationId xmlns:a16="http://schemas.microsoft.com/office/drawing/2014/main" id="{44BF4289-0573-BD4D-F25F-5B63D537BF5D}"/>
              </a:ext>
            </a:extLst>
          </p:cNvPr>
          <p:cNvSpPr>
            <a:spLocks noGrp="1"/>
          </p:cNvSpPr>
          <p:nvPr>
            <p:ph type="body" sz="quarter" idx="12"/>
          </p:nvPr>
        </p:nvSpPr>
        <p:spPr>
          <a:xfrm>
            <a:off x="6715839" y="2239963"/>
            <a:ext cx="36000" cy="720000"/>
          </a:xfrm>
          <a:custGeom>
            <a:avLst/>
            <a:gdLst>
              <a:gd name="connsiteX0" fmla="*/ 0 w 54000"/>
              <a:gd name="connsiteY0" fmla="*/ 0 h 900000"/>
              <a:gd name="connsiteX1" fmla="*/ 54000 w 54000"/>
              <a:gd name="connsiteY1" fmla="*/ 0 h 900000"/>
              <a:gd name="connsiteX2" fmla="*/ 54000 w 54000"/>
              <a:gd name="connsiteY2" fmla="*/ 900000 h 900000"/>
              <a:gd name="connsiteX3" fmla="*/ 0 w 54000"/>
              <a:gd name="connsiteY3" fmla="*/ 900000 h 900000"/>
            </a:gdLst>
            <a:ahLst/>
            <a:cxnLst>
              <a:cxn ang="0">
                <a:pos x="connsiteX0" y="connsiteY0"/>
              </a:cxn>
              <a:cxn ang="0">
                <a:pos x="connsiteX1" y="connsiteY1"/>
              </a:cxn>
              <a:cxn ang="0">
                <a:pos x="connsiteX2" y="connsiteY2"/>
              </a:cxn>
              <a:cxn ang="0">
                <a:pos x="connsiteX3" y="connsiteY3"/>
              </a:cxn>
            </a:cxnLst>
            <a:rect l="l" t="t" r="r" b="b"/>
            <a:pathLst>
              <a:path w="54000" h="900000">
                <a:moveTo>
                  <a:pt x="0" y="0"/>
                </a:moveTo>
                <a:lnTo>
                  <a:pt x="54000" y="0"/>
                </a:lnTo>
                <a:lnTo>
                  <a:pt x="54000" y="900000"/>
                </a:lnTo>
                <a:lnTo>
                  <a:pt x="0" y="900000"/>
                </a:lnTo>
                <a:close/>
              </a:path>
            </a:pathLst>
          </a:custGeom>
          <a:solidFill>
            <a:schemeClr val="accent2"/>
          </a:solidFill>
          <a:effectLst>
            <a:outerShdw blurRad="50800" dist="38100" dir="2700000" algn="tl" rotWithShape="0">
              <a:prstClr val="black">
                <a:alpha val="40000"/>
              </a:prstClr>
            </a:outerShdw>
          </a:effectLst>
        </p:spPr>
        <p:txBody>
          <a:bodyPr wrap="square">
            <a:noAutofit/>
          </a:bodyPr>
          <a:lstStyle>
            <a:lvl1pPr marL="0" indent="0">
              <a:buNone/>
              <a:defRPr sz="500">
                <a:solidFill>
                  <a:schemeClr val="bg1">
                    <a:alpha val="0"/>
                  </a:schemeClr>
                </a:solidFill>
              </a:defRPr>
            </a:lvl1pPr>
          </a:lstStyle>
          <a:p>
            <a:pPr lvl="0"/>
            <a:r>
              <a:rPr lang="en-GB"/>
              <a:t>Click to edit Master text styles</a:t>
            </a:r>
          </a:p>
        </p:txBody>
      </p:sp>
      <p:sp>
        <p:nvSpPr>
          <p:cNvPr id="52" name="!!VLAK_oranje klein">
            <a:extLst>
              <a:ext uri="{FF2B5EF4-FFF2-40B4-BE49-F238E27FC236}">
                <a16:creationId xmlns:a16="http://schemas.microsoft.com/office/drawing/2014/main" id="{C25E91CB-1D6A-4783-3B04-74B6C4F032EF}"/>
              </a:ext>
            </a:extLst>
          </p:cNvPr>
          <p:cNvSpPr>
            <a:spLocks noGrp="1"/>
          </p:cNvSpPr>
          <p:nvPr>
            <p:ph type="body" sz="quarter" idx="15"/>
          </p:nvPr>
        </p:nvSpPr>
        <p:spPr>
          <a:xfrm>
            <a:off x="978935" y="2372338"/>
            <a:ext cx="180000" cy="468000"/>
          </a:xfrm>
          <a:blipFill>
            <a:blip r:embed="rId2">
              <a:extLst>
                <a:ext uri="{96DAC541-7B7A-43D3-8B79-37D633B846F1}">
                  <asvg:svgBlip xmlns:asvg="http://schemas.microsoft.com/office/drawing/2016/SVG/main" r:embed="rId3"/>
                </a:ext>
              </a:extLst>
            </a:blip>
            <a:stretch>
              <a:fillRect t="3070" b="3070"/>
            </a:stretch>
          </a:blipFill>
        </p:spPr>
        <p:txBody>
          <a:bodyPr>
            <a:normAutofit/>
          </a:bodyPr>
          <a:lstStyle>
            <a:lvl1pPr marL="0" indent="0">
              <a:buNone/>
              <a:defRPr sz="500">
                <a:solidFill>
                  <a:schemeClr val="bg1">
                    <a:alpha val="0"/>
                  </a:schemeClr>
                </a:solidFill>
              </a:defRPr>
            </a:lvl1pPr>
          </a:lstStyle>
          <a:p>
            <a:pPr lvl="0"/>
            <a:r>
              <a:rPr lang="en-GB"/>
              <a:t>Click to edit Master text styles</a:t>
            </a:r>
          </a:p>
        </p:txBody>
      </p:sp>
      <p:sp>
        <p:nvSpPr>
          <p:cNvPr id="42" name="!!VLAK_oranje tit">
            <a:extLst>
              <a:ext uri="{FF2B5EF4-FFF2-40B4-BE49-F238E27FC236}">
                <a16:creationId xmlns:a16="http://schemas.microsoft.com/office/drawing/2014/main" id="{26A1E7FF-DA42-F282-2ECD-3E2808B98033}"/>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4" name="Tijdelijke aanduiding voor titel 1">
            <a:extLst>
              <a:ext uri="{FF2B5EF4-FFF2-40B4-BE49-F238E27FC236}">
                <a16:creationId xmlns:a16="http://schemas.microsoft.com/office/drawing/2014/main" id="{6003B3EE-1E75-67C1-FE48-9CF1487FCC49}"/>
              </a:ext>
            </a:extLst>
          </p:cNvPr>
          <p:cNvSpPr>
            <a:spLocks noGrp="1"/>
          </p:cNvSpPr>
          <p:nvPr>
            <p:ph type="title" hasCustomPrompt="1"/>
          </p:nvPr>
        </p:nvSpPr>
        <p:spPr>
          <a:xfrm>
            <a:off x="495299" y="530225"/>
            <a:ext cx="6254954" cy="1325563"/>
          </a:xfrm>
          <a:prstGeom prst="rect">
            <a:avLst/>
          </a:prstGeom>
        </p:spPr>
        <p:txBody>
          <a:bodyPr vert="horz" lIns="91440" tIns="45720" rIns="91440" bIns="45720" rtlCol="0" anchor="ctr">
            <a:normAutofit/>
          </a:bodyPr>
          <a:lstStyle>
            <a:lvl1pPr>
              <a:defRPr/>
            </a:lvl1pPr>
          </a:lstStyle>
          <a:p>
            <a:r>
              <a:rPr lang="en-GB"/>
              <a:t>CLICK TO </a:t>
            </a:r>
            <a:br>
              <a:rPr lang="en-GB"/>
            </a:br>
            <a:r>
              <a:rPr lang="en-GB"/>
              <a:t>EDIT STYLE</a:t>
            </a:r>
          </a:p>
        </p:txBody>
      </p:sp>
      <p:sp>
        <p:nvSpPr>
          <p:cNvPr id="8" name="Tijdelijke aanduiding voor voettekst 4">
            <a:extLst>
              <a:ext uri="{FF2B5EF4-FFF2-40B4-BE49-F238E27FC236}">
                <a16:creationId xmlns:a16="http://schemas.microsoft.com/office/drawing/2014/main" id="{83003E47-C4DD-6AB6-30E6-7AAEC0DAA7E1}"/>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9" name="Tijdelijke aanduiding voor dianummer 5">
            <a:extLst>
              <a:ext uri="{FF2B5EF4-FFF2-40B4-BE49-F238E27FC236}">
                <a16:creationId xmlns:a16="http://schemas.microsoft.com/office/drawing/2014/main" id="{AB888403-3B00-441D-C100-D2F52ECCE111}"/>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pic>
        <p:nvPicPr>
          <p:cNvPr id="5" name="Picture 4" descr="A blue and orange logo&#10;&#10;Description automatically generated">
            <a:extLst>
              <a:ext uri="{FF2B5EF4-FFF2-40B4-BE49-F238E27FC236}">
                <a16:creationId xmlns:a16="http://schemas.microsoft.com/office/drawing/2014/main" id="{4AA87D58-EC37-2203-63AD-91E65D0F25F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4157566509"/>
      </p:ext>
    </p:extLst>
  </p:cSld>
  <p:clrMapOvr>
    <a:masterClrMapping/>
  </p:clrMapOvr>
  <p:transition spd="med">
    <p:wipe/>
  </p:transition>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_enumeration 2 icons">
    <p:spTree>
      <p:nvGrpSpPr>
        <p:cNvPr id="1" name=""/>
        <p:cNvGrpSpPr/>
        <p:nvPr/>
      </p:nvGrpSpPr>
      <p:grpSpPr>
        <a:xfrm>
          <a:off x="0" y="0"/>
          <a:ext cx="0" cy="0"/>
          <a:chOff x="0" y="0"/>
          <a:chExt cx="0" cy="0"/>
        </a:xfrm>
      </p:grpSpPr>
      <p:sp>
        <p:nvSpPr>
          <p:cNvPr id="19" name="!!AFB_">
            <a:extLst>
              <a:ext uri="{FF2B5EF4-FFF2-40B4-BE49-F238E27FC236}">
                <a16:creationId xmlns:a16="http://schemas.microsoft.com/office/drawing/2014/main" id="{977AD1DC-8A8D-CFEB-F759-A779C37D7490}"/>
              </a:ext>
            </a:extLst>
          </p:cNvPr>
          <p:cNvSpPr>
            <a:spLocks noGrp="1" noChangeAspect="1"/>
          </p:cNvSpPr>
          <p:nvPr>
            <p:ph type="pic" sz="quarter" idx="17" hasCustomPrompt="1"/>
          </p:nvPr>
        </p:nvSpPr>
        <p:spPr>
          <a:xfrm>
            <a:off x="6055184" y="466826"/>
            <a:ext cx="5940000" cy="5653906"/>
          </a:xfrm>
          <a:solidFill>
            <a:schemeClr val="bg1">
              <a:lumMod val="95000"/>
            </a:schemeClr>
          </a:solidFill>
        </p:spPr>
        <p:txBody>
          <a:bodyPr tIns="2160000">
            <a:normAutofit/>
          </a:bodyPr>
          <a:lstStyle>
            <a:lvl1pPr marL="0" indent="0" algn="ctr">
              <a:buNone/>
              <a:defRPr sz="1800">
                <a:solidFill>
                  <a:schemeClr val="tx2"/>
                </a:solidFill>
              </a:defRPr>
            </a:lvl1pPr>
          </a:lstStyle>
          <a:p>
            <a:r>
              <a:rPr lang="en-GB"/>
              <a:t>Click the icon to add an image</a:t>
            </a:r>
          </a:p>
        </p:txBody>
      </p:sp>
      <p:sp>
        <p:nvSpPr>
          <p:cNvPr id="10" name="!!VLAK_lichtblauw">
            <a:extLst>
              <a:ext uri="{FF2B5EF4-FFF2-40B4-BE49-F238E27FC236}">
                <a16:creationId xmlns:a16="http://schemas.microsoft.com/office/drawing/2014/main" id="{C2BCCF58-9E3D-6B7B-8E96-257FF7655C39}"/>
              </a:ext>
            </a:extLst>
          </p:cNvPr>
          <p:cNvSpPr/>
          <p:nvPr userDrawn="1"/>
        </p:nvSpPr>
        <p:spPr>
          <a:xfrm>
            <a:off x="633188" y="2278742"/>
            <a:ext cx="2340000" cy="3847115"/>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a:solidFill>
                <a:schemeClr val="bg1">
                  <a:alpha val="0"/>
                </a:schemeClr>
              </a:solidFill>
              <a:latin typeface="Roboto Light" pitchFamily="2" charset="0"/>
              <a:ea typeface="Roboto Light" pitchFamily="2" charset="0"/>
            </a:endParaRPr>
          </a:p>
        </p:txBody>
      </p:sp>
      <p:sp>
        <p:nvSpPr>
          <p:cNvPr id="21" name="!!ICON_">
            <a:extLst>
              <a:ext uri="{FF2B5EF4-FFF2-40B4-BE49-F238E27FC236}">
                <a16:creationId xmlns:a16="http://schemas.microsoft.com/office/drawing/2014/main" id="{A085CD48-0AC8-DE55-8100-32F577D9BD30}"/>
              </a:ext>
            </a:extLst>
          </p:cNvPr>
          <p:cNvSpPr>
            <a:spLocks noGrp="1" noChangeAspect="1"/>
          </p:cNvSpPr>
          <p:nvPr>
            <p:ph type="pic" sz="quarter" idx="18" hasCustomPrompt="1"/>
          </p:nvPr>
        </p:nvSpPr>
        <p:spPr>
          <a:xfrm>
            <a:off x="1173389" y="2484664"/>
            <a:ext cx="1260000" cy="1260000"/>
          </a:xfrm>
          <a:noFill/>
        </p:spPr>
        <p:txBody>
          <a:bodyPr lIns="72000" tIns="108000" rIns="72000" bIns="36000">
            <a:normAutofit/>
          </a:bodyPr>
          <a:lstStyle>
            <a:lvl1pPr marL="0" indent="0" algn="ctr">
              <a:buNone/>
              <a:defRPr sz="1200">
                <a:solidFill>
                  <a:schemeClr val="tx2"/>
                </a:solidFill>
              </a:defRPr>
            </a:lvl1pPr>
          </a:lstStyle>
          <a:p>
            <a:r>
              <a:rPr lang="en-GB"/>
              <a:t>Click the icon to add an image</a:t>
            </a:r>
          </a:p>
        </p:txBody>
      </p:sp>
      <p:sp>
        <p:nvSpPr>
          <p:cNvPr id="15" name="!!VLAK_oranje tit">
            <a:extLst>
              <a:ext uri="{FF2B5EF4-FFF2-40B4-BE49-F238E27FC236}">
                <a16:creationId xmlns:a16="http://schemas.microsoft.com/office/drawing/2014/main" id="{57753FFA-907C-870B-7922-967411F620A3}"/>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24" name="!!VLAK_lichtblauw">
            <a:extLst>
              <a:ext uri="{FF2B5EF4-FFF2-40B4-BE49-F238E27FC236}">
                <a16:creationId xmlns:a16="http://schemas.microsoft.com/office/drawing/2014/main" id="{D7B2B109-0BF1-C809-8653-86CA98F9528D}"/>
              </a:ext>
            </a:extLst>
          </p:cNvPr>
          <p:cNvSpPr/>
          <p:nvPr userDrawn="1"/>
        </p:nvSpPr>
        <p:spPr>
          <a:xfrm>
            <a:off x="3348522" y="2278742"/>
            <a:ext cx="2340000" cy="3847115"/>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a:solidFill>
                <a:schemeClr val="bg1">
                  <a:alpha val="0"/>
                </a:schemeClr>
              </a:solidFill>
              <a:latin typeface="Roboto Light" pitchFamily="2" charset="0"/>
              <a:ea typeface="Roboto Light" pitchFamily="2" charset="0"/>
            </a:endParaRPr>
          </a:p>
        </p:txBody>
      </p:sp>
      <p:sp>
        <p:nvSpPr>
          <p:cNvPr id="25" name="!!ICON_">
            <a:extLst>
              <a:ext uri="{FF2B5EF4-FFF2-40B4-BE49-F238E27FC236}">
                <a16:creationId xmlns:a16="http://schemas.microsoft.com/office/drawing/2014/main" id="{ABFA278F-3EEA-ACAA-E0A3-74F6BBDAFB43}"/>
              </a:ext>
            </a:extLst>
          </p:cNvPr>
          <p:cNvSpPr>
            <a:spLocks noGrp="1"/>
          </p:cNvSpPr>
          <p:nvPr>
            <p:ph type="pic" sz="quarter" idx="20" hasCustomPrompt="1"/>
          </p:nvPr>
        </p:nvSpPr>
        <p:spPr>
          <a:xfrm>
            <a:off x="3888723" y="2484664"/>
            <a:ext cx="1260000" cy="1260000"/>
          </a:xfrm>
          <a:noFill/>
        </p:spPr>
        <p:txBody>
          <a:bodyPr lIns="72000" tIns="108000" rIns="72000" bIns="36000">
            <a:normAutofit/>
          </a:bodyPr>
          <a:lstStyle>
            <a:lvl1pPr marL="0" indent="0" algn="ctr">
              <a:buNone/>
              <a:defRPr sz="1200">
                <a:solidFill>
                  <a:schemeClr val="tx2"/>
                </a:solidFill>
              </a:defRPr>
            </a:lvl1pPr>
          </a:lstStyle>
          <a:p>
            <a:r>
              <a:rPr lang="en-GB"/>
              <a:t>Click the icon to add an image</a:t>
            </a:r>
          </a:p>
        </p:txBody>
      </p:sp>
      <p:sp>
        <p:nvSpPr>
          <p:cNvPr id="4" name="Tijdelijke aanduiding voor titel 1">
            <a:extLst>
              <a:ext uri="{FF2B5EF4-FFF2-40B4-BE49-F238E27FC236}">
                <a16:creationId xmlns:a16="http://schemas.microsoft.com/office/drawing/2014/main" id="{B6A4CF1D-1B03-D5D3-0803-3D2CA32E6A6F}"/>
              </a:ext>
            </a:extLst>
          </p:cNvPr>
          <p:cNvSpPr>
            <a:spLocks noGrp="1"/>
          </p:cNvSpPr>
          <p:nvPr>
            <p:ph type="title" hasCustomPrompt="1"/>
          </p:nvPr>
        </p:nvSpPr>
        <p:spPr>
          <a:xfrm>
            <a:off x="495300" y="530225"/>
            <a:ext cx="5193222" cy="1325563"/>
          </a:xfrm>
          <a:prstGeom prst="rect">
            <a:avLst/>
          </a:prstGeom>
        </p:spPr>
        <p:txBody>
          <a:bodyPr vert="horz" lIns="91440" tIns="45720" rIns="91440" bIns="45720" rtlCol="0" anchor="ctr">
            <a:normAutofit/>
          </a:bodyPr>
          <a:lstStyle>
            <a:lvl1pPr>
              <a:defRPr/>
            </a:lvl1pPr>
          </a:lstStyle>
          <a:p>
            <a:r>
              <a:rPr lang="en-GB"/>
              <a:t>CLICK TO </a:t>
            </a:r>
            <a:br>
              <a:rPr lang="en-GB"/>
            </a:br>
            <a:r>
              <a:rPr lang="en-GB"/>
              <a:t>EDIT STYLE</a:t>
            </a:r>
          </a:p>
        </p:txBody>
      </p:sp>
      <p:sp>
        <p:nvSpPr>
          <p:cNvPr id="6" name="Tijdelijke aanduiding voor voettekst 4">
            <a:extLst>
              <a:ext uri="{FF2B5EF4-FFF2-40B4-BE49-F238E27FC236}">
                <a16:creationId xmlns:a16="http://schemas.microsoft.com/office/drawing/2014/main" id="{4718925F-97BC-EFDF-490A-588910F98F94}"/>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7" name="Tijdelijke aanduiding voor dianummer 5">
            <a:extLst>
              <a:ext uri="{FF2B5EF4-FFF2-40B4-BE49-F238E27FC236}">
                <a16:creationId xmlns:a16="http://schemas.microsoft.com/office/drawing/2014/main" id="{F1651C29-63DE-C7B8-2F33-BA29A69784A4}"/>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sp>
        <p:nvSpPr>
          <p:cNvPr id="12" name="!!TXT_">
            <a:extLst>
              <a:ext uri="{FF2B5EF4-FFF2-40B4-BE49-F238E27FC236}">
                <a16:creationId xmlns:a16="http://schemas.microsoft.com/office/drawing/2014/main" id="{F5C57EED-3DD1-47EC-3124-3DEE78ABB94C}"/>
              </a:ext>
            </a:extLst>
          </p:cNvPr>
          <p:cNvSpPr>
            <a:spLocks noGrp="1"/>
          </p:cNvSpPr>
          <p:nvPr>
            <p:ph type="body" sz="quarter" idx="19" hasCustomPrompt="1"/>
          </p:nvPr>
        </p:nvSpPr>
        <p:spPr>
          <a:xfrm>
            <a:off x="633413" y="3889830"/>
            <a:ext cx="2339975" cy="2230902"/>
          </a:xfrm>
        </p:spPr>
        <p:txBody>
          <a:bodyPr lIns="180000" tIns="72000" rIns="180000" bIns="72000">
            <a:normAutofit/>
          </a:bodyPr>
          <a:lstStyle>
            <a:lvl1pPr marL="0" indent="0" algn="ctr">
              <a:buNone/>
              <a:defRPr sz="1800">
                <a:solidFill>
                  <a:schemeClr val="tx1"/>
                </a:solidFill>
              </a:defRPr>
            </a:lvl1pPr>
          </a:lstStyle>
          <a:p>
            <a:pPr lvl="0"/>
            <a:r>
              <a:rPr lang="en-GB"/>
              <a:t>Click to edit the text style of the model</a:t>
            </a:r>
          </a:p>
        </p:txBody>
      </p:sp>
      <p:sp>
        <p:nvSpPr>
          <p:cNvPr id="13" name="!!TXT_">
            <a:extLst>
              <a:ext uri="{FF2B5EF4-FFF2-40B4-BE49-F238E27FC236}">
                <a16:creationId xmlns:a16="http://schemas.microsoft.com/office/drawing/2014/main" id="{0277C75B-ED95-2300-3378-60F8C1406007}"/>
              </a:ext>
            </a:extLst>
          </p:cNvPr>
          <p:cNvSpPr>
            <a:spLocks noGrp="1"/>
          </p:cNvSpPr>
          <p:nvPr>
            <p:ph type="body" sz="quarter" idx="21" hasCustomPrompt="1"/>
          </p:nvPr>
        </p:nvSpPr>
        <p:spPr>
          <a:xfrm>
            <a:off x="3348747" y="3889830"/>
            <a:ext cx="2339975" cy="2230902"/>
          </a:xfrm>
        </p:spPr>
        <p:txBody>
          <a:bodyPr lIns="180000" tIns="72000" rIns="180000" bIns="72000">
            <a:normAutofit/>
          </a:bodyPr>
          <a:lstStyle>
            <a:lvl1pPr marL="0" indent="0" algn="ctr">
              <a:buNone/>
              <a:defRPr sz="1800">
                <a:solidFill>
                  <a:schemeClr val="tx1"/>
                </a:solidFill>
              </a:defRPr>
            </a:lvl1pPr>
          </a:lstStyle>
          <a:p>
            <a:pPr lvl="0"/>
            <a:r>
              <a:rPr lang="en-GB"/>
              <a:t>Click to edit the text style of the model</a:t>
            </a:r>
          </a:p>
        </p:txBody>
      </p:sp>
      <p:pic>
        <p:nvPicPr>
          <p:cNvPr id="5" name="Picture 4" descr="A blue and orange logo&#10;&#10;Description automatically generated">
            <a:extLst>
              <a:ext uri="{FF2B5EF4-FFF2-40B4-BE49-F238E27FC236}">
                <a16:creationId xmlns:a16="http://schemas.microsoft.com/office/drawing/2014/main" id="{8C25F532-0501-BAE8-BFA9-CA262A56505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590987209"/>
      </p:ext>
    </p:extLst>
  </p:cSld>
  <p:clrMapOvr>
    <a:masterClrMapping/>
  </p:clrMapOvr>
  <p:transition spd="med">
    <p:fade/>
  </p:transition>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_enumeration 4 icons">
    <p:spTree>
      <p:nvGrpSpPr>
        <p:cNvPr id="1" name=""/>
        <p:cNvGrpSpPr/>
        <p:nvPr/>
      </p:nvGrpSpPr>
      <p:grpSpPr>
        <a:xfrm>
          <a:off x="0" y="0"/>
          <a:ext cx="0" cy="0"/>
          <a:chOff x="0" y="0"/>
          <a:chExt cx="0" cy="0"/>
        </a:xfrm>
      </p:grpSpPr>
      <p:sp>
        <p:nvSpPr>
          <p:cNvPr id="17" name="!!VLAK_blauw">
            <a:extLst>
              <a:ext uri="{FF2B5EF4-FFF2-40B4-BE49-F238E27FC236}">
                <a16:creationId xmlns:a16="http://schemas.microsoft.com/office/drawing/2014/main" id="{B607290F-154E-DC06-FE1E-393A99FCBA03}"/>
              </a:ext>
            </a:extLst>
          </p:cNvPr>
          <p:cNvSpPr/>
          <p:nvPr userDrawn="1"/>
        </p:nvSpPr>
        <p:spPr>
          <a:xfrm>
            <a:off x="7573280" y="-1"/>
            <a:ext cx="4625070" cy="6127753"/>
          </a:xfrm>
          <a:custGeom>
            <a:avLst/>
            <a:gdLst>
              <a:gd name="connsiteX0" fmla="*/ 0 w 4618720"/>
              <a:gd name="connsiteY0" fmla="*/ 0 h 6858003"/>
              <a:gd name="connsiteX1" fmla="*/ 4618720 w 4618720"/>
              <a:gd name="connsiteY1" fmla="*/ 0 h 6858003"/>
              <a:gd name="connsiteX2" fmla="*/ 4618720 w 4618720"/>
              <a:gd name="connsiteY2" fmla="*/ 6858003 h 6858003"/>
              <a:gd name="connsiteX3" fmla="*/ 2788516 w 4618720"/>
              <a:gd name="connsiteY3" fmla="*/ 6858003 h 6858003"/>
              <a:gd name="connsiteX4" fmla="*/ 0 w 4618720"/>
              <a:gd name="connsiteY4" fmla="*/ 0 h 6858003"/>
              <a:gd name="connsiteX0" fmla="*/ 0 w 4618720"/>
              <a:gd name="connsiteY0" fmla="*/ 0 h 6858003"/>
              <a:gd name="connsiteX1" fmla="*/ 4618720 w 4618720"/>
              <a:gd name="connsiteY1" fmla="*/ 0 h 6858003"/>
              <a:gd name="connsiteX2" fmla="*/ 4618720 w 4618720"/>
              <a:gd name="connsiteY2" fmla="*/ 6184903 h 6858003"/>
              <a:gd name="connsiteX3" fmla="*/ 2788516 w 4618720"/>
              <a:gd name="connsiteY3" fmla="*/ 6858003 h 6858003"/>
              <a:gd name="connsiteX4" fmla="*/ 0 w 4618720"/>
              <a:gd name="connsiteY4" fmla="*/ 0 h 6858003"/>
              <a:gd name="connsiteX0" fmla="*/ 0 w 4618720"/>
              <a:gd name="connsiteY0" fmla="*/ 0 h 6184903"/>
              <a:gd name="connsiteX1" fmla="*/ 4618720 w 4618720"/>
              <a:gd name="connsiteY1" fmla="*/ 0 h 6184903"/>
              <a:gd name="connsiteX2" fmla="*/ 4618720 w 4618720"/>
              <a:gd name="connsiteY2" fmla="*/ 6184903 h 6184903"/>
              <a:gd name="connsiteX3" fmla="*/ 2496416 w 4618720"/>
              <a:gd name="connsiteY3" fmla="*/ 6146803 h 6184903"/>
              <a:gd name="connsiteX4" fmla="*/ 0 w 4618720"/>
              <a:gd name="connsiteY4" fmla="*/ 0 h 6184903"/>
              <a:gd name="connsiteX0" fmla="*/ 0 w 4631420"/>
              <a:gd name="connsiteY0" fmla="*/ 0 h 6146803"/>
              <a:gd name="connsiteX1" fmla="*/ 4618720 w 4631420"/>
              <a:gd name="connsiteY1" fmla="*/ 0 h 6146803"/>
              <a:gd name="connsiteX2" fmla="*/ 4631420 w 4631420"/>
              <a:gd name="connsiteY2" fmla="*/ 6134103 h 6146803"/>
              <a:gd name="connsiteX3" fmla="*/ 2496416 w 4631420"/>
              <a:gd name="connsiteY3" fmla="*/ 6146803 h 6146803"/>
              <a:gd name="connsiteX4" fmla="*/ 0 w 4631420"/>
              <a:gd name="connsiteY4" fmla="*/ 0 h 6146803"/>
              <a:gd name="connsiteX0" fmla="*/ 0 w 4631420"/>
              <a:gd name="connsiteY0" fmla="*/ 0 h 6146803"/>
              <a:gd name="connsiteX1" fmla="*/ 4618720 w 4631420"/>
              <a:gd name="connsiteY1" fmla="*/ 0 h 6146803"/>
              <a:gd name="connsiteX2" fmla="*/ 4631420 w 4631420"/>
              <a:gd name="connsiteY2" fmla="*/ 6127753 h 6146803"/>
              <a:gd name="connsiteX3" fmla="*/ 2496416 w 4631420"/>
              <a:gd name="connsiteY3" fmla="*/ 6146803 h 6146803"/>
              <a:gd name="connsiteX4" fmla="*/ 0 w 4631420"/>
              <a:gd name="connsiteY4" fmla="*/ 0 h 6146803"/>
              <a:gd name="connsiteX0" fmla="*/ 0 w 4625070"/>
              <a:gd name="connsiteY0" fmla="*/ 0 h 6146803"/>
              <a:gd name="connsiteX1" fmla="*/ 4618720 w 4625070"/>
              <a:gd name="connsiteY1" fmla="*/ 0 h 6146803"/>
              <a:gd name="connsiteX2" fmla="*/ 4625070 w 4625070"/>
              <a:gd name="connsiteY2" fmla="*/ 6127753 h 6146803"/>
              <a:gd name="connsiteX3" fmla="*/ 2496416 w 4625070"/>
              <a:gd name="connsiteY3" fmla="*/ 6146803 h 6146803"/>
              <a:gd name="connsiteX4" fmla="*/ 0 w 4625070"/>
              <a:gd name="connsiteY4" fmla="*/ 0 h 614680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40453"/>
              <a:gd name="connsiteX1" fmla="*/ 4618720 w 4625070"/>
              <a:gd name="connsiteY1" fmla="*/ 0 h 6140453"/>
              <a:gd name="connsiteX2" fmla="*/ 4625070 w 4625070"/>
              <a:gd name="connsiteY2" fmla="*/ 6127753 h 6140453"/>
              <a:gd name="connsiteX3" fmla="*/ 2496416 w 4625070"/>
              <a:gd name="connsiteY3" fmla="*/ 6140453 h 6140453"/>
              <a:gd name="connsiteX4" fmla="*/ 0 w 4625070"/>
              <a:gd name="connsiteY4" fmla="*/ 0 h 61404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 name="connsiteX0" fmla="*/ 0 w 4625070"/>
              <a:gd name="connsiteY0" fmla="*/ 0 h 6127753"/>
              <a:gd name="connsiteX1" fmla="*/ 4618720 w 4625070"/>
              <a:gd name="connsiteY1" fmla="*/ 0 h 6127753"/>
              <a:gd name="connsiteX2" fmla="*/ 4625070 w 4625070"/>
              <a:gd name="connsiteY2" fmla="*/ 6127753 h 6127753"/>
              <a:gd name="connsiteX3" fmla="*/ 2490066 w 4625070"/>
              <a:gd name="connsiteY3" fmla="*/ 6127753 h 6127753"/>
              <a:gd name="connsiteX4" fmla="*/ 0 w 4625070"/>
              <a:gd name="connsiteY4" fmla="*/ 0 h 6127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070" h="6127753">
                <a:moveTo>
                  <a:pt x="0" y="0"/>
                </a:moveTo>
                <a:lnTo>
                  <a:pt x="4618720" y="0"/>
                </a:lnTo>
                <a:cubicBezTo>
                  <a:pt x="4622953" y="2044701"/>
                  <a:pt x="4620837" y="4083052"/>
                  <a:pt x="4625070" y="6127753"/>
                </a:cubicBezTo>
                <a:lnTo>
                  <a:pt x="2490066" y="612775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 name="!!VLAK_lichtblauw">
            <a:extLst>
              <a:ext uri="{FF2B5EF4-FFF2-40B4-BE49-F238E27FC236}">
                <a16:creationId xmlns:a16="http://schemas.microsoft.com/office/drawing/2014/main" id="{F9AE8CFD-727B-2615-4206-6B105830D03D}"/>
              </a:ext>
            </a:extLst>
          </p:cNvPr>
          <p:cNvSpPr/>
          <p:nvPr userDrawn="1"/>
        </p:nvSpPr>
        <p:spPr>
          <a:xfrm>
            <a:off x="8740890" y="2278742"/>
            <a:ext cx="2340000" cy="3849010"/>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a:solidFill>
                <a:schemeClr val="bg1">
                  <a:alpha val="0"/>
                </a:schemeClr>
              </a:solidFill>
              <a:latin typeface="Roboto Light" pitchFamily="2" charset="0"/>
              <a:ea typeface="Roboto Light" pitchFamily="2" charset="0"/>
            </a:endParaRPr>
          </a:p>
        </p:txBody>
      </p:sp>
      <p:sp>
        <p:nvSpPr>
          <p:cNvPr id="3" name="!!VLAK_lichtblauw">
            <a:extLst>
              <a:ext uri="{FF2B5EF4-FFF2-40B4-BE49-F238E27FC236}">
                <a16:creationId xmlns:a16="http://schemas.microsoft.com/office/drawing/2014/main" id="{ED383B38-0B81-F1B3-158B-4D1748CF9323}"/>
              </a:ext>
            </a:extLst>
          </p:cNvPr>
          <p:cNvSpPr/>
          <p:nvPr userDrawn="1"/>
        </p:nvSpPr>
        <p:spPr>
          <a:xfrm>
            <a:off x="6025556" y="2278742"/>
            <a:ext cx="2340000" cy="3849010"/>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a:solidFill>
                <a:schemeClr val="bg1">
                  <a:alpha val="0"/>
                </a:schemeClr>
              </a:solidFill>
              <a:latin typeface="Roboto Light" pitchFamily="2" charset="0"/>
              <a:ea typeface="Roboto Light" pitchFamily="2" charset="0"/>
            </a:endParaRPr>
          </a:p>
        </p:txBody>
      </p:sp>
      <p:sp>
        <p:nvSpPr>
          <p:cNvPr id="24" name="!!VLAK_lichtblauw">
            <a:extLst>
              <a:ext uri="{FF2B5EF4-FFF2-40B4-BE49-F238E27FC236}">
                <a16:creationId xmlns:a16="http://schemas.microsoft.com/office/drawing/2014/main" id="{D7B2B109-0BF1-C809-8653-86CA98F9528D}"/>
              </a:ext>
            </a:extLst>
          </p:cNvPr>
          <p:cNvSpPr/>
          <p:nvPr userDrawn="1"/>
        </p:nvSpPr>
        <p:spPr>
          <a:xfrm>
            <a:off x="3348522" y="2278742"/>
            <a:ext cx="2340000" cy="3849010"/>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a:solidFill>
                <a:schemeClr val="bg1">
                  <a:alpha val="0"/>
                </a:schemeClr>
              </a:solidFill>
              <a:latin typeface="Roboto Light" pitchFamily="2" charset="0"/>
              <a:ea typeface="Roboto Light" pitchFamily="2" charset="0"/>
            </a:endParaRPr>
          </a:p>
        </p:txBody>
      </p:sp>
      <p:sp>
        <p:nvSpPr>
          <p:cNvPr id="10" name="!!VLAK_lichtblauw">
            <a:extLst>
              <a:ext uri="{FF2B5EF4-FFF2-40B4-BE49-F238E27FC236}">
                <a16:creationId xmlns:a16="http://schemas.microsoft.com/office/drawing/2014/main" id="{C2BCCF58-9E3D-6B7B-8E96-257FF7655C39}"/>
              </a:ext>
            </a:extLst>
          </p:cNvPr>
          <p:cNvSpPr/>
          <p:nvPr userDrawn="1"/>
        </p:nvSpPr>
        <p:spPr>
          <a:xfrm>
            <a:off x="633188" y="2278742"/>
            <a:ext cx="2340000" cy="3847115"/>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a:solidFill>
                <a:schemeClr val="bg1">
                  <a:alpha val="0"/>
                </a:schemeClr>
              </a:solidFill>
              <a:latin typeface="Roboto Light" pitchFamily="2" charset="0"/>
              <a:ea typeface="Roboto Light" pitchFamily="2" charset="0"/>
            </a:endParaRPr>
          </a:p>
        </p:txBody>
      </p:sp>
      <p:sp>
        <p:nvSpPr>
          <p:cNvPr id="15" name="!!VLAK_oranje tit">
            <a:extLst>
              <a:ext uri="{FF2B5EF4-FFF2-40B4-BE49-F238E27FC236}">
                <a16:creationId xmlns:a16="http://schemas.microsoft.com/office/drawing/2014/main" id="{57753FFA-907C-870B-7922-967411F620A3}"/>
              </a:ext>
            </a:extLst>
          </p:cNvPr>
          <p:cNvSpPr/>
          <p:nvPr userDrawn="1"/>
        </p:nvSpPr>
        <p:spPr>
          <a:xfrm rot="10800000">
            <a:off x="0" y="617411"/>
            <a:ext cx="361950" cy="887313"/>
          </a:xfrm>
          <a:prstGeom prst="triangle">
            <a:avLst>
              <a:gd name="adj" fmla="val 996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oboto Light" pitchFamily="2" charset="0"/>
              <a:ea typeface="+mn-ea"/>
              <a:cs typeface="+mn-cs"/>
            </a:endParaRPr>
          </a:p>
        </p:txBody>
      </p:sp>
      <p:sp>
        <p:nvSpPr>
          <p:cNvPr id="11" name="Tijdelijke aanduiding voor titel 1">
            <a:extLst>
              <a:ext uri="{FF2B5EF4-FFF2-40B4-BE49-F238E27FC236}">
                <a16:creationId xmlns:a16="http://schemas.microsoft.com/office/drawing/2014/main" id="{639D7E8B-1FA8-60A0-2B0B-F01A19F03EFD}"/>
              </a:ext>
            </a:extLst>
          </p:cNvPr>
          <p:cNvSpPr>
            <a:spLocks noGrp="1"/>
          </p:cNvSpPr>
          <p:nvPr>
            <p:ph type="title" hasCustomPrompt="1"/>
          </p:nvPr>
        </p:nvSpPr>
        <p:spPr>
          <a:xfrm>
            <a:off x="495300" y="530225"/>
            <a:ext cx="7077980" cy="1325563"/>
          </a:xfrm>
          <a:prstGeom prst="rect">
            <a:avLst/>
          </a:prstGeom>
        </p:spPr>
        <p:txBody>
          <a:bodyPr vert="horz" lIns="91440" tIns="45720" rIns="91440" bIns="45720" rtlCol="0" anchor="ctr">
            <a:normAutofit/>
          </a:bodyPr>
          <a:lstStyle>
            <a:lvl1pPr>
              <a:defRPr/>
            </a:lvl1pPr>
          </a:lstStyle>
          <a:p>
            <a:r>
              <a:rPr lang="en-GB"/>
              <a:t>CLICK TO</a:t>
            </a:r>
            <a:br>
              <a:rPr lang="en-GB"/>
            </a:br>
            <a:r>
              <a:rPr lang="en-GB"/>
              <a:t>EDIT STYLE</a:t>
            </a:r>
          </a:p>
        </p:txBody>
      </p:sp>
      <p:sp>
        <p:nvSpPr>
          <p:cNvPr id="13" name="Tijdelijke aanduiding voor voettekst 4">
            <a:extLst>
              <a:ext uri="{FF2B5EF4-FFF2-40B4-BE49-F238E27FC236}">
                <a16:creationId xmlns:a16="http://schemas.microsoft.com/office/drawing/2014/main" id="{5C0FFF7E-54E3-8A05-BB6D-7E611B2538EE}"/>
              </a:ext>
            </a:extLst>
          </p:cNvPr>
          <p:cNvSpPr>
            <a:spLocks noGrp="1"/>
          </p:cNvSpPr>
          <p:nvPr>
            <p:ph type="ftr" sz="quarter" idx="3"/>
          </p:nvPr>
        </p:nvSpPr>
        <p:spPr>
          <a:xfrm>
            <a:off x="6637433" y="6307710"/>
            <a:ext cx="4029024"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dirty="0"/>
              <a:t>COMSOL Conference 2025 Amsterdam</a:t>
            </a:r>
          </a:p>
        </p:txBody>
      </p:sp>
      <p:sp>
        <p:nvSpPr>
          <p:cNvPr id="14" name="Tijdelijke aanduiding voor dianummer 5">
            <a:extLst>
              <a:ext uri="{FF2B5EF4-FFF2-40B4-BE49-F238E27FC236}">
                <a16:creationId xmlns:a16="http://schemas.microsoft.com/office/drawing/2014/main" id="{F806783D-E44C-429E-18CD-2A9AA7727FD1}"/>
              </a:ext>
            </a:extLst>
          </p:cNvPr>
          <p:cNvSpPr>
            <a:spLocks noGrp="1"/>
          </p:cNvSpPr>
          <p:nvPr>
            <p:ph type="sldNum" sz="quarter" idx="4"/>
          </p:nvPr>
        </p:nvSpPr>
        <p:spPr>
          <a:xfrm>
            <a:off x="11032276"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sp>
        <p:nvSpPr>
          <p:cNvPr id="18" name="!!ICON_">
            <a:extLst>
              <a:ext uri="{FF2B5EF4-FFF2-40B4-BE49-F238E27FC236}">
                <a16:creationId xmlns:a16="http://schemas.microsoft.com/office/drawing/2014/main" id="{0CA8F8F9-A110-2DF2-21EF-D7C87222D1F8}"/>
              </a:ext>
            </a:extLst>
          </p:cNvPr>
          <p:cNvSpPr>
            <a:spLocks noGrp="1" noChangeAspect="1"/>
          </p:cNvSpPr>
          <p:nvPr>
            <p:ph type="pic" sz="quarter" idx="24" hasCustomPrompt="1"/>
          </p:nvPr>
        </p:nvSpPr>
        <p:spPr>
          <a:xfrm>
            <a:off x="9281091" y="2484664"/>
            <a:ext cx="1260000" cy="1260000"/>
          </a:xfrm>
          <a:noFill/>
          <a:ln>
            <a:noFill/>
          </a:ln>
        </p:spPr>
        <p:txBody>
          <a:bodyPr lIns="72000" tIns="108000" rIns="72000" bIns="36000">
            <a:normAutofit/>
          </a:bodyPr>
          <a:lstStyle>
            <a:lvl1pPr marL="0" indent="0" algn="ctr">
              <a:buNone/>
              <a:defRPr sz="1200">
                <a:solidFill>
                  <a:schemeClr val="tx2"/>
                </a:solidFill>
              </a:defRPr>
            </a:lvl1pPr>
          </a:lstStyle>
          <a:p>
            <a:r>
              <a:rPr lang="en-GB"/>
              <a:t>Click the icon to add an image</a:t>
            </a:r>
          </a:p>
        </p:txBody>
      </p:sp>
      <p:sp>
        <p:nvSpPr>
          <p:cNvPr id="22" name="!!TXT_">
            <a:extLst>
              <a:ext uri="{FF2B5EF4-FFF2-40B4-BE49-F238E27FC236}">
                <a16:creationId xmlns:a16="http://schemas.microsoft.com/office/drawing/2014/main" id="{8162417A-05E8-AAED-8B2E-F4D836A11476}"/>
              </a:ext>
            </a:extLst>
          </p:cNvPr>
          <p:cNvSpPr>
            <a:spLocks noGrp="1"/>
          </p:cNvSpPr>
          <p:nvPr>
            <p:ph type="body" sz="quarter" idx="25" hasCustomPrompt="1"/>
          </p:nvPr>
        </p:nvSpPr>
        <p:spPr>
          <a:xfrm>
            <a:off x="8741115" y="3889830"/>
            <a:ext cx="2339975" cy="2237922"/>
          </a:xfrm>
        </p:spPr>
        <p:txBody>
          <a:bodyPr lIns="180000" tIns="72000" rIns="180000" bIns="72000">
            <a:normAutofit/>
          </a:bodyPr>
          <a:lstStyle>
            <a:lvl1pPr marL="0" indent="0" algn="ctr">
              <a:buNone/>
              <a:defRPr sz="1800">
                <a:solidFill>
                  <a:schemeClr val="tx1"/>
                </a:solidFill>
              </a:defRPr>
            </a:lvl1pPr>
          </a:lstStyle>
          <a:p>
            <a:pPr lvl="0"/>
            <a:r>
              <a:rPr lang="en-GB"/>
              <a:t>Click to edit the text style of the model</a:t>
            </a:r>
          </a:p>
        </p:txBody>
      </p:sp>
      <p:sp>
        <p:nvSpPr>
          <p:cNvPr id="27" name="!!ICON_">
            <a:extLst>
              <a:ext uri="{FF2B5EF4-FFF2-40B4-BE49-F238E27FC236}">
                <a16:creationId xmlns:a16="http://schemas.microsoft.com/office/drawing/2014/main" id="{CE529253-F6BE-2766-705B-B250E0974E8A}"/>
              </a:ext>
            </a:extLst>
          </p:cNvPr>
          <p:cNvSpPr>
            <a:spLocks noGrp="1" noChangeAspect="1"/>
          </p:cNvSpPr>
          <p:nvPr>
            <p:ph type="pic" sz="quarter" idx="22" hasCustomPrompt="1"/>
          </p:nvPr>
        </p:nvSpPr>
        <p:spPr>
          <a:xfrm>
            <a:off x="6565757" y="2484664"/>
            <a:ext cx="1260000" cy="1260000"/>
          </a:xfrm>
          <a:noFill/>
          <a:ln>
            <a:noFill/>
          </a:ln>
        </p:spPr>
        <p:txBody>
          <a:bodyPr lIns="72000" tIns="108000" rIns="72000" bIns="36000">
            <a:normAutofit/>
          </a:bodyPr>
          <a:lstStyle>
            <a:lvl1pPr marL="0" indent="0" algn="ctr">
              <a:buNone/>
              <a:defRPr sz="1200">
                <a:solidFill>
                  <a:schemeClr val="tx2"/>
                </a:solidFill>
              </a:defRPr>
            </a:lvl1pPr>
          </a:lstStyle>
          <a:p>
            <a:r>
              <a:rPr lang="en-GB"/>
              <a:t>Click the icon to add an image</a:t>
            </a:r>
          </a:p>
        </p:txBody>
      </p:sp>
      <p:sp>
        <p:nvSpPr>
          <p:cNvPr id="28" name="!!TXT_">
            <a:extLst>
              <a:ext uri="{FF2B5EF4-FFF2-40B4-BE49-F238E27FC236}">
                <a16:creationId xmlns:a16="http://schemas.microsoft.com/office/drawing/2014/main" id="{47FD1E43-56BD-79AE-CAD1-32B251D284A5}"/>
              </a:ext>
            </a:extLst>
          </p:cNvPr>
          <p:cNvSpPr>
            <a:spLocks noGrp="1"/>
          </p:cNvSpPr>
          <p:nvPr>
            <p:ph type="body" sz="quarter" idx="23" hasCustomPrompt="1"/>
          </p:nvPr>
        </p:nvSpPr>
        <p:spPr>
          <a:xfrm>
            <a:off x="6025781" y="3889830"/>
            <a:ext cx="2339975" cy="2237922"/>
          </a:xfrm>
        </p:spPr>
        <p:txBody>
          <a:bodyPr lIns="180000" tIns="72000" rIns="180000" bIns="72000">
            <a:normAutofit/>
          </a:bodyPr>
          <a:lstStyle>
            <a:lvl1pPr marL="0" indent="0" algn="ctr">
              <a:buNone/>
              <a:defRPr sz="1800">
                <a:solidFill>
                  <a:schemeClr val="tx1"/>
                </a:solidFill>
              </a:defRPr>
            </a:lvl1pPr>
          </a:lstStyle>
          <a:p>
            <a:pPr lvl="0"/>
            <a:r>
              <a:rPr lang="en-GB"/>
              <a:t>Click to edit the text style of the model</a:t>
            </a:r>
          </a:p>
        </p:txBody>
      </p:sp>
      <p:sp>
        <p:nvSpPr>
          <p:cNvPr id="29" name="!!ICON_">
            <a:extLst>
              <a:ext uri="{FF2B5EF4-FFF2-40B4-BE49-F238E27FC236}">
                <a16:creationId xmlns:a16="http://schemas.microsoft.com/office/drawing/2014/main" id="{32D2A3E1-FDAB-4FA3-2F06-4C1EB9DF46C0}"/>
              </a:ext>
            </a:extLst>
          </p:cNvPr>
          <p:cNvSpPr>
            <a:spLocks noGrp="1" noChangeAspect="1"/>
          </p:cNvSpPr>
          <p:nvPr>
            <p:ph type="pic" sz="quarter" idx="20" hasCustomPrompt="1"/>
          </p:nvPr>
        </p:nvSpPr>
        <p:spPr>
          <a:xfrm>
            <a:off x="3888723" y="2484664"/>
            <a:ext cx="1260000" cy="1260000"/>
          </a:xfrm>
          <a:noFill/>
          <a:ln>
            <a:noFill/>
          </a:ln>
        </p:spPr>
        <p:txBody>
          <a:bodyPr lIns="72000" tIns="108000" rIns="72000" bIns="36000">
            <a:normAutofit/>
          </a:bodyPr>
          <a:lstStyle>
            <a:lvl1pPr marL="0" indent="0" algn="ctr">
              <a:buNone/>
              <a:defRPr sz="1200">
                <a:solidFill>
                  <a:schemeClr val="tx2"/>
                </a:solidFill>
              </a:defRPr>
            </a:lvl1pPr>
          </a:lstStyle>
          <a:p>
            <a:r>
              <a:rPr lang="en-GB"/>
              <a:t>Click the icon to add an image</a:t>
            </a:r>
          </a:p>
        </p:txBody>
      </p:sp>
      <p:sp>
        <p:nvSpPr>
          <p:cNvPr id="30" name="!!TXT_">
            <a:extLst>
              <a:ext uri="{FF2B5EF4-FFF2-40B4-BE49-F238E27FC236}">
                <a16:creationId xmlns:a16="http://schemas.microsoft.com/office/drawing/2014/main" id="{D580BB5B-924C-2AD0-506B-4224307FFF4C}"/>
              </a:ext>
            </a:extLst>
          </p:cNvPr>
          <p:cNvSpPr>
            <a:spLocks noGrp="1"/>
          </p:cNvSpPr>
          <p:nvPr>
            <p:ph type="body" sz="quarter" idx="21" hasCustomPrompt="1"/>
          </p:nvPr>
        </p:nvSpPr>
        <p:spPr>
          <a:xfrm>
            <a:off x="3348747" y="3889830"/>
            <a:ext cx="2339975" cy="2237922"/>
          </a:xfrm>
        </p:spPr>
        <p:txBody>
          <a:bodyPr lIns="180000" tIns="72000" rIns="180000" bIns="72000">
            <a:normAutofit/>
          </a:bodyPr>
          <a:lstStyle>
            <a:lvl1pPr marL="0" indent="0" algn="ctr">
              <a:buNone/>
              <a:defRPr sz="1800">
                <a:solidFill>
                  <a:schemeClr val="tx1"/>
                </a:solidFill>
              </a:defRPr>
            </a:lvl1pPr>
          </a:lstStyle>
          <a:p>
            <a:pPr lvl="0"/>
            <a:r>
              <a:rPr lang="en-GB"/>
              <a:t>Click to edit the text style of the model</a:t>
            </a:r>
          </a:p>
        </p:txBody>
      </p:sp>
      <p:sp>
        <p:nvSpPr>
          <p:cNvPr id="31" name="!!ICON_">
            <a:extLst>
              <a:ext uri="{FF2B5EF4-FFF2-40B4-BE49-F238E27FC236}">
                <a16:creationId xmlns:a16="http://schemas.microsoft.com/office/drawing/2014/main" id="{8F7428AA-F617-CD3A-F2B1-058B358E8D10}"/>
              </a:ext>
            </a:extLst>
          </p:cNvPr>
          <p:cNvSpPr>
            <a:spLocks noGrp="1" noChangeAspect="1"/>
          </p:cNvSpPr>
          <p:nvPr>
            <p:ph type="pic" sz="quarter" idx="18" hasCustomPrompt="1"/>
          </p:nvPr>
        </p:nvSpPr>
        <p:spPr>
          <a:xfrm>
            <a:off x="1173389" y="2484664"/>
            <a:ext cx="1260000" cy="1260000"/>
          </a:xfrm>
          <a:noFill/>
          <a:ln>
            <a:noFill/>
          </a:ln>
        </p:spPr>
        <p:txBody>
          <a:bodyPr lIns="72000" tIns="108000" rIns="72000" bIns="36000">
            <a:normAutofit/>
          </a:bodyPr>
          <a:lstStyle>
            <a:lvl1pPr marL="0" indent="0" algn="ctr">
              <a:buNone/>
              <a:defRPr sz="1200">
                <a:solidFill>
                  <a:schemeClr val="tx2"/>
                </a:solidFill>
              </a:defRPr>
            </a:lvl1pPr>
          </a:lstStyle>
          <a:p>
            <a:r>
              <a:rPr lang="en-GB"/>
              <a:t>Click the icon to add an image</a:t>
            </a:r>
          </a:p>
        </p:txBody>
      </p:sp>
      <p:sp>
        <p:nvSpPr>
          <p:cNvPr id="32" name="!!TXT_">
            <a:extLst>
              <a:ext uri="{FF2B5EF4-FFF2-40B4-BE49-F238E27FC236}">
                <a16:creationId xmlns:a16="http://schemas.microsoft.com/office/drawing/2014/main" id="{9E92ACCA-FC4C-A3E3-6B7D-729F5C2DFFC4}"/>
              </a:ext>
            </a:extLst>
          </p:cNvPr>
          <p:cNvSpPr>
            <a:spLocks noGrp="1"/>
          </p:cNvSpPr>
          <p:nvPr>
            <p:ph type="body" sz="quarter" idx="19" hasCustomPrompt="1"/>
          </p:nvPr>
        </p:nvSpPr>
        <p:spPr>
          <a:xfrm>
            <a:off x="633413" y="3889830"/>
            <a:ext cx="2339975" cy="2237922"/>
          </a:xfrm>
        </p:spPr>
        <p:txBody>
          <a:bodyPr lIns="180000" tIns="72000" rIns="180000" bIns="72000">
            <a:normAutofit/>
          </a:bodyPr>
          <a:lstStyle>
            <a:lvl1pPr marL="0" indent="0" algn="ctr">
              <a:buNone/>
              <a:defRPr sz="1800">
                <a:solidFill>
                  <a:schemeClr val="tx1"/>
                </a:solidFill>
              </a:defRPr>
            </a:lvl1pPr>
          </a:lstStyle>
          <a:p>
            <a:pPr lvl="0"/>
            <a:r>
              <a:rPr lang="en-GB"/>
              <a:t>Click to edit the text style of the model</a:t>
            </a:r>
          </a:p>
        </p:txBody>
      </p:sp>
      <p:pic>
        <p:nvPicPr>
          <p:cNvPr id="5" name="Picture 4" descr="A blue and orange logo&#10;&#10;Description automatically generated">
            <a:extLst>
              <a:ext uri="{FF2B5EF4-FFF2-40B4-BE49-F238E27FC236}">
                <a16:creationId xmlns:a16="http://schemas.microsoft.com/office/drawing/2014/main" id="{48E0964A-AB80-648A-7615-63BFEDC62C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28" y="6129338"/>
            <a:ext cx="1693975" cy="540000"/>
          </a:xfrm>
          <a:prstGeom prst="rect">
            <a:avLst/>
          </a:prstGeom>
        </p:spPr>
      </p:pic>
    </p:spTree>
    <p:extLst>
      <p:ext uri="{BB962C8B-B14F-4D97-AF65-F5344CB8AC3E}">
        <p14:creationId xmlns:p14="http://schemas.microsoft.com/office/powerpoint/2010/main" val="369852416"/>
      </p:ext>
    </p:extLst>
  </p:cSld>
  <p:clrMapOvr>
    <a:masterClrMapping/>
  </p:clrMapOvr>
  <p:transition spd="med">
    <p:fade/>
  </p:transition>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9DBF036-6B75-3333-5176-B5F13E5C76FD}"/>
              </a:ext>
            </a:extLst>
          </p:cNvPr>
          <p:cNvSpPr>
            <a:spLocks noGrp="1"/>
          </p:cNvSpPr>
          <p:nvPr>
            <p:ph type="title"/>
          </p:nvPr>
        </p:nvSpPr>
        <p:spPr>
          <a:xfrm>
            <a:off x="495299" y="225425"/>
            <a:ext cx="11217275" cy="1325563"/>
          </a:xfrm>
          <a:prstGeom prst="rect">
            <a:avLst/>
          </a:prstGeom>
        </p:spPr>
        <p:txBody>
          <a:bodyPr vert="horz" lIns="91440" tIns="45720" rIns="91440" bIns="45720" rtlCol="0" anchor="ctr">
            <a:normAutofit/>
          </a:bodyPr>
          <a:lstStyle/>
          <a:p>
            <a:r>
              <a:rPr lang="en-GB"/>
              <a:t>CLICK TO EDIT STYLE</a:t>
            </a:r>
          </a:p>
        </p:txBody>
      </p:sp>
      <p:sp>
        <p:nvSpPr>
          <p:cNvPr id="3" name="Tijdelijke aanduiding voor tekst 2">
            <a:extLst>
              <a:ext uri="{FF2B5EF4-FFF2-40B4-BE49-F238E27FC236}">
                <a16:creationId xmlns:a16="http://schemas.microsoft.com/office/drawing/2014/main" id="{8387306F-4772-D713-EB09-E25579FB8876}"/>
              </a:ext>
            </a:extLst>
          </p:cNvPr>
          <p:cNvSpPr>
            <a:spLocks noGrp="1"/>
          </p:cNvSpPr>
          <p:nvPr>
            <p:ph type="body" idx="1"/>
          </p:nvPr>
        </p:nvSpPr>
        <p:spPr>
          <a:xfrm>
            <a:off x="463956" y="1711325"/>
            <a:ext cx="11248618" cy="4381500"/>
          </a:xfrm>
          <a:prstGeom prst="rect">
            <a:avLst/>
          </a:prstGeom>
        </p:spPr>
        <p:txBody>
          <a:bodyPr vert="horz" lIns="91440" tIns="36000" rIns="91440" bIns="36000" rtlCol="0">
            <a:normAutofit/>
          </a:bodyPr>
          <a:lstStyle/>
          <a:p>
            <a:pPr lvl="0"/>
            <a:r>
              <a:rPr lang="en-GB"/>
              <a:t>Click to edit the text style of the model</a:t>
            </a:r>
          </a:p>
          <a:p>
            <a:pPr lvl="1"/>
            <a:r>
              <a:rPr lang="en-GB"/>
              <a:t>Second level</a:t>
            </a:r>
          </a:p>
          <a:p>
            <a:pPr lvl="2"/>
            <a:r>
              <a:rPr lang="en-GB"/>
              <a:t>Third level</a:t>
            </a:r>
          </a:p>
          <a:p>
            <a:pPr lvl="3"/>
            <a:r>
              <a:rPr lang="en-GB"/>
              <a:t>Fourth level</a:t>
            </a:r>
          </a:p>
          <a:p>
            <a:pPr lvl="4"/>
            <a:r>
              <a:rPr lang="en-GB"/>
              <a:t>Fifth level</a:t>
            </a:r>
          </a:p>
        </p:txBody>
      </p:sp>
      <p:sp>
        <p:nvSpPr>
          <p:cNvPr id="7" name="Tijdelijke aanduiding voor datum 3">
            <a:extLst>
              <a:ext uri="{FF2B5EF4-FFF2-40B4-BE49-F238E27FC236}">
                <a16:creationId xmlns:a16="http://schemas.microsoft.com/office/drawing/2014/main" id="{C66B89F0-E5B6-533C-E66D-19513422967B}"/>
              </a:ext>
            </a:extLst>
          </p:cNvPr>
          <p:cNvSpPr>
            <a:spLocks noGrp="1"/>
          </p:cNvSpPr>
          <p:nvPr>
            <p:ph type="dt" sz="half" idx="2"/>
          </p:nvPr>
        </p:nvSpPr>
        <p:spPr>
          <a:xfrm>
            <a:off x="-231841" y="6307710"/>
            <a:ext cx="2743200" cy="365125"/>
          </a:xfrm>
          <a:prstGeom prst="rect">
            <a:avLst/>
          </a:prstGeom>
          <a:blipFill>
            <a:blip r:embed="rId16">
              <a:extLst>
                <a:ext uri="{96DAC541-7B7A-43D3-8B79-37D633B846F1}">
                  <asvg:svgBlip xmlns:asvg="http://schemas.microsoft.com/office/drawing/2016/SVG/main" r:embed="rId17"/>
                </a:ext>
              </a:extLst>
            </a:blip>
            <a:srcRect/>
            <a:stretch>
              <a:fillRect l="31216" r="31216"/>
            </a:stretch>
          </a:blipFill>
        </p:spPr>
        <p:txBody>
          <a:bodyPr vert="horz" lIns="91440" tIns="45720" rIns="91440" bIns="45720" rtlCol="0" anchor="ctr"/>
          <a:lstStyle>
            <a:lvl1pPr algn="l">
              <a:defRPr sz="500">
                <a:solidFill>
                  <a:schemeClr val="bg1">
                    <a:alpha val="0"/>
                  </a:schemeClr>
                </a:solidFill>
              </a:defRPr>
            </a:lvl1pPr>
          </a:lstStyle>
          <a:p>
            <a:endParaRPr lang="en-GB"/>
          </a:p>
        </p:txBody>
      </p:sp>
      <p:sp>
        <p:nvSpPr>
          <p:cNvPr id="8" name="Tijdelijke aanduiding voor voettekst 4">
            <a:extLst>
              <a:ext uri="{FF2B5EF4-FFF2-40B4-BE49-F238E27FC236}">
                <a16:creationId xmlns:a16="http://schemas.microsoft.com/office/drawing/2014/main" id="{1D21E8CB-F84D-DDED-B133-0DC22343C441}"/>
              </a:ext>
            </a:extLst>
          </p:cNvPr>
          <p:cNvSpPr>
            <a:spLocks noGrp="1"/>
          </p:cNvSpPr>
          <p:nvPr>
            <p:ph type="ftr" sz="quarter" idx="3"/>
          </p:nvPr>
        </p:nvSpPr>
        <p:spPr>
          <a:xfrm>
            <a:off x="6113665" y="6307710"/>
            <a:ext cx="450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r>
              <a:rPr lang="en-GB"/>
              <a:t>COMSOL Conference 2025 Amsterdam</a:t>
            </a:r>
          </a:p>
        </p:txBody>
      </p:sp>
      <p:sp>
        <p:nvSpPr>
          <p:cNvPr id="9" name="Tijdelijke aanduiding voor dianummer 5">
            <a:extLst>
              <a:ext uri="{FF2B5EF4-FFF2-40B4-BE49-F238E27FC236}">
                <a16:creationId xmlns:a16="http://schemas.microsoft.com/office/drawing/2014/main" id="{7FBCFD7D-C5F9-C761-A346-BE3A2185B5EE}"/>
              </a:ext>
            </a:extLst>
          </p:cNvPr>
          <p:cNvSpPr>
            <a:spLocks noGrp="1"/>
          </p:cNvSpPr>
          <p:nvPr>
            <p:ph type="sldNum" sz="quarter" idx="4"/>
          </p:nvPr>
        </p:nvSpPr>
        <p:spPr>
          <a:xfrm>
            <a:off x="11137900" y="6307710"/>
            <a:ext cx="540000" cy="360000"/>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endParaRPr lang="en-GB"/>
          </a:p>
        </p:txBody>
      </p:sp>
    </p:spTree>
    <p:extLst>
      <p:ext uri="{BB962C8B-B14F-4D97-AF65-F5344CB8AC3E}">
        <p14:creationId xmlns:p14="http://schemas.microsoft.com/office/powerpoint/2010/main" val="2409844358"/>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5" r:id="rId4"/>
    <p:sldLayoutId id="2147483669" r:id="rId5"/>
    <p:sldLayoutId id="2147483674" r:id="rId6"/>
    <p:sldLayoutId id="2147483666" r:id="rId7"/>
    <p:sldLayoutId id="2147483662" r:id="rId8"/>
    <p:sldLayoutId id="2147483671" r:id="rId9"/>
    <p:sldLayoutId id="2147483667" r:id="rId10"/>
    <p:sldLayoutId id="2147483670" r:id="rId11"/>
    <p:sldLayoutId id="2147483663" r:id="rId12"/>
    <p:sldLayoutId id="2147483673" r:id="rId13"/>
    <p:sldLayoutId id="2147483655" r:id="rId14"/>
  </p:sldLayoutIdLst>
  <p:hf hdr="0" dt="0"/>
  <p:txStyles>
    <p:titleStyle>
      <a:lvl1pPr algn="l" defTabSz="914400" rtl="0" eaLnBrk="1" latinLnBrk="0" hangingPunct="1">
        <a:lnSpc>
          <a:spcPct val="90000"/>
        </a:lnSpc>
        <a:spcBef>
          <a:spcPct val="0"/>
        </a:spcBef>
        <a:buNone/>
        <a:defRPr sz="4400" kern="1200">
          <a:solidFill>
            <a:schemeClr val="tx1"/>
          </a:solidFill>
          <a:latin typeface="ITC Avant Garde Gothic LT" pitchFamily="50" charset="0"/>
          <a:ea typeface="+mj-ea"/>
          <a:cs typeface="+mj-cs"/>
        </a:defRPr>
      </a:lvl1pPr>
    </p:titleStyle>
    <p:bodyStyle>
      <a:lvl1pPr marL="228600" indent="-228600" algn="l" defTabSz="914400" rtl="0" eaLnBrk="1" latinLnBrk="0" hangingPunct="1">
        <a:lnSpc>
          <a:spcPct val="90000"/>
        </a:lnSpc>
        <a:spcBef>
          <a:spcPts val="1000"/>
        </a:spcBef>
        <a:buSzPct val="112000"/>
        <a:buFontTx/>
        <a:buBlip>
          <a:blip r:embed="rId18"/>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18"/>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18"/>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18"/>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18"/>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4" orient="horz" pos="21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ijdelijke aanduiding voor titel 1">
            <a:extLst>
              <a:ext uri="{FF2B5EF4-FFF2-40B4-BE49-F238E27FC236}">
                <a16:creationId xmlns:a16="http://schemas.microsoft.com/office/drawing/2014/main" id="{43541C07-AA6D-A4DD-A554-16902FB0F0A5}"/>
              </a:ext>
            </a:extLst>
          </p:cNvPr>
          <p:cNvSpPr>
            <a:spLocks noGrp="1"/>
          </p:cNvSpPr>
          <p:nvPr>
            <p:ph type="title"/>
          </p:nvPr>
        </p:nvSpPr>
        <p:spPr>
          <a:xfrm>
            <a:off x="495299" y="225425"/>
            <a:ext cx="11217275" cy="1325563"/>
          </a:xfrm>
          <a:prstGeom prst="rect">
            <a:avLst/>
          </a:prstGeom>
        </p:spPr>
        <p:txBody>
          <a:bodyPr vert="horz" lIns="91440" tIns="45720" rIns="91440" bIns="45720" rtlCol="0" anchor="ctr">
            <a:normAutofit/>
          </a:bodyPr>
          <a:lstStyle/>
          <a:p>
            <a:r>
              <a:rPr lang="en-GB"/>
              <a:t>CLICK TO EDIT STYLE</a:t>
            </a:r>
          </a:p>
        </p:txBody>
      </p:sp>
      <p:sp>
        <p:nvSpPr>
          <p:cNvPr id="12" name="Tijdelijke aanduiding voor tekst 2">
            <a:extLst>
              <a:ext uri="{FF2B5EF4-FFF2-40B4-BE49-F238E27FC236}">
                <a16:creationId xmlns:a16="http://schemas.microsoft.com/office/drawing/2014/main" id="{4EE9F071-0755-36B2-0659-0587302876C0}"/>
              </a:ext>
            </a:extLst>
          </p:cNvPr>
          <p:cNvSpPr>
            <a:spLocks noGrp="1"/>
          </p:cNvSpPr>
          <p:nvPr>
            <p:ph type="body" idx="1"/>
          </p:nvPr>
        </p:nvSpPr>
        <p:spPr>
          <a:xfrm>
            <a:off x="463956" y="1711325"/>
            <a:ext cx="11248618" cy="4381500"/>
          </a:xfrm>
          <a:prstGeom prst="rect">
            <a:avLst/>
          </a:prstGeom>
        </p:spPr>
        <p:txBody>
          <a:bodyPr vert="horz" lIns="91440" tIns="36000" rIns="91440" bIns="36000" rtlCol="0">
            <a:normAutofit/>
          </a:bodyPr>
          <a:lstStyle/>
          <a:p>
            <a:pPr lvl="0"/>
            <a:r>
              <a:rPr lang="en-GB"/>
              <a:t>Click to edit the text style of the model</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4136031575"/>
      </p:ext>
    </p:extLst>
  </p:cSld>
  <p:clrMap bg1="lt1" tx1="dk1" bg2="lt2" tx2="dk2" accent1="accent1" accent2="accent2" accent3="accent3" accent4="accent4" accent5="accent5" accent6="accent6" hlink="hlink" folHlink="folHlink"/>
  <p:sldLayoutIdLst>
    <p:sldLayoutId id="2147483657" r:id="rId1"/>
    <p:sldLayoutId id="2147483658" r:id="rId2"/>
  </p:sldLayoutIdLst>
  <p:hf hdr="0" dt="0"/>
  <p:txStyles>
    <p:titleStyle>
      <a:lvl1pPr algn="l" defTabSz="914400" rtl="0" eaLnBrk="1" latinLnBrk="0" hangingPunct="1">
        <a:lnSpc>
          <a:spcPct val="90000"/>
        </a:lnSpc>
        <a:spcBef>
          <a:spcPct val="0"/>
        </a:spcBef>
        <a:buNone/>
        <a:defRPr sz="6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49.emf"/><Relationship Id="rId5" Type="http://schemas.openxmlformats.org/officeDocument/2006/relationships/image" Target="../media/image430.png"/><Relationship Id="rId4" Type="http://schemas.openxmlformats.org/officeDocument/2006/relationships/image" Target="../media/image48.emf"/></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hyperlink" Target="https://mobi.paddlecms.net/prof-dr-maitane-berecibar" TargetMode="External"/><Relationship Id="rId7" Type="http://schemas.openxmlformats.org/officeDocument/2006/relationships/image" Target="../media/image53.png"/><Relationship Id="rId2" Type="http://schemas.openxmlformats.org/officeDocument/2006/relationships/hyperlink" Target="https://thorbatteries.eu/" TargetMode="External"/><Relationship Id="rId1" Type="http://schemas.openxmlformats.org/officeDocument/2006/relationships/slideLayout" Target="../slideLayouts/slideLayout9.xml"/><Relationship Id="rId6" Type="http://schemas.openxmlformats.org/officeDocument/2006/relationships/image" Target="../media/image52.png"/><Relationship Id="rId5" Type="http://schemas.openxmlformats.org/officeDocument/2006/relationships/hyperlink" Target="https://mobi.paddlecms.net/md-sazzad-hosen" TargetMode="External"/><Relationship Id="rId4" Type="http://schemas.openxmlformats.org/officeDocument/2006/relationships/hyperlink" Target="https://mobi.paddlecms.net/dr-joris-de-hoog" TargetMode="External"/><Relationship Id="rId9"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hyperlink" Target="mailto:rashid.ahmed.rifat@vub.be" TargetMode="External"/><Relationship Id="rId2" Type="http://schemas.openxmlformats.org/officeDocument/2006/relationships/hyperlink" Target="https://mobi.paddlecms.net/rashid-ahmed-rifat-0" TargetMode="External"/><Relationship Id="rId1" Type="http://schemas.openxmlformats.org/officeDocument/2006/relationships/slideLayout" Target="../slideLayouts/slideLayout13.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svg"/><Relationship Id="rId2" Type="http://schemas.openxmlformats.org/officeDocument/2006/relationships/image" Target="../media/image18.jpeg"/><Relationship Id="rId1" Type="http://schemas.openxmlformats.org/officeDocument/2006/relationships/slideLayout" Target="../slideLayouts/slideLayout9.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7.gif"/><Relationship Id="rId4" Type="http://schemas.openxmlformats.org/officeDocument/2006/relationships/image" Target="../media/image26.sv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240.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 Id="rId4" Type="http://schemas.openxmlformats.org/officeDocument/2006/relationships/image" Target="../media/image34.jpg"/></Relationships>
</file>

<file path=ppt/slides/_rels/slide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xml"/><Relationship Id="rId6" Type="http://schemas.openxmlformats.org/officeDocument/2006/relationships/image" Target="../media/image39.tiff"/><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tiff"/><Relationship Id="rId9"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3.png"/><Relationship Id="rId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VLAK_blauw">
            <a:extLst>
              <a:ext uri="{FF2B5EF4-FFF2-40B4-BE49-F238E27FC236}">
                <a16:creationId xmlns:a16="http://schemas.microsoft.com/office/drawing/2014/main" id="{B461D6ED-2CB9-5967-527B-278FEDA9B9CF}"/>
              </a:ext>
            </a:extLst>
          </p:cNvPr>
          <p:cNvSpPr/>
          <p:nvPr/>
        </p:nvSpPr>
        <p:spPr>
          <a:xfrm>
            <a:off x="0" y="1178456"/>
            <a:ext cx="12192000" cy="258493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14">
            <a:extLst>
              <a:ext uri="{FF2B5EF4-FFF2-40B4-BE49-F238E27FC236}">
                <a16:creationId xmlns:a16="http://schemas.microsoft.com/office/drawing/2014/main" id="{AA9B5AFA-5A55-B506-5B81-8600E72E8FFC}"/>
              </a:ext>
            </a:extLst>
          </p:cNvPr>
          <p:cNvSpPr>
            <a:spLocks noGrp="1"/>
          </p:cNvSpPr>
          <p:nvPr>
            <p:ph type="body" sz="quarter" idx="16"/>
          </p:nvPr>
        </p:nvSpPr>
        <p:spPr/>
        <p:txBody>
          <a:bodyPr/>
          <a:lstStyle/>
          <a:p>
            <a:endParaRPr lang="en-US" dirty="0"/>
          </a:p>
        </p:txBody>
      </p:sp>
      <p:sp>
        <p:nvSpPr>
          <p:cNvPr id="10" name="TextBox 9">
            <a:extLst>
              <a:ext uri="{FF2B5EF4-FFF2-40B4-BE49-F238E27FC236}">
                <a16:creationId xmlns:a16="http://schemas.microsoft.com/office/drawing/2014/main" id="{2FEEF4CF-7778-BDD4-6B02-FEDA12FB17F2}"/>
              </a:ext>
            </a:extLst>
          </p:cNvPr>
          <p:cNvSpPr txBox="1"/>
          <p:nvPr/>
        </p:nvSpPr>
        <p:spPr>
          <a:xfrm>
            <a:off x="1560576" y="6071616"/>
            <a:ext cx="184731" cy="369332"/>
          </a:xfrm>
          <a:prstGeom prst="rect">
            <a:avLst/>
          </a:prstGeom>
          <a:noFill/>
        </p:spPr>
        <p:txBody>
          <a:bodyPr wrap="none" rtlCol="0">
            <a:spAutoFit/>
          </a:bodyPr>
          <a:lstStyle/>
          <a:p>
            <a:endParaRPr lang="en-BE"/>
          </a:p>
        </p:txBody>
      </p:sp>
      <p:sp>
        <p:nvSpPr>
          <p:cNvPr id="7" name="TextBox 6">
            <a:extLst>
              <a:ext uri="{FF2B5EF4-FFF2-40B4-BE49-F238E27FC236}">
                <a16:creationId xmlns:a16="http://schemas.microsoft.com/office/drawing/2014/main" id="{78AEABB2-CADE-E3FA-D6B5-A0080C136370}"/>
              </a:ext>
            </a:extLst>
          </p:cNvPr>
          <p:cNvSpPr txBox="1"/>
          <p:nvPr/>
        </p:nvSpPr>
        <p:spPr>
          <a:xfrm>
            <a:off x="239592" y="1889870"/>
            <a:ext cx="10355507" cy="1200329"/>
          </a:xfrm>
          <a:prstGeom prst="rect">
            <a:avLst/>
          </a:prstGeom>
          <a:noFill/>
        </p:spPr>
        <p:txBody>
          <a:bodyPr wrap="square">
            <a:spAutoFit/>
          </a:bodyPr>
          <a:lstStyle/>
          <a:p>
            <a:r>
              <a:rPr lang="en-GB" sz="3600" dirty="0">
                <a:solidFill>
                  <a:schemeClr val="bg1"/>
                </a:solidFill>
              </a:rPr>
              <a:t>Impact of The Key Aging Mechanisms in NMC-622 Batteries and their Consequences in Degradation</a:t>
            </a:r>
          </a:p>
        </p:txBody>
      </p:sp>
      <p:sp>
        <p:nvSpPr>
          <p:cNvPr id="9" name="Text Placeholder 2">
            <a:extLst>
              <a:ext uri="{FF2B5EF4-FFF2-40B4-BE49-F238E27FC236}">
                <a16:creationId xmlns:a16="http://schemas.microsoft.com/office/drawing/2014/main" id="{3F3AABA7-9D41-E15D-3C98-CAF7E06B7D4A}"/>
              </a:ext>
            </a:extLst>
          </p:cNvPr>
          <p:cNvSpPr txBox="1">
            <a:spLocks/>
          </p:cNvSpPr>
          <p:nvPr/>
        </p:nvSpPr>
        <p:spPr>
          <a:xfrm>
            <a:off x="239592" y="4018658"/>
            <a:ext cx="9731253" cy="1396369"/>
          </a:xfrm>
          <a:prstGeom prst="rect">
            <a:avLst/>
          </a:prstGeom>
        </p:spPr>
        <p:txBody>
          <a:bodyPr>
            <a:normAutofit/>
          </a:bodyPr>
          <a:lstStyle>
            <a:lvl1pPr marL="228600" indent="-228600" algn="l" defTabSz="914400" rtl="0" eaLnBrk="1" latinLnBrk="0" hangingPunct="1">
              <a:lnSpc>
                <a:spcPct val="90000"/>
              </a:lnSpc>
              <a:spcBef>
                <a:spcPts val="1000"/>
              </a:spcBef>
              <a:buSzPct val="112000"/>
              <a:buFontTx/>
              <a:buBlip>
                <a:blip r:embed="rId3"/>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3"/>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3"/>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3"/>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3"/>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u="sng" dirty="0"/>
              <a:t>Rifat Rashid Ahmed</a:t>
            </a:r>
            <a:r>
              <a:rPr lang="en-US" dirty="0"/>
              <a:t>, Joris de Hoog, Maitane </a:t>
            </a:r>
            <a:r>
              <a:rPr lang="en-US" dirty="0" err="1"/>
              <a:t>Berecibar</a:t>
            </a:r>
            <a:r>
              <a:rPr lang="en-US" dirty="0"/>
              <a:t> &amp; Md. </a:t>
            </a:r>
            <a:r>
              <a:rPr lang="en-US" dirty="0" err="1"/>
              <a:t>Sazzad</a:t>
            </a:r>
            <a:r>
              <a:rPr lang="en-US" dirty="0"/>
              <a:t> Hosen</a:t>
            </a:r>
          </a:p>
          <a:p>
            <a:pPr>
              <a:lnSpc>
                <a:spcPct val="150000"/>
              </a:lnSpc>
            </a:pPr>
            <a:r>
              <a:rPr lang="en-GB" dirty="0"/>
              <a:t>Electromobility Research Centre-MOBI, Vrije Universiteit Brussel (VUB)- Belgium</a:t>
            </a:r>
            <a:endParaRPr lang="en-BE" dirty="0"/>
          </a:p>
        </p:txBody>
      </p:sp>
      <p:pic>
        <p:nvPicPr>
          <p:cNvPr id="12" name="Picture 11" descr="Blue text on a black background&#10;&#10;AI-generated content may be incorrect.">
            <a:extLst>
              <a:ext uri="{FF2B5EF4-FFF2-40B4-BE49-F238E27FC236}">
                <a16:creationId xmlns:a16="http://schemas.microsoft.com/office/drawing/2014/main" id="{4F84A6A5-B481-CE50-CE05-E6205C0F9A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592" y="174609"/>
            <a:ext cx="2137501" cy="900000"/>
          </a:xfrm>
          <a:prstGeom prst="rect">
            <a:avLst/>
          </a:prstGeom>
        </p:spPr>
      </p:pic>
      <p:pic>
        <p:nvPicPr>
          <p:cNvPr id="3" name="Graphic 2">
            <a:extLst>
              <a:ext uri="{FF2B5EF4-FFF2-40B4-BE49-F238E27FC236}">
                <a16:creationId xmlns:a16="http://schemas.microsoft.com/office/drawing/2014/main" id="{5266EE0E-D803-E4F8-5061-9D3666C2624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82132" y="5946874"/>
            <a:ext cx="2481479" cy="618815"/>
          </a:xfrm>
          <a:prstGeom prst="rect">
            <a:avLst/>
          </a:prstGeom>
        </p:spPr>
      </p:pic>
      <p:pic>
        <p:nvPicPr>
          <p:cNvPr id="1026" name="Picture 2">
            <a:extLst>
              <a:ext uri="{FF2B5EF4-FFF2-40B4-BE49-F238E27FC236}">
                <a16:creationId xmlns:a16="http://schemas.microsoft.com/office/drawing/2014/main" id="{1EFE6071-89B2-5F3C-352A-C0752EDABF7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2382" y="5676360"/>
            <a:ext cx="1333994" cy="889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0432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C22B895E-225C-9D0C-9CFB-7FE5D56F5DC4}"/>
              </a:ext>
            </a:extLst>
          </p:cNvPr>
          <p:cNvGraphicFramePr>
            <a:graphicFrameLocks noGrp="1"/>
          </p:cNvGraphicFramePr>
          <p:nvPr>
            <p:extLst>
              <p:ext uri="{D42A27DB-BD31-4B8C-83A1-F6EECF244321}">
                <p14:modId xmlns:p14="http://schemas.microsoft.com/office/powerpoint/2010/main" val="3950257555"/>
              </p:ext>
            </p:extLst>
          </p:nvPr>
        </p:nvGraphicFramePr>
        <p:xfrm>
          <a:off x="0" y="1235620"/>
          <a:ext cx="8274948" cy="5432090"/>
        </p:xfrm>
        <a:graphic>
          <a:graphicData uri="http://schemas.openxmlformats.org/drawingml/2006/table">
            <a:tbl>
              <a:tblPr firstRow="1" bandRow="1">
                <a:tableStyleId>{073A0DAA-6AF3-43AB-8588-CEC1D06C72B9}</a:tableStyleId>
              </a:tblPr>
              <a:tblGrid>
                <a:gridCol w="4137474">
                  <a:extLst>
                    <a:ext uri="{9D8B030D-6E8A-4147-A177-3AD203B41FA5}">
                      <a16:colId xmlns:a16="http://schemas.microsoft.com/office/drawing/2014/main" val="3086879900"/>
                    </a:ext>
                  </a:extLst>
                </a:gridCol>
                <a:gridCol w="4137474">
                  <a:extLst>
                    <a:ext uri="{9D8B030D-6E8A-4147-A177-3AD203B41FA5}">
                      <a16:colId xmlns:a16="http://schemas.microsoft.com/office/drawing/2014/main" val="3135434068"/>
                    </a:ext>
                  </a:extLst>
                </a:gridCol>
              </a:tblGrid>
              <a:tr h="2716045">
                <a:tc>
                  <a:txBody>
                    <a:bodyPr/>
                    <a:lstStyle/>
                    <a:p>
                      <a:r>
                        <a:rPr lang="en-US" dirty="0">
                          <a:solidFill>
                            <a:schemeClr val="tx1"/>
                          </a:solidFill>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chemeClr val="tx1"/>
                          </a:solidFill>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560428"/>
                  </a:ext>
                </a:extLst>
              </a:tr>
              <a:tr h="2716045">
                <a:tc>
                  <a:txBody>
                    <a:bodyPr/>
                    <a:lstStyle/>
                    <a:p>
                      <a:endParaRPr lang="en-US"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solidFill>
                            <a:schemeClr val="tx1"/>
                          </a:solidFill>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8638991"/>
                  </a:ext>
                </a:extLst>
              </a:tr>
            </a:tbl>
          </a:graphicData>
        </a:graphic>
      </p:graphicFrame>
      <p:grpSp>
        <p:nvGrpSpPr>
          <p:cNvPr id="19" name="Group 18">
            <a:extLst>
              <a:ext uri="{FF2B5EF4-FFF2-40B4-BE49-F238E27FC236}">
                <a16:creationId xmlns:a16="http://schemas.microsoft.com/office/drawing/2014/main" id="{48C24E4E-24EC-80ED-E046-FE36E5CD2FBC}"/>
              </a:ext>
            </a:extLst>
          </p:cNvPr>
          <p:cNvGrpSpPr/>
          <p:nvPr/>
        </p:nvGrpSpPr>
        <p:grpSpPr>
          <a:xfrm>
            <a:off x="396" y="1368768"/>
            <a:ext cx="4240306" cy="3453109"/>
            <a:chOff x="3772983" y="1642673"/>
            <a:chExt cx="4240306" cy="3453109"/>
          </a:xfrm>
        </p:grpSpPr>
        <p:pic>
          <p:nvPicPr>
            <p:cNvPr id="12" name="Picture 11">
              <a:extLst>
                <a:ext uri="{FF2B5EF4-FFF2-40B4-BE49-F238E27FC236}">
                  <a16:creationId xmlns:a16="http://schemas.microsoft.com/office/drawing/2014/main" id="{C65C8230-B5D3-3EAC-D62C-69A7C08439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2983" y="1850287"/>
              <a:ext cx="4240306" cy="3245495"/>
            </a:xfrm>
            <a:prstGeom prst="rect">
              <a:avLst/>
            </a:prstGeom>
          </p:spPr>
        </p:pic>
        <p:sp>
          <p:nvSpPr>
            <p:cNvPr id="14" name="TextBox 13">
              <a:extLst>
                <a:ext uri="{FF2B5EF4-FFF2-40B4-BE49-F238E27FC236}">
                  <a16:creationId xmlns:a16="http://schemas.microsoft.com/office/drawing/2014/main" id="{79EB962D-5608-3EE4-3D0E-CF31943A1838}"/>
                </a:ext>
              </a:extLst>
            </p:cNvPr>
            <p:cNvSpPr txBox="1"/>
            <p:nvPr/>
          </p:nvSpPr>
          <p:spPr>
            <a:xfrm>
              <a:off x="5593888" y="1642673"/>
              <a:ext cx="833071" cy="369332"/>
            </a:xfrm>
            <a:prstGeom prst="rect">
              <a:avLst/>
            </a:prstGeom>
            <a:noFill/>
          </p:spPr>
          <p:txBody>
            <a:bodyPr wrap="square">
              <a:spAutoFit/>
            </a:bodyPr>
            <a:lstStyle/>
            <a:p>
              <a:r>
                <a:rPr lang="en-GB" sz="1800" dirty="0" err="1"/>
                <a:t>dQ</a:t>
              </a:r>
              <a:r>
                <a:rPr lang="en-GB" sz="1800" dirty="0"/>
                <a:t>/</a:t>
              </a:r>
              <a:r>
                <a:rPr lang="en-GB" sz="1800" dirty="0" err="1"/>
                <a:t>dV</a:t>
              </a:r>
              <a:endParaRPr lang="en-US" dirty="0"/>
            </a:p>
          </p:txBody>
        </p:sp>
      </p:grpSp>
      <p:sp>
        <p:nvSpPr>
          <p:cNvPr id="2" name="Title 1">
            <a:extLst>
              <a:ext uri="{FF2B5EF4-FFF2-40B4-BE49-F238E27FC236}">
                <a16:creationId xmlns:a16="http://schemas.microsoft.com/office/drawing/2014/main" id="{6D2FB321-F2C8-8541-E366-02B163D4E398}"/>
              </a:ext>
            </a:extLst>
          </p:cNvPr>
          <p:cNvSpPr>
            <a:spLocks noGrp="1"/>
          </p:cNvSpPr>
          <p:nvPr>
            <p:ph type="title"/>
          </p:nvPr>
        </p:nvSpPr>
        <p:spPr>
          <a:xfrm>
            <a:off x="495299" y="40788"/>
            <a:ext cx="11696701" cy="1325563"/>
          </a:xfrm>
        </p:spPr>
        <p:txBody>
          <a:bodyPr>
            <a:normAutofit/>
          </a:bodyPr>
          <a:lstStyle/>
          <a:p>
            <a:r>
              <a:rPr lang="en-GB" sz="3600" dirty="0"/>
              <a:t>Differential Voltage &amp;</a:t>
            </a:r>
            <a:br>
              <a:rPr lang="en-GB" sz="3600" dirty="0"/>
            </a:br>
            <a:r>
              <a:rPr lang="en-GB" sz="3600" dirty="0"/>
              <a:t>Incremental Capacity </a:t>
            </a:r>
            <a:r>
              <a:rPr lang="en-US" sz="3600" dirty="0"/>
              <a:t>Analysis</a:t>
            </a:r>
          </a:p>
        </p:txBody>
      </p:sp>
      <p:sp>
        <p:nvSpPr>
          <p:cNvPr id="4" name="Slide Number Placeholder 3">
            <a:extLst>
              <a:ext uri="{FF2B5EF4-FFF2-40B4-BE49-F238E27FC236}">
                <a16:creationId xmlns:a16="http://schemas.microsoft.com/office/drawing/2014/main" id="{6DFF2177-976C-0C5F-DFEE-BB5FDA69290C}"/>
              </a:ext>
            </a:extLst>
          </p:cNvPr>
          <p:cNvSpPr>
            <a:spLocks noGrp="1"/>
          </p:cNvSpPr>
          <p:nvPr>
            <p:ph type="sldNum" sz="quarter" idx="4"/>
          </p:nvPr>
        </p:nvSpPr>
        <p:spPr/>
        <p:txBody>
          <a:bodyPr/>
          <a:lstStyle/>
          <a:p>
            <a:r>
              <a:rPr lang="en-GB" dirty="0"/>
              <a:t>9</a:t>
            </a:r>
          </a:p>
        </p:txBody>
      </p:sp>
      <p:sp>
        <p:nvSpPr>
          <p:cNvPr id="6" name="Footer Placeholder 13">
            <a:extLst>
              <a:ext uri="{FF2B5EF4-FFF2-40B4-BE49-F238E27FC236}">
                <a16:creationId xmlns:a16="http://schemas.microsoft.com/office/drawing/2014/main" id="{5E9E39D3-9A3F-F3B9-5BD2-A667552E8932}"/>
              </a:ext>
            </a:extLst>
          </p:cNvPr>
          <p:cNvSpPr>
            <a:spLocks noGrp="1"/>
          </p:cNvSpPr>
          <p:nvPr>
            <p:ph type="ftr" sz="quarter" idx="3"/>
          </p:nvPr>
        </p:nvSpPr>
        <p:spPr>
          <a:xfrm>
            <a:off x="7244104" y="6307710"/>
            <a:ext cx="4029024" cy="360000"/>
          </a:xfrm>
        </p:spPr>
        <p:txBody>
          <a:bodyPr/>
          <a:lstStyle/>
          <a:p>
            <a:r>
              <a:rPr lang="en-GB" dirty="0"/>
              <a:t>October 29, 2025 | COMSOL Conference, Amsterdam</a:t>
            </a:r>
          </a:p>
        </p:txBody>
      </p:sp>
      <p:grpSp>
        <p:nvGrpSpPr>
          <p:cNvPr id="20" name="Group 19">
            <a:extLst>
              <a:ext uri="{FF2B5EF4-FFF2-40B4-BE49-F238E27FC236}">
                <a16:creationId xmlns:a16="http://schemas.microsoft.com/office/drawing/2014/main" id="{3352A6B3-C0F2-B918-B5F3-A97A8E936428}"/>
              </a:ext>
            </a:extLst>
          </p:cNvPr>
          <p:cNvGrpSpPr/>
          <p:nvPr/>
        </p:nvGrpSpPr>
        <p:grpSpPr>
          <a:xfrm>
            <a:off x="254979" y="1332332"/>
            <a:ext cx="8346383" cy="4661304"/>
            <a:chOff x="4079098" y="1735501"/>
            <a:chExt cx="8346383" cy="4661304"/>
          </a:xfrm>
        </p:grpSpPr>
        <p:sp>
          <p:nvSpPr>
            <p:cNvPr id="16" name="TextBox 15">
              <a:extLst>
                <a:ext uri="{FF2B5EF4-FFF2-40B4-BE49-F238E27FC236}">
                  <a16:creationId xmlns:a16="http://schemas.microsoft.com/office/drawing/2014/main" id="{706F52BA-6503-C6B0-D86D-FA86A65D678F}"/>
                </a:ext>
              </a:extLst>
            </p:cNvPr>
            <p:cNvSpPr txBox="1"/>
            <p:nvPr/>
          </p:nvSpPr>
          <p:spPr>
            <a:xfrm>
              <a:off x="4079098" y="5565808"/>
              <a:ext cx="3324281" cy="830997"/>
            </a:xfrm>
            <a:prstGeom prst="rect">
              <a:avLst/>
            </a:prstGeom>
            <a:noFill/>
          </p:spPr>
          <p:txBody>
            <a:bodyPr wrap="square">
              <a:spAutoFit/>
            </a:bodyPr>
            <a:lstStyle/>
            <a:p>
              <a:pPr algn="r"/>
              <a:r>
                <a:rPr lang="en-GB" sz="1600" dirty="0"/>
                <a:t>*Using peak tracking method from </a:t>
              </a:r>
              <a:r>
                <a:rPr lang="en-GB" sz="1600" dirty="0" err="1"/>
                <a:t>J.Chen</a:t>
              </a:r>
              <a:r>
                <a:rPr lang="en-GB" sz="1600" dirty="0"/>
                <a:t> et al. Journal of Energy Storage 2022</a:t>
              </a:r>
              <a:endParaRPr lang="en-US" sz="1600" dirty="0"/>
            </a:p>
          </p:txBody>
        </p:sp>
        <p:pic>
          <p:nvPicPr>
            <p:cNvPr id="10" name="Picture 9">
              <a:extLst>
                <a:ext uri="{FF2B5EF4-FFF2-40B4-BE49-F238E27FC236}">
                  <a16:creationId xmlns:a16="http://schemas.microsoft.com/office/drawing/2014/main" id="{2D4031C6-0086-C0AC-C2BF-8964FE2FFBE0}"/>
                </a:ext>
              </a:extLst>
            </p:cNvPr>
            <p:cNvPicPr>
              <a:picLocks noChangeAspect="1"/>
            </p:cNvPicPr>
            <p:nvPr/>
          </p:nvPicPr>
          <p:blipFill>
            <a:blip r:embed="rId4"/>
            <a:stretch>
              <a:fillRect/>
            </a:stretch>
          </p:blipFill>
          <p:spPr>
            <a:xfrm>
              <a:off x="7403379" y="1735501"/>
              <a:ext cx="5022102" cy="2736000"/>
            </a:xfrm>
            <a:prstGeom prst="rect">
              <a:avLst/>
            </a:prstGeom>
          </p:spPr>
        </p:pic>
      </p:grpSp>
      <mc:AlternateContent xmlns:mc="http://schemas.openxmlformats.org/markup-compatibility/2006" xmlns:a14="http://schemas.microsoft.com/office/drawing/2010/main">
        <mc:Choice Requires="a14">
          <p:graphicFrame>
            <p:nvGraphicFramePr>
              <p:cNvPr id="21" name="Table 20">
                <a:extLst>
                  <a:ext uri="{FF2B5EF4-FFF2-40B4-BE49-F238E27FC236}">
                    <a16:creationId xmlns:a16="http://schemas.microsoft.com/office/drawing/2014/main" id="{6D129E45-52B5-AE3F-D0C3-A08231AD5B6E}"/>
                  </a:ext>
                </a:extLst>
              </p:cNvPr>
              <p:cNvGraphicFramePr>
                <a:graphicFrameLocks noGrp="1"/>
              </p:cNvGraphicFramePr>
              <p:nvPr>
                <p:extLst>
                  <p:ext uri="{D42A27DB-BD31-4B8C-83A1-F6EECF244321}">
                    <p14:modId xmlns:p14="http://schemas.microsoft.com/office/powerpoint/2010/main" val="535938761"/>
                  </p:ext>
                </p:extLst>
              </p:nvPr>
            </p:nvGraphicFramePr>
            <p:xfrm>
              <a:off x="8274949" y="1878576"/>
              <a:ext cx="3756819" cy="1734753"/>
            </p:xfrm>
            <a:graphic>
              <a:graphicData uri="http://schemas.openxmlformats.org/drawingml/2006/table">
                <a:tbl>
                  <a:tblPr firstRow="1" bandRow="1">
                    <a:tableStyleId>{21E4AEA4-8DFA-4A89-87EB-49C32662AFE0}</a:tableStyleId>
                  </a:tblPr>
                  <a:tblGrid>
                    <a:gridCol w="1459523">
                      <a:extLst>
                        <a:ext uri="{9D8B030D-6E8A-4147-A177-3AD203B41FA5}">
                          <a16:colId xmlns:a16="http://schemas.microsoft.com/office/drawing/2014/main" val="3287180195"/>
                        </a:ext>
                      </a:extLst>
                    </a:gridCol>
                    <a:gridCol w="870438">
                      <a:extLst>
                        <a:ext uri="{9D8B030D-6E8A-4147-A177-3AD203B41FA5}">
                          <a16:colId xmlns:a16="http://schemas.microsoft.com/office/drawing/2014/main" val="2936604011"/>
                        </a:ext>
                      </a:extLst>
                    </a:gridCol>
                    <a:gridCol w="1426858">
                      <a:extLst>
                        <a:ext uri="{9D8B030D-6E8A-4147-A177-3AD203B41FA5}">
                          <a16:colId xmlns:a16="http://schemas.microsoft.com/office/drawing/2014/main" val="2815595221"/>
                        </a:ext>
                      </a:extLst>
                    </a:gridCol>
                  </a:tblGrid>
                  <a:tr h="385211">
                    <a:tc>
                      <a:txBody>
                        <a:bodyPr/>
                        <a:lstStyle/>
                        <a:p>
                          <a:endParaRPr lang="en-US" dirty="0"/>
                        </a:p>
                      </a:txBody>
                      <a:tcPr/>
                    </a:tc>
                    <a:tc>
                      <a:txBody>
                        <a:bodyPr/>
                        <a:lstStyle/>
                        <a:p>
                          <a:r>
                            <a:rPr lang="en-US" sz="1600" dirty="0"/>
                            <a:t>% Loss</a:t>
                          </a:r>
                        </a:p>
                      </a:txBody>
                      <a:tcPr/>
                    </a:tc>
                    <a:tc>
                      <a:txBody>
                        <a:bodyPr/>
                        <a:lstStyle/>
                        <a:p>
                          <a:r>
                            <a:rPr lang="en-US" sz="1600" dirty="0"/>
                            <a:t>Capacity fade contribution</a:t>
                          </a:r>
                        </a:p>
                      </a:txBody>
                      <a:tcPr/>
                    </a:tc>
                    <a:extLst>
                      <a:ext uri="{0D108BD9-81ED-4DB2-BD59-A6C34878D82A}">
                        <a16:rowId xmlns:a16="http://schemas.microsoft.com/office/drawing/2014/main" val="653943515"/>
                      </a:ext>
                    </a:extLst>
                  </a:tr>
                  <a:tr h="385211">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𝐿𝐴𝑀</m:t>
                                  </m:r>
                                </m:e>
                                <m:sub>
                                  <m:r>
                                    <a:rPr lang="en-US" b="0" i="1" smtClean="0">
                                      <a:latin typeface="Cambria Math" panose="02040503050406030204" pitchFamily="18" charset="0"/>
                                    </a:rPr>
                                    <m:t>𝑁𝐸</m:t>
                                  </m:r>
                                </m:sub>
                              </m:sSub>
                            </m:oMath>
                          </a14:m>
                          <a:r>
                            <a:rPr lang="en-US" dirty="0"/>
                            <a:t>,de-Li</a:t>
                          </a:r>
                        </a:p>
                      </a:txBody>
                      <a:tcPr/>
                    </a:tc>
                    <a:tc>
                      <a:txBody>
                        <a:bodyPr/>
                        <a:lstStyle/>
                        <a:p>
                          <a:r>
                            <a:rPr lang="en-US" dirty="0"/>
                            <a:t>1.1</a:t>
                          </a:r>
                        </a:p>
                      </a:txBody>
                      <a:tcPr/>
                    </a:tc>
                    <a:tc>
                      <a:txBody>
                        <a:bodyPr/>
                        <a:lstStyle/>
                        <a:p>
                          <a:r>
                            <a:rPr lang="en-US" dirty="0"/>
                            <a:t>0.7</a:t>
                          </a:r>
                        </a:p>
                      </a:txBody>
                      <a:tcPr/>
                    </a:tc>
                    <a:extLst>
                      <a:ext uri="{0D108BD9-81ED-4DB2-BD59-A6C34878D82A}">
                        <a16:rowId xmlns:a16="http://schemas.microsoft.com/office/drawing/2014/main" val="174066600"/>
                      </a:ext>
                    </a:extLst>
                  </a:tr>
                  <a:tr h="385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𝐿𝐴𝑀</m:t>
                                  </m:r>
                                </m:e>
                                <m:sub>
                                  <m:r>
                                    <a:rPr lang="en-US" b="0" i="1" smtClean="0">
                                      <a:latin typeface="Cambria Math" panose="02040503050406030204" pitchFamily="18" charset="0"/>
                                    </a:rPr>
                                    <m:t>𝑁𝐸</m:t>
                                  </m:r>
                                </m:sub>
                              </m:sSub>
                            </m:oMath>
                          </a14:m>
                          <a:r>
                            <a:rPr lang="en-US" dirty="0"/>
                            <a:t>,Li</a:t>
                          </a:r>
                        </a:p>
                      </a:txBody>
                      <a:tcPr/>
                    </a:tc>
                    <a:tc>
                      <a:txBody>
                        <a:bodyPr/>
                        <a:lstStyle/>
                        <a:p>
                          <a:r>
                            <a:rPr lang="en-US" dirty="0"/>
                            <a:t>0.1</a:t>
                          </a:r>
                        </a:p>
                      </a:txBody>
                      <a:tcPr/>
                    </a:tc>
                    <a:tc>
                      <a:txBody>
                        <a:bodyPr/>
                        <a:lstStyle/>
                        <a:p>
                          <a:r>
                            <a:rPr lang="en-US" dirty="0"/>
                            <a:t>0.1</a:t>
                          </a:r>
                        </a:p>
                      </a:txBody>
                      <a:tcPr/>
                    </a:tc>
                    <a:extLst>
                      <a:ext uri="{0D108BD9-81ED-4DB2-BD59-A6C34878D82A}">
                        <a16:rowId xmlns:a16="http://schemas.microsoft.com/office/drawing/2014/main" val="3476759926"/>
                      </a:ext>
                    </a:extLst>
                  </a:tr>
                  <a:tr h="385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𝐿𝐴𝑀</m:t>
                                  </m:r>
                                </m:e>
                                <m:sub>
                                  <m:r>
                                    <a:rPr lang="en-US" b="0" i="1" smtClean="0">
                                      <a:latin typeface="Cambria Math" panose="02040503050406030204" pitchFamily="18" charset="0"/>
                                    </a:rPr>
                                    <m:t>𝑃𝐸</m:t>
                                  </m:r>
                                </m:sub>
                              </m:sSub>
                            </m:oMath>
                          </a14:m>
                          <a:r>
                            <a:rPr lang="en-US" dirty="0"/>
                            <a:t>,Li</a:t>
                          </a:r>
                        </a:p>
                      </a:txBody>
                      <a:tcPr/>
                    </a:tc>
                    <a:tc>
                      <a:txBody>
                        <a:bodyPr/>
                        <a:lstStyle/>
                        <a:p>
                          <a:r>
                            <a:rPr lang="en-US" dirty="0"/>
                            <a:t>6.7</a:t>
                          </a:r>
                        </a:p>
                      </a:txBody>
                      <a:tcPr/>
                    </a:tc>
                    <a:tc>
                      <a:txBody>
                        <a:bodyPr/>
                        <a:lstStyle/>
                        <a:p>
                          <a:r>
                            <a:rPr lang="en-US" dirty="0"/>
                            <a:t>6.6</a:t>
                          </a:r>
                        </a:p>
                      </a:txBody>
                      <a:tcPr/>
                    </a:tc>
                    <a:extLst>
                      <a:ext uri="{0D108BD9-81ED-4DB2-BD59-A6C34878D82A}">
                        <a16:rowId xmlns:a16="http://schemas.microsoft.com/office/drawing/2014/main" val="1519828575"/>
                      </a:ext>
                    </a:extLst>
                  </a:tr>
                </a:tbl>
              </a:graphicData>
            </a:graphic>
          </p:graphicFrame>
        </mc:Choice>
        <mc:Fallback xmlns="">
          <p:graphicFrame>
            <p:nvGraphicFramePr>
              <p:cNvPr id="21" name="Table 20">
                <a:extLst>
                  <a:ext uri="{FF2B5EF4-FFF2-40B4-BE49-F238E27FC236}">
                    <a16:creationId xmlns:a16="http://schemas.microsoft.com/office/drawing/2014/main" id="{6D129E45-52B5-AE3F-D0C3-A08231AD5B6E}"/>
                  </a:ext>
                </a:extLst>
              </p:cNvPr>
              <p:cNvGraphicFramePr>
                <a:graphicFrameLocks noGrp="1"/>
              </p:cNvGraphicFramePr>
              <p:nvPr>
                <p:extLst>
                  <p:ext uri="{D42A27DB-BD31-4B8C-83A1-F6EECF244321}">
                    <p14:modId xmlns:p14="http://schemas.microsoft.com/office/powerpoint/2010/main" val="535938761"/>
                  </p:ext>
                </p:extLst>
              </p:nvPr>
            </p:nvGraphicFramePr>
            <p:xfrm>
              <a:off x="8274949" y="1878576"/>
              <a:ext cx="3756819" cy="1734753"/>
            </p:xfrm>
            <a:graphic>
              <a:graphicData uri="http://schemas.openxmlformats.org/drawingml/2006/table">
                <a:tbl>
                  <a:tblPr firstRow="1" bandRow="1">
                    <a:tableStyleId>{21E4AEA4-8DFA-4A89-87EB-49C32662AFE0}</a:tableStyleId>
                  </a:tblPr>
                  <a:tblGrid>
                    <a:gridCol w="1459523">
                      <a:extLst>
                        <a:ext uri="{9D8B030D-6E8A-4147-A177-3AD203B41FA5}">
                          <a16:colId xmlns:a16="http://schemas.microsoft.com/office/drawing/2014/main" val="3287180195"/>
                        </a:ext>
                      </a:extLst>
                    </a:gridCol>
                    <a:gridCol w="870438">
                      <a:extLst>
                        <a:ext uri="{9D8B030D-6E8A-4147-A177-3AD203B41FA5}">
                          <a16:colId xmlns:a16="http://schemas.microsoft.com/office/drawing/2014/main" val="2936604011"/>
                        </a:ext>
                      </a:extLst>
                    </a:gridCol>
                    <a:gridCol w="1426858">
                      <a:extLst>
                        <a:ext uri="{9D8B030D-6E8A-4147-A177-3AD203B41FA5}">
                          <a16:colId xmlns:a16="http://schemas.microsoft.com/office/drawing/2014/main" val="2815595221"/>
                        </a:ext>
                      </a:extLst>
                    </a:gridCol>
                  </a:tblGrid>
                  <a:tr h="579120">
                    <a:tc>
                      <a:txBody>
                        <a:bodyPr/>
                        <a:lstStyle/>
                        <a:p>
                          <a:endParaRPr lang="en-US" dirty="0"/>
                        </a:p>
                      </a:txBody>
                      <a:tcPr/>
                    </a:tc>
                    <a:tc>
                      <a:txBody>
                        <a:bodyPr/>
                        <a:lstStyle/>
                        <a:p>
                          <a:r>
                            <a:rPr lang="en-US" sz="1600" dirty="0"/>
                            <a:t>% Loss</a:t>
                          </a:r>
                        </a:p>
                      </a:txBody>
                      <a:tcPr/>
                    </a:tc>
                    <a:tc>
                      <a:txBody>
                        <a:bodyPr/>
                        <a:lstStyle/>
                        <a:p>
                          <a:r>
                            <a:rPr lang="en-US" sz="1600" dirty="0"/>
                            <a:t>Capacity fade contribution</a:t>
                          </a:r>
                        </a:p>
                      </a:txBody>
                      <a:tcPr/>
                    </a:tc>
                    <a:extLst>
                      <a:ext uri="{0D108BD9-81ED-4DB2-BD59-A6C34878D82A}">
                        <a16:rowId xmlns:a16="http://schemas.microsoft.com/office/drawing/2014/main" val="653943515"/>
                      </a:ext>
                    </a:extLst>
                  </a:tr>
                  <a:tr h="385211">
                    <a:tc>
                      <a:txBody>
                        <a:bodyPr/>
                        <a:lstStyle/>
                        <a:p>
                          <a:endParaRPr lang="en-US"/>
                        </a:p>
                      </a:txBody>
                      <a:tcPr>
                        <a:blipFill>
                          <a:blip r:embed="rId5"/>
                          <a:stretch>
                            <a:fillRect l="-417" t="-155556" r="-158750" b="-223810"/>
                          </a:stretch>
                        </a:blipFill>
                      </a:tcPr>
                    </a:tc>
                    <a:tc>
                      <a:txBody>
                        <a:bodyPr/>
                        <a:lstStyle/>
                        <a:p>
                          <a:r>
                            <a:rPr lang="en-US" dirty="0"/>
                            <a:t>1.1</a:t>
                          </a:r>
                        </a:p>
                      </a:txBody>
                      <a:tcPr/>
                    </a:tc>
                    <a:tc>
                      <a:txBody>
                        <a:bodyPr/>
                        <a:lstStyle/>
                        <a:p>
                          <a:r>
                            <a:rPr lang="en-US" dirty="0"/>
                            <a:t>0.7</a:t>
                          </a:r>
                        </a:p>
                      </a:txBody>
                      <a:tcPr/>
                    </a:tc>
                    <a:extLst>
                      <a:ext uri="{0D108BD9-81ED-4DB2-BD59-A6C34878D82A}">
                        <a16:rowId xmlns:a16="http://schemas.microsoft.com/office/drawing/2014/main" val="174066600"/>
                      </a:ext>
                    </a:extLst>
                  </a:tr>
                  <a:tr h="385211">
                    <a:tc>
                      <a:txBody>
                        <a:bodyPr/>
                        <a:lstStyle/>
                        <a:p>
                          <a:endParaRPr lang="en-US"/>
                        </a:p>
                      </a:txBody>
                      <a:tcPr>
                        <a:blipFill>
                          <a:blip r:embed="rId5"/>
                          <a:stretch>
                            <a:fillRect l="-417" t="-251563" r="-158750" b="-120313"/>
                          </a:stretch>
                        </a:blipFill>
                      </a:tcPr>
                    </a:tc>
                    <a:tc>
                      <a:txBody>
                        <a:bodyPr/>
                        <a:lstStyle/>
                        <a:p>
                          <a:r>
                            <a:rPr lang="en-US" dirty="0"/>
                            <a:t>0.1</a:t>
                          </a:r>
                        </a:p>
                      </a:txBody>
                      <a:tcPr/>
                    </a:tc>
                    <a:tc>
                      <a:txBody>
                        <a:bodyPr/>
                        <a:lstStyle/>
                        <a:p>
                          <a:r>
                            <a:rPr lang="en-US" dirty="0"/>
                            <a:t>0.1</a:t>
                          </a:r>
                        </a:p>
                      </a:txBody>
                      <a:tcPr/>
                    </a:tc>
                    <a:extLst>
                      <a:ext uri="{0D108BD9-81ED-4DB2-BD59-A6C34878D82A}">
                        <a16:rowId xmlns:a16="http://schemas.microsoft.com/office/drawing/2014/main" val="3476759926"/>
                      </a:ext>
                    </a:extLst>
                  </a:tr>
                  <a:tr h="385211">
                    <a:tc>
                      <a:txBody>
                        <a:bodyPr/>
                        <a:lstStyle/>
                        <a:p>
                          <a:endParaRPr lang="en-US"/>
                        </a:p>
                      </a:txBody>
                      <a:tcPr>
                        <a:blipFill>
                          <a:blip r:embed="rId5"/>
                          <a:stretch>
                            <a:fillRect l="-417" t="-357143" r="-158750" b="-22222"/>
                          </a:stretch>
                        </a:blipFill>
                      </a:tcPr>
                    </a:tc>
                    <a:tc>
                      <a:txBody>
                        <a:bodyPr/>
                        <a:lstStyle/>
                        <a:p>
                          <a:r>
                            <a:rPr lang="en-US" dirty="0"/>
                            <a:t>6.7</a:t>
                          </a:r>
                        </a:p>
                      </a:txBody>
                      <a:tcPr/>
                    </a:tc>
                    <a:tc>
                      <a:txBody>
                        <a:bodyPr/>
                        <a:lstStyle/>
                        <a:p>
                          <a:r>
                            <a:rPr lang="en-US" dirty="0"/>
                            <a:t>6.6</a:t>
                          </a:r>
                        </a:p>
                      </a:txBody>
                      <a:tcPr/>
                    </a:tc>
                    <a:extLst>
                      <a:ext uri="{0D108BD9-81ED-4DB2-BD59-A6C34878D82A}">
                        <a16:rowId xmlns:a16="http://schemas.microsoft.com/office/drawing/2014/main" val="1519828575"/>
                      </a:ext>
                    </a:extLst>
                  </a:tr>
                </a:tbl>
              </a:graphicData>
            </a:graphic>
          </p:graphicFrame>
        </mc:Fallback>
      </mc:AlternateContent>
      <p:graphicFrame>
        <p:nvGraphicFramePr>
          <p:cNvPr id="26" name="Table 25">
            <a:extLst>
              <a:ext uri="{FF2B5EF4-FFF2-40B4-BE49-F238E27FC236}">
                <a16:creationId xmlns:a16="http://schemas.microsoft.com/office/drawing/2014/main" id="{6562513C-2175-BDBD-A130-ED646855782C}"/>
              </a:ext>
            </a:extLst>
          </p:cNvPr>
          <p:cNvGraphicFramePr>
            <a:graphicFrameLocks noGrp="1"/>
          </p:cNvGraphicFramePr>
          <p:nvPr>
            <p:extLst>
              <p:ext uri="{D42A27DB-BD31-4B8C-83A1-F6EECF244321}">
                <p14:modId xmlns:p14="http://schemas.microsoft.com/office/powerpoint/2010/main" val="3457420634"/>
              </p:ext>
            </p:extLst>
          </p:nvPr>
        </p:nvGraphicFramePr>
        <p:xfrm>
          <a:off x="8274948" y="3994211"/>
          <a:ext cx="3756819" cy="1540844"/>
        </p:xfrm>
        <a:graphic>
          <a:graphicData uri="http://schemas.openxmlformats.org/drawingml/2006/table">
            <a:tbl>
              <a:tblPr firstRow="1" bandRow="1">
                <a:tableStyleId>{21E4AEA4-8DFA-4A89-87EB-49C32662AFE0}</a:tableStyleId>
              </a:tblPr>
              <a:tblGrid>
                <a:gridCol w="2353329">
                  <a:extLst>
                    <a:ext uri="{9D8B030D-6E8A-4147-A177-3AD203B41FA5}">
                      <a16:colId xmlns:a16="http://schemas.microsoft.com/office/drawing/2014/main" val="3287180195"/>
                    </a:ext>
                  </a:extLst>
                </a:gridCol>
                <a:gridCol w="1403490">
                  <a:extLst>
                    <a:ext uri="{9D8B030D-6E8A-4147-A177-3AD203B41FA5}">
                      <a16:colId xmlns:a16="http://schemas.microsoft.com/office/drawing/2014/main" val="2936604011"/>
                    </a:ext>
                  </a:extLst>
                </a:gridCol>
              </a:tblGrid>
              <a:tr h="385211">
                <a:tc gridSpan="2">
                  <a:txBody>
                    <a:bodyPr/>
                    <a:lstStyle/>
                    <a:p>
                      <a:r>
                        <a:rPr lang="en-US" dirty="0"/>
                        <a:t>Optimization outputs</a:t>
                      </a:r>
                    </a:p>
                  </a:txBody>
                  <a:tcPr/>
                </a:tc>
                <a:tc hMerge="1">
                  <a:txBody>
                    <a:bodyPr/>
                    <a:lstStyle/>
                    <a:p>
                      <a:endParaRPr lang="en-US" sz="1600" dirty="0"/>
                    </a:p>
                  </a:txBody>
                  <a:tcPr/>
                </a:tc>
                <a:extLst>
                  <a:ext uri="{0D108BD9-81ED-4DB2-BD59-A6C34878D82A}">
                    <a16:rowId xmlns:a16="http://schemas.microsoft.com/office/drawing/2014/main" val="653943515"/>
                  </a:ext>
                </a:extLst>
              </a:tr>
              <a:tr h="385211">
                <a:tc>
                  <a:txBody>
                    <a:bodyPr/>
                    <a:lstStyle/>
                    <a:p>
                      <a:r>
                        <a:rPr lang="en-US" dirty="0"/>
                        <a:t>Calc. capacity fade</a:t>
                      </a:r>
                    </a:p>
                  </a:txBody>
                  <a:tcPr/>
                </a:tc>
                <a:tc>
                  <a:txBody>
                    <a:bodyPr/>
                    <a:lstStyle/>
                    <a:p>
                      <a:r>
                        <a:rPr lang="en-US" dirty="0"/>
                        <a:t>7.48%</a:t>
                      </a:r>
                    </a:p>
                  </a:txBody>
                  <a:tcPr/>
                </a:tc>
                <a:extLst>
                  <a:ext uri="{0D108BD9-81ED-4DB2-BD59-A6C34878D82A}">
                    <a16:rowId xmlns:a16="http://schemas.microsoft.com/office/drawing/2014/main" val="191554397"/>
                  </a:ext>
                </a:extLst>
              </a:tr>
              <a:tr h="385211">
                <a:tc>
                  <a:txBody>
                    <a:bodyPr/>
                    <a:lstStyle/>
                    <a:p>
                      <a:r>
                        <a:rPr lang="en-US" dirty="0"/>
                        <a:t>Actual capacity fade</a:t>
                      </a:r>
                    </a:p>
                  </a:txBody>
                  <a:tcPr/>
                </a:tc>
                <a:tc>
                  <a:txBody>
                    <a:bodyPr/>
                    <a:lstStyle/>
                    <a:p>
                      <a:r>
                        <a:rPr lang="en-US" dirty="0"/>
                        <a:t>6.35%</a:t>
                      </a:r>
                    </a:p>
                  </a:txBody>
                  <a:tcPr/>
                </a:tc>
                <a:extLst>
                  <a:ext uri="{0D108BD9-81ED-4DB2-BD59-A6C34878D82A}">
                    <a16:rowId xmlns:a16="http://schemas.microsoft.com/office/drawing/2014/main" val="174066600"/>
                  </a:ext>
                </a:extLst>
              </a:tr>
              <a:tr h="385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Error</a:t>
                      </a:r>
                    </a:p>
                  </a:txBody>
                  <a:tcPr/>
                </a:tc>
                <a:tc>
                  <a:txBody>
                    <a:bodyPr/>
                    <a:lstStyle/>
                    <a:p>
                      <a:r>
                        <a:rPr lang="en-US" dirty="0"/>
                        <a:t>1.13%</a:t>
                      </a:r>
                    </a:p>
                  </a:txBody>
                  <a:tcPr/>
                </a:tc>
                <a:extLst>
                  <a:ext uri="{0D108BD9-81ED-4DB2-BD59-A6C34878D82A}">
                    <a16:rowId xmlns:a16="http://schemas.microsoft.com/office/drawing/2014/main" val="3476759926"/>
                  </a:ext>
                </a:extLst>
              </a:tr>
            </a:tbl>
          </a:graphicData>
        </a:graphic>
      </p:graphicFrame>
      <p:pic>
        <p:nvPicPr>
          <p:cNvPr id="8" name="Picture 7">
            <a:extLst>
              <a:ext uri="{FF2B5EF4-FFF2-40B4-BE49-F238E27FC236}">
                <a16:creationId xmlns:a16="http://schemas.microsoft.com/office/drawing/2014/main" id="{03B094F9-5873-D072-46CB-884261A8C1BD}"/>
              </a:ext>
            </a:extLst>
          </p:cNvPr>
          <p:cNvPicPr>
            <a:picLocks noChangeAspect="1"/>
          </p:cNvPicPr>
          <p:nvPr/>
        </p:nvPicPr>
        <p:blipFill>
          <a:blip r:embed="rId6"/>
          <a:stretch>
            <a:fillRect/>
          </a:stretch>
        </p:blipFill>
        <p:spPr>
          <a:xfrm>
            <a:off x="3459625" y="4072799"/>
            <a:ext cx="5245074" cy="2628000"/>
          </a:xfrm>
          <a:prstGeom prst="rect">
            <a:avLst/>
          </a:prstGeom>
        </p:spPr>
      </p:pic>
    </p:spTree>
    <p:extLst>
      <p:ext uri="{BB962C8B-B14F-4D97-AF65-F5344CB8AC3E}">
        <p14:creationId xmlns:p14="http://schemas.microsoft.com/office/powerpoint/2010/main" val="314970825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04F5E-14AA-DD67-0450-71906ADC69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DDF609-D9DA-F2B4-3264-19B35BB2B9C0}"/>
              </a:ext>
            </a:extLst>
          </p:cNvPr>
          <p:cNvSpPr>
            <a:spLocks noGrp="1"/>
          </p:cNvSpPr>
          <p:nvPr>
            <p:ph type="title"/>
          </p:nvPr>
        </p:nvSpPr>
        <p:spPr/>
        <p:txBody>
          <a:bodyPr>
            <a:normAutofit/>
          </a:bodyPr>
          <a:lstStyle/>
          <a:p>
            <a:r>
              <a:rPr lang="en-US" sz="3600" dirty="0"/>
              <a:t>Coupling effect of SEI and Lithium-Plating</a:t>
            </a:r>
          </a:p>
        </p:txBody>
      </p:sp>
      <p:sp>
        <p:nvSpPr>
          <p:cNvPr id="4" name="Slide Number Placeholder 3">
            <a:extLst>
              <a:ext uri="{FF2B5EF4-FFF2-40B4-BE49-F238E27FC236}">
                <a16:creationId xmlns:a16="http://schemas.microsoft.com/office/drawing/2014/main" id="{3D5448AF-E6F1-7A94-65A5-AEFD7B3D0027}"/>
              </a:ext>
            </a:extLst>
          </p:cNvPr>
          <p:cNvSpPr>
            <a:spLocks noGrp="1"/>
          </p:cNvSpPr>
          <p:nvPr>
            <p:ph type="sldNum" sz="quarter" idx="4"/>
          </p:nvPr>
        </p:nvSpPr>
        <p:spPr/>
        <p:txBody>
          <a:bodyPr/>
          <a:lstStyle/>
          <a:p>
            <a:r>
              <a:rPr lang="en-GB" dirty="0"/>
              <a:t>10</a:t>
            </a:r>
          </a:p>
        </p:txBody>
      </p:sp>
      <p:pic>
        <p:nvPicPr>
          <p:cNvPr id="6" name="Picture 5">
            <a:extLst>
              <a:ext uri="{FF2B5EF4-FFF2-40B4-BE49-F238E27FC236}">
                <a16:creationId xmlns:a16="http://schemas.microsoft.com/office/drawing/2014/main" id="{9ABE6DFB-5E76-9B69-8D5C-0653C3FEC3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4645" y="1348765"/>
            <a:ext cx="4316838" cy="3240000"/>
          </a:xfrm>
          <a:prstGeom prst="rect">
            <a:avLst/>
          </a:prstGeom>
        </p:spPr>
      </p:pic>
      <p:pic>
        <p:nvPicPr>
          <p:cNvPr id="8" name="Picture 7">
            <a:extLst>
              <a:ext uri="{FF2B5EF4-FFF2-40B4-BE49-F238E27FC236}">
                <a16:creationId xmlns:a16="http://schemas.microsoft.com/office/drawing/2014/main" id="{0D82F45E-CBE7-7BB5-A860-7126E73D83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99" y="1348765"/>
            <a:ext cx="4316838" cy="3240000"/>
          </a:xfrm>
          <a:prstGeom prst="rect">
            <a:avLst/>
          </a:prstGeom>
        </p:spPr>
      </p:pic>
      <p:sp>
        <p:nvSpPr>
          <p:cNvPr id="5" name="Content Placeholder 43">
            <a:extLst>
              <a:ext uri="{FF2B5EF4-FFF2-40B4-BE49-F238E27FC236}">
                <a16:creationId xmlns:a16="http://schemas.microsoft.com/office/drawing/2014/main" id="{3754EDA1-40A1-713D-3E08-59A245FAB1AC}"/>
              </a:ext>
            </a:extLst>
          </p:cNvPr>
          <p:cNvSpPr txBox="1">
            <a:spLocks/>
          </p:cNvSpPr>
          <p:nvPr/>
        </p:nvSpPr>
        <p:spPr>
          <a:xfrm>
            <a:off x="213944" y="4772348"/>
            <a:ext cx="5600701" cy="1473773"/>
          </a:xfrm>
          <a:prstGeom prst="rect">
            <a:avLst/>
          </a:prstGeom>
          <a:noFill/>
          <a:ln>
            <a:noFill/>
          </a:ln>
        </p:spPr>
        <p:txBody>
          <a:bodyPr vert="horz" lIns="91440" tIns="36000" rIns="91440" bIns="36000" rtlCol="0">
            <a:normAutofit/>
          </a:bodyPr>
          <a:lstStyle>
            <a:lvl1pPr marL="228600" indent="-228600" algn="l" defTabSz="914400" rtl="0" eaLnBrk="1" latinLnBrk="0" hangingPunct="1">
              <a:lnSpc>
                <a:spcPct val="90000"/>
              </a:lnSpc>
              <a:spcBef>
                <a:spcPts val="1000"/>
              </a:spcBef>
              <a:buSzPct val="112000"/>
              <a:buFontTx/>
              <a:buBlip>
                <a:blip r:embed="rId4"/>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4"/>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4"/>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4"/>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4"/>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800" dirty="0"/>
              <a:t>SEI layer thickness increases resistance</a:t>
            </a:r>
          </a:p>
          <a:p>
            <a:pPr>
              <a:lnSpc>
                <a:spcPct val="100000"/>
              </a:lnSpc>
            </a:pPr>
            <a:r>
              <a:rPr lang="en-US" sz="1800" dirty="0"/>
              <a:t>Film thickness causes potential drop over SEI layer</a:t>
            </a:r>
          </a:p>
          <a:p>
            <a:pPr>
              <a:lnSpc>
                <a:spcPct val="100000"/>
              </a:lnSpc>
            </a:pPr>
            <a:r>
              <a:rPr lang="en-US" sz="1800" dirty="0"/>
              <a:t>Drop is more prominent near separator region</a:t>
            </a:r>
            <a:endParaRPr lang="en-US" sz="1600" dirty="0"/>
          </a:p>
        </p:txBody>
      </p:sp>
      <p:sp>
        <p:nvSpPr>
          <p:cNvPr id="7" name="Content Placeholder 43">
            <a:extLst>
              <a:ext uri="{FF2B5EF4-FFF2-40B4-BE49-F238E27FC236}">
                <a16:creationId xmlns:a16="http://schemas.microsoft.com/office/drawing/2014/main" id="{EA80F31F-6C62-461C-CF97-AD75561C8500}"/>
              </a:ext>
            </a:extLst>
          </p:cNvPr>
          <p:cNvSpPr txBox="1">
            <a:spLocks/>
          </p:cNvSpPr>
          <p:nvPr/>
        </p:nvSpPr>
        <p:spPr>
          <a:xfrm>
            <a:off x="5686056" y="4711351"/>
            <a:ext cx="5882056" cy="1473773"/>
          </a:xfrm>
          <a:prstGeom prst="rect">
            <a:avLst/>
          </a:prstGeom>
          <a:noFill/>
          <a:ln>
            <a:noFill/>
          </a:ln>
        </p:spPr>
        <p:txBody>
          <a:bodyPr vert="horz" lIns="91440" tIns="36000" rIns="91440" bIns="36000" rtlCol="0">
            <a:normAutofit lnSpcReduction="10000"/>
          </a:bodyPr>
          <a:lstStyle>
            <a:lvl1pPr marL="228600" indent="-228600" algn="l" defTabSz="914400" rtl="0" eaLnBrk="1" latinLnBrk="0" hangingPunct="1">
              <a:lnSpc>
                <a:spcPct val="90000"/>
              </a:lnSpc>
              <a:spcBef>
                <a:spcPts val="1000"/>
              </a:spcBef>
              <a:buSzPct val="112000"/>
              <a:buFontTx/>
              <a:buBlip>
                <a:blip r:embed="rId4"/>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4"/>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4"/>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4"/>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4"/>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800" dirty="0"/>
              <a:t>SEI growth causes reduction in anode porosity</a:t>
            </a:r>
          </a:p>
          <a:p>
            <a:pPr>
              <a:lnSpc>
                <a:spcPct val="100000"/>
              </a:lnSpc>
            </a:pPr>
            <a:r>
              <a:rPr lang="en-US" sz="1800" dirty="0"/>
              <a:t>Leads to lower lithium deposition potential</a:t>
            </a:r>
          </a:p>
          <a:p>
            <a:pPr>
              <a:lnSpc>
                <a:spcPct val="100000"/>
              </a:lnSpc>
            </a:pPr>
            <a:r>
              <a:rPr lang="en-US" sz="1800" dirty="0"/>
              <a:t>Triggers the onset of lithium plating</a:t>
            </a:r>
          </a:p>
          <a:p>
            <a:pPr>
              <a:lnSpc>
                <a:spcPct val="100000"/>
              </a:lnSpc>
            </a:pPr>
            <a:r>
              <a:rPr lang="en-US" sz="1800" dirty="0"/>
              <a:t>Thus, causing more cell degradation </a:t>
            </a:r>
          </a:p>
        </p:txBody>
      </p:sp>
      <p:sp>
        <p:nvSpPr>
          <p:cNvPr id="13" name="Footer Placeholder 13">
            <a:extLst>
              <a:ext uri="{FF2B5EF4-FFF2-40B4-BE49-F238E27FC236}">
                <a16:creationId xmlns:a16="http://schemas.microsoft.com/office/drawing/2014/main" id="{9697E2D1-2B30-7845-F5AB-DF81545B170B}"/>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Tree>
    <p:extLst>
      <p:ext uri="{BB962C8B-B14F-4D97-AF65-F5344CB8AC3E}">
        <p14:creationId xmlns:p14="http://schemas.microsoft.com/office/powerpoint/2010/main" val="206794784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07A4B5D-3779-E969-F908-08F7EE043CCB}"/>
              </a:ext>
            </a:extLst>
          </p:cNvPr>
          <p:cNvSpPr>
            <a:spLocks noGrp="1"/>
          </p:cNvSpPr>
          <p:nvPr>
            <p:ph type="title"/>
          </p:nvPr>
        </p:nvSpPr>
        <p:spPr>
          <a:xfrm>
            <a:off x="495299" y="530225"/>
            <a:ext cx="6939670" cy="1325563"/>
          </a:xfrm>
        </p:spPr>
        <p:txBody>
          <a:bodyPr>
            <a:normAutofit/>
          </a:bodyPr>
          <a:lstStyle/>
          <a:p>
            <a:r>
              <a:rPr lang="en-US" sz="3600" dirty="0"/>
              <a:t>Conclusions &amp; Future Scope</a:t>
            </a:r>
          </a:p>
        </p:txBody>
      </p:sp>
      <p:sp>
        <p:nvSpPr>
          <p:cNvPr id="22" name="Content Placeholder 43">
            <a:extLst>
              <a:ext uri="{FF2B5EF4-FFF2-40B4-BE49-F238E27FC236}">
                <a16:creationId xmlns:a16="http://schemas.microsoft.com/office/drawing/2014/main" id="{A08D3366-5BD9-7E15-C1E9-FD8077665C9C}"/>
              </a:ext>
            </a:extLst>
          </p:cNvPr>
          <p:cNvSpPr txBox="1">
            <a:spLocks/>
          </p:cNvSpPr>
          <p:nvPr/>
        </p:nvSpPr>
        <p:spPr>
          <a:xfrm>
            <a:off x="495299" y="1855788"/>
            <a:ext cx="9897209" cy="3308595"/>
          </a:xfrm>
          <a:prstGeom prst="rect">
            <a:avLst/>
          </a:prstGeom>
          <a:noFill/>
          <a:ln>
            <a:noFill/>
          </a:ln>
        </p:spPr>
        <p:txBody>
          <a:bodyPr vert="horz" lIns="91440" tIns="36000" rIns="91440" bIns="36000" rtlCol="0">
            <a:noAutofit/>
          </a:bodyPr>
          <a:lstStyle>
            <a:lvl1pPr marL="228600" indent="-228600" algn="l" defTabSz="914400" rtl="0" eaLnBrk="1" latinLnBrk="0" hangingPunct="1">
              <a:lnSpc>
                <a:spcPct val="90000"/>
              </a:lnSpc>
              <a:spcBef>
                <a:spcPts val="1000"/>
              </a:spcBef>
              <a:buSzPct val="112000"/>
              <a:buFontTx/>
              <a:buBlip>
                <a:blip r:embed="rId2"/>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2"/>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2"/>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2"/>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2"/>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SEI and lithium plating degradation mechanisms investigated through electrochemical model</a:t>
            </a:r>
          </a:p>
          <a:p>
            <a:r>
              <a:rPr lang="en-US" sz="2400" dirty="0"/>
              <a:t>Coupled interaction affects overall cell performance of LIB</a:t>
            </a:r>
          </a:p>
          <a:p>
            <a:r>
              <a:rPr lang="en-US" sz="2400" dirty="0"/>
              <a:t>SEI layer growth can trigger onset of lithium plating causing non-linear degradation</a:t>
            </a:r>
          </a:p>
          <a:p>
            <a:r>
              <a:rPr lang="en-US" sz="2400" dirty="0"/>
              <a:t>Future studies will include</a:t>
            </a:r>
          </a:p>
          <a:p>
            <a:pPr lvl="1">
              <a:buFont typeface="Arial" panose="020B0604020202020204" pitchFamily="34" charset="0"/>
              <a:buChar char="•"/>
            </a:pPr>
            <a:r>
              <a:rPr lang="en-US" sz="2200" dirty="0"/>
              <a:t>Validation with SEI, lithium plating related parameters</a:t>
            </a:r>
          </a:p>
          <a:p>
            <a:pPr lvl="1">
              <a:buFont typeface="Arial" panose="020B0604020202020204" pitchFamily="34" charset="0"/>
              <a:buChar char="•"/>
            </a:pPr>
            <a:r>
              <a:rPr lang="en-US" sz="2200" dirty="0"/>
              <a:t>Upscaling model to module and pack-level</a:t>
            </a:r>
          </a:p>
        </p:txBody>
      </p:sp>
      <p:sp>
        <p:nvSpPr>
          <p:cNvPr id="31" name="Slide Number Placeholder 3">
            <a:extLst>
              <a:ext uri="{FF2B5EF4-FFF2-40B4-BE49-F238E27FC236}">
                <a16:creationId xmlns:a16="http://schemas.microsoft.com/office/drawing/2014/main" id="{71AAEE91-1FE0-29DA-38D5-E5B15FCA7B07}"/>
              </a:ext>
            </a:extLst>
          </p:cNvPr>
          <p:cNvSpPr>
            <a:spLocks noGrp="1"/>
          </p:cNvSpPr>
          <p:nvPr>
            <p:ph type="sldNum" sz="quarter" idx="4"/>
          </p:nvPr>
        </p:nvSpPr>
        <p:spPr>
          <a:xfrm>
            <a:off x="11032276" y="6307710"/>
            <a:ext cx="540000" cy="360000"/>
          </a:xfrm>
        </p:spPr>
        <p:txBody>
          <a:bodyPr/>
          <a:lstStyle/>
          <a:p>
            <a:r>
              <a:rPr lang="en-GB" dirty="0"/>
              <a:t>11</a:t>
            </a:r>
          </a:p>
        </p:txBody>
      </p:sp>
      <p:sp>
        <p:nvSpPr>
          <p:cNvPr id="4" name="Footer Placeholder 13">
            <a:extLst>
              <a:ext uri="{FF2B5EF4-FFF2-40B4-BE49-F238E27FC236}">
                <a16:creationId xmlns:a16="http://schemas.microsoft.com/office/drawing/2014/main" id="{4A9208F7-5D0D-3039-D828-F463D9FB90C1}"/>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Tree>
    <p:extLst>
      <p:ext uri="{BB962C8B-B14F-4D97-AF65-F5344CB8AC3E}">
        <p14:creationId xmlns:p14="http://schemas.microsoft.com/office/powerpoint/2010/main" val="595636605"/>
      </p:ext>
    </p:extLst>
  </p:cSld>
  <p:clrMapOvr>
    <a:masterClrMapping/>
  </p:clrMapOvr>
  <p:transition spd="med">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B002F1E-AE2F-D920-647A-4828BDD19876}"/>
              </a:ext>
            </a:extLst>
          </p:cNvPr>
          <p:cNvSpPr>
            <a:spLocks noGrp="1"/>
          </p:cNvSpPr>
          <p:nvPr>
            <p:ph type="title"/>
          </p:nvPr>
        </p:nvSpPr>
        <p:spPr/>
        <p:txBody>
          <a:bodyPr>
            <a:normAutofit/>
          </a:bodyPr>
          <a:lstStyle/>
          <a:p>
            <a:r>
              <a:rPr lang="en-US" sz="3600" dirty="0"/>
              <a:t>Acknowledgements</a:t>
            </a:r>
          </a:p>
        </p:txBody>
      </p:sp>
      <p:sp>
        <p:nvSpPr>
          <p:cNvPr id="12" name="Text Placeholder 11">
            <a:extLst>
              <a:ext uri="{FF2B5EF4-FFF2-40B4-BE49-F238E27FC236}">
                <a16:creationId xmlns:a16="http://schemas.microsoft.com/office/drawing/2014/main" id="{23E62376-FB12-4005-81F6-62977667CAF2}"/>
              </a:ext>
            </a:extLst>
          </p:cNvPr>
          <p:cNvSpPr>
            <a:spLocks noGrp="1"/>
          </p:cNvSpPr>
          <p:nvPr>
            <p:ph type="body" sz="quarter" idx="25"/>
          </p:nvPr>
        </p:nvSpPr>
        <p:spPr/>
        <p:txBody>
          <a:bodyPr>
            <a:normAutofit/>
          </a:bodyPr>
          <a:lstStyle/>
          <a:p>
            <a:pPr marL="285750" indent="-285750" algn="l">
              <a:buFont typeface="Arial" panose="020B0604020202020204" pitchFamily="34" charset="0"/>
              <a:buChar char="•"/>
            </a:pPr>
            <a:r>
              <a:rPr lang="en-US" sz="1600" dirty="0"/>
              <a:t>EU funding from HORIZON EUROPE </a:t>
            </a:r>
            <a:r>
              <a:rPr lang="en-US" sz="1600" dirty="0">
                <a:hlinkClick r:id="rId2"/>
              </a:rPr>
              <a:t>project THOR</a:t>
            </a:r>
            <a:r>
              <a:rPr lang="en-US" sz="1600" dirty="0"/>
              <a:t>-</a:t>
            </a:r>
            <a:br>
              <a:rPr lang="en-US" sz="1600" dirty="0"/>
            </a:br>
            <a:r>
              <a:rPr lang="en-US" sz="1600" dirty="0"/>
              <a:t>Grant agreement number 101103708</a:t>
            </a:r>
          </a:p>
          <a:p>
            <a:pPr marL="285750" indent="-285750" algn="l">
              <a:buFont typeface="Arial" panose="020B0604020202020204" pitchFamily="34" charset="0"/>
              <a:buChar char="•"/>
            </a:pPr>
            <a:r>
              <a:rPr lang="en-US" dirty="0"/>
              <a:t>Project partners</a:t>
            </a:r>
          </a:p>
        </p:txBody>
      </p:sp>
      <p:sp>
        <p:nvSpPr>
          <p:cNvPr id="10" name="Text Placeholder 9">
            <a:extLst>
              <a:ext uri="{FF2B5EF4-FFF2-40B4-BE49-F238E27FC236}">
                <a16:creationId xmlns:a16="http://schemas.microsoft.com/office/drawing/2014/main" id="{74D620CE-B39C-C935-9C6E-B8ABDDEFDAC7}"/>
              </a:ext>
            </a:extLst>
          </p:cNvPr>
          <p:cNvSpPr>
            <a:spLocks noGrp="1"/>
          </p:cNvSpPr>
          <p:nvPr>
            <p:ph type="body" sz="quarter" idx="23"/>
          </p:nvPr>
        </p:nvSpPr>
        <p:spPr/>
        <p:txBody>
          <a:bodyPr>
            <a:normAutofit/>
          </a:bodyPr>
          <a:lstStyle/>
          <a:p>
            <a:r>
              <a:rPr lang="en-US" dirty="0">
                <a:hlinkClick r:id="rId3"/>
              </a:rPr>
              <a:t>Prof. Dr. Maitane </a:t>
            </a:r>
            <a:r>
              <a:rPr lang="en-US" dirty="0" err="1">
                <a:hlinkClick r:id="rId3"/>
              </a:rPr>
              <a:t>Berecibar</a:t>
            </a:r>
            <a:endParaRPr lang="en-US" dirty="0"/>
          </a:p>
          <a:p>
            <a:r>
              <a:rPr lang="en-US" dirty="0"/>
              <a:t>Professor ,</a:t>
            </a:r>
          </a:p>
          <a:p>
            <a:r>
              <a:rPr lang="en-US" dirty="0"/>
              <a:t>Vrije Universiteit Brussel</a:t>
            </a:r>
          </a:p>
          <a:p>
            <a:r>
              <a:rPr lang="en-US" sz="1400" dirty="0"/>
              <a:t>(Planning &amp; supervision)</a:t>
            </a:r>
          </a:p>
        </p:txBody>
      </p:sp>
      <p:sp>
        <p:nvSpPr>
          <p:cNvPr id="8" name="Text Placeholder 7">
            <a:extLst>
              <a:ext uri="{FF2B5EF4-FFF2-40B4-BE49-F238E27FC236}">
                <a16:creationId xmlns:a16="http://schemas.microsoft.com/office/drawing/2014/main" id="{EB2B1EE5-9FF7-5CA2-539D-D3D29B6E7693}"/>
              </a:ext>
            </a:extLst>
          </p:cNvPr>
          <p:cNvSpPr>
            <a:spLocks noGrp="1"/>
          </p:cNvSpPr>
          <p:nvPr>
            <p:ph type="body" sz="quarter" idx="21"/>
          </p:nvPr>
        </p:nvSpPr>
        <p:spPr/>
        <p:txBody>
          <a:bodyPr/>
          <a:lstStyle/>
          <a:p>
            <a:r>
              <a:rPr lang="en-US" dirty="0">
                <a:hlinkClick r:id="rId4"/>
              </a:rPr>
              <a:t>Dr. Joris de Hoog</a:t>
            </a:r>
            <a:endParaRPr lang="en-US" dirty="0"/>
          </a:p>
          <a:p>
            <a:r>
              <a:rPr lang="en-US" dirty="0"/>
              <a:t>Senior Researcher,</a:t>
            </a:r>
          </a:p>
          <a:p>
            <a:r>
              <a:rPr lang="en-US" dirty="0" err="1"/>
              <a:t>Vriije</a:t>
            </a:r>
            <a:r>
              <a:rPr lang="en-US" dirty="0"/>
              <a:t> Universiteit Brussel</a:t>
            </a:r>
            <a:br>
              <a:rPr lang="en-US" dirty="0"/>
            </a:br>
            <a:endParaRPr lang="en-US" dirty="0"/>
          </a:p>
          <a:p>
            <a:r>
              <a:rPr lang="en-US" sz="1400" dirty="0"/>
              <a:t>(Review &amp; editing)</a:t>
            </a:r>
          </a:p>
          <a:p>
            <a:endParaRPr lang="en-US" dirty="0"/>
          </a:p>
        </p:txBody>
      </p:sp>
      <p:sp>
        <p:nvSpPr>
          <p:cNvPr id="6" name="Text Placeholder 5">
            <a:extLst>
              <a:ext uri="{FF2B5EF4-FFF2-40B4-BE49-F238E27FC236}">
                <a16:creationId xmlns:a16="http://schemas.microsoft.com/office/drawing/2014/main" id="{DC07F7CE-8484-F4DF-C7B7-47BC98172DC4}"/>
              </a:ext>
            </a:extLst>
          </p:cNvPr>
          <p:cNvSpPr>
            <a:spLocks noGrp="1"/>
          </p:cNvSpPr>
          <p:nvPr>
            <p:ph type="body" sz="quarter" idx="19"/>
          </p:nvPr>
        </p:nvSpPr>
        <p:spPr/>
        <p:txBody>
          <a:bodyPr>
            <a:normAutofit lnSpcReduction="10000"/>
          </a:bodyPr>
          <a:lstStyle/>
          <a:p>
            <a:r>
              <a:rPr lang="en-US" dirty="0">
                <a:hlinkClick r:id="rId5"/>
              </a:rPr>
              <a:t>Prof. Dr. MD </a:t>
            </a:r>
            <a:r>
              <a:rPr lang="en-US" dirty="0" err="1">
                <a:hlinkClick r:id="rId5"/>
              </a:rPr>
              <a:t>Sazzad</a:t>
            </a:r>
            <a:r>
              <a:rPr lang="en-US" dirty="0">
                <a:hlinkClick r:id="rId5"/>
              </a:rPr>
              <a:t> Hosen</a:t>
            </a:r>
            <a:endParaRPr lang="en-US" dirty="0"/>
          </a:p>
          <a:p>
            <a:r>
              <a:rPr lang="en-US" dirty="0"/>
              <a:t>Professor,</a:t>
            </a:r>
          </a:p>
          <a:p>
            <a:r>
              <a:rPr lang="en-US" dirty="0" err="1"/>
              <a:t>Vriije</a:t>
            </a:r>
            <a:r>
              <a:rPr lang="en-US" dirty="0"/>
              <a:t> Universiteit Brussel</a:t>
            </a:r>
            <a:br>
              <a:rPr lang="en-US" dirty="0"/>
            </a:br>
            <a:br>
              <a:rPr lang="en-US" dirty="0"/>
            </a:br>
            <a:r>
              <a:rPr lang="en-US" sz="1400" dirty="0"/>
              <a:t>(Planning, review &amp; supervision)</a:t>
            </a:r>
          </a:p>
        </p:txBody>
      </p:sp>
      <p:pic>
        <p:nvPicPr>
          <p:cNvPr id="22" name="Picture 21" descr="A black and orange text&#10;&#10;AI-generated content may be incorrect.">
            <a:extLst>
              <a:ext uri="{FF2B5EF4-FFF2-40B4-BE49-F238E27FC236}">
                <a16:creationId xmlns:a16="http://schemas.microsoft.com/office/drawing/2014/main" id="{F9DE6BEE-9B23-3265-37DA-18CC7C9400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1114" y="2623813"/>
            <a:ext cx="2339975" cy="813129"/>
          </a:xfrm>
          <a:prstGeom prst="rect">
            <a:avLst/>
          </a:prstGeom>
        </p:spPr>
      </p:pic>
      <p:pic>
        <p:nvPicPr>
          <p:cNvPr id="5128" name="Picture 8">
            <a:extLst>
              <a:ext uri="{FF2B5EF4-FFF2-40B4-BE49-F238E27FC236}">
                <a16:creationId xmlns:a16="http://schemas.microsoft.com/office/drawing/2014/main" id="{44CC1AE6-82AD-45A6-FFC7-7822BD40840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a:stretch>
            <a:fillRect/>
          </a:stretch>
        </p:blipFill>
        <p:spPr bwMode="auto">
          <a:xfrm>
            <a:off x="6520149" y="2310377"/>
            <a:ext cx="1351237" cy="1440000"/>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a:extLst>
              <a:ext uri="{FF2B5EF4-FFF2-40B4-BE49-F238E27FC236}">
                <a16:creationId xmlns:a16="http://schemas.microsoft.com/office/drawing/2014/main" id="{DF28F55B-11BC-8DA5-26D4-44C4E23613C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a:fillRect/>
          </a:stretch>
        </p:blipFill>
        <p:spPr bwMode="auto">
          <a:xfrm>
            <a:off x="993400" y="2310377"/>
            <a:ext cx="162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a:extLst>
              <a:ext uri="{FF2B5EF4-FFF2-40B4-BE49-F238E27FC236}">
                <a16:creationId xmlns:a16="http://schemas.microsoft.com/office/drawing/2014/main" id="{C693A458-3C83-56A7-09CB-08AB30C6C5F7}"/>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a:stretch>
            <a:fillRect/>
          </a:stretch>
        </p:blipFill>
        <p:spPr bwMode="auto">
          <a:xfrm>
            <a:off x="3708734" y="2310377"/>
            <a:ext cx="1620000" cy="14400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3">
            <a:extLst>
              <a:ext uri="{FF2B5EF4-FFF2-40B4-BE49-F238E27FC236}">
                <a16:creationId xmlns:a16="http://schemas.microsoft.com/office/drawing/2014/main" id="{085173E5-2924-2861-8081-D28C5DB76A82}"/>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
        <p:nvSpPr>
          <p:cNvPr id="5" name="TextBox 4">
            <a:extLst>
              <a:ext uri="{FF2B5EF4-FFF2-40B4-BE49-F238E27FC236}">
                <a16:creationId xmlns:a16="http://schemas.microsoft.com/office/drawing/2014/main" id="{5C9DE153-E71C-C115-DA4D-4E97A8E9BB87}"/>
              </a:ext>
            </a:extLst>
          </p:cNvPr>
          <p:cNvSpPr txBox="1"/>
          <p:nvPr/>
        </p:nvSpPr>
        <p:spPr>
          <a:xfrm>
            <a:off x="539968" y="1761087"/>
            <a:ext cx="7331417" cy="369332"/>
          </a:xfrm>
          <a:prstGeom prst="rect">
            <a:avLst/>
          </a:prstGeom>
          <a:noFill/>
        </p:spPr>
        <p:txBody>
          <a:bodyPr wrap="square">
            <a:spAutoFit/>
          </a:bodyPr>
          <a:lstStyle/>
          <a:p>
            <a:r>
              <a:rPr lang="en-US" sz="1800" dirty="0"/>
              <a:t>The author would like to acknowledge the effort of the following:</a:t>
            </a:r>
            <a:endParaRPr lang="en-US" dirty="0"/>
          </a:p>
        </p:txBody>
      </p:sp>
    </p:spTree>
    <p:extLst>
      <p:ext uri="{BB962C8B-B14F-4D97-AF65-F5344CB8AC3E}">
        <p14:creationId xmlns:p14="http://schemas.microsoft.com/office/powerpoint/2010/main" val="277461442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9B7C09F-0B29-AE63-651C-4189CFD50A31}"/>
              </a:ext>
            </a:extLst>
          </p:cNvPr>
          <p:cNvSpPr txBox="1">
            <a:spLocks/>
          </p:cNvSpPr>
          <p:nvPr/>
        </p:nvSpPr>
        <p:spPr>
          <a:xfrm>
            <a:off x="4470872" y="2969950"/>
            <a:ext cx="4320000" cy="9181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chemeClr val="bg1"/>
                </a:solidFill>
                <a:latin typeface="ITC Avant Garde Gothic LT" pitchFamily="50" charset="0"/>
                <a:ea typeface="+mj-ea"/>
                <a:cs typeface="+mj-cs"/>
              </a:defRPr>
            </a:lvl1pPr>
          </a:lstStyle>
          <a:p>
            <a:r>
              <a:rPr lang="en-GB" sz="3200" dirty="0">
                <a:solidFill>
                  <a:schemeClr val="tx1"/>
                </a:solidFill>
                <a:hlinkClick r:id="rId2"/>
              </a:rPr>
              <a:t>Rashid Ahmed Rifat</a:t>
            </a:r>
            <a:endParaRPr lang="en-GB" sz="3200" dirty="0">
              <a:solidFill>
                <a:schemeClr val="tx1"/>
              </a:solidFill>
            </a:endParaRPr>
          </a:p>
        </p:txBody>
      </p:sp>
      <p:sp>
        <p:nvSpPr>
          <p:cNvPr id="7" name="Text Placeholder 2">
            <a:extLst>
              <a:ext uri="{FF2B5EF4-FFF2-40B4-BE49-F238E27FC236}">
                <a16:creationId xmlns:a16="http://schemas.microsoft.com/office/drawing/2014/main" id="{920FB87D-6AAE-0EDC-2257-F6280FF3A39D}"/>
              </a:ext>
            </a:extLst>
          </p:cNvPr>
          <p:cNvSpPr>
            <a:spLocks noGrp="1"/>
          </p:cNvSpPr>
          <p:nvPr>
            <p:ph type="body" sz="quarter" idx="12"/>
          </p:nvPr>
        </p:nvSpPr>
        <p:spPr>
          <a:xfrm>
            <a:off x="4470872" y="3941037"/>
            <a:ext cx="5086366" cy="2026644"/>
          </a:xfrm>
          <a:noFill/>
        </p:spPr>
        <p:txBody>
          <a:bodyPr>
            <a:normAutofit/>
          </a:bodyPr>
          <a:lstStyle/>
          <a:p>
            <a:r>
              <a:rPr lang="en-US" sz="1800" dirty="0"/>
              <a:t>PhD Researcher,</a:t>
            </a:r>
            <a:br>
              <a:rPr lang="en-US" sz="1800" dirty="0"/>
            </a:br>
            <a:r>
              <a:rPr lang="en-US" sz="1800" dirty="0"/>
              <a:t>Battery Innovation Centre, MOBI,</a:t>
            </a:r>
            <a:br>
              <a:rPr lang="en-US" sz="1800" dirty="0"/>
            </a:br>
            <a:r>
              <a:rPr lang="en-US" sz="1800" dirty="0"/>
              <a:t>Vrije Universiteit Brussel- Belgium</a:t>
            </a:r>
          </a:p>
          <a:p>
            <a:pPr>
              <a:lnSpc>
                <a:spcPct val="100000"/>
              </a:lnSpc>
            </a:pPr>
            <a:r>
              <a:rPr lang="en-US" sz="1800" b="1" u="sng" dirty="0"/>
              <a:t>Contact:</a:t>
            </a:r>
            <a:br>
              <a:rPr lang="en-US" sz="1800" dirty="0"/>
            </a:br>
            <a:r>
              <a:rPr lang="en-US" sz="1800" dirty="0"/>
              <a:t>Email	: </a:t>
            </a:r>
            <a:r>
              <a:rPr lang="en-US" sz="1800" dirty="0">
                <a:hlinkClick r:id="rId3"/>
              </a:rPr>
              <a:t>rashid.ahmed.rifat@vub.be</a:t>
            </a:r>
            <a:br>
              <a:rPr lang="en-US" sz="1800" dirty="0"/>
            </a:br>
            <a:r>
              <a:rPr lang="en-US" sz="1800" dirty="0"/>
              <a:t>Cell No.	: +32472322527</a:t>
            </a:r>
            <a:endParaRPr lang="en-BE" sz="1800" dirty="0"/>
          </a:p>
        </p:txBody>
      </p:sp>
      <p:sp>
        <p:nvSpPr>
          <p:cNvPr id="8" name="Tijdelijke aanduiding voor afbeelding 8">
            <a:extLst>
              <a:ext uri="{FF2B5EF4-FFF2-40B4-BE49-F238E27FC236}">
                <a16:creationId xmlns:a16="http://schemas.microsoft.com/office/drawing/2014/main" id="{15AE48F3-CACE-0854-C237-4171CF02459E}"/>
              </a:ext>
            </a:extLst>
          </p:cNvPr>
          <p:cNvSpPr txBox="1">
            <a:spLocks/>
          </p:cNvSpPr>
          <p:nvPr/>
        </p:nvSpPr>
        <p:spPr>
          <a:xfrm>
            <a:off x="853440" y="1132115"/>
            <a:ext cx="7802880" cy="505097"/>
          </a:xfrm>
          <a:prstGeom prst="rect">
            <a:avLst/>
          </a:prstGeom>
        </p:spPr>
        <p:txBody>
          <a:bodyPr/>
          <a:lstStyle>
            <a:lvl1pPr marL="228600" indent="-228600" algn="l" defTabSz="914400" rtl="0" eaLnBrk="1" latinLnBrk="0" hangingPunct="1">
              <a:lnSpc>
                <a:spcPct val="90000"/>
              </a:lnSpc>
              <a:spcBef>
                <a:spcPts val="1000"/>
              </a:spcBef>
              <a:buSzPct val="112000"/>
              <a:buFontTx/>
              <a:buBlip>
                <a:blip r:embed="rId4"/>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4"/>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4"/>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4"/>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4"/>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t>Thank you for your attention</a:t>
            </a:r>
          </a:p>
          <a:p>
            <a:endParaRPr lang="en-GB" dirty="0"/>
          </a:p>
          <a:p>
            <a:endParaRPr lang="en-GB" dirty="0"/>
          </a:p>
        </p:txBody>
      </p:sp>
      <p:pic>
        <p:nvPicPr>
          <p:cNvPr id="4" name="Picture 3">
            <a:extLst>
              <a:ext uri="{FF2B5EF4-FFF2-40B4-BE49-F238E27FC236}">
                <a16:creationId xmlns:a16="http://schemas.microsoft.com/office/drawing/2014/main" id="{648A9C48-B5FE-2AEA-B327-DCBB6EB1B54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76273" y="2574391"/>
            <a:ext cx="2628529" cy="3393290"/>
          </a:xfrm>
          <a:prstGeom prst="snip1Rect">
            <a:avLst/>
          </a:prstGeom>
        </p:spPr>
      </p:pic>
      <p:pic>
        <p:nvPicPr>
          <p:cNvPr id="10" name="Picture 9" descr="A qr code on a white background&#10;&#10;AI-generated content may be incorrect.">
            <a:extLst>
              <a:ext uri="{FF2B5EF4-FFF2-40B4-BE49-F238E27FC236}">
                <a16:creationId xmlns:a16="http://schemas.microsoft.com/office/drawing/2014/main" id="{46DE703C-44E4-11A1-FA7E-A42DE36CA5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42973" y="3178584"/>
            <a:ext cx="2237658" cy="2237658"/>
          </a:xfrm>
          <a:prstGeom prst="rect">
            <a:avLst/>
          </a:prstGeom>
        </p:spPr>
      </p:pic>
      <p:sp>
        <p:nvSpPr>
          <p:cNvPr id="3" name="TextBox 2">
            <a:extLst>
              <a:ext uri="{FF2B5EF4-FFF2-40B4-BE49-F238E27FC236}">
                <a16:creationId xmlns:a16="http://schemas.microsoft.com/office/drawing/2014/main" id="{88D8269E-CD8C-11BB-E21C-09180C47F84C}"/>
              </a:ext>
            </a:extLst>
          </p:cNvPr>
          <p:cNvSpPr txBox="1"/>
          <p:nvPr/>
        </p:nvSpPr>
        <p:spPr>
          <a:xfrm>
            <a:off x="9872461" y="5416242"/>
            <a:ext cx="2208170" cy="369332"/>
          </a:xfrm>
          <a:prstGeom prst="rect">
            <a:avLst/>
          </a:prstGeom>
          <a:noFill/>
        </p:spPr>
        <p:txBody>
          <a:bodyPr wrap="square">
            <a:spAutoFit/>
          </a:bodyPr>
          <a:lstStyle/>
          <a:p>
            <a:r>
              <a:rPr lang="en-US" b="1" dirty="0"/>
              <a:t>Let’s get connected!</a:t>
            </a:r>
          </a:p>
        </p:txBody>
      </p:sp>
    </p:spTree>
    <p:extLst>
      <p:ext uri="{BB962C8B-B14F-4D97-AF65-F5344CB8AC3E}">
        <p14:creationId xmlns:p14="http://schemas.microsoft.com/office/powerpoint/2010/main" val="1317302794"/>
      </p:ext>
    </p:extLst>
  </p:cSld>
  <p:clrMapOvr>
    <a:masterClrMapping/>
  </p:clrMapOvr>
  <p:transition spd="med">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503F02-D43F-C541-C3E0-7D3B504D638A}"/>
              </a:ext>
            </a:extLst>
          </p:cNvPr>
          <p:cNvSpPr>
            <a:spLocks noGrp="1"/>
          </p:cNvSpPr>
          <p:nvPr>
            <p:ph type="title"/>
          </p:nvPr>
        </p:nvSpPr>
        <p:spPr/>
        <p:txBody>
          <a:bodyPr/>
          <a:lstStyle/>
          <a:p>
            <a:r>
              <a:rPr lang="en-US" dirty="0"/>
              <a:t>Motivation</a:t>
            </a:r>
          </a:p>
        </p:txBody>
      </p:sp>
      <p:sp>
        <p:nvSpPr>
          <p:cNvPr id="6" name="Slide Number Placeholder 5">
            <a:extLst>
              <a:ext uri="{FF2B5EF4-FFF2-40B4-BE49-F238E27FC236}">
                <a16:creationId xmlns:a16="http://schemas.microsoft.com/office/drawing/2014/main" id="{41661D45-0995-3639-899B-5FFD39E81267}"/>
              </a:ext>
            </a:extLst>
          </p:cNvPr>
          <p:cNvSpPr>
            <a:spLocks noGrp="1"/>
          </p:cNvSpPr>
          <p:nvPr>
            <p:ph type="sldNum" sz="quarter" idx="4"/>
          </p:nvPr>
        </p:nvSpPr>
        <p:spPr/>
        <p:txBody>
          <a:bodyPr/>
          <a:lstStyle/>
          <a:p>
            <a:r>
              <a:rPr lang="en-GB" dirty="0"/>
              <a:t>4</a:t>
            </a:r>
          </a:p>
        </p:txBody>
      </p:sp>
      <p:pic>
        <p:nvPicPr>
          <p:cNvPr id="23" name="Picture Placeholder 22" descr="Diagram of a car and a wind turbine&#10;&#10;AI-generated content may be incorrect.">
            <a:extLst>
              <a:ext uri="{FF2B5EF4-FFF2-40B4-BE49-F238E27FC236}">
                <a16:creationId xmlns:a16="http://schemas.microsoft.com/office/drawing/2014/main" id="{9DB70E29-B2D9-B397-621D-A76FB01312BE}"/>
              </a:ext>
            </a:extLst>
          </p:cNvPr>
          <p:cNvPicPr>
            <a:picLocks noGrp="1" noChangeAspect="1"/>
          </p:cNvPicPr>
          <p:nvPr>
            <p:ph type="pic" sz="quarter" idx="24"/>
          </p:nvPr>
        </p:nvPicPr>
        <p:blipFill>
          <a:blip r:embed="rId2">
            <a:extLst>
              <a:ext uri="{28A0092B-C50C-407E-A947-70E740481C1C}">
                <a14:useLocalDpi xmlns:a14="http://schemas.microsoft.com/office/drawing/2010/main" val="0"/>
              </a:ext>
            </a:extLst>
          </a:blip>
          <a:srcRect l="10858" r="38570"/>
          <a:stretch/>
        </p:blipFill>
        <p:spPr>
          <a:xfrm>
            <a:off x="9281091" y="2484664"/>
            <a:ext cx="1260000" cy="1260000"/>
          </a:xfrm>
        </p:spPr>
      </p:pic>
      <p:sp>
        <p:nvSpPr>
          <p:cNvPr id="15" name="Text Placeholder 14">
            <a:extLst>
              <a:ext uri="{FF2B5EF4-FFF2-40B4-BE49-F238E27FC236}">
                <a16:creationId xmlns:a16="http://schemas.microsoft.com/office/drawing/2014/main" id="{E8CE2DEB-613C-6E80-E5FA-A7765A5BB923}"/>
              </a:ext>
            </a:extLst>
          </p:cNvPr>
          <p:cNvSpPr>
            <a:spLocks noGrp="1"/>
          </p:cNvSpPr>
          <p:nvPr>
            <p:ph type="body" sz="quarter" idx="25"/>
          </p:nvPr>
        </p:nvSpPr>
        <p:spPr/>
        <p:txBody>
          <a:bodyPr>
            <a:normAutofit/>
          </a:bodyPr>
          <a:lstStyle/>
          <a:p>
            <a:r>
              <a:rPr lang="en-US" dirty="0"/>
              <a:t>Need for upscaling and model optimization for enhancing performance in real life applications with physics-based understanding</a:t>
            </a:r>
          </a:p>
        </p:txBody>
      </p:sp>
      <p:pic>
        <p:nvPicPr>
          <p:cNvPr id="21" name="Picture Placeholder 20">
            <a:extLst>
              <a:ext uri="{FF2B5EF4-FFF2-40B4-BE49-F238E27FC236}">
                <a16:creationId xmlns:a16="http://schemas.microsoft.com/office/drawing/2014/main" id="{C85B8396-3A69-FF04-0D94-4405D71CC271}"/>
              </a:ext>
            </a:extLst>
          </p:cNvPr>
          <p:cNvPicPr>
            <a:picLocks noGrp="1" noChangeAspect="1"/>
          </p:cNvPicPr>
          <p:nvPr>
            <p:ph type="pic" sz="quarter" idx="22"/>
          </p:nvPr>
        </p:nvPicPr>
        <p:blipFill>
          <a:blip r:embed="rId3">
            <a:extLst>
              <a:ext uri="{28A0092B-C50C-407E-A947-70E740481C1C}">
                <a14:useLocalDpi xmlns:a14="http://schemas.microsoft.com/office/drawing/2010/main" val="0"/>
              </a:ext>
            </a:extLst>
          </a:blip>
          <a:srcRect t="5995" b="5995"/>
          <a:stretch/>
        </p:blipFill>
        <p:spPr/>
      </p:pic>
      <p:sp>
        <p:nvSpPr>
          <p:cNvPr id="13" name="Text Placeholder 12">
            <a:extLst>
              <a:ext uri="{FF2B5EF4-FFF2-40B4-BE49-F238E27FC236}">
                <a16:creationId xmlns:a16="http://schemas.microsoft.com/office/drawing/2014/main" id="{08CF1667-8758-1F91-5844-6D1C473523DA}"/>
              </a:ext>
            </a:extLst>
          </p:cNvPr>
          <p:cNvSpPr>
            <a:spLocks noGrp="1"/>
          </p:cNvSpPr>
          <p:nvPr>
            <p:ph type="body" sz="quarter" idx="23"/>
          </p:nvPr>
        </p:nvSpPr>
        <p:spPr/>
        <p:txBody>
          <a:bodyPr/>
          <a:lstStyle/>
          <a:p>
            <a:r>
              <a:rPr lang="en-GB" dirty="0"/>
              <a:t>Need for </a:t>
            </a:r>
            <a:r>
              <a:rPr lang="en-US" dirty="0"/>
              <a:t>fundamental understanding of aging mechanisms </a:t>
            </a:r>
            <a:r>
              <a:rPr lang="en-GB" dirty="0"/>
              <a:t>to improve battery performance and lifespan</a:t>
            </a:r>
            <a:endParaRPr lang="en-US" dirty="0"/>
          </a:p>
        </p:txBody>
      </p:sp>
      <p:pic>
        <p:nvPicPr>
          <p:cNvPr id="19" name="Picture Placeholder 18" descr="A person and person with a light bulb and tangled rope&#10;&#10;AI-generated content may be incorrect.">
            <a:extLst>
              <a:ext uri="{FF2B5EF4-FFF2-40B4-BE49-F238E27FC236}">
                <a16:creationId xmlns:a16="http://schemas.microsoft.com/office/drawing/2014/main" id="{63A0B43A-E689-58BB-0850-C36B472D4D54}"/>
              </a:ext>
            </a:extLst>
          </p:cNvPr>
          <p:cNvPicPr>
            <a:picLocks noGrp="1" noChangeAspect="1"/>
          </p:cNvPicPr>
          <p:nvPr>
            <p:ph type="pic" sz="quarter" idx="20"/>
          </p:nvPr>
        </p:nvPicPr>
        <p:blipFill>
          <a:blip r:embed="rId4">
            <a:extLst>
              <a:ext uri="{28A0092B-C50C-407E-A947-70E740481C1C}">
                <a14:useLocalDpi xmlns:a14="http://schemas.microsoft.com/office/drawing/2010/main" val="0"/>
              </a:ext>
            </a:extLst>
          </a:blip>
          <a:srcRect l="23783" r="23783"/>
          <a:stretch>
            <a:fillRect/>
          </a:stretch>
        </p:blipFill>
        <p:spPr/>
      </p:pic>
      <p:sp>
        <p:nvSpPr>
          <p:cNvPr id="11" name="Text Placeholder 10">
            <a:extLst>
              <a:ext uri="{FF2B5EF4-FFF2-40B4-BE49-F238E27FC236}">
                <a16:creationId xmlns:a16="http://schemas.microsoft.com/office/drawing/2014/main" id="{96C63AD2-9A8B-A310-CC8E-4722E3BBF034}"/>
              </a:ext>
            </a:extLst>
          </p:cNvPr>
          <p:cNvSpPr>
            <a:spLocks noGrp="1"/>
          </p:cNvSpPr>
          <p:nvPr>
            <p:ph type="body" sz="quarter" idx="21"/>
          </p:nvPr>
        </p:nvSpPr>
        <p:spPr/>
        <p:txBody>
          <a:bodyPr/>
          <a:lstStyle/>
          <a:p>
            <a:r>
              <a:rPr lang="en-GB" dirty="0"/>
              <a:t>Challenges in understanding and predicting battery aging and safety</a:t>
            </a:r>
            <a:endParaRPr lang="en-US" dirty="0"/>
          </a:p>
        </p:txBody>
      </p:sp>
      <p:pic>
        <p:nvPicPr>
          <p:cNvPr id="17" name="Picture Placeholder 16" descr="A graph of energy consumption&#10;&#10;AI-generated content may be incorrect.">
            <a:extLst>
              <a:ext uri="{FF2B5EF4-FFF2-40B4-BE49-F238E27FC236}">
                <a16:creationId xmlns:a16="http://schemas.microsoft.com/office/drawing/2014/main" id="{716480B6-E8FA-B1AA-7603-2D7D80F4C6F3}"/>
              </a:ext>
            </a:extLst>
          </p:cNvPr>
          <p:cNvPicPr>
            <a:picLocks noGrp="1" noChangeAspect="1"/>
          </p:cNvPicPr>
          <p:nvPr>
            <p:ph type="pic" sz="quarter" idx="18"/>
          </p:nvPr>
        </p:nvPicPr>
        <p:blipFill>
          <a:blip r:embed="rId5">
            <a:extLst>
              <a:ext uri="{28A0092B-C50C-407E-A947-70E740481C1C}">
                <a14:useLocalDpi xmlns:a14="http://schemas.microsoft.com/office/drawing/2010/main" val="0"/>
              </a:ext>
            </a:extLst>
          </a:blip>
          <a:srcRect/>
          <a:stretch>
            <a:fillRect/>
          </a:stretch>
        </p:blipFill>
        <p:spPr/>
      </p:pic>
      <p:sp>
        <p:nvSpPr>
          <p:cNvPr id="9" name="Text Placeholder 8">
            <a:extLst>
              <a:ext uri="{FF2B5EF4-FFF2-40B4-BE49-F238E27FC236}">
                <a16:creationId xmlns:a16="http://schemas.microsoft.com/office/drawing/2014/main" id="{F39A8EF0-2BAC-42B3-085D-AE070F93082D}"/>
              </a:ext>
            </a:extLst>
          </p:cNvPr>
          <p:cNvSpPr>
            <a:spLocks noGrp="1"/>
          </p:cNvSpPr>
          <p:nvPr>
            <p:ph type="body" sz="quarter" idx="19"/>
          </p:nvPr>
        </p:nvSpPr>
        <p:spPr/>
        <p:txBody>
          <a:bodyPr/>
          <a:lstStyle/>
          <a:p>
            <a:r>
              <a:rPr lang="en-GB" dirty="0"/>
              <a:t>Growing demand for reliable battery systems for numerous applications</a:t>
            </a:r>
            <a:endParaRPr lang="en-US" dirty="0"/>
          </a:p>
        </p:txBody>
      </p:sp>
      <p:pic>
        <p:nvPicPr>
          <p:cNvPr id="24" name="Graphic 23">
            <a:extLst>
              <a:ext uri="{FF2B5EF4-FFF2-40B4-BE49-F238E27FC236}">
                <a16:creationId xmlns:a16="http://schemas.microsoft.com/office/drawing/2014/main" id="{4107714A-9977-5675-38D2-B7D351FDC4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666457" y="6168619"/>
            <a:ext cx="720000" cy="638182"/>
          </a:xfrm>
          <a:prstGeom prst="rect">
            <a:avLst/>
          </a:prstGeom>
        </p:spPr>
      </p:pic>
      <p:sp>
        <p:nvSpPr>
          <p:cNvPr id="2" name="Footer Placeholder 13">
            <a:extLst>
              <a:ext uri="{FF2B5EF4-FFF2-40B4-BE49-F238E27FC236}">
                <a16:creationId xmlns:a16="http://schemas.microsoft.com/office/drawing/2014/main" id="{83B1AE0E-4BBD-CF80-222D-9B19B46109DF}"/>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Tree>
    <p:extLst>
      <p:ext uri="{BB962C8B-B14F-4D97-AF65-F5344CB8AC3E}">
        <p14:creationId xmlns:p14="http://schemas.microsoft.com/office/powerpoint/2010/main" val="2407539676"/>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33">
            <a:extLst>
              <a:ext uri="{FF2B5EF4-FFF2-40B4-BE49-F238E27FC236}">
                <a16:creationId xmlns:a16="http://schemas.microsoft.com/office/drawing/2014/main" id="{E0971C9C-EF26-E03F-D196-CA44E207DCD5}"/>
              </a:ext>
            </a:extLst>
          </p:cNvPr>
          <p:cNvSpPr>
            <a:spLocks noGrp="1"/>
          </p:cNvSpPr>
          <p:nvPr>
            <p:ph type="body" sz="quarter" idx="22"/>
          </p:nvPr>
        </p:nvSpPr>
        <p:spPr/>
        <p:txBody>
          <a:bodyPr/>
          <a:lstStyle/>
          <a:p>
            <a:r>
              <a:rPr lang="en-US" dirty="0"/>
              <a:t>Electrolyte decomposition</a:t>
            </a:r>
          </a:p>
        </p:txBody>
      </p:sp>
      <p:sp>
        <p:nvSpPr>
          <p:cNvPr id="35" name="Text Placeholder 34">
            <a:extLst>
              <a:ext uri="{FF2B5EF4-FFF2-40B4-BE49-F238E27FC236}">
                <a16:creationId xmlns:a16="http://schemas.microsoft.com/office/drawing/2014/main" id="{F525EDA5-335C-1ED3-B89F-96CABD1D37A7}"/>
              </a:ext>
            </a:extLst>
          </p:cNvPr>
          <p:cNvSpPr>
            <a:spLocks noGrp="1"/>
          </p:cNvSpPr>
          <p:nvPr>
            <p:ph type="body" sz="quarter" idx="23"/>
          </p:nvPr>
        </p:nvSpPr>
        <p:spPr/>
        <p:txBody>
          <a:bodyPr/>
          <a:lstStyle/>
          <a:p>
            <a:endParaRPr lang="en-US"/>
          </a:p>
        </p:txBody>
      </p:sp>
      <p:sp>
        <p:nvSpPr>
          <p:cNvPr id="36" name="Text Placeholder 35">
            <a:extLst>
              <a:ext uri="{FF2B5EF4-FFF2-40B4-BE49-F238E27FC236}">
                <a16:creationId xmlns:a16="http://schemas.microsoft.com/office/drawing/2014/main" id="{CDD15EA4-D1E3-61CD-E826-75A677D4D83E}"/>
              </a:ext>
            </a:extLst>
          </p:cNvPr>
          <p:cNvSpPr>
            <a:spLocks noGrp="1"/>
          </p:cNvSpPr>
          <p:nvPr>
            <p:ph type="body" sz="quarter" idx="24"/>
          </p:nvPr>
        </p:nvSpPr>
        <p:spPr/>
        <p:txBody>
          <a:bodyPr/>
          <a:lstStyle/>
          <a:p>
            <a:endParaRPr lang="en-US"/>
          </a:p>
        </p:txBody>
      </p:sp>
      <p:sp>
        <p:nvSpPr>
          <p:cNvPr id="31" name="Text Placeholder 30">
            <a:extLst>
              <a:ext uri="{FF2B5EF4-FFF2-40B4-BE49-F238E27FC236}">
                <a16:creationId xmlns:a16="http://schemas.microsoft.com/office/drawing/2014/main" id="{140D18A7-B6A4-CE0F-5F9C-DF5DA0ABACD6}"/>
              </a:ext>
            </a:extLst>
          </p:cNvPr>
          <p:cNvSpPr>
            <a:spLocks noGrp="1"/>
          </p:cNvSpPr>
          <p:nvPr>
            <p:ph type="body" sz="quarter" idx="19"/>
          </p:nvPr>
        </p:nvSpPr>
        <p:spPr/>
        <p:txBody>
          <a:bodyPr/>
          <a:lstStyle/>
          <a:p>
            <a:r>
              <a:rPr lang="en-US" dirty="0"/>
              <a:t>Particle cracking</a:t>
            </a:r>
          </a:p>
        </p:txBody>
      </p:sp>
      <p:sp>
        <p:nvSpPr>
          <p:cNvPr id="32" name="Text Placeholder 31">
            <a:extLst>
              <a:ext uri="{FF2B5EF4-FFF2-40B4-BE49-F238E27FC236}">
                <a16:creationId xmlns:a16="http://schemas.microsoft.com/office/drawing/2014/main" id="{E24C0F21-EAE6-7D15-C02D-E6B1A2F5B34A}"/>
              </a:ext>
            </a:extLst>
          </p:cNvPr>
          <p:cNvSpPr>
            <a:spLocks noGrp="1"/>
          </p:cNvSpPr>
          <p:nvPr>
            <p:ph type="body" sz="quarter" idx="20"/>
          </p:nvPr>
        </p:nvSpPr>
        <p:spPr/>
        <p:txBody>
          <a:bodyPr/>
          <a:lstStyle/>
          <a:p>
            <a:endParaRPr lang="en-US" dirty="0"/>
          </a:p>
        </p:txBody>
      </p:sp>
      <p:sp>
        <p:nvSpPr>
          <p:cNvPr id="33" name="Text Placeholder 32">
            <a:extLst>
              <a:ext uri="{FF2B5EF4-FFF2-40B4-BE49-F238E27FC236}">
                <a16:creationId xmlns:a16="http://schemas.microsoft.com/office/drawing/2014/main" id="{97B8F959-909E-1813-2772-826647DD3084}"/>
              </a:ext>
            </a:extLst>
          </p:cNvPr>
          <p:cNvSpPr>
            <a:spLocks noGrp="1"/>
          </p:cNvSpPr>
          <p:nvPr>
            <p:ph type="body" sz="quarter" idx="21"/>
          </p:nvPr>
        </p:nvSpPr>
        <p:spPr/>
        <p:txBody>
          <a:bodyPr/>
          <a:lstStyle/>
          <a:p>
            <a:endParaRPr lang="en-US"/>
          </a:p>
        </p:txBody>
      </p:sp>
      <p:sp>
        <p:nvSpPr>
          <p:cNvPr id="28" name="Text Placeholder 27">
            <a:extLst>
              <a:ext uri="{FF2B5EF4-FFF2-40B4-BE49-F238E27FC236}">
                <a16:creationId xmlns:a16="http://schemas.microsoft.com/office/drawing/2014/main" id="{7AD75356-93DB-D914-75A6-C0EC54A51FFC}"/>
              </a:ext>
            </a:extLst>
          </p:cNvPr>
          <p:cNvSpPr>
            <a:spLocks noGrp="1"/>
          </p:cNvSpPr>
          <p:nvPr>
            <p:ph type="body" sz="quarter" idx="16"/>
          </p:nvPr>
        </p:nvSpPr>
        <p:spPr/>
        <p:txBody>
          <a:bodyPr/>
          <a:lstStyle/>
          <a:p>
            <a:r>
              <a:rPr lang="en-US" dirty="0"/>
              <a:t>Lithium-plating</a:t>
            </a:r>
          </a:p>
        </p:txBody>
      </p:sp>
      <p:sp>
        <p:nvSpPr>
          <p:cNvPr id="29" name="Text Placeholder 28">
            <a:extLst>
              <a:ext uri="{FF2B5EF4-FFF2-40B4-BE49-F238E27FC236}">
                <a16:creationId xmlns:a16="http://schemas.microsoft.com/office/drawing/2014/main" id="{6060FAF3-91A4-5390-44FF-92EB39FF169D}"/>
              </a:ext>
            </a:extLst>
          </p:cNvPr>
          <p:cNvSpPr>
            <a:spLocks noGrp="1"/>
          </p:cNvSpPr>
          <p:nvPr>
            <p:ph type="body" sz="quarter" idx="17"/>
          </p:nvPr>
        </p:nvSpPr>
        <p:spPr/>
        <p:txBody>
          <a:bodyPr/>
          <a:lstStyle/>
          <a:p>
            <a:endParaRPr lang="en-US"/>
          </a:p>
        </p:txBody>
      </p:sp>
      <p:sp>
        <p:nvSpPr>
          <p:cNvPr id="30" name="Text Placeholder 29">
            <a:extLst>
              <a:ext uri="{FF2B5EF4-FFF2-40B4-BE49-F238E27FC236}">
                <a16:creationId xmlns:a16="http://schemas.microsoft.com/office/drawing/2014/main" id="{4CB8019D-9D86-BD98-9A99-37919B012E10}"/>
              </a:ext>
            </a:extLst>
          </p:cNvPr>
          <p:cNvSpPr>
            <a:spLocks noGrp="1"/>
          </p:cNvSpPr>
          <p:nvPr>
            <p:ph type="body" sz="quarter" idx="18"/>
          </p:nvPr>
        </p:nvSpPr>
        <p:spPr/>
        <p:txBody>
          <a:bodyPr/>
          <a:lstStyle/>
          <a:p>
            <a:endParaRPr lang="en-US"/>
          </a:p>
        </p:txBody>
      </p:sp>
      <p:sp>
        <p:nvSpPr>
          <p:cNvPr id="11" name="Text Placeholder 10">
            <a:extLst>
              <a:ext uri="{FF2B5EF4-FFF2-40B4-BE49-F238E27FC236}">
                <a16:creationId xmlns:a16="http://schemas.microsoft.com/office/drawing/2014/main" id="{96C63AD2-9A8B-A310-CC8E-4722E3BBF034}"/>
              </a:ext>
            </a:extLst>
          </p:cNvPr>
          <p:cNvSpPr>
            <a:spLocks noGrp="1"/>
          </p:cNvSpPr>
          <p:nvPr>
            <p:ph type="body" sz="quarter" idx="10"/>
          </p:nvPr>
        </p:nvSpPr>
        <p:spPr/>
        <p:txBody>
          <a:bodyPr>
            <a:normAutofit/>
          </a:bodyPr>
          <a:lstStyle/>
          <a:p>
            <a:r>
              <a:rPr lang="en-GB" sz="2000" dirty="0"/>
              <a:t>Growth of parasitic SEI layer</a:t>
            </a:r>
            <a:endParaRPr lang="en-US" sz="2000" dirty="0"/>
          </a:p>
        </p:txBody>
      </p:sp>
      <p:sp>
        <p:nvSpPr>
          <p:cNvPr id="13" name="Text Placeholder 12">
            <a:extLst>
              <a:ext uri="{FF2B5EF4-FFF2-40B4-BE49-F238E27FC236}">
                <a16:creationId xmlns:a16="http://schemas.microsoft.com/office/drawing/2014/main" id="{08CF1667-8758-1F91-5844-6D1C473523DA}"/>
              </a:ext>
            </a:extLst>
          </p:cNvPr>
          <p:cNvSpPr>
            <a:spLocks noGrp="1"/>
          </p:cNvSpPr>
          <p:nvPr>
            <p:ph type="body" sz="quarter" idx="12"/>
          </p:nvPr>
        </p:nvSpPr>
        <p:spPr/>
        <p:txBody>
          <a:bodyPr/>
          <a:lstStyle/>
          <a:p>
            <a:r>
              <a:rPr lang="en-US" dirty="0"/>
              <a:t>Identifying the influences of key aging mechanisms</a:t>
            </a:r>
          </a:p>
        </p:txBody>
      </p:sp>
      <p:sp>
        <p:nvSpPr>
          <p:cNvPr id="15" name="Text Placeholder 14">
            <a:extLst>
              <a:ext uri="{FF2B5EF4-FFF2-40B4-BE49-F238E27FC236}">
                <a16:creationId xmlns:a16="http://schemas.microsoft.com/office/drawing/2014/main" id="{E8CE2DEB-613C-6E80-E5FA-A7765A5BB923}"/>
              </a:ext>
            </a:extLst>
          </p:cNvPr>
          <p:cNvSpPr>
            <a:spLocks noGrp="1"/>
          </p:cNvSpPr>
          <p:nvPr>
            <p:ph type="body" sz="quarter" idx="15"/>
          </p:nvPr>
        </p:nvSpPr>
        <p:spPr/>
        <p:txBody>
          <a:bodyPr>
            <a:normAutofit fontScale="25000" lnSpcReduction="20000"/>
          </a:bodyPr>
          <a:lstStyle/>
          <a:p>
            <a:r>
              <a:rPr lang="en-US"/>
              <a:t>Need for upscaling and model optimization for enhancing performance in real life applications</a:t>
            </a:r>
          </a:p>
        </p:txBody>
      </p:sp>
      <p:sp>
        <p:nvSpPr>
          <p:cNvPr id="7" name="Title 6">
            <a:extLst>
              <a:ext uri="{FF2B5EF4-FFF2-40B4-BE49-F238E27FC236}">
                <a16:creationId xmlns:a16="http://schemas.microsoft.com/office/drawing/2014/main" id="{B4503F02-D43F-C541-C3E0-7D3B504D638A}"/>
              </a:ext>
            </a:extLst>
          </p:cNvPr>
          <p:cNvSpPr>
            <a:spLocks noGrp="1"/>
          </p:cNvSpPr>
          <p:nvPr>
            <p:ph type="title"/>
          </p:nvPr>
        </p:nvSpPr>
        <p:spPr>
          <a:xfrm>
            <a:off x="495299" y="363468"/>
            <a:ext cx="6556132" cy="1325563"/>
          </a:xfrm>
        </p:spPr>
        <p:txBody>
          <a:bodyPr>
            <a:normAutofit/>
          </a:bodyPr>
          <a:lstStyle/>
          <a:p>
            <a:r>
              <a:rPr lang="en-US" sz="3600" dirty="0"/>
              <a:t>What makes battery age?</a:t>
            </a:r>
          </a:p>
        </p:txBody>
      </p:sp>
      <p:sp>
        <p:nvSpPr>
          <p:cNvPr id="14" name="Footer Placeholder 13">
            <a:extLst>
              <a:ext uri="{FF2B5EF4-FFF2-40B4-BE49-F238E27FC236}">
                <a16:creationId xmlns:a16="http://schemas.microsoft.com/office/drawing/2014/main" id="{C1E68BCD-55E1-7095-C0A7-066781AC9818}"/>
              </a:ext>
            </a:extLst>
          </p:cNvPr>
          <p:cNvSpPr>
            <a:spLocks noGrp="1"/>
          </p:cNvSpPr>
          <p:nvPr>
            <p:ph type="ftr" sz="quarter" idx="3"/>
          </p:nvPr>
        </p:nvSpPr>
        <p:spPr/>
        <p:txBody>
          <a:bodyPr/>
          <a:lstStyle/>
          <a:p>
            <a:r>
              <a:rPr lang="en-GB" dirty="0"/>
              <a:t>October 29, 2025 | COMSOL Conference, Amsterdam</a:t>
            </a:r>
          </a:p>
        </p:txBody>
      </p:sp>
      <p:sp>
        <p:nvSpPr>
          <p:cNvPr id="6" name="Slide Number Placeholder 5">
            <a:extLst>
              <a:ext uri="{FF2B5EF4-FFF2-40B4-BE49-F238E27FC236}">
                <a16:creationId xmlns:a16="http://schemas.microsoft.com/office/drawing/2014/main" id="{41661D45-0995-3639-899B-5FFD39E81267}"/>
              </a:ext>
            </a:extLst>
          </p:cNvPr>
          <p:cNvSpPr>
            <a:spLocks noGrp="1"/>
          </p:cNvSpPr>
          <p:nvPr>
            <p:ph type="sldNum" sz="quarter" idx="4"/>
          </p:nvPr>
        </p:nvSpPr>
        <p:spPr/>
        <p:txBody>
          <a:bodyPr/>
          <a:lstStyle/>
          <a:p>
            <a:r>
              <a:rPr lang="en-GB" dirty="0"/>
              <a:t>2</a:t>
            </a:r>
          </a:p>
        </p:txBody>
      </p:sp>
      <p:pic>
        <p:nvPicPr>
          <p:cNvPr id="24" name="Graphic 23">
            <a:extLst>
              <a:ext uri="{FF2B5EF4-FFF2-40B4-BE49-F238E27FC236}">
                <a16:creationId xmlns:a16="http://schemas.microsoft.com/office/drawing/2014/main" id="{4107714A-9977-5675-38D2-B7D351FDC4F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666457" y="6168619"/>
            <a:ext cx="720000" cy="638182"/>
          </a:xfrm>
          <a:prstGeom prst="rect">
            <a:avLst/>
          </a:prstGeom>
        </p:spPr>
      </p:pic>
      <p:pic>
        <p:nvPicPr>
          <p:cNvPr id="37" name="Picture 36">
            <a:extLst>
              <a:ext uri="{FF2B5EF4-FFF2-40B4-BE49-F238E27FC236}">
                <a16:creationId xmlns:a16="http://schemas.microsoft.com/office/drawing/2014/main" id="{A37F968E-1A86-6353-9B3D-549C541D36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4521" y="90916"/>
            <a:ext cx="4728699" cy="5938612"/>
          </a:xfrm>
          <a:prstGeom prst="rect">
            <a:avLst/>
          </a:prstGeom>
        </p:spPr>
      </p:pic>
    </p:spTree>
    <p:extLst>
      <p:ext uri="{BB962C8B-B14F-4D97-AF65-F5344CB8AC3E}">
        <p14:creationId xmlns:p14="http://schemas.microsoft.com/office/powerpoint/2010/main" val="2067439577"/>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bg/>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bg/>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bg/>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nodePh="1">
                                  <p:stCondLst>
                                    <p:cond delay="0"/>
                                  </p:stCondLst>
                                  <p:endCondLst>
                                    <p:cond evt="begin" delay="0">
                                      <p:tn val="35"/>
                                    </p:cond>
                                  </p:endCondLst>
                                  <p:childTnLst>
                                    <p:set>
                                      <p:cBhvr>
                                        <p:cTn id="36" dur="1" fill="hold">
                                          <p:stCondLst>
                                            <p:cond delay="0"/>
                                          </p:stCondLst>
                                        </p:cTn>
                                        <p:tgtEl>
                                          <p:spTgt spid="29">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nodePh="1">
                                  <p:stCondLst>
                                    <p:cond delay="0"/>
                                  </p:stCondLst>
                                  <p:endCondLst>
                                    <p:cond evt="begin" delay="0">
                                      <p:tn val="41"/>
                                    </p:cond>
                                  </p:endCondLst>
                                  <p:childTnLst>
                                    <p:set>
                                      <p:cBhvr>
                                        <p:cTn id="42"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1">
                                            <p:bg/>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
                                            <p:txEl>
                                              <p:pRg st="0" end="0"/>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2">
                                            <p:bg/>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nodePh="1">
                                  <p:stCondLst>
                                    <p:cond delay="0"/>
                                  </p:stCondLst>
                                  <p:endCondLst>
                                    <p:cond evt="begin" delay="0">
                                      <p:tn val="55"/>
                                    </p:cond>
                                  </p:endCondLst>
                                  <p:childTnLst>
                                    <p:set>
                                      <p:cBhvr>
                                        <p:cTn id="56" dur="1" fill="hold">
                                          <p:stCondLst>
                                            <p:cond delay="0"/>
                                          </p:stCondLst>
                                        </p:cTn>
                                        <p:tgtEl>
                                          <p:spTgt spid="32">
                                            <p:txEl>
                                              <p:pRg st="0" end="0"/>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
                                            <p:bg/>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nodePh="1">
                                  <p:stCondLst>
                                    <p:cond delay="0"/>
                                  </p:stCondLst>
                                  <p:endCondLst>
                                    <p:cond evt="begin" delay="0">
                                      <p:tn val="61"/>
                                    </p:cond>
                                  </p:endCondLst>
                                  <p:childTnLst>
                                    <p:set>
                                      <p:cBhvr>
                                        <p:cTn id="62"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4">
                                            <p:bg/>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4">
                                            <p:txEl>
                                              <p:pRg st="0" end="0"/>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5">
                                            <p:bg/>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nodePh="1">
                                  <p:stCondLst>
                                    <p:cond delay="0"/>
                                  </p:stCondLst>
                                  <p:endCondLst>
                                    <p:cond evt="begin" delay="0">
                                      <p:tn val="75"/>
                                    </p:cond>
                                  </p:endCondLst>
                                  <p:childTnLst>
                                    <p:set>
                                      <p:cBhvr>
                                        <p:cTn id="76" dur="1" fill="hold">
                                          <p:stCondLst>
                                            <p:cond delay="0"/>
                                          </p:stCondLst>
                                        </p:cTn>
                                        <p:tgtEl>
                                          <p:spTgt spid="35">
                                            <p:txEl>
                                              <p:pRg st="0" end="0"/>
                                            </p:tx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6">
                                            <p:bg/>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nodePh="1">
                                  <p:stCondLst>
                                    <p:cond delay="0"/>
                                  </p:stCondLst>
                                  <p:endCondLst>
                                    <p:cond evt="begin" delay="0">
                                      <p:tn val="81"/>
                                    </p:cond>
                                  </p:endCondLst>
                                  <p:childTnLst>
                                    <p:set>
                                      <p:cBhvr>
                                        <p:cTn id="82"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animBg="1"/>
      <p:bldP spid="35" grpId="0" uiExpand="1" build="p" animBg="1"/>
      <p:bldP spid="36" grpId="0" build="p" animBg="1"/>
      <p:bldP spid="31" grpId="0" build="p" animBg="1"/>
      <p:bldP spid="32" grpId="0" build="p" animBg="1"/>
      <p:bldP spid="33" grpId="0" build="p" animBg="1"/>
      <p:bldP spid="28" grpId="0" build="p" animBg="1"/>
      <p:bldP spid="29" grpId="0" build="p" animBg="1"/>
      <p:bldP spid="30" grpId="0" build="p" animBg="1"/>
      <p:bldP spid="11" grpId="0" build="p" animBg="1"/>
      <p:bldP spid="13" grpId="0" build="p" animBg="1"/>
      <p:bldP spid="1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jdelijke aanduiding voor tekst 10">
            <a:extLst>
              <a:ext uri="{FF2B5EF4-FFF2-40B4-BE49-F238E27FC236}">
                <a16:creationId xmlns:a16="http://schemas.microsoft.com/office/drawing/2014/main" id="{8FA84D88-222F-4F75-DDE3-41D0304D41B3}"/>
              </a:ext>
            </a:extLst>
          </p:cNvPr>
          <p:cNvSpPr>
            <a:spLocks noGrp="1"/>
          </p:cNvSpPr>
          <p:nvPr>
            <p:ph type="body" sz="quarter" idx="16"/>
          </p:nvPr>
        </p:nvSpPr>
        <p:spPr>
          <a:xfrm>
            <a:off x="636789" y="4083049"/>
            <a:ext cx="6775125" cy="900000"/>
          </a:xfrm>
        </p:spPr>
        <p:txBody>
          <a:bodyPr>
            <a:normAutofit/>
          </a:bodyPr>
          <a:lstStyle/>
          <a:p>
            <a:r>
              <a:rPr lang="en-GB" dirty="0"/>
              <a:t>Investigate the impact of these aging mechanisms on battery performance and lifetime</a:t>
            </a:r>
          </a:p>
        </p:txBody>
      </p:sp>
      <p:sp>
        <p:nvSpPr>
          <p:cNvPr id="12" name="Tijdelijke aanduiding voor tekst 11">
            <a:extLst>
              <a:ext uri="{FF2B5EF4-FFF2-40B4-BE49-F238E27FC236}">
                <a16:creationId xmlns:a16="http://schemas.microsoft.com/office/drawing/2014/main" id="{6C38BDB8-B1BD-71B4-015B-5555BABC53F5}"/>
              </a:ext>
            </a:extLst>
          </p:cNvPr>
          <p:cNvSpPr>
            <a:spLocks noGrp="1"/>
          </p:cNvSpPr>
          <p:nvPr>
            <p:ph type="body" sz="quarter" idx="17"/>
          </p:nvPr>
        </p:nvSpPr>
        <p:spPr>
          <a:xfrm>
            <a:off x="7351439" y="4083049"/>
            <a:ext cx="54000" cy="903600"/>
          </a:xfrm>
        </p:spPr>
        <p:txBody>
          <a:bodyPr/>
          <a:lstStyle/>
          <a:p>
            <a:endParaRPr lang="en-GB" dirty="0"/>
          </a:p>
        </p:txBody>
      </p:sp>
      <p:sp>
        <p:nvSpPr>
          <p:cNvPr id="13" name="Tijdelijke aanduiding voor tekst 12">
            <a:extLst>
              <a:ext uri="{FF2B5EF4-FFF2-40B4-BE49-F238E27FC236}">
                <a16:creationId xmlns:a16="http://schemas.microsoft.com/office/drawing/2014/main" id="{C2841E2F-D684-2073-22CD-D3ACF7FC1BE3}"/>
              </a:ext>
            </a:extLst>
          </p:cNvPr>
          <p:cNvSpPr>
            <a:spLocks noGrp="1"/>
          </p:cNvSpPr>
          <p:nvPr>
            <p:ph type="body" sz="quarter" idx="18"/>
          </p:nvPr>
        </p:nvSpPr>
        <p:spPr>
          <a:xfrm>
            <a:off x="795947" y="4312461"/>
            <a:ext cx="432000" cy="432000"/>
          </a:xfrm>
        </p:spPr>
        <p:txBody>
          <a:bodyPr/>
          <a:lstStyle/>
          <a:p>
            <a:r>
              <a:rPr lang="en-GB"/>
              <a:t>3</a:t>
            </a:r>
          </a:p>
        </p:txBody>
      </p:sp>
      <p:sp>
        <p:nvSpPr>
          <p:cNvPr id="8" name="Tijdelijke aanduiding voor tekst 7">
            <a:extLst>
              <a:ext uri="{FF2B5EF4-FFF2-40B4-BE49-F238E27FC236}">
                <a16:creationId xmlns:a16="http://schemas.microsoft.com/office/drawing/2014/main" id="{DBBBC6E0-C359-3DEB-31DD-811910704D78}"/>
              </a:ext>
            </a:extLst>
          </p:cNvPr>
          <p:cNvSpPr>
            <a:spLocks noGrp="1"/>
          </p:cNvSpPr>
          <p:nvPr>
            <p:ph type="body" sz="quarter" idx="13"/>
          </p:nvPr>
        </p:nvSpPr>
        <p:spPr>
          <a:xfrm>
            <a:off x="636790" y="2986199"/>
            <a:ext cx="6775125" cy="900000"/>
          </a:xfrm>
        </p:spPr>
        <p:txBody>
          <a:bodyPr>
            <a:normAutofit/>
          </a:bodyPr>
          <a:lstStyle/>
          <a:p>
            <a:r>
              <a:rPr lang="en-GB" dirty="0"/>
              <a:t>Considering other factors- graphite expansion, particle cracking, electrolyte decomposition</a:t>
            </a:r>
          </a:p>
        </p:txBody>
      </p:sp>
      <p:sp>
        <p:nvSpPr>
          <p:cNvPr id="9" name="Tijdelijke aanduiding voor tekst 8">
            <a:extLst>
              <a:ext uri="{FF2B5EF4-FFF2-40B4-BE49-F238E27FC236}">
                <a16:creationId xmlns:a16="http://schemas.microsoft.com/office/drawing/2014/main" id="{34F7DA12-C651-8AC6-BE01-03FDF57F477D}"/>
              </a:ext>
            </a:extLst>
          </p:cNvPr>
          <p:cNvSpPr>
            <a:spLocks noGrp="1"/>
          </p:cNvSpPr>
          <p:nvPr>
            <p:ph type="body" sz="quarter" idx="14"/>
          </p:nvPr>
        </p:nvSpPr>
        <p:spPr>
          <a:xfrm>
            <a:off x="7354981" y="2984248"/>
            <a:ext cx="54000" cy="903600"/>
          </a:xfrm>
        </p:spPr>
        <p:txBody>
          <a:bodyPr/>
          <a:lstStyle/>
          <a:p>
            <a:endParaRPr lang="en-GB" dirty="0"/>
          </a:p>
        </p:txBody>
      </p:sp>
      <p:sp>
        <p:nvSpPr>
          <p:cNvPr id="10" name="Tijdelijke aanduiding voor tekst 9">
            <a:extLst>
              <a:ext uri="{FF2B5EF4-FFF2-40B4-BE49-F238E27FC236}">
                <a16:creationId xmlns:a16="http://schemas.microsoft.com/office/drawing/2014/main" id="{6A6826A4-C189-46B7-496C-789C416C59A9}"/>
              </a:ext>
            </a:extLst>
          </p:cNvPr>
          <p:cNvSpPr>
            <a:spLocks noGrp="1"/>
          </p:cNvSpPr>
          <p:nvPr>
            <p:ph type="body" sz="quarter" idx="15"/>
          </p:nvPr>
        </p:nvSpPr>
        <p:spPr>
          <a:xfrm>
            <a:off x="795947" y="3215611"/>
            <a:ext cx="432000" cy="432000"/>
          </a:xfrm>
        </p:spPr>
        <p:txBody>
          <a:bodyPr/>
          <a:lstStyle/>
          <a:p>
            <a:r>
              <a:rPr lang="en-GB"/>
              <a:t>2</a:t>
            </a:r>
          </a:p>
        </p:txBody>
      </p:sp>
      <p:sp>
        <p:nvSpPr>
          <p:cNvPr id="5" name="Tijdelijke aanduiding voor tekst 4">
            <a:extLst>
              <a:ext uri="{FF2B5EF4-FFF2-40B4-BE49-F238E27FC236}">
                <a16:creationId xmlns:a16="http://schemas.microsoft.com/office/drawing/2014/main" id="{4D64DD2A-446B-6305-B8D3-7F45CFBB229D}"/>
              </a:ext>
            </a:extLst>
          </p:cNvPr>
          <p:cNvSpPr>
            <a:spLocks noGrp="1"/>
          </p:cNvSpPr>
          <p:nvPr>
            <p:ph type="body" sz="quarter" idx="10"/>
          </p:nvPr>
        </p:nvSpPr>
        <p:spPr>
          <a:xfrm>
            <a:off x="636789" y="1857577"/>
            <a:ext cx="6775126" cy="900000"/>
          </a:xfrm>
        </p:spPr>
        <p:txBody>
          <a:bodyPr>
            <a:normAutofit/>
          </a:bodyPr>
          <a:lstStyle/>
          <a:p>
            <a:r>
              <a:rPr lang="en-GB" dirty="0"/>
              <a:t>Coupled degradation mechanisms (SEI and lithium-plating/stripping) applied into electrochemical model</a:t>
            </a:r>
          </a:p>
        </p:txBody>
      </p:sp>
      <p:sp>
        <p:nvSpPr>
          <p:cNvPr id="7" name="Tijdelijke aanduiding voor tekst 6">
            <a:extLst>
              <a:ext uri="{FF2B5EF4-FFF2-40B4-BE49-F238E27FC236}">
                <a16:creationId xmlns:a16="http://schemas.microsoft.com/office/drawing/2014/main" id="{E25339F9-CC87-6EC0-81A4-4CA21BAF7044}"/>
              </a:ext>
            </a:extLst>
          </p:cNvPr>
          <p:cNvSpPr>
            <a:spLocks noGrp="1"/>
          </p:cNvSpPr>
          <p:nvPr>
            <p:ph type="body" sz="quarter" idx="12"/>
          </p:nvPr>
        </p:nvSpPr>
        <p:spPr>
          <a:xfrm>
            <a:off x="7351111" y="1855626"/>
            <a:ext cx="54000" cy="907200"/>
          </a:xfrm>
        </p:spPr>
        <p:txBody>
          <a:bodyPr/>
          <a:lstStyle/>
          <a:p>
            <a:endParaRPr lang="en-GB" dirty="0"/>
          </a:p>
        </p:txBody>
      </p:sp>
      <p:sp>
        <p:nvSpPr>
          <p:cNvPr id="6" name="Tijdelijke aanduiding voor tekst 5">
            <a:extLst>
              <a:ext uri="{FF2B5EF4-FFF2-40B4-BE49-F238E27FC236}">
                <a16:creationId xmlns:a16="http://schemas.microsoft.com/office/drawing/2014/main" id="{34CB3390-3182-E8E5-F7B7-EF4039083942}"/>
              </a:ext>
            </a:extLst>
          </p:cNvPr>
          <p:cNvSpPr>
            <a:spLocks noGrp="1"/>
          </p:cNvSpPr>
          <p:nvPr>
            <p:ph type="body" sz="quarter" idx="11"/>
          </p:nvPr>
        </p:nvSpPr>
        <p:spPr>
          <a:xfrm>
            <a:off x="795947" y="2086989"/>
            <a:ext cx="432000" cy="432000"/>
          </a:xfrm>
        </p:spPr>
        <p:txBody>
          <a:bodyPr/>
          <a:lstStyle/>
          <a:p>
            <a:r>
              <a:rPr lang="en-GB" dirty="0"/>
              <a:t>1</a:t>
            </a:r>
          </a:p>
        </p:txBody>
      </p:sp>
      <p:sp>
        <p:nvSpPr>
          <p:cNvPr id="28" name="Tijdelijke aanduiding voor dianummer 27">
            <a:extLst>
              <a:ext uri="{FF2B5EF4-FFF2-40B4-BE49-F238E27FC236}">
                <a16:creationId xmlns:a16="http://schemas.microsoft.com/office/drawing/2014/main" id="{90A2E338-0B8D-A6CA-3842-EB0E4C2C9F63}"/>
              </a:ext>
            </a:extLst>
          </p:cNvPr>
          <p:cNvSpPr>
            <a:spLocks noGrp="1"/>
          </p:cNvSpPr>
          <p:nvPr>
            <p:ph type="sldNum" sz="quarter" idx="4"/>
          </p:nvPr>
        </p:nvSpPr>
        <p:spPr>
          <a:xfrm>
            <a:off x="11032276" y="6307710"/>
            <a:ext cx="540000" cy="360000"/>
          </a:xfrm>
        </p:spPr>
        <p:txBody>
          <a:bodyPr/>
          <a:lstStyle/>
          <a:p>
            <a:r>
              <a:rPr lang="en-GB" dirty="0"/>
              <a:t>3</a:t>
            </a:r>
          </a:p>
        </p:txBody>
      </p:sp>
      <p:sp>
        <p:nvSpPr>
          <p:cNvPr id="4" name="Titel 7">
            <a:extLst>
              <a:ext uri="{FF2B5EF4-FFF2-40B4-BE49-F238E27FC236}">
                <a16:creationId xmlns:a16="http://schemas.microsoft.com/office/drawing/2014/main" id="{1697C130-13B3-CE90-CA95-9B55A399912C}"/>
              </a:ext>
            </a:extLst>
          </p:cNvPr>
          <p:cNvSpPr txBox="1">
            <a:spLocks/>
          </p:cNvSpPr>
          <p:nvPr/>
        </p:nvSpPr>
        <p:spPr>
          <a:xfrm>
            <a:off x="499463" y="675524"/>
            <a:ext cx="11072813" cy="7102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ITC Avant Garde Gothic LT" pitchFamily="50" charset="0"/>
                <a:ea typeface="+mj-ea"/>
                <a:cs typeface="+mj-cs"/>
              </a:defRPr>
            </a:lvl1pPr>
          </a:lstStyle>
          <a:p>
            <a:r>
              <a:rPr lang="en-GB" sz="3600" dirty="0"/>
              <a:t>Objectives</a:t>
            </a:r>
          </a:p>
        </p:txBody>
      </p:sp>
      <p:pic>
        <p:nvPicPr>
          <p:cNvPr id="33" name="Graphic 32">
            <a:extLst>
              <a:ext uri="{FF2B5EF4-FFF2-40B4-BE49-F238E27FC236}">
                <a16:creationId xmlns:a16="http://schemas.microsoft.com/office/drawing/2014/main" id="{6CEEC1D9-B91E-E066-AB84-8824234523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27274" y="6138000"/>
            <a:ext cx="703636" cy="720000"/>
          </a:xfrm>
          <a:prstGeom prst="rect">
            <a:avLst/>
          </a:prstGeom>
        </p:spPr>
      </p:pic>
      <p:sp>
        <p:nvSpPr>
          <p:cNvPr id="15" name="Footer Placeholder 13">
            <a:extLst>
              <a:ext uri="{FF2B5EF4-FFF2-40B4-BE49-F238E27FC236}">
                <a16:creationId xmlns:a16="http://schemas.microsoft.com/office/drawing/2014/main" id="{4E2AE37B-9485-8803-7794-89034B9ACD90}"/>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pic>
        <p:nvPicPr>
          <p:cNvPr id="16" name="Picture 15" descr="A diagram of different types of material&#10;&#10;AI-generated content may be incorrect.">
            <a:extLst>
              <a:ext uri="{FF2B5EF4-FFF2-40B4-BE49-F238E27FC236}">
                <a16:creationId xmlns:a16="http://schemas.microsoft.com/office/drawing/2014/main" id="{828D12C7-FCE9-02DD-4DDA-71124D21C086}"/>
              </a:ext>
            </a:extLst>
          </p:cNvPr>
          <p:cNvPicPr>
            <a:picLocks noChangeAspect="1"/>
          </p:cNvPicPr>
          <p:nvPr/>
        </p:nvPicPr>
        <p:blipFill>
          <a:blip r:embed="rId5">
            <a:extLst>
              <a:ext uri="{28A0092B-C50C-407E-A947-70E740481C1C}">
                <a14:useLocalDpi xmlns:a14="http://schemas.microsoft.com/office/drawing/2010/main" val="0"/>
              </a:ext>
            </a:extLst>
          </a:blip>
          <a:srcRect b="13063"/>
          <a:stretch>
            <a:fillRect/>
          </a:stretch>
        </p:blipFill>
        <p:spPr>
          <a:xfrm>
            <a:off x="7571071" y="2195520"/>
            <a:ext cx="4572000" cy="2235803"/>
          </a:xfrm>
          <a:prstGeom prst="rect">
            <a:avLst/>
          </a:prstGeom>
        </p:spPr>
      </p:pic>
      <p:sp>
        <p:nvSpPr>
          <p:cNvPr id="17" name="TextBox 16">
            <a:extLst>
              <a:ext uri="{FF2B5EF4-FFF2-40B4-BE49-F238E27FC236}">
                <a16:creationId xmlns:a16="http://schemas.microsoft.com/office/drawing/2014/main" id="{64C41FC2-F0BA-D40E-8E2C-EFE339055BE8}"/>
              </a:ext>
            </a:extLst>
          </p:cNvPr>
          <p:cNvSpPr txBox="1"/>
          <p:nvPr/>
        </p:nvSpPr>
        <p:spPr>
          <a:xfrm>
            <a:off x="10761293" y="2195520"/>
            <a:ext cx="1381778" cy="246799"/>
          </a:xfrm>
          <a:prstGeom prst="rect">
            <a:avLst/>
          </a:prstGeom>
          <a:noFill/>
        </p:spPr>
        <p:txBody>
          <a:bodyPr wrap="square" rtlCol="0">
            <a:spAutoFit/>
          </a:bodyPr>
          <a:lstStyle/>
          <a:p>
            <a:r>
              <a:rPr lang="en-US" sz="1000" dirty="0"/>
              <a:t>*Oxford University</a:t>
            </a:r>
          </a:p>
        </p:txBody>
      </p:sp>
    </p:spTree>
    <p:extLst>
      <p:ext uri="{BB962C8B-B14F-4D97-AF65-F5344CB8AC3E}">
        <p14:creationId xmlns:p14="http://schemas.microsoft.com/office/powerpoint/2010/main" val="3610353629"/>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F4AB56BE-B962-F1C7-5BCC-3EFE317C5869}"/>
              </a:ext>
            </a:extLst>
          </p:cNvPr>
          <p:cNvGrpSpPr/>
          <p:nvPr/>
        </p:nvGrpSpPr>
        <p:grpSpPr>
          <a:xfrm>
            <a:off x="126117" y="1221967"/>
            <a:ext cx="5703364" cy="2780476"/>
            <a:chOff x="6968232" y="396077"/>
            <a:chExt cx="5223768" cy="2546666"/>
          </a:xfrm>
        </p:grpSpPr>
        <p:pic>
          <p:nvPicPr>
            <p:cNvPr id="60" name="Picture 59" descr="Diagram of a diagram of a cell&#10;&#10;AI-generated content may be incorrect.">
              <a:extLst>
                <a:ext uri="{FF2B5EF4-FFF2-40B4-BE49-F238E27FC236}">
                  <a16:creationId xmlns:a16="http://schemas.microsoft.com/office/drawing/2014/main" id="{D14A9FA1-3577-E391-ACFB-2F1AA6C412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8232" y="396077"/>
              <a:ext cx="5223768" cy="2276783"/>
            </a:xfrm>
            <a:prstGeom prst="rect">
              <a:avLst/>
            </a:prstGeom>
          </p:spPr>
        </p:pic>
        <p:sp>
          <p:nvSpPr>
            <p:cNvPr id="61" name="TextBox 60">
              <a:extLst>
                <a:ext uri="{FF2B5EF4-FFF2-40B4-BE49-F238E27FC236}">
                  <a16:creationId xmlns:a16="http://schemas.microsoft.com/office/drawing/2014/main" id="{38182B61-146B-0C10-BF6F-2AA0FB06FD2F}"/>
                </a:ext>
              </a:extLst>
            </p:cNvPr>
            <p:cNvSpPr txBox="1"/>
            <p:nvPr/>
          </p:nvSpPr>
          <p:spPr>
            <a:xfrm>
              <a:off x="8453569" y="2717227"/>
              <a:ext cx="2848707" cy="225516"/>
            </a:xfrm>
            <a:prstGeom prst="rect">
              <a:avLst/>
            </a:prstGeom>
            <a:noFill/>
          </p:spPr>
          <p:txBody>
            <a:bodyPr wrap="square" rtlCol="0">
              <a:spAutoFit/>
            </a:bodyPr>
            <a:lstStyle/>
            <a:p>
              <a:r>
                <a:rPr lang="en-US" sz="1000" dirty="0"/>
                <a:t>* Yang et al., Journal of Power Sources, 2017</a:t>
              </a:r>
            </a:p>
          </p:txBody>
        </p:sp>
      </p:grpSp>
      <p:sp>
        <p:nvSpPr>
          <p:cNvPr id="42" name="Title 41">
            <a:extLst>
              <a:ext uri="{FF2B5EF4-FFF2-40B4-BE49-F238E27FC236}">
                <a16:creationId xmlns:a16="http://schemas.microsoft.com/office/drawing/2014/main" id="{E525723D-F062-9464-A397-568468BC6B2A}"/>
              </a:ext>
            </a:extLst>
          </p:cNvPr>
          <p:cNvSpPr>
            <a:spLocks noGrp="1"/>
          </p:cNvSpPr>
          <p:nvPr>
            <p:ph type="title"/>
          </p:nvPr>
        </p:nvSpPr>
        <p:spPr>
          <a:xfrm>
            <a:off x="495299" y="225425"/>
            <a:ext cx="11444655" cy="1325563"/>
          </a:xfrm>
        </p:spPr>
        <p:txBody>
          <a:bodyPr>
            <a:normAutofit/>
          </a:bodyPr>
          <a:lstStyle/>
          <a:p>
            <a:r>
              <a:rPr lang="en-US" sz="3600" dirty="0"/>
              <a:t>Electrochemical model with aging mechanisms</a:t>
            </a:r>
          </a:p>
        </p:txBody>
      </p:sp>
      <p:sp>
        <p:nvSpPr>
          <p:cNvPr id="27" name="Slide Number Placeholder 26">
            <a:extLst>
              <a:ext uri="{FF2B5EF4-FFF2-40B4-BE49-F238E27FC236}">
                <a16:creationId xmlns:a16="http://schemas.microsoft.com/office/drawing/2014/main" id="{80C8C0CB-F4B5-4DDD-2331-8D38943E8675}"/>
              </a:ext>
            </a:extLst>
          </p:cNvPr>
          <p:cNvSpPr>
            <a:spLocks noGrp="1"/>
          </p:cNvSpPr>
          <p:nvPr>
            <p:ph type="sldNum" sz="quarter" idx="4"/>
          </p:nvPr>
        </p:nvSpPr>
        <p:spPr/>
        <p:txBody>
          <a:bodyPr/>
          <a:lstStyle/>
          <a:p>
            <a:r>
              <a:rPr lang="en-GB" dirty="0"/>
              <a:t>4</a:t>
            </a:r>
          </a:p>
        </p:txBody>
      </p:sp>
      <mc:AlternateContent xmlns:mc="http://schemas.openxmlformats.org/markup-compatibility/2006" xmlns:a14="http://schemas.microsoft.com/office/drawing/2010/main">
        <mc:Choice Requires="a14">
          <p:sp>
            <p:nvSpPr>
              <p:cNvPr id="44" name="Content Placeholder 43">
                <a:extLst>
                  <a:ext uri="{FF2B5EF4-FFF2-40B4-BE49-F238E27FC236}">
                    <a16:creationId xmlns:a16="http://schemas.microsoft.com/office/drawing/2014/main" id="{703D7860-D459-C265-7AAC-AEE308843160}"/>
                  </a:ext>
                </a:extLst>
              </p:cNvPr>
              <p:cNvSpPr>
                <a:spLocks noGrp="1"/>
              </p:cNvSpPr>
              <p:nvPr>
                <p:ph type="body" sz="quarter" idx="4294967295"/>
              </p:nvPr>
            </p:nvSpPr>
            <p:spPr>
              <a:xfrm>
                <a:off x="5829480" y="1416167"/>
                <a:ext cx="6236401" cy="1835640"/>
              </a:xfrm>
              <a:solidFill>
                <a:srgbClr val="CCFFCC"/>
              </a:solidFill>
            </p:spPr>
            <p:txBody>
              <a:bodyPr>
                <a:normAutofit/>
              </a:bodyPr>
              <a:lstStyle/>
              <a:p>
                <a:pPr>
                  <a:lnSpc>
                    <a:spcPct val="150000"/>
                  </a:lnSpc>
                </a:pPr>
                <a:r>
                  <a:rPr lang="en-US" dirty="0"/>
                  <a:t>Desired electrochemical reaction:</a:t>
                </a:r>
              </a:p>
              <a:p>
                <a:pPr lvl="1">
                  <a:lnSpc>
                    <a:spcPct val="150000"/>
                  </a:lnSpc>
                </a:pPr>
                <a:r>
                  <a:rPr lang="en-US" dirty="0"/>
                  <a:t>Intercalation of lithium in graphite</a:t>
                </a:r>
              </a:p>
              <a:p>
                <a:pPr marL="457200" lvl="1" indent="0">
                  <a:lnSpc>
                    <a:spcPct val="150000"/>
                  </a:lnSpc>
                  <a:buNone/>
                </a:pPr>
                <a:r>
                  <a:rPr lang="en-US" sz="2000" b="0" dirty="0"/>
                  <a:t>	</a:t>
                </a:r>
                <a14:m>
                  <m:oMath xmlns:m="http://schemas.openxmlformats.org/officeDocument/2006/math">
                    <m:r>
                      <a:rPr lang="en-US" sz="2000" b="0" i="1" smtClean="0">
                        <a:latin typeface="Cambria Math" panose="02040503050406030204" pitchFamily="18" charset="0"/>
                      </a:rPr>
                      <m:t>𝑥</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𝐿𝑖</m:t>
                        </m:r>
                      </m:e>
                      <m:sub>
                        <m:r>
                          <a:rPr lang="en-US" sz="2000" b="0" i="1" smtClean="0">
                            <a:latin typeface="Cambria Math" panose="02040503050406030204" pitchFamily="18" charset="0"/>
                          </a:rPr>
                          <m:t>(</m:t>
                        </m:r>
                        <m:r>
                          <a:rPr lang="en-US" sz="2000" b="0" i="1" smtClean="0">
                            <a:latin typeface="Cambria Math" panose="02040503050406030204" pitchFamily="18" charset="0"/>
                          </a:rPr>
                          <m:t>𝑒𝑦</m:t>
                        </m:r>
                        <m:r>
                          <a:rPr lang="en-US" sz="2000" b="0" i="1" smtClean="0">
                            <a:latin typeface="Cambria Math" panose="02040503050406030204" pitchFamily="18" charset="0"/>
                          </a:rPr>
                          <m:t>)</m:t>
                        </m:r>
                      </m:sub>
                      <m:sup>
                        <m:r>
                          <a:rPr lang="en-US" sz="2000" b="0" i="1" smtClean="0">
                            <a:latin typeface="Cambria Math" panose="02040503050406030204" pitchFamily="18" charset="0"/>
                          </a:rPr>
                          <m:t>+</m:t>
                        </m:r>
                      </m:sup>
                    </m:sSubSup>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b="0" i="1" smtClean="0">
                            <a:latin typeface="Cambria Math" panose="02040503050406030204" pitchFamily="18" charset="0"/>
                          </a:rPr>
                          <m:t>𝑥𝑒</m:t>
                        </m:r>
                      </m:e>
                      <m:sub>
                        <m:r>
                          <a:rPr lang="en-US" sz="2000" i="1">
                            <a:latin typeface="Cambria Math" panose="02040503050406030204" pitchFamily="18" charset="0"/>
                          </a:rPr>
                          <m:t>(</m:t>
                        </m:r>
                        <m:r>
                          <a:rPr lang="en-US" sz="2000" b="0" i="1" smtClean="0">
                            <a:latin typeface="Cambria Math" panose="02040503050406030204" pitchFamily="18" charset="0"/>
                          </a:rPr>
                          <m:t>𝑔𝑟</m:t>
                        </m:r>
                        <m:r>
                          <a:rPr lang="en-US" sz="2000" i="1">
                            <a:latin typeface="Cambria Math" panose="02040503050406030204" pitchFamily="18" charset="0"/>
                          </a:rPr>
                          <m:t>)</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6 (</m:t>
                        </m:r>
                        <m:r>
                          <a:rPr lang="en-US" sz="2000" b="0" i="1" smtClean="0">
                            <a:latin typeface="Cambria Math" panose="02040503050406030204" pitchFamily="18" charset="0"/>
                          </a:rPr>
                          <m:t>𝑔𝑟</m:t>
                        </m:r>
                        <m:r>
                          <a:rPr lang="en-US" sz="2000" b="0" i="1" smtClean="0">
                            <a:latin typeface="Cambria Math" panose="02040503050406030204" pitchFamily="18" charset="0"/>
                          </a:rPr>
                          <m:t>)</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b="0" i="1" smtClean="0">
                            <a:latin typeface="Cambria Math" panose="02040503050406030204" pitchFamily="18" charset="0"/>
                          </a:rPr>
                          <m:t>𝐿𝑖</m:t>
                        </m:r>
                      </m:e>
                      <m:sub>
                        <m:r>
                          <a:rPr lang="en-US" sz="2000" b="0" i="1" smtClean="0">
                            <a:latin typeface="Cambria Math" panose="02040503050406030204" pitchFamily="18" charset="0"/>
                          </a:rPr>
                          <m:t>𝑥</m:t>
                        </m:r>
                        <m:r>
                          <a:rPr lang="en-US" sz="2000" i="1">
                            <a:latin typeface="Cambria Math" panose="02040503050406030204" pitchFamily="18" charset="0"/>
                          </a:rPr>
                          <m:t> </m:t>
                        </m:r>
                      </m:sub>
                    </m:sSub>
                    <m:sSub>
                      <m:sSubPr>
                        <m:ctrlPr>
                          <a:rPr lang="en-US" sz="2000" i="1">
                            <a:latin typeface="Cambria Math" panose="02040503050406030204" pitchFamily="18" charset="0"/>
                          </a:rPr>
                        </m:ctrlPr>
                      </m:sSubPr>
                      <m:e>
                        <m:r>
                          <a:rPr lang="en-US" sz="2000" i="1">
                            <a:latin typeface="Cambria Math" panose="02040503050406030204" pitchFamily="18" charset="0"/>
                          </a:rPr>
                          <m:t>𝐶</m:t>
                        </m:r>
                      </m:e>
                      <m:sub>
                        <m:r>
                          <a:rPr lang="en-US" sz="2000" i="1">
                            <a:latin typeface="Cambria Math" panose="02040503050406030204" pitchFamily="18" charset="0"/>
                          </a:rPr>
                          <m:t>6 (</m:t>
                        </m:r>
                        <m:r>
                          <a:rPr lang="en-US" sz="2000" i="1">
                            <a:latin typeface="Cambria Math" panose="02040503050406030204" pitchFamily="18" charset="0"/>
                          </a:rPr>
                          <m:t>𝑔𝑟</m:t>
                        </m:r>
                        <m:r>
                          <a:rPr lang="en-US" sz="2000" i="1">
                            <a:latin typeface="Cambria Math" panose="02040503050406030204" pitchFamily="18" charset="0"/>
                          </a:rPr>
                          <m:t>)</m:t>
                        </m:r>
                      </m:sub>
                    </m:sSub>
                  </m:oMath>
                </a14:m>
                <a:endParaRPr lang="en-US" sz="2000" dirty="0"/>
              </a:p>
            </p:txBody>
          </p:sp>
        </mc:Choice>
        <mc:Fallback xmlns="">
          <p:sp>
            <p:nvSpPr>
              <p:cNvPr id="44" name="Content Placeholder 43">
                <a:extLst>
                  <a:ext uri="{FF2B5EF4-FFF2-40B4-BE49-F238E27FC236}">
                    <a16:creationId xmlns:a16="http://schemas.microsoft.com/office/drawing/2014/main" id="{703D7860-D459-C265-7AAC-AEE308843160}"/>
                  </a:ext>
                </a:extLst>
              </p:cNvPr>
              <p:cNvSpPr>
                <a:spLocks noGrp="1" noRot="1" noChangeAspect="1" noMove="1" noResize="1" noEditPoints="1" noAdjustHandles="1" noChangeArrowheads="1" noChangeShapeType="1" noTextEdit="1"/>
              </p:cNvSpPr>
              <p:nvPr>
                <p:ph type="body" sz="quarter" idx="4294967295"/>
              </p:nvPr>
            </p:nvSpPr>
            <p:spPr>
              <a:xfrm>
                <a:off x="5829480" y="1416167"/>
                <a:ext cx="6236401" cy="1835640"/>
              </a:xfr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Content Placeholder 43">
                <a:extLst>
                  <a:ext uri="{FF2B5EF4-FFF2-40B4-BE49-F238E27FC236}">
                    <a16:creationId xmlns:a16="http://schemas.microsoft.com/office/drawing/2014/main" id="{32543CA3-4193-B4A0-66E1-44A134654872}"/>
                  </a:ext>
                </a:extLst>
              </p:cNvPr>
              <p:cNvSpPr txBox="1">
                <a:spLocks/>
              </p:cNvSpPr>
              <p:nvPr/>
            </p:nvSpPr>
            <p:spPr>
              <a:xfrm>
                <a:off x="5829481" y="3359759"/>
                <a:ext cx="6236402" cy="2775152"/>
              </a:xfrm>
              <a:prstGeom prst="rect">
                <a:avLst/>
              </a:prstGeom>
              <a:solidFill>
                <a:srgbClr val="FFCCCC"/>
              </a:solidFill>
            </p:spPr>
            <p:txBody>
              <a:bodyPr vert="horz" lIns="91440" tIns="36000" rIns="91440" bIns="36000" rtlCol="0">
                <a:normAutofit/>
              </a:bodyPr>
              <a:lstStyle>
                <a:lvl1pPr marL="228600" indent="-228600" algn="l" defTabSz="914400" rtl="0" eaLnBrk="1" latinLnBrk="0" hangingPunct="1">
                  <a:lnSpc>
                    <a:spcPct val="90000"/>
                  </a:lnSpc>
                  <a:spcBef>
                    <a:spcPts val="1000"/>
                  </a:spcBef>
                  <a:buSzPct val="112000"/>
                  <a:buFontTx/>
                  <a:buBlip>
                    <a:blip r:embed="rId4"/>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4"/>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4"/>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4"/>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4"/>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dirty="0"/>
                  <a:t>Undesired side reactions:</a:t>
                </a:r>
              </a:p>
              <a:p>
                <a:pPr lvl="1">
                  <a:lnSpc>
                    <a:spcPct val="100000"/>
                  </a:lnSpc>
                </a:pPr>
                <a:r>
                  <a:rPr lang="en-US" dirty="0"/>
                  <a:t>SEI layer growth</a:t>
                </a:r>
              </a:p>
              <a:p>
                <a:pPr marL="457200" lvl="1" indent="0">
                  <a:lnSpc>
                    <a:spcPct val="100000"/>
                  </a:lnSpc>
                  <a:buNone/>
                </a:pPr>
                <a:r>
                  <a:rPr lang="en-US" sz="2000" dirty="0"/>
                  <a:t>	</a:t>
                </a:r>
                <a14:m>
                  <m:oMath xmlns:m="http://schemas.openxmlformats.org/officeDocument/2006/math">
                    <m:r>
                      <m:rPr>
                        <m:sty m:val="p"/>
                      </m:rPr>
                      <a:rPr lang="en-US" sz="2000">
                        <a:latin typeface="Cambria Math" panose="02040503050406030204" pitchFamily="18" charset="0"/>
                      </a:rPr>
                      <m:t>S</m:t>
                    </m:r>
                    <m:r>
                      <a:rPr lang="en-US" sz="2000">
                        <a:latin typeface="Cambria Math" panose="02040503050406030204" pitchFamily="18" charset="0"/>
                      </a:rPr>
                      <m:t>+</m:t>
                    </m:r>
                    <m:sSubSup>
                      <m:sSubSupPr>
                        <m:ctrlPr>
                          <a:rPr lang="en-US" sz="2000" i="1">
                            <a:latin typeface="Cambria Math" panose="02040503050406030204" pitchFamily="18" charset="0"/>
                          </a:rPr>
                        </m:ctrlPr>
                      </m:sSubSupPr>
                      <m:e>
                        <m:r>
                          <a:rPr lang="en-US" sz="2000">
                            <a:latin typeface="Cambria Math" panose="02040503050406030204" pitchFamily="18" charset="0"/>
                          </a:rPr>
                          <m:t>𝐿𝑖</m:t>
                        </m:r>
                      </m:e>
                      <m:sub>
                        <m:r>
                          <a:rPr lang="en-US" sz="2000">
                            <a:latin typeface="Cambria Math" panose="02040503050406030204" pitchFamily="18" charset="0"/>
                          </a:rPr>
                          <m:t>(</m:t>
                        </m:r>
                        <m:r>
                          <a:rPr lang="en-US" sz="2000">
                            <a:latin typeface="Cambria Math" panose="02040503050406030204" pitchFamily="18" charset="0"/>
                          </a:rPr>
                          <m:t>𝑒𝑦</m:t>
                        </m:r>
                        <m:r>
                          <a:rPr lang="en-US" sz="2000">
                            <a:latin typeface="Cambria Math" panose="02040503050406030204" pitchFamily="18" charset="0"/>
                          </a:rPr>
                          <m:t>)</m:t>
                        </m:r>
                      </m:sub>
                      <m:sup>
                        <m:r>
                          <a:rPr lang="en-US" sz="2000">
                            <a:latin typeface="Cambria Math" panose="02040503050406030204" pitchFamily="18" charset="0"/>
                          </a:rPr>
                          <m:t>+</m:t>
                        </m:r>
                      </m:sup>
                    </m:sSubSup>
                    <m:r>
                      <a:rPr lang="en-US" sz="2000">
                        <a:latin typeface="Cambria Math" panose="02040503050406030204" pitchFamily="18" charset="0"/>
                      </a:rPr>
                      <m:t>+</m:t>
                    </m:r>
                    <m:sSup>
                      <m:sSupPr>
                        <m:ctrlPr>
                          <a:rPr lang="en-US" sz="2000" i="1">
                            <a:latin typeface="Cambria Math" panose="02040503050406030204" pitchFamily="18" charset="0"/>
                          </a:rPr>
                        </m:ctrlPr>
                      </m:sSupPr>
                      <m:e>
                        <m:r>
                          <a:rPr lang="en-US" sz="2000">
                            <a:latin typeface="Cambria Math" panose="02040503050406030204" pitchFamily="18" charset="0"/>
                          </a:rPr>
                          <m:t>𝑒</m:t>
                        </m:r>
                      </m:e>
                      <m:sup>
                        <m:r>
                          <a:rPr lang="en-US" sz="2000">
                            <a:latin typeface="Cambria Math" panose="02040503050406030204" pitchFamily="18" charset="0"/>
                          </a:rPr>
                          <m:t>−</m:t>
                        </m:r>
                      </m:sup>
                    </m:sSup>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𝑃</m:t>
                        </m:r>
                      </m:e>
                      <m:sub>
                        <m:r>
                          <a:rPr lang="en-US" sz="2000">
                            <a:latin typeface="Cambria Math" panose="02040503050406030204" pitchFamily="18" charset="0"/>
                          </a:rPr>
                          <m:t>𝑆𝐸𝐼</m:t>
                        </m:r>
                        <m:r>
                          <a:rPr lang="en-US" sz="2000">
                            <a:latin typeface="Cambria Math" panose="02040503050406030204" pitchFamily="18" charset="0"/>
                          </a:rPr>
                          <m:t> </m:t>
                        </m:r>
                      </m:sub>
                    </m:sSub>
                  </m:oMath>
                </a14:m>
                <a:endParaRPr lang="en-US" sz="2000" dirty="0"/>
              </a:p>
              <a:p>
                <a:pPr lvl="1">
                  <a:lnSpc>
                    <a:spcPct val="100000"/>
                  </a:lnSpc>
                </a:pPr>
                <a:r>
                  <a:rPr lang="en-US" dirty="0"/>
                  <a:t>Lithium-plating</a:t>
                </a:r>
              </a:p>
              <a:p>
                <a:pPr marL="457200" lvl="1" indent="0">
                  <a:lnSpc>
                    <a:spcPct val="100000"/>
                  </a:lnSpc>
                  <a:buNone/>
                </a:pPr>
                <a:r>
                  <a:rPr lang="en-US" sz="2000" dirty="0"/>
                  <a:t>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𝐿𝑖</m:t>
                        </m:r>
                      </m:e>
                      <m:sub>
                        <m:r>
                          <a:rPr lang="en-US" sz="2000" i="1">
                            <a:latin typeface="Cambria Math" panose="02040503050406030204" pitchFamily="18" charset="0"/>
                          </a:rPr>
                          <m:t>(</m:t>
                        </m:r>
                        <m:r>
                          <a:rPr lang="en-US" sz="2000" i="1">
                            <a:latin typeface="Cambria Math" panose="02040503050406030204" pitchFamily="18" charset="0"/>
                          </a:rPr>
                          <m:t>𝑒𝑦</m:t>
                        </m:r>
                        <m:r>
                          <a:rPr lang="en-US" sz="2000" i="1">
                            <a:latin typeface="Cambria Math" panose="02040503050406030204" pitchFamily="18" charset="0"/>
                          </a:rPr>
                          <m:t>)</m:t>
                        </m:r>
                      </m:sub>
                      <m:sup>
                        <m:r>
                          <a:rPr lang="en-US" sz="2000" i="1">
                            <a:latin typeface="Cambria Math" panose="02040503050406030204" pitchFamily="18" charset="0"/>
                          </a:rPr>
                          <m:t>+</m:t>
                        </m:r>
                      </m:sup>
                    </m:sSubSup>
                    <m:r>
                      <a:rPr lang="en-US" sz="2000" i="1">
                        <a:latin typeface="Cambria Math" panose="02040503050406030204" pitchFamily="18" charset="0"/>
                      </a:rPr>
                      <m:t> </m:t>
                    </m:r>
                    <m:r>
                      <a:rPr lang="en-US" sz="2000">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m:t>
                        </m:r>
                        <m:r>
                          <a:rPr lang="en-US" sz="2000" i="1">
                            <a:latin typeface="Cambria Math" panose="02040503050406030204" pitchFamily="18" charset="0"/>
                          </a:rPr>
                          <m:t>𝑔𝑟</m:t>
                        </m:r>
                        <m:r>
                          <a:rPr lang="en-US" sz="2000" i="1">
                            <a:latin typeface="Cambria Math" panose="02040503050406030204" pitchFamily="18" charset="0"/>
                          </a:rPr>
                          <m:t>)</m:t>
                        </m:r>
                      </m:sub>
                      <m:sup>
                        <m:r>
                          <a:rPr lang="en-US" sz="2000" i="1">
                            <a:latin typeface="Cambria Math" panose="02040503050406030204" pitchFamily="18" charset="0"/>
                          </a:rPr>
                          <m:t>−</m:t>
                        </m:r>
                      </m:sup>
                    </m:sSubSup>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b="0" i="1" smtClean="0">
                            <a:latin typeface="Cambria Math" panose="02040503050406030204" pitchFamily="18" charset="0"/>
                          </a:rPr>
                          <m:t>𝐿𝑖</m:t>
                        </m:r>
                      </m:e>
                      <m:sub>
                        <m:r>
                          <a:rPr lang="en-US" sz="2000" b="0" i="1" smtClean="0">
                            <a:latin typeface="Cambria Math" panose="02040503050406030204" pitchFamily="18" charset="0"/>
                          </a:rPr>
                          <m:t>(</m:t>
                        </m:r>
                        <m:r>
                          <a:rPr lang="en-US" sz="2000" b="0" i="1" smtClean="0">
                            <a:latin typeface="Cambria Math" panose="02040503050406030204" pitchFamily="18" charset="0"/>
                          </a:rPr>
                          <m:t>𝑠</m:t>
                        </m:r>
                        <m:r>
                          <a:rPr lang="en-US" sz="2000" b="0" i="1" smtClean="0">
                            <a:latin typeface="Cambria Math" panose="02040503050406030204" pitchFamily="18" charset="0"/>
                          </a:rPr>
                          <m:t>)</m:t>
                        </m:r>
                      </m:sub>
                    </m:sSub>
                  </m:oMath>
                </a14:m>
                <a:r>
                  <a:rPr lang="en-US" sz="2000" dirty="0"/>
                  <a:t> , 	</a:t>
                </a:r>
                <a:r>
                  <a:rPr lang="en-US" dirty="0"/>
                  <a:t>E &lt;0 V vs Li</a:t>
                </a:r>
              </a:p>
              <a:p>
                <a:pPr marL="457200" lvl="1" indent="0">
                  <a:lnSpc>
                    <a:spcPct val="100000"/>
                  </a:lnSpc>
                  <a:buNone/>
                </a:pPr>
                <a:r>
                  <a:rPr lang="en-US" sz="2000" dirty="0"/>
                  <a:t>	</a:t>
                </a:r>
                <a14:m>
                  <m:oMath xmlns:m="http://schemas.openxmlformats.org/officeDocument/2006/math">
                    <m:d>
                      <m:dPr>
                        <m:ctrlPr>
                          <a:rPr lang="en-US" sz="2000" i="1">
                            <a:latin typeface="Cambria Math" panose="02040503050406030204" pitchFamily="18" charset="0"/>
                          </a:rPr>
                        </m:ctrlPr>
                      </m:dPr>
                      <m:e>
                        <m:r>
                          <a:rPr lang="en-US" sz="2000">
                            <a:latin typeface="Cambria Math" panose="02040503050406030204" pitchFamily="18" charset="0"/>
                          </a:rPr>
                          <m:t>1+</m:t>
                        </m:r>
                        <m:sSub>
                          <m:sSubPr>
                            <m:ctrlPr>
                              <a:rPr lang="en-US" sz="2000" i="1">
                                <a:latin typeface="Cambria Math" panose="02040503050406030204" pitchFamily="18" charset="0"/>
                              </a:rPr>
                            </m:ctrlPr>
                          </m:sSubPr>
                          <m:e>
                            <m:r>
                              <a:rPr lang="en-US" sz="2000">
                                <a:latin typeface="Cambria Math" panose="02040503050406030204" pitchFamily="18" charset="0"/>
                              </a:rPr>
                              <m:t>𝑌</m:t>
                            </m:r>
                          </m:e>
                          <m:sub>
                            <m:r>
                              <a:rPr lang="en-US" sz="2000">
                                <a:latin typeface="Cambria Math" panose="02040503050406030204" pitchFamily="18" charset="0"/>
                              </a:rPr>
                              <m:t>𝐿𝑖</m:t>
                            </m:r>
                            <m:r>
                              <a:rPr lang="en-US" sz="2000">
                                <a:latin typeface="Cambria Math" panose="02040503050406030204" pitchFamily="18" charset="0"/>
                              </a:rPr>
                              <m:t>,</m:t>
                            </m:r>
                            <m:r>
                              <a:rPr lang="en-US" sz="2000">
                                <a:latin typeface="Cambria Math" panose="02040503050406030204" pitchFamily="18" charset="0"/>
                              </a:rPr>
                              <m:t>𝑑𝑒𝑎𝑑</m:t>
                            </m:r>
                          </m:sub>
                        </m:sSub>
                      </m:e>
                    </m:d>
                    <m:r>
                      <a:rPr lang="en-US" sz="2000">
                        <a:latin typeface="Cambria Math" panose="02040503050406030204" pitchFamily="18" charset="0"/>
                      </a:rPr>
                      <m:t>𝐿𝑖</m:t>
                    </m:r>
                    <m:d>
                      <m:dPr>
                        <m:ctrlPr>
                          <a:rPr lang="en-US" sz="2000" i="1">
                            <a:latin typeface="Cambria Math" panose="02040503050406030204" pitchFamily="18" charset="0"/>
                          </a:rPr>
                        </m:ctrlPr>
                      </m:dPr>
                      <m:e>
                        <m:r>
                          <a:rPr lang="en-US" sz="2000">
                            <a:latin typeface="Cambria Math" panose="02040503050406030204" pitchFamily="18" charset="0"/>
                          </a:rPr>
                          <m:t>𝑠</m:t>
                        </m:r>
                      </m:e>
                    </m:d>
                    <m:r>
                      <a:rPr lang="en-US" sz="2000">
                        <a:latin typeface="Cambria Math" panose="02040503050406030204" pitchFamily="18" charset="0"/>
                      </a:rPr>
                      <m:t>+</m:t>
                    </m:r>
                    <m:sSup>
                      <m:sSupPr>
                        <m:ctrlPr>
                          <a:rPr lang="en-US" sz="2000" i="1">
                            <a:latin typeface="Cambria Math" panose="02040503050406030204" pitchFamily="18" charset="0"/>
                          </a:rPr>
                        </m:ctrlPr>
                      </m:sSupPr>
                      <m:e>
                        <m:r>
                          <a:rPr lang="en-US" sz="2000">
                            <a:latin typeface="Cambria Math" panose="02040503050406030204" pitchFamily="18" charset="0"/>
                          </a:rPr>
                          <m:t>𝑒</m:t>
                        </m:r>
                      </m:e>
                      <m:sup>
                        <m:r>
                          <a:rPr lang="en-US" sz="2000">
                            <a:latin typeface="Cambria Math" panose="02040503050406030204" pitchFamily="18" charset="0"/>
                          </a:rPr>
                          <m:t>−</m:t>
                        </m:r>
                      </m:sup>
                    </m:sSup>
                    <m:r>
                      <a:rPr lang="en-US" sz="2000">
                        <a:latin typeface="Cambria Math" panose="02040503050406030204" pitchFamily="18" charset="0"/>
                      </a:rPr>
                      <m:t>→</m:t>
                    </m:r>
                    <m:sSup>
                      <m:sSupPr>
                        <m:ctrlPr>
                          <a:rPr lang="en-US" sz="2000" i="1">
                            <a:latin typeface="Cambria Math" panose="02040503050406030204" pitchFamily="18" charset="0"/>
                          </a:rPr>
                        </m:ctrlPr>
                      </m:sSupPr>
                      <m:e>
                        <m:r>
                          <a:rPr lang="en-US" sz="2000">
                            <a:latin typeface="Cambria Math" panose="02040503050406030204" pitchFamily="18" charset="0"/>
                          </a:rPr>
                          <m:t>𝐿𝑖</m:t>
                        </m:r>
                      </m:e>
                      <m:sup>
                        <m:r>
                          <a:rPr lang="en-US" sz="2000">
                            <a:latin typeface="Cambria Math" panose="02040503050406030204" pitchFamily="18" charset="0"/>
                          </a:rPr>
                          <m:t>+</m:t>
                        </m:r>
                      </m:sup>
                    </m:sSup>
                    <m:r>
                      <a:rPr lang="en-US" sz="2000">
                        <a:latin typeface="Cambria Math" panose="02040503050406030204" pitchFamily="18" charset="0"/>
                      </a:rPr>
                      <m:t>+</m:t>
                    </m:r>
                    <m:sSup>
                      <m:sSupPr>
                        <m:ctrlPr>
                          <a:rPr lang="en-US" sz="2000" i="1">
                            <a:latin typeface="Cambria Math" panose="02040503050406030204" pitchFamily="18" charset="0"/>
                          </a:rPr>
                        </m:ctrlPr>
                      </m:sSupPr>
                      <m:e>
                        <m:r>
                          <a:rPr lang="en-US" sz="2000">
                            <a:latin typeface="Cambria Math" panose="02040503050406030204" pitchFamily="18" charset="0"/>
                          </a:rPr>
                          <m:t>𝑒</m:t>
                        </m:r>
                      </m:e>
                      <m:sup>
                        <m:r>
                          <a:rPr lang="en-US" sz="2000">
                            <a:latin typeface="Cambria Math" panose="02040503050406030204" pitchFamily="18" charset="0"/>
                          </a:rPr>
                          <m:t>−</m:t>
                        </m:r>
                      </m:sup>
                    </m:sSup>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𝑌</m:t>
                        </m:r>
                      </m:e>
                      <m:sub>
                        <m:r>
                          <a:rPr lang="en-US" sz="2000">
                            <a:latin typeface="Cambria Math" panose="02040503050406030204" pitchFamily="18" charset="0"/>
                          </a:rPr>
                          <m:t>𝐿𝑖</m:t>
                        </m:r>
                        <m:r>
                          <a:rPr lang="en-US" sz="2000">
                            <a:latin typeface="Cambria Math" panose="02040503050406030204" pitchFamily="18" charset="0"/>
                          </a:rPr>
                          <m:t>,</m:t>
                        </m:r>
                        <m:r>
                          <a:rPr lang="en-US" sz="2000">
                            <a:latin typeface="Cambria Math" panose="02040503050406030204" pitchFamily="18" charset="0"/>
                          </a:rPr>
                          <m:t>𝑑𝑒𝑎𝑑</m:t>
                        </m:r>
                      </m:sub>
                    </m:sSub>
                  </m:oMath>
                </a14:m>
                <a:endParaRPr lang="en-US" sz="2000" dirty="0"/>
              </a:p>
              <a:p>
                <a:pPr marL="457200" lvl="1" indent="0">
                  <a:lnSpc>
                    <a:spcPct val="100000"/>
                  </a:lnSpc>
                  <a:buNone/>
                </a:pPr>
                <a:endParaRPr lang="en-US" sz="2000" dirty="0"/>
              </a:p>
            </p:txBody>
          </p:sp>
        </mc:Choice>
        <mc:Fallback xmlns="">
          <p:sp>
            <p:nvSpPr>
              <p:cNvPr id="92" name="Content Placeholder 43">
                <a:extLst>
                  <a:ext uri="{FF2B5EF4-FFF2-40B4-BE49-F238E27FC236}">
                    <a16:creationId xmlns:a16="http://schemas.microsoft.com/office/drawing/2014/main" id="{32543CA3-4193-B4A0-66E1-44A134654872}"/>
                  </a:ext>
                </a:extLst>
              </p:cNvPr>
              <p:cNvSpPr txBox="1">
                <a:spLocks noRot="1" noChangeAspect="1" noMove="1" noResize="1" noEditPoints="1" noAdjustHandles="1" noChangeArrowheads="1" noChangeShapeType="1" noTextEdit="1"/>
              </p:cNvSpPr>
              <p:nvPr/>
            </p:nvSpPr>
            <p:spPr>
              <a:xfrm>
                <a:off x="5829481" y="3359759"/>
                <a:ext cx="6236402" cy="2775152"/>
              </a:xfrm>
              <a:prstGeom prst="rect">
                <a:avLst/>
              </a:prstGeom>
              <a:blipFill>
                <a:blip r:embed="rId5"/>
                <a:stretch>
                  <a:fillRect/>
                </a:stretch>
              </a:blipFill>
            </p:spPr>
            <p:txBody>
              <a:bodyPr/>
              <a:lstStyle/>
              <a:p>
                <a:r>
                  <a:rPr lang="en-US">
                    <a:noFill/>
                  </a:rPr>
                  <a:t> </a:t>
                </a:r>
              </a:p>
            </p:txBody>
          </p:sp>
        </mc:Fallback>
      </mc:AlternateContent>
      <p:pic>
        <p:nvPicPr>
          <p:cNvPr id="30" name="Picture 29">
            <a:extLst>
              <a:ext uri="{FF2B5EF4-FFF2-40B4-BE49-F238E27FC236}">
                <a16:creationId xmlns:a16="http://schemas.microsoft.com/office/drawing/2014/main" id="{5B31A6C0-8417-9430-5ABB-0FFDFA3EB4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2067" y="3994874"/>
            <a:ext cx="3822523" cy="2731245"/>
          </a:xfrm>
          <a:prstGeom prst="rect">
            <a:avLst/>
          </a:prstGeom>
        </p:spPr>
      </p:pic>
      <p:sp>
        <p:nvSpPr>
          <p:cNvPr id="32" name="Footer Placeholder 13">
            <a:extLst>
              <a:ext uri="{FF2B5EF4-FFF2-40B4-BE49-F238E27FC236}">
                <a16:creationId xmlns:a16="http://schemas.microsoft.com/office/drawing/2014/main" id="{E42D9847-A018-0701-DC31-969A3F849856}"/>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Tree>
    <p:extLst>
      <p:ext uri="{BB962C8B-B14F-4D97-AF65-F5344CB8AC3E}">
        <p14:creationId xmlns:p14="http://schemas.microsoft.com/office/powerpoint/2010/main" val="73414953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animBg="1"/>
      <p:bldP spid="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50497-CA58-F853-ABB4-EB775182C71C}"/>
            </a:ext>
          </a:extLst>
        </p:cNvPr>
        <p:cNvGrpSpPr/>
        <p:nvPr/>
      </p:nvGrpSpPr>
      <p:grpSpPr>
        <a:xfrm>
          <a:off x="0" y="0"/>
          <a:ext cx="0" cy="0"/>
          <a:chOff x="0" y="0"/>
          <a:chExt cx="0" cy="0"/>
        </a:xfrm>
      </p:grpSpPr>
      <p:sp>
        <p:nvSpPr>
          <p:cNvPr id="42" name="Title 41">
            <a:extLst>
              <a:ext uri="{FF2B5EF4-FFF2-40B4-BE49-F238E27FC236}">
                <a16:creationId xmlns:a16="http://schemas.microsoft.com/office/drawing/2014/main" id="{E2D1FC37-1129-0956-8973-CCE6BDD03EF1}"/>
              </a:ext>
            </a:extLst>
          </p:cNvPr>
          <p:cNvSpPr>
            <a:spLocks noGrp="1"/>
          </p:cNvSpPr>
          <p:nvPr>
            <p:ph type="title"/>
          </p:nvPr>
        </p:nvSpPr>
        <p:spPr/>
        <p:txBody>
          <a:bodyPr>
            <a:normAutofit/>
          </a:bodyPr>
          <a:lstStyle/>
          <a:p>
            <a:r>
              <a:rPr lang="en-US" sz="3600" dirty="0"/>
              <a:t>Electrochemical model with aging: equations</a:t>
            </a:r>
          </a:p>
        </p:txBody>
      </p:sp>
      <p:sp>
        <p:nvSpPr>
          <p:cNvPr id="27" name="Slide Number Placeholder 26">
            <a:extLst>
              <a:ext uri="{FF2B5EF4-FFF2-40B4-BE49-F238E27FC236}">
                <a16:creationId xmlns:a16="http://schemas.microsoft.com/office/drawing/2014/main" id="{3077EF0E-EF76-B4C8-EA9E-CCA09EB96046}"/>
              </a:ext>
            </a:extLst>
          </p:cNvPr>
          <p:cNvSpPr>
            <a:spLocks noGrp="1"/>
          </p:cNvSpPr>
          <p:nvPr>
            <p:ph type="sldNum" sz="quarter" idx="4"/>
          </p:nvPr>
        </p:nvSpPr>
        <p:spPr/>
        <p:txBody>
          <a:bodyPr/>
          <a:lstStyle/>
          <a:p>
            <a:r>
              <a:rPr lang="en-GB" dirty="0"/>
              <a:t>5</a:t>
            </a:r>
          </a:p>
        </p:txBody>
      </p:sp>
      <mc:AlternateContent xmlns:mc="http://schemas.openxmlformats.org/markup-compatibility/2006" xmlns:a14="http://schemas.microsoft.com/office/drawing/2010/main">
        <mc:Choice Requires="a14">
          <p:sp>
            <p:nvSpPr>
              <p:cNvPr id="92" name="Content Placeholder 43">
                <a:extLst>
                  <a:ext uri="{FF2B5EF4-FFF2-40B4-BE49-F238E27FC236}">
                    <a16:creationId xmlns:a16="http://schemas.microsoft.com/office/drawing/2014/main" id="{1E842CD5-F486-B42D-3E0C-B1FB117508DD}"/>
                  </a:ext>
                </a:extLst>
              </p:cNvPr>
              <p:cNvSpPr txBox="1">
                <a:spLocks/>
              </p:cNvSpPr>
              <p:nvPr/>
            </p:nvSpPr>
            <p:spPr>
              <a:xfrm>
                <a:off x="3160834" y="1893502"/>
                <a:ext cx="5870331" cy="2097766"/>
              </a:xfrm>
              <a:prstGeom prst="rect">
                <a:avLst/>
              </a:prstGeom>
              <a:noFill/>
              <a:ln>
                <a:solidFill>
                  <a:schemeClr val="tx1"/>
                </a:solidFill>
              </a:ln>
            </p:spPr>
            <p:txBody>
              <a:bodyPr vert="horz" lIns="91440" tIns="36000" rIns="91440" bIns="36000" rtlCol="0">
                <a:normAutofit/>
              </a:bodyPr>
              <a:lstStyle>
                <a:lvl1pPr marL="228600" indent="-228600" algn="l" defTabSz="914400" rtl="0" eaLnBrk="1" latinLnBrk="0" hangingPunct="1">
                  <a:lnSpc>
                    <a:spcPct val="90000"/>
                  </a:lnSpc>
                  <a:spcBef>
                    <a:spcPts val="1000"/>
                  </a:spcBef>
                  <a:buSzPct val="112000"/>
                  <a:buFontTx/>
                  <a:buBlip>
                    <a:blip r:embed="rId2"/>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2"/>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2"/>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2"/>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2"/>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GB" dirty="0"/>
                  <a:t>Li-ion intercalation/deintercalation reaction:</a:t>
                </a:r>
              </a:p>
              <a:p>
                <a:pPr lvl="1">
                  <a:lnSpc>
                    <a:spcPct val="100000"/>
                  </a:lnSpc>
                </a:pP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𝑖𝑛𝑡</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𝑖𝑛𝑡</m:t>
                        </m:r>
                        <m:r>
                          <a:rPr lang="en-US" sz="2000">
                            <a:latin typeface="Cambria Math" panose="02040503050406030204" pitchFamily="18" charset="0"/>
                          </a:rPr>
                          <m:t>,0</m:t>
                        </m:r>
                      </m:sub>
                    </m:sSub>
                    <m:d>
                      <m:dPr>
                        <m:begChr m:val="["/>
                        <m:endChr m:val="]"/>
                        <m:ctrlPr>
                          <a:rPr lang="en-US" sz="2000" i="1">
                            <a:latin typeface="Cambria Math" panose="02040503050406030204" pitchFamily="18" charset="0"/>
                          </a:rPr>
                        </m:ctrlPr>
                      </m:dPr>
                      <m:e>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exp</m:t>
                            </m:r>
                          </m:fName>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a:latin typeface="Cambria Math" panose="02040503050406030204" pitchFamily="18" charset="0"/>
                                          </a:rPr>
                                          <m:t>𝛼</m:t>
                                        </m:r>
                                      </m:e>
                                      <m:sub>
                                        <m:r>
                                          <a:rPr lang="en-US" sz="2000">
                                            <a:latin typeface="Cambria Math" panose="02040503050406030204" pitchFamily="18" charset="0"/>
                                          </a:rPr>
                                          <m:t>𝑎</m:t>
                                        </m:r>
                                      </m:sub>
                                    </m:sSub>
                                    <m:r>
                                      <a:rPr lang="en-US" sz="2000">
                                        <a:latin typeface="Cambria Math" panose="02040503050406030204" pitchFamily="18" charset="0"/>
                                      </a:rPr>
                                      <m:t>𝐹</m:t>
                                    </m:r>
                                  </m:num>
                                  <m:den>
                                    <m:r>
                                      <a:rPr lang="en-US" sz="2000">
                                        <a:latin typeface="Cambria Math" panose="02040503050406030204" pitchFamily="18" charset="0"/>
                                      </a:rPr>
                                      <m:t>𝑅𝑇</m:t>
                                    </m:r>
                                  </m:den>
                                </m:f>
                                <m:sSub>
                                  <m:sSubPr>
                                    <m:ctrlPr>
                                      <a:rPr lang="en-US" sz="2000" i="1">
                                        <a:latin typeface="Cambria Math" panose="02040503050406030204" pitchFamily="18" charset="0"/>
                                      </a:rPr>
                                    </m:ctrlPr>
                                  </m:sSubPr>
                                  <m:e>
                                    <m:r>
                                      <a:rPr lang="en-US" sz="2000">
                                        <a:latin typeface="Cambria Math" panose="02040503050406030204" pitchFamily="18" charset="0"/>
                                      </a:rPr>
                                      <m:t>𝜂</m:t>
                                    </m:r>
                                  </m:e>
                                  <m:sub>
                                    <m:r>
                                      <a:rPr lang="en-US" sz="2000">
                                        <a:latin typeface="Cambria Math" panose="02040503050406030204" pitchFamily="18" charset="0"/>
                                      </a:rPr>
                                      <m:t>𝑖𝑛𝑡</m:t>
                                    </m:r>
                                  </m:sub>
                                </m:sSub>
                              </m:e>
                            </m:d>
                          </m:e>
                        </m:func>
                        <m:r>
                          <a:rPr lang="en-US" sz="2000">
                            <a:latin typeface="Cambria Math" panose="02040503050406030204" pitchFamily="18" charset="0"/>
                          </a:rPr>
                          <m:t>−</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exp</m:t>
                            </m:r>
                          </m:fName>
                          <m:e>
                            <m:d>
                              <m:dPr>
                                <m:ctrlPr>
                                  <a:rPr lang="en-US" sz="2000" i="1">
                                    <a:latin typeface="Cambria Math" panose="02040503050406030204" pitchFamily="18" charset="0"/>
                                  </a:rPr>
                                </m:ctrlPr>
                              </m:dPr>
                              <m:e>
                                <m:r>
                                  <a:rPr lang="en-US" sz="2000">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a:latin typeface="Cambria Math" panose="02040503050406030204" pitchFamily="18" charset="0"/>
                                          </a:rPr>
                                          <m:t>𝛼</m:t>
                                        </m:r>
                                      </m:e>
                                      <m:sub>
                                        <m:r>
                                          <a:rPr lang="en-US" sz="2000">
                                            <a:latin typeface="Cambria Math" panose="02040503050406030204" pitchFamily="18" charset="0"/>
                                          </a:rPr>
                                          <m:t>𝑐</m:t>
                                        </m:r>
                                      </m:sub>
                                    </m:sSub>
                                    <m:r>
                                      <a:rPr lang="en-US" sz="2000">
                                        <a:latin typeface="Cambria Math" panose="02040503050406030204" pitchFamily="18" charset="0"/>
                                      </a:rPr>
                                      <m:t>𝐹</m:t>
                                    </m:r>
                                  </m:num>
                                  <m:den>
                                    <m:r>
                                      <a:rPr lang="en-US" sz="2000">
                                        <a:latin typeface="Cambria Math" panose="02040503050406030204" pitchFamily="18" charset="0"/>
                                      </a:rPr>
                                      <m:t>𝑅𝑇</m:t>
                                    </m:r>
                                  </m:den>
                                </m:f>
                                <m:sSub>
                                  <m:sSubPr>
                                    <m:ctrlPr>
                                      <a:rPr lang="en-US" sz="2000" i="1">
                                        <a:latin typeface="Cambria Math" panose="02040503050406030204" pitchFamily="18" charset="0"/>
                                      </a:rPr>
                                    </m:ctrlPr>
                                  </m:sSubPr>
                                  <m:e>
                                    <m:r>
                                      <a:rPr lang="en-US" sz="2000">
                                        <a:latin typeface="Cambria Math" panose="02040503050406030204" pitchFamily="18" charset="0"/>
                                      </a:rPr>
                                      <m:t>𝜂</m:t>
                                    </m:r>
                                  </m:e>
                                  <m:sub>
                                    <m:r>
                                      <a:rPr lang="en-US" sz="2000">
                                        <a:latin typeface="Cambria Math" panose="02040503050406030204" pitchFamily="18" charset="0"/>
                                      </a:rPr>
                                      <m:t>𝑖𝑛𝑡</m:t>
                                    </m:r>
                                  </m:sub>
                                </m:sSub>
                              </m:e>
                            </m:d>
                          </m:e>
                        </m:func>
                      </m:e>
                    </m:d>
                  </m:oMath>
                </a14:m>
                <a:endParaRPr lang="en-US" sz="2000" i="1" dirty="0">
                  <a:latin typeface="Cambria Math" panose="02040503050406030204" pitchFamily="18" charset="0"/>
                </a:endParaRPr>
              </a:p>
              <a:p>
                <a:pPr lvl="1">
                  <a:lnSpc>
                    <a:spcPct val="100000"/>
                  </a:lnSpc>
                </a:pPr>
                <a14:m>
                  <m:oMath xmlns:m="http://schemas.openxmlformats.org/officeDocument/2006/math">
                    <m:sSub>
                      <m:sSubPr>
                        <m:ctrlPr>
                          <a:rPr lang="en-US" sz="2000" i="1" smtClean="0">
                            <a:latin typeface="Cambria Math" panose="02040503050406030204" pitchFamily="18" charset="0"/>
                          </a:rPr>
                        </m:ctrlPr>
                      </m:sSubPr>
                      <m:e>
                        <m:r>
                          <a:rPr lang="en-US" sz="2000">
                            <a:latin typeface="Cambria Math" panose="02040503050406030204" pitchFamily="18" charset="0"/>
                          </a:rPr>
                          <m:t>𝜂</m:t>
                        </m:r>
                      </m:e>
                      <m:sub>
                        <m:r>
                          <a:rPr lang="en-US" sz="2000">
                            <a:latin typeface="Cambria Math" panose="02040503050406030204" pitchFamily="18" charset="0"/>
                          </a:rPr>
                          <m:t>𝑖𝑛𝑡</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𝜙</m:t>
                        </m:r>
                      </m:e>
                      <m:sub>
                        <m:r>
                          <a:rPr lang="en-US" sz="2000">
                            <a:latin typeface="Cambria Math" panose="02040503050406030204" pitchFamily="18" charset="0"/>
                          </a:rPr>
                          <m:t>𝑠</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𝜙</m:t>
                        </m:r>
                      </m:e>
                      <m:sub>
                        <m:r>
                          <a:rPr lang="en-US" sz="2000">
                            <a:latin typeface="Cambria Math" panose="02040503050406030204" pitchFamily="18" charset="0"/>
                          </a:rPr>
                          <m:t>𝑒</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𝑈</m:t>
                        </m:r>
                      </m:e>
                      <m:sub>
                        <m:r>
                          <a:rPr lang="en-US" sz="2000">
                            <a:latin typeface="Cambria Math" panose="02040503050406030204" pitchFamily="18" charset="0"/>
                          </a:rPr>
                          <m:t>𝑛𝑒𝑔</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𝑡𝑜𝑡</m:t>
                        </m:r>
                      </m:sub>
                    </m:sSub>
                    <m:sSub>
                      <m:sSubPr>
                        <m:ctrlPr>
                          <a:rPr lang="en-US" sz="2000" i="1">
                            <a:latin typeface="Cambria Math" panose="02040503050406030204" pitchFamily="18" charset="0"/>
                          </a:rPr>
                        </m:ctrlPr>
                      </m:sSubPr>
                      <m:e>
                        <m:r>
                          <a:rPr lang="en-US" sz="2000">
                            <a:latin typeface="Cambria Math" panose="02040503050406030204" pitchFamily="18" charset="0"/>
                          </a:rPr>
                          <m:t>𝑅</m:t>
                        </m:r>
                      </m:e>
                      <m:sub>
                        <m:r>
                          <a:rPr lang="en-US" sz="2000">
                            <a:latin typeface="Cambria Math" panose="02040503050406030204" pitchFamily="18" charset="0"/>
                          </a:rPr>
                          <m:t>𝑓𝑖𝑙𝑚</m:t>
                        </m:r>
                      </m:sub>
                    </m:sSub>
                  </m:oMath>
                </a14:m>
                <a:endParaRPr lang="en-US" sz="2000" dirty="0">
                  <a:latin typeface="Times New Roman" panose="02020603050405020304" pitchFamily="18" charset="0"/>
                  <a:ea typeface="Times New Roman" panose="02020603050405020304" pitchFamily="18" charset="0"/>
                </a:endParaRPr>
              </a:p>
              <a:p>
                <a:pPr lvl="1">
                  <a:lnSpc>
                    <a:spcPct val="100000"/>
                  </a:lnSpc>
                </a:pP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𝑡𝑜𝑡</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𝑖𝑛𝑡</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𝑆𝐸𝐼</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𝐿𝑖</m:t>
                        </m:r>
                      </m:sub>
                    </m:sSub>
                  </m:oMath>
                </a14:m>
                <a:endParaRPr lang="en-US" sz="2000" dirty="0">
                  <a:latin typeface="Times New Roman" panose="02020603050405020304" pitchFamily="18" charset="0"/>
                  <a:ea typeface="Times New Roman" panose="02020603050405020304" pitchFamily="18" charset="0"/>
                </a:endParaRPr>
              </a:p>
            </p:txBody>
          </p:sp>
        </mc:Choice>
        <mc:Fallback xmlns="">
          <p:sp>
            <p:nvSpPr>
              <p:cNvPr id="92" name="Content Placeholder 43">
                <a:extLst>
                  <a:ext uri="{FF2B5EF4-FFF2-40B4-BE49-F238E27FC236}">
                    <a16:creationId xmlns:a16="http://schemas.microsoft.com/office/drawing/2014/main" id="{1E842CD5-F486-B42D-3E0C-B1FB117508DD}"/>
                  </a:ext>
                </a:extLst>
              </p:cNvPr>
              <p:cNvSpPr txBox="1">
                <a:spLocks noRot="1" noChangeAspect="1" noMove="1" noResize="1" noEditPoints="1" noAdjustHandles="1" noChangeArrowheads="1" noChangeShapeType="1" noTextEdit="1"/>
              </p:cNvSpPr>
              <p:nvPr/>
            </p:nvSpPr>
            <p:spPr>
              <a:xfrm>
                <a:off x="3160834" y="1893502"/>
                <a:ext cx="5870331" cy="2097766"/>
              </a:xfrm>
              <a:prstGeom prst="rect">
                <a:avLst/>
              </a:prstGeom>
              <a:blipFill>
                <a:blip r:embed="rId3"/>
                <a:stretch>
                  <a:fillRect l="-1037"/>
                </a:stretch>
              </a:blipFill>
              <a:ln>
                <a:solidFill>
                  <a:schemeClr val="tx1"/>
                </a:solidFill>
              </a:ln>
            </p:spPr>
            <p:txBody>
              <a:bodyPr/>
              <a:lstStyle/>
              <a:p>
                <a:r>
                  <a:rPr lang="en-US">
                    <a:noFill/>
                  </a:rPr>
                  <a:t> </a:t>
                </a:r>
              </a:p>
            </p:txBody>
          </p:sp>
        </mc:Fallback>
      </mc:AlternateContent>
      <p:sp>
        <p:nvSpPr>
          <p:cNvPr id="9" name="TextBox 8">
            <a:extLst>
              <a:ext uri="{FF2B5EF4-FFF2-40B4-BE49-F238E27FC236}">
                <a16:creationId xmlns:a16="http://schemas.microsoft.com/office/drawing/2014/main" id="{3906AA5C-54F7-C25A-5F3D-4CB1A02B417C}"/>
              </a:ext>
            </a:extLst>
          </p:cNvPr>
          <p:cNvSpPr txBox="1"/>
          <p:nvPr/>
        </p:nvSpPr>
        <p:spPr>
          <a:xfrm>
            <a:off x="559594" y="1363802"/>
            <a:ext cx="11072812" cy="369332"/>
          </a:xfrm>
          <a:prstGeom prst="rect">
            <a:avLst/>
          </a:prstGeom>
          <a:noFill/>
        </p:spPr>
        <p:txBody>
          <a:bodyPr wrap="square">
            <a:spAutoFit/>
          </a:bodyPr>
          <a:lstStyle/>
          <a:p>
            <a:pPr algn="ctr"/>
            <a:r>
              <a:rPr lang="en-GB" b="1" dirty="0"/>
              <a:t>P2D electrochemical model</a:t>
            </a:r>
            <a:endParaRPr lang="en-US" b="1" dirty="0"/>
          </a:p>
        </p:txBody>
      </p:sp>
      <p:grpSp>
        <p:nvGrpSpPr>
          <p:cNvPr id="7" name="Group 6">
            <a:extLst>
              <a:ext uri="{FF2B5EF4-FFF2-40B4-BE49-F238E27FC236}">
                <a16:creationId xmlns:a16="http://schemas.microsoft.com/office/drawing/2014/main" id="{D3D69FD8-68D4-9E87-E687-E800A4081456}"/>
              </a:ext>
            </a:extLst>
          </p:cNvPr>
          <p:cNvGrpSpPr/>
          <p:nvPr/>
        </p:nvGrpSpPr>
        <p:grpSpPr>
          <a:xfrm>
            <a:off x="68263" y="4151637"/>
            <a:ext cx="5870332" cy="1973927"/>
            <a:chOff x="68263" y="4151637"/>
            <a:chExt cx="5870332" cy="1973927"/>
          </a:xfrm>
        </p:grpSpPr>
        <mc:AlternateContent xmlns:mc="http://schemas.openxmlformats.org/markup-compatibility/2006" xmlns:a14="http://schemas.microsoft.com/office/drawing/2010/main">
          <mc:Choice Requires="a14">
            <p:sp>
              <p:nvSpPr>
                <p:cNvPr id="10" name="Content Placeholder 43">
                  <a:extLst>
                    <a:ext uri="{FF2B5EF4-FFF2-40B4-BE49-F238E27FC236}">
                      <a16:creationId xmlns:a16="http://schemas.microsoft.com/office/drawing/2014/main" id="{CE1F7785-6956-E150-7866-898C859D639C}"/>
                    </a:ext>
                  </a:extLst>
                </p:cNvPr>
                <p:cNvSpPr txBox="1">
                  <a:spLocks/>
                </p:cNvSpPr>
                <p:nvPr/>
              </p:nvSpPr>
              <p:spPr>
                <a:xfrm>
                  <a:off x="68263" y="4151637"/>
                  <a:ext cx="5870332" cy="1973927"/>
                </a:xfrm>
                <a:prstGeom prst="rect">
                  <a:avLst/>
                </a:prstGeom>
                <a:noFill/>
                <a:ln>
                  <a:solidFill>
                    <a:schemeClr val="tx1"/>
                  </a:solidFill>
                </a:ln>
              </p:spPr>
              <p:txBody>
                <a:bodyPr vert="horz" lIns="91440" tIns="36000" rIns="91440" bIns="36000" rtlCol="0">
                  <a:normAutofit/>
                </a:bodyPr>
                <a:lstStyle>
                  <a:lvl1pPr marL="228600" indent="-228600" algn="l" defTabSz="914400" rtl="0" eaLnBrk="1" latinLnBrk="0" hangingPunct="1">
                    <a:lnSpc>
                      <a:spcPct val="90000"/>
                    </a:lnSpc>
                    <a:spcBef>
                      <a:spcPts val="1000"/>
                    </a:spcBef>
                    <a:buSzPct val="112000"/>
                    <a:buFontTx/>
                    <a:buBlip>
                      <a:blip r:embed="rId2"/>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2"/>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2"/>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2"/>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2"/>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GB" dirty="0"/>
                    <a:t>SEI growth current density:</a:t>
                  </a:r>
                </a:p>
                <a:p>
                  <a:pPr lvl="1">
                    <a:lnSpc>
                      <a:spcPct val="100000"/>
                    </a:lnSpc>
                  </a:pP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𝑗</m:t>
                          </m:r>
                        </m:e>
                        <m:sub>
                          <m:r>
                            <a:rPr lang="en-US">
                              <a:latin typeface="Cambria Math" panose="02040503050406030204" pitchFamily="18" charset="0"/>
                            </a:rPr>
                            <m:t>𝑆𝐸𝐼</m:t>
                          </m:r>
                        </m:sub>
                      </m:sSub>
                      <m:r>
                        <a:rPr lang="en-US">
                          <a:latin typeface="Cambria Math" panose="02040503050406030204" pitchFamily="18" charset="0"/>
                        </a:rPr>
                        <m:t>=−</m:t>
                      </m:r>
                      <m:d>
                        <m:dPr>
                          <m:begChr m:val="["/>
                          <m:endChr m:val="]"/>
                          <m:ctrlPr>
                            <a:rPr lang="en-US" i="1">
                              <a:latin typeface="Cambria Math" panose="02040503050406030204" pitchFamily="18" charset="0"/>
                            </a:rPr>
                          </m:ctrlPr>
                        </m:dPr>
                        <m:e>
                          <m:r>
                            <a:rPr lang="en-US">
                              <a:latin typeface="Cambria Math" panose="02040503050406030204" pitchFamily="18" charset="0"/>
                            </a:rPr>
                            <m:t>1+</m:t>
                          </m:r>
                          <m:r>
                            <a:rPr lang="en-US">
                              <a:latin typeface="Cambria Math" panose="02040503050406030204" pitchFamily="18" charset="0"/>
                            </a:rPr>
                            <m:t>𝐻</m:t>
                          </m:r>
                          <m:sSub>
                            <m:sSubPr>
                              <m:ctrlPr>
                                <a:rPr lang="en-US" i="1">
                                  <a:latin typeface="Cambria Math" panose="02040503050406030204" pitchFamily="18" charset="0"/>
                                </a:rPr>
                              </m:ctrlPr>
                            </m:sSubPr>
                            <m:e>
                              <m:r>
                                <a:rPr lang="en-US">
                                  <a:latin typeface="Cambria Math" panose="02040503050406030204" pitchFamily="18" charset="0"/>
                                </a:rPr>
                                <m:t>𝐾</m:t>
                              </m:r>
                            </m:e>
                            <m:sub>
                              <m:r>
                                <a:rPr lang="en-US">
                                  <a:latin typeface="Cambria Math" panose="02040503050406030204" pitchFamily="18" charset="0"/>
                                </a:rPr>
                                <m:t>𝑐𝑟𝑑</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a:latin typeface="Cambria Math" panose="02040503050406030204" pitchFamily="18" charset="0"/>
                                        </a:rPr>
                                        <m:t>𝑐</m:t>
                                      </m:r>
                                    </m:e>
                                    <m:sub>
                                      <m:r>
                                        <a:rPr lang="en-US">
                                          <a:latin typeface="Cambria Math" panose="02040503050406030204" pitchFamily="18" charset="0"/>
                                        </a:rPr>
                                        <m:t>𝑠</m:t>
                                      </m:r>
                                    </m:sub>
                                  </m:sSub>
                                </m:num>
                                <m:den>
                                  <m:sSub>
                                    <m:sSubPr>
                                      <m:ctrlPr>
                                        <a:rPr lang="en-US" i="1">
                                          <a:latin typeface="Cambria Math" panose="02040503050406030204" pitchFamily="18" charset="0"/>
                                        </a:rPr>
                                      </m:ctrlPr>
                                    </m:sSubPr>
                                    <m:e>
                                      <m:r>
                                        <a:rPr lang="en-US">
                                          <a:latin typeface="Cambria Math" panose="02040503050406030204" pitchFamily="18" charset="0"/>
                                        </a:rPr>
                                        <m:t>𝑐</m:t>
                                      </m:r>
                                    </m:e>
                                    <m:sub>
                                      <m:r>
                                        <a:rPr lang="en-US">
                                          <a:latin typeface="Cambria Math" panose="02040503050406030204" pitchFamily="18" charset="0"/>
                                        </a:rPr>
                                        <m:t>𝑠</m:t>
                                      </m:r>
                                      <m:r>
                                        <a:rPr lang="en-US">
                                          <a:latin typeface="Cambria Math" panose="02040503050406030204" pitchFamily="18" charset="0"/>
                                        </a:rPr>
                                        <m:t>,</m:t>
                                      </m:r>
                                      <m:r>
                                        <a:rPr lang="en-US">
                                          <a:latin typeface="Cambria Math" panose="02040503050406030204" pitchFamily="18" charset="0"/>
                                        </a:rPr>
                                        <m:t>𝑚𝑎𝑥</m:t>
                                      </m:r>
                                    </m:sub>
                                  </m:sSub>
                                </m:den>
                              </m:f>
                            </m:e>
                          </m:d>
                        </m:e>
                      </m:d>
                      <m:f>
                        <m:fPr>
                          <m:ctrlPr>
                            <a:rPr lang="en-US" i="1">
                              <a:latin typeface="Cambria Math" panose="02040503050406030204" pitchFamily="18" charset="0"/>
                            </a:rPr>
                          </m:ctrlPr>
                        </m:fPr>
                        <m:num>
                          <m:r>
                            <a:rPr lang="en-US">
                              <a:latin typeface="Cambria Math" panose="02040503050406030204" pitchFamily="18" charset="0"/>
                            </a:rPr>
                            <m:t>𝐽</m:t>
                          </m:r>
                          <m:sSub>
                            <m:sSubPr>
                              <m:ctrlPr>
                                <a:rPr lang="en-US" i="1">
                                  <a:latin typeface="Cambria Math" panose="02040503050406030204" pitchFamily="18" charset="0"/>
                                </a:rPr>
                              </m:ctrlPr>
                            </m:sSubPr>
                            <m:e>
                              <m:r>
                                <a:rPr lang="en-US">
                                  <a:latin typeface="Cambria Math" panose="02040503050406030204" pitchFamily="18" charset="0"/>
                                </a:rPr>
                                <m:t>𝑗</m:t>
                              </m:r>
                            </m:e>
                            <m:sub>
                              <m:r>
                                <a:rPr lang="en-US">
                                  <a:latin typeface="Cambria Math" panose="02040503050406030204" pitchFamily="18" charset="0"/>
                                </a:rPr>
                                <m:t>1</m:t>
                              </m:r>
                              <m:r>
                                <a:rPr lang="en-US">
                                  <a:latin typeface="Cambria Math" panose="02040503050406030204" pitchFamily="18" charset="0"/>
                                </a:rPr>
                                <m:t>𝐶</m:t>
                              </m:r>
                              <m:r>
                                <a:rPr lang="en-US">
                                  <a:latin typeface="Cambria Math" panose="02040503050406030204" pitchFamily="18" charset="0"/>
                                </a:rPr>
                                <m:t>,</m:t>
                              </m:r>
                              <m:r>
                                <a:rPr lang="en-US">
                                  <a:latin typeface="Cambria Math" panose="02040503050406030204" pitchFamily="18" charset="0"/>
                                </a:rPr>
                                <m:t>𝑙𝑜𝑐</m:t>
                              </m:r>
                            </m:sub>
                          </m:sSub>
                        </m:num>
                        <m:den>
                          <m:r>
                            <a:rPr lang="en-US">
                              <a:latin typeface="Cambria Math" panose="02040503050406030204" pitchFamily="18" charset="0"/>
                            </a:rPr>
                            <m:t>𝑒𝑥𝑝</m:t>
                          </m:r>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a:latin typeface="Cambria Math" panose="02040503050406030204" pitchFamily="18" charset="0"/>
                                        </a:rPr>
                                        <m:t>𝛼</m:t>
                                      </m:r>
                                    </m:e>
                                    <m:sub>
                                      <m:r>
                                        <a:rPr lang="en-US">
                                          <a:latin typeface="Cambria Math" panose="02040503050406030204" pitchFamily="18" charset="0"/>
                                        </a:rPr>
                                        <m:t>𝑎</m:t>
                                      </m:r>
                                    </m:sub>
                                  </m:sSub>
                                  <m:r>
                                    <a:rPr lang="en-US">
                                      <a:latin typeface="Cambria Math" panose="02040503050406030204" pitchFamily="18" charset="0"/>
                                    </a:rPr>
                                    <m:t>𝐹</m:t>
                                  </m:r>
                                </m:num>
                                <m:den>
                                  <m:r>
                                    <a:rPr lang="en-US">
                                      <a:latin typeface="Cambria Math" panose="02040503050406030204" pitchFamily="18" charset="0"/>
                                    </a:rPr>
                                    <m:t>𝑅𝑇</m:t>
                                  </m:r>
                                </m:den>
                              </m:f>
                              <m:sSub>
                                <m:sSubPr>
                                  <m:ctrlPr>
                                    <a:rPr lang="en-US" i="1">
                                      <a:latin typeface="Cambria Math" panose="02040503050406030204" pitchFamily="18" charset="0"/>
                                    </a:rPr>
                                  </m:ctrlPr>
                                </m:sSubPr>
                                <m:e>
                                  <m:r>
                                    <a:rPr lang="en-US">
                                      <a:latin typeface="Cambria Math" panose="02040503050406030204" pitchFamily="18" charset="0"/>
                                    </a:rPr>
                                    <m:t>𝜂</m:t>
                                  </m:r>
                                </m:e>
                                <m:sub>
                                  <m:r>
                                    <a:rPr lang="en-US">
                                      <a:latin typeface="Cambria Math" panose="02040503050406030204" pitchFamily="18" charset="0"/>
                                    </a:rPr>
                                    <m:t>𝑆𝐸𝐼</m:t>
                                  </m:r>
                                </m:sub>
                              </m:sSub>
                            </m:e>
                          </m:d>
                          <m:r>
                            <a:rPr lang="en-US">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a:latin typeface="Cambria Math" panose="02040503050406030204" pitchFamily="18" charset="0"/>
                                    </a:rPr>
                                    <m:t>𝑄</m:t>
                                  </m:r>
                                </m:e>
                                <m:sub>
                                  <m:r>
                                    <a:rPr lang="en-US">
                                      <a:latin typeface="Cambria Math" panose="02040503050406030204" pitchFamily="18" charset="0"/>
                                    </a:rPr>
                                    <m:t>𝑆𝐸𝐼</m:t>
                                  </m:r>
                                </m:sub>
                              </m:sSub>
                              <m:r>
                                <a:rPr lang="en-US">
                                  <a:latin typeface="Cambria Math" panose="02040503050406030204" pitchFamily="18" charset="0"/>
                                </a:rPr>
                                <m:t>𝑓𝐽</m:t>
                              </m:r>
                            </m:num>
                            <m:den>
                              <m:sSub>
                                <m:sSubPr>
                                  <m:ctrlPr>
                                    <a:rPr lang="en-US" i="1">
                                      <a:latin typeface="Cambria Math" panose="02040503050406030204" pitchFamily="18" charset="0"/>
                                    </a:rPr>
                                  </m:ctrlPr>
                                </m:sSubPr>
                                <m:e>
                                  <m:r>
                                    <a:rPr lang="en-US">
                                      <a:latin typeface="Cambria Math" panose="02040503050406030204" pitchFamily="18" charset="0"/>
                                    </a:rPr>
                                    <m:t>𝑗</m:t>
                                  </m:r>
                                </m:e>
                                <m:sub>
                                  <m:r>
                                    <a:rPr lang="en-US">
                                      <a:latin typeface="Cambria Math" panose="02040503050406030204" pitchFamily="18" charset="0"/>
                                    </a:rPr>
                                    <m:t>1</m:t>
                                  </m:r>
                                  <m:r>
                                    <a:rPr lang="en-US">
                                      <a:latin typeface="Cambria Math" panose="02040503050406030204" pitchFamily="18" charset="0"/>
                                    </a:rPr>
                                    <m:t>𝐶</m:t>
                                  </m:r>
                                  <m:r>
                                    <a:rPr lang="en-US">
                                      <a:latin typeface="Cambria Math" panose="02040503050406030204" pitchFamily="18" charset="0"/>
                                    </a:rPr>
                                    <m:t>,</m:t>
                                  </m:r>
                                  <m:r>
                                    <a:rPr lang="en-US">
                                      <a:latin typeface="Cambria Math" panose="02040503050406030204" pitchFamily="18" charset="0"/>
                                    </a:rPr>
                                    <m:t>𝑙𝑜𝑐</m:t>
                                  </m:r>
                                </m:sub>
                              </m:sSub>
                            </m:den>
                          </m:f>
                        </m:den>
                      </m:f>
                    </m:oMath>
                  </a14:m>
                  <a:endParaRPr lang="en-US" dirty="0">
                    <a:latin typeface="Times New Roman" panose="02020603050405020304" pitchFamily="18" charset="0"/>
                    <a:ea typeface="Times New Roman" panose="02020603050405020304" pitchFamily="18" charset="0"/>
                  </a:endParaRPr>
                </a:p>
                <a:p>
                  <a:pPr lvl="1">
                    <a:lnSpc>
                      <a:spcPct val="100000"/>
                    </a:lnSpc>
                  </a:pP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𝜂</m:t>
                          </m:r>
                        </m:e>
                        <m:sub>
                          <m:r>
                            <a:rPr lang="en-US" sz="2000">
                              <a:latin typeface="Cambria Math" panose="02040503050406030204" pitchFamily="18" charset="0"/>
                            </a:rPr>
                            <m:t>𝑆𝐸𝐼</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𝜙</m:t>
                          </m:r>
                        </m:e>
                        <m:sub>
                          <m:r>
                            <a:rPr lang="en-US" sz="2000">
                              <a:latin typeface="Cambria Math" panose="02040503050406030204" pitchFamily="18" charset="0"/>
                            </a:rPr>
                            <m:t>𝑠</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𝜙</m:t>
                          </m:r>
                        </m:e>
                        <m:sub>
                          <m:r>
                            <a:rPr lang="en-US" sz="2000">
                              <a:latin typeface="Cambria Math" panose="02040503050406030204" pitchFamily="18" charset="0"/>
                            </a:rPr>
                            <m:t>𝑒</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𝑈</m:t>
                          </m:r>
                        </m:e>
                        <m:sub>
                          <m:r>
                            <a:rPr lang="en-US" sz="2000">
                              <a:latin typeface="Cambria Math" panose="02040503050406030204" pitchFamily="18" charset="0"/>
                            </a:rPr>
                            <m:t>𝑆𝐸𝐼</m:t>
                          </m:r>
                        </m:sub>
                      </m:sSub>
                      <m:r>
                        <a:rPr lang="en-US" sz="2000" b="0" i="1" smtClean="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𝑗</m:t>
                          </m:r>
                        </m:e>
                        <m:sub>
                          <m:r>
                            <a:rPr lang="en-US" sz="2000">
                              <a:latin typeface="Cambria Math" panose="02040503050406030204" pitchFamily="18" charset="0"/>
                            </a:rPr>
                            <m:t>𝑡𝑜𝑡</m:t>
                          </m:r>
                        </m:sub>
                      </m:sSub>
                      <m:sSub>
                        <m:sSubPr>
                          <m:ctrlPr>
                            <a:rPr lang="en-US" sz="2000" i="1">
                              <a:latin typeface="Cambria Math" panose="02040503050406030204" pitchFamily="18" charset="0"/>
                            </a:rPr>
                          </m:ctrlPr>
                        </m:sSubPr>
                        <m:e>
                          <m:r>
                            <a:rPr lang="en-US" sz="2000">
                              <a:latin typeface="Cambria Math" panose="02040503050406030204" pitchFamily="18" charset="0"/>
                            </a:rPr>
                            <m:t>𝑅</m:t>
                          </m:r>
                        </m:e>
                        <m:sub>
                          <m:r>
                            <a:rPr lang="en-US" sz="2000">
                              <a:latin typeface="Cambria Math" panose="02040503050406030204" pitchFamily="18" charset="0"/>
                            </a:rPr>
                            <m:t>𝑓𝑖𝑙𝑚</m:t>
                          </m:r>
                        </m:sub>
                      </m:sSub>
                    </m:oMath>
                  </a14:m>
                  <a:endParaRPr lang="en-US" sz="2000" dirty="0">
                    <a:latin typeface="Times New Roman" panose="02020603050405020304" pitchFamily="18" charset="0"/>
                    <a:ea typeface="Times New Roman" panose="02020603050405020304" pitchFamily="18" charset="0"/>
                  </a:endParaRPr>
                </a:p>
              </p:txBody>
            </p:sp>
          </mc:Choice>
          <mc:Fallback xmlns="">
            <p:sp>
              <p:nvSpPr>
                <p:cNvPr id="10" name="Content Placeholder 43">
                  <a:extLst>
                    <a:ext uri="{FF2B5EF4-FFF2-40B4-BE49-F238E27FC236}">
                      <a16:creationId xmlns:a16="http://schemas.microsoft.com/office/drawing/2014/main" id="{CE1F7785-6956-E150-7866-898C859D639C}"/>
                    </a:ext>
                  </a:extLst>
                </p:cNvPr>
                <p:cNvSpPr txBox="1">
                  <a:spLocks noRot="1" noChangeAspect="1" noMove="1" noResize="1" noEditPoints="1" noAdjustHandles="1" noChangeArrowheads="1" noChangeShapeType="1" noTextEdit="1"/>
                </p:cNvSpPr>
                <p:nvPr/>
              </p:nvSpPr>
              <p:spPr>
                <a:xfrm>
                  <a:off x="68263" y="4151637"/>
                  <a:ext cx="5870332" cy="1973927"/>
                </a:xfrm>
                <a:prstGeom prst="rect">
                  <a:avLst/>
                </a:prstGeom>
                <a:blipFill>
                  <a:blip r:embed="rId4"/>
                  <a:stretch>
                    <a:fillRect l="-933"/>
                  </a:stretch>
                </a:blipFill>
                <a:ln>
                  <a:solidFill>
                    <a:schemeClr val="tx1"/>
                  </a:solidFill>
                </a:ln>
              </p:spPr>
              <p:txBody>
                <a:bodyPr/>
                <a:lstStyle/>
                <a:p>
                  <a:r>
                    <a:rPr lang="en-US">
                      <a:noFill/>
                    </a:rPr>
                    <a:t> </a:t>
                  </a:r>
                </a:p>
              </p:txBody>
            </p:sp>
          </mc:Fallback>
        </mc:AlternateContent>
        <p:sp>
          <p:nvSpPr>
            <p:cNvPr id="3" name="TextBox 2">
              <a:extLst>
                <a:ext uri="{FF2B5EF4-FFF2-40B4-BE49-F238E27FC236}">
                  <a16:creationId xmlns:a16="http://schemas.microsoft.com/office/drawing/2014/main" id="{7392CF77-2825-4E56-BD81-DD70CD1FE51A}"/>
                </a:ext>
              </a:extLst>
            </p:cNvPr>
            <p:cNvSpPr txBox="1"/>
            <p:nvPr/>
          </p:nvSpPr>
          <p:spPr>
            <a:xfrm>
              <a:off x="4445517" y="4253098"/>
              <a:ext cx="1426365" cy="246221"/>
            </a:xfrm>
            <a:prstGeom prst="rect">
              <a:avLst/>
            </a:prstGeom>
            <a:noFill/>
          </p:spPr>
          <p:txBody>
            <a:bodyPr wrap="square" rtlCol="0">
              <a:spAutoFit/>
            </a:bodyPr>
            <a:lstStyle/>
            <a:p>
              <a:r>
                <a:rPr lang="en-US" sz="1000" dirty="0"/>
                <a:t>* Ekström et al. 2015</a:t>
              </a:r>
            </a:p>
          </p:txBody>
        </p:sp>
      </p:grpSp>
      <p:grpSp>
        <p:nvGrpSpPr>
          <p:cNvPr id="8" name="Group 7">
            <a:extLst>
              <a:ext uri="{FF2B5EF4-FFF2-40B4-BE49-F238E27FC236}">
                <a16:creationId xmlns:a16="http://schemas.microsoft.com/office/drawing/2014/main" id="{7F4FC56F-4F31-3092-5CAB-C8C18191A50F}"/>
              </a:ext>
            </a:extLst>
          </p:cNvPr>
          <p:cNvGrpSpPr/>
          <p:nvPr/>
        </p:nvGrpSpPr>
        <p:grpSpPr>
          <a:xfrm>
            <a:off x="6253407" y="4151636"/>
            <a:ext cx="5870331" cy="1973928"/>
            <a:chOff x="6253407" y="4151636"/>
            <a:chExt cx="5870331" cy="1973928"/>
          </a:xfrm>
        </p:grpSpPr>
        <mc:AlternateContent xmlns:mc="http://schemas.openxmlformats.org/markup-compatibility/2006" xmlns:a14="http://schemas.microsoft.com/office/drawing/2010/main">
          <mc:Choice Requires="a14">
            <p:sp>
              <p:nvSpPr>
                <p:cNvPr id="14" name="Content Placeholder 43">
                  <a:extLst>
                    <a:ext uri="{FF2B5EF4-FFF2-40B4-BE49-F238E27FC236}">
                      <a16:creationId xmlns:a16="http://schemas.microsoft.com/office/drawing/2014/main" id="{9CA6B402-F562-8023-8C5E-4003C4A7EB8F}"/>
                    </a:ext>
                  </a:extLst>
                </p:cNvPr>
                <p:cNvSpPr txBox="1">
                  <a:spLocks/>
                </p:cNvSpPr>
                <p:nvPr/>
              </p:nvSpPr>
              <p:spPr>
                <a:xfrm>
                  <a:off x="6253407" y="4151636"/>
                  <a:ext cx="5870331" cy="1973928"/>
                </a:xfrm>
                <a:prstGeom prst="rect">
                  <a:avLst/>
                </a:prstGeom>
                <a:noFill/>
                <a:ln>
                  <a:solidFill>
                    <a:schemeClr val="tx1"/>
                  </a:solidFill>
                </a:ln>
              </p:spPr>
              <p:txBody>
                <a:bodyPr vert="horz" lIns="91440" tIns="36000" rIns="91440" bIns="36000" rtlCol="0">
                  <a:normAutofit fontScale="92500" lnSpcReduction="20000"/>
                </a:bodyPr>
                <a:lstStyle>
                  <a:lvl1pPr marL="228600" indent="-228600" algn="l" defTabSz="914400" rtl="0" eaLnBrk="1" latinLnBrk="0" hangingPunct="1">
                    <a:lnSpc>
                      <a:spcPct val="90000"/>
                    </a:lnSpc>
                    <a:spcBef>
                      <a:spcPts val="1000"/>
                    </a:spcBef>
                    <a:buSzPct val="112000"/>
                    <a:buFontTx/>
                    <a:buBlip>
                      <a:blip r:embed="rId2"/>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2"/>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2"/>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2"/>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2"/>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GB" dirty="0"/>
                    <a:t>Li-plating/stripping reaction:</a:t>
                  </a:r>
                </a:p>
                <a:p>
                  <a:pPr>
                    <a:lnSpc>
                      <a:spcPct val="100000"/>
                    </a:lnSpc>
                  </a:pPr>
                  <a14:m>
                    <m:oMath xmlns:m="http://schemas.openxmlformats.org/officeDocument/2006/math">
                      <m:sSub>
                        <m:sSubPr>
                          <m:ctrlPr>
                            <a:rPr lang="en-US" sz="1800" i="1">
                              <a:latin typeface="Cambria Math" panose="02040503050406030204" pitchFamily="18" charset="0"/>
                            </a:rPr>
                          </m:ctrlPr>
                        </m:sSubPr>
                        <m:e>
                          <m:r>
                            <a:rPr lang="en-US" sz="1800">
                              <a:latin typeface="Cambria Math" panose="02040503050406030204" pitchFamily="18" charset="0"/>
                            </a:rPr>
                            <m:t>𝑗</m:t>
                          </m:r>
                        </m:e>
                        <m:sub>
                          <m:r>
                            <a:rPr lang="en-US" sz="1800">
                              <a:latin typeface="Cambria Math" panose="02040503050406030204" pitchFamily="18" charset="0"/>
                            </a:rPr>
                            <m:t>𝐿𝑖</m:t>
                          </m:r>
                        </m:sub>
                      </m:sSub>
                      <m:r>
                        <a:rPr lang="en-US" sz="1800">
                          <a:latin typeface="Cambria Math" panose="02040503050406030204" pitchFamily="18" charset="0"/>
                        </a:rPr>
                        <m:t>=</m:t>
                      </m:r>
                      <m:sSub>
                        <m:sSubPr>
                          <m:ctrlPr>
                            <a:rPr lang="en-US" sz="1800" i="1">
                              <a:latin typeface="Cambria Math" panose="02040503050406030204" pitchFamily="18" charset="0"/>
                            </a:rPr>
                          </m:ctrlPr>
                        </m:sSubPr>
                        <m:e>
                          <m:r>
                            <a:rPr lang="en-US" sz="1800">
                              <a:latin typeface="Cambria Math" panose="02040503050406030204" pitchFamily="18" charset="0"/>
                            </a:rPr>
                            <m:t>𝑗</m:t>
                          </m:r>
                        </m:e>
                        <m:sub>
                          <m:r>
                            <a:rPr lang="en-US" sz="1800">
                              <a:latin typeface="Cambria Math" panose="02040503050406030204" pitchFamily="18" charset="0"/>
                            </a:rPr>
                            <m:t>0,</m:t>
                          </m:r>
                          <m:r>
                            <a:rPr lang="en-US" sz="1800">
                              <a:latin typeface="Cambria Math" panose="02040503050406030204" pitchFamily="18" charset="0"/>
                            </a:rPr>
                            <m:t>𝐿𝑖</m:t>
                          </m:r>
                        </m:sub>
                      </m:sSub>
                      <m:sSup>
                        <m:sSupPr>
                          <m:ctrlPr>
                            <a:rPr lang="en-US" sz="1800" i="1">
                              <a:latin typeface="Cambria Math" panose="02040503050406030204" pitchFamily="18" charset="0"/>
                            </a:rPr>
                          </m:ctrlPr>
                        </m:sSup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a:latin typeface="Cambria Math" panose="02040503050406030204" pitchFamily="18" charset="0"/>
                                    </a:rPr>
                                    <m:t>𝑐𝑙</m:t>
                                  </m:r>
                                </m:num>
                                <m:den>
                                  <m:r>
                                    <a:rPr lang="en-US" sz="1800">
                                      <a:latin typeface="Cambria Math" panose="02040503050406030204" pitchFamily="18" charset="0"/>
                                    </a:rPr>
                                    <m:t>𝑐𝑙</m:t>
                                  </m:r>
                                  <m:r>
                                    <a:rPr lang="en-US" sz="1800">
                                      <a:latin typeface="Cambria Math" panose="02040503050406030204" pitchFamily="18" charset="0"/>
                                    </a:rPr>
                                    <m:t>,</m:t>
                                  </m:r>
                                  <m:r>
                                    <a:rPr lang="en-US" sz="1800">
                                      <a:latin typeface="Cambria Math" panose="02040503050406030204" pitchFamily="18" charset="0"/>
                                    </a:rPr>
                                    <m:t>𝑟𝑒𝑓</m:t>
                                  </m:r>
                                </m:den>
                              </m:f>
                            </m:e>
                          </m:d>
                        </m:e>
                        <m:sup>
                          <m:r>
                            <a:rPr lang="en-US" sz="1800">
                              <a:latin typeface="Cambria Math" panose="02040503050406030204" pitchFamily="18" charset="0"/>
                            </a:rPr>
                            <m:t>0.5</m:t>
                          </m:r>
                        </m:sup>
                      </m:sSup>
                      <m:d>
                        <m:dPr>
                          <m:begChr m:val="["/>
                          <m:endChr m:val="]"/>
                          <m:ctrlPr>
                            <a:rPr lang="en-US" sz="1800" i="1">
                              <a:latin typeface="Cambria Math" panose="02040503050406030204" pitchFamily="18" charset="0"/>
                            </a:rPr>
                          </m:ctrlPr>
                        </m:dPr>
                        <m:e>
                          <m:func>
                            <m:funcPr>
                              <m:ctrlPr>
                                <a:rPr lang="en-US" sz="1800" i="1">
                                  <a:latin typeface="Cambria Math" panose="02040503050406030204" pitchFamily="18" charset="0"/>
                                </a:rPr>
                              </m:ctrlPr>
                            </m:funcPr>
                            <m:fName>
                              <m:sSub>
                                <m:sSubPr>
                                  <m:ctrlPr>
                                    <a:rPr lang="en-US" sz="1800" i="1">
                                      <a:latin typeface="Cambria Math" panose="02040503050406030204" pitchFamily="18" charset="0"/>
                                    </a:rPr>
                                  </m:ctrlPr>
                                </m:sSubPr>
                                <m:e>
                                  <m:r>
                                    <a:rPr lang="en-US" sz="1800">
                                      <a:latin typeface="Cambria Math" panose="02040503050406030204" pitchFamily="18" charset="0"/>
                                    </a:rPr>
                                    <m:t>𝐶</m:t>
                                  </m:r>
                                </m:e>
                                <m:sub>
                                  <m:r>
                                    <a:rPr lang="en-US" sz="1800">
                                      <a:latin typeface="Cambria Math" panose="02040503050406030204" pitchFamily="18" charset="0"/>
                                    </a:rPr>
                                    <m:t>𝑅</m:t>
                                  </m:r>
                                </m:sub>
                              </m:sSub>
                              <m:r>
                                <m:rPr>
                                  <m:sty m:val="p"/>
                                </m:rPr>
                                <a:rPr lang="en-US" sz="1800">
                                  <a:latin typeface="Cambria Math" panose="02040503050406030204" pitchFamily="18" charset="0"/>
                                </a:rPr>
                                <m:t>exp</m:t>
                              </m:r>
                            </m:fName>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a:latin typeface="Cambria Math" panose="02040503050406030204" pitchFamily="18" charset="0"/>
                                            </a:rPr>
                                            <m:t>𝛼</m:t>
                                          </m:r>
                                        </m:e>
                                        <m:sub>
                                          <m:r>
                                            <a:rPr lang="en-US" sz="1800">
                                              <a:latin typeface="Cambria Math" panose="02040503050406030204" pitchFamily="18" charset="0"/>
                                            </a:rPr>
                                            <m:t>𝑎</m:t>
                                          </m:r>
                                        </m:sub>
                                      </m:sSub>
                                      <m:r>
                                        <a:rPr lang="en-US" sz="1800">
                                          <a:latin typeface="Cambria Math" panose="02040503050406030204" pitchFamily="18" charset="0"/>
                                        </a:rPr>
                                        <m:t>𝐹</m:t>
                                      </m:r>
                                    </m:num>
                                    <m:den>
                                      <m:r>
                                        <a:rPr lang="en-US" sz="1800">
                                          <a:latin typeface="Cambria Math" panose="02040503050406030204" pitchFamily="18" charset="0"/>
                                        </a:rPr>
                                        <m:t>2</m:t>
                                      </m:r>
                                      <m:r>
                                        <a:rPr lang="en-US" sz="1800">
                                          <a:latin typeface="Cambria Math" panose="02040503050406030204" pitchFamily="18" charset="0"/>
                                        </a:rPr>
                                        <m:t>𝑅𝑇</m:t>
                                      </m:r>
                                    </m:den>
                                  </m:f>
                                  <m:sSub>
                                    <m:sSubPr>
                                      <m:ctrlPr>
                                        <a:rPr lang="en-US" sz="1800" i="1">
                                          <a:latin typeface="Cambria Math" panose="02040503050406030204" pitchFamily="18" charset="0"/>
                                        </a:rPr>
                                      </m:ctrlPr>
                                    </m:sSubPr>
                                    <m:e>
                                      <m:r>
                                        <a:rPr lang="en-US" sz="1800">
                                          <a:latin typeface="Cambria Math" panose="02040503050406030204" pitchFamily="18" charset="0"/>
                                        </a:rPr>
                                        <m:t>𝜂</m:t>
                                      </m:r>
                                    </m:e>
                                    <m:sub>
                                      <m:r>
                                        <a:rPr lang="en-US" sz="1800">
                                          <a:latin typeface="Cambria Math" panose="02040503050406030204" pitchFamily="18" charset="0"/>
                                        </a:rPr>
                                        <m:t>𝐿𝑖</m:t>
                                      </m:r>
                                    </m:sub>
                                  </m:sSub>
                                </m:e>
                              </m:d>
                            </m:e>
                          </m:func>
                          <m:r>
                            <a:rPr lang="en-US" sz="1800">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exp</m:t>
                              </m:r>
                            </m:fName>
                            <m:e>
                              <m:d>
                                <m:dPr>
                                  <m:ctrlPr>
                                    <a:rPr lang="en-US" sz="1800" i="1">
                                      <a:latin typeface="Cambria Math" panose="02040503050406030204" pitchFamily="18" charset="0"/>
                                    </a:rPr>
                                  </m:ctrlPr>
                                </m:dPr>
                                <m:e>
                                  <m:r>
                                    <a:rPr lang="en-US" sz="1800">
                                      <a:latin typeface="Cambria Math" panose="02040503050406030204" pitchFamily="18"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a:latin typeface="Cambria Math" panose="02040503050406030204" pitchFamily="18" charset="0"/>
                                            </a:rPr>
                                            <m:t>𝛼</m:t>
                                          </m:r>
                                        </m:e>
                                        <m:sub>
                                          <m:r>
                                            <a:rPr lang="en-US" sz="1800">
                                              <a:latin typeface="Cambria Math" panose="02040503050406030204" pitchFamily="18" charset="0"/>
                                            </a:rPr>
                                            <m:t>𝑐</m:t>
                                          </m:r>
                                        </m:sub>
                                      </m:sSub>
                                      <m:r>
                                        <a:rPr lang="en-US" sz="1800">
                                          <a:latin typeface="Cambria Math" panose="02040503050406030204" pitchFamily="18" charset="0"/>
                                        </a:rPr>
                                        <m:t>𝐹</m:t>
                                      </m:r>
                                    </m:num>
                                    <m:den>
                                      <m:r>
                                        <a:rPr lang="en-US" sz="1800">
                                          <a:latin typeface="Cambria Math" panose="02040503050406030204" pitchFamily="18" charset="0"/>
                                        </a:rPr>
                                        <m:t>2</m:t>
                                      </m:r>
                                      <m:r>
                                        <a:rPr lang="en-US" sz="1800">
                                          <a:latin typeface="Cambria Math" panose="02040503050406030204" pitchFamily="18" charset="0"/>
                                        </a:rPr>
                                        <m:t>𝑅𝑇</m:t>
                                      </m:r>
                                    </m:den>
                                  </m:f>
                                  <m:sSub>
                                    <m:sSubPr>
                                      <m:ctrlPr>
                                        <a:rPr lang="en-US" sz="1800" i="1">
                                          <a:latin typeface="Cambria Math" panose="02040503050406030204" pitchFamily="18" charset="0"/>
                                        </a:rPr>
                                      </m:ctrlPr>
                                    </m:sSubPr>
                                    <m:e>
                                      <m:r>
                                        <a:rPr lang="en-US" sz="1800">
                                          <a:latin typeface="Cambria Math" panose="02040503050406030204" pitchFamily="18" charset="0"/>
                                        </a:rPr>
                                        <m:t>𝜂</m:t>
                                      </m:r>
                                    </m:e>
                                    <m:sub>
                                      <m:r>
                                        <a:rPr lang="en-US" sz="1800">
                                          <a:latin typeface="Cambria Math" panose="02040503050406030204" pitchFamily="18" charset="0"/>
                                        </a:rPr>
                                        <m:t>𝐿𝑖</m:t>
                                      </m:r>
                                    </m:sub>
                                  </m:sSub>
                                </m:e>
                              </m:d>
                            </m:e>
                          </m:func>
                        </m:e>
                      </m:d>
                    </m:oMath>
                  </a14:m>
                  <a:endParaRPr lang="en-US" dirty="0">
                    <a:latin typeface="Cambria Math" panose="02040503050406030204" pitchFamily="18" charset="0"/>
                    <a:ea typeface="Times New Roman" panose="02020603050405020304" pitchFamily="18" charset="0"/>
                  </a:endParaRPr>
                </a:p>
                <a:p>
                  <a:pPr>
                    <a:lnSpc>
                      <a:spcPct val="100000"/>
                    </a:lnSpc>
                  </a:pPr>
                  <a:r>
                    <a:rPr lang="en-US" sz="1800" dirty="0">
                      <a:latin typeface="Times New Roman" panose="02020603050405020304" pitchFamily="18" charset="0"/>
                      <a:ea typeface="Times New Roman" panose="02020603050405020304" pitchFamily="18" charset="0"/>
                    </a:rPr>
                    <a:t> </a:t>
                  </a:r>
                  <a14:m>
                    <m:oMath xmlns:m="http://schemas.openxmlformats.org/officeDocument/2006/math">
                      <m:sSub>
                        <m:sSubPr>
                          <m:ctrlPr>
                            <a:rPr lang="en-US" sz="1800" i="1">
                              <a:latin typeface="Cambria Math" panose="02040503050406030204" pitchFamily="18" charset="0"/>
                              <a:ea typeface="Times New Roman" panose="02020603050405020304" pitchFamily="18" charset="0"/>
                            </a:rPr>
                          </m:ctrlPr>
                        </m:sSubPr>
                        <m:e>
                          <m:r>
                            <a:rPr lang="en-US" sz="1800" i="1">
                              <a:latin typeface="Cambria Math" panose="02040503050406030204" pitchFamily="18" charset="0"/>
                              <a:ea typeface="Times New Roman" panose="02020603050405020304" pitchFamily="18" charset="0"/>
                            </a:rPr>
                            <m:t>𝐶</m:t>
                          </m:r>
                        </m:e>
                        <m:sub>
                          <m:r>
                            <a:rPr lang="en-US" sz="1800" i="1">
                              <a:latin typeface="Cambria Math" panose="02040503050406030204" pitchFamily="18" charset="0"/>
                              <a:ea typeface="Times New Roman" panose="02020603050405020304" pitchFamily="18" charset="0"/>
                            </a:rPr>
                            <m:t>𝑅</m:t>
                          </m:r>
                        </m:sub>
                      </m:sSub>
                      <m:r>
                        <a:rPr lang="en-US" sz="1800" i="1">
                          <a:latin typeface="Cambria Math" panose="02040503050406030204" pitchFamily="18" charset="0"/>
                          <a:ea typeface="Times New Roman" panose="02020603050405020304" pitchFamily="18" charset="0"/>
                        </a:rPr>
                        <m:t>=</m:t>
                      </m:r>
                      <m:f>
                        <m:fPr>
                          <m:ctrlPr>
                            <a:rPr lang="en-US" sz="1800" i="1">
                              <a:latin typeface="Cambria Math" panose="02040503050406030204" pitchFamily="18" charset="0"/>
                              <a:ea typeface="Times New Roman" panose="02020603050405020304" pitchFamily="18" charset="0"/>
                            </a:rPr>
                          </m:ctrlPr>
                        </m:fPr>
                        <m:num>
                          <m:sSub>
                            <m:sSubPr>
                              <m:ctrlPr>
                                <a:rPr lang="en-US" sz="1800" i="1">
                                  <a:latin typeface="Cambria Math" panose="02040503050406030204" pitchFamily="18" charset="0"/>
                                  <a:ea typeface="Times New Roman" panose="02020603050405020304" pitchFamily="18" charset="0"/>
                                </a:rPr>
                              </m:ctrlPr>
                            </m:sSubPr>
                            <m:e>
                              <m:r>
                                <a:rPr lang="en-US" sz="1800" i="1">
                                  <a:latin typeface="Cambria Math" panose="02040503050406030204" pitchFamily="18" charset="0"/>
                                  <a:ea typeface="Times New Roman" panose="02020603050405020304" pitchFamily="18" charset="0"/>
                                </a:rPr>
                                <m:t>𝑐</m:t>
                              </m:r>
                            </m:e>
                            <m:sub>
                              <m:r>
                                <a:rPr lang="en-US" sz="1800" i="1">
                                  <a:latin typeface="Cambria Math" panose="02040503050406030204" pitchFamily="18" charset="0"/>
                                  <a:ea typeface="Times New Roman" panose="02020603050405020304" pitchFamily="18" charset="0"/>
                                </a:rPr>
                                <m:t>𝐿𝑖</m:t>
                              </m:r>
                              <m:r>
                                <a:rPr lang="en-US" sz="1800" i="1">
                                  <a:latin typeface="Cambria Math" panose="02040503050406030204" pitchFamily="18" charset="0"/>
                                  <a:ea typeface="Times New Roman" panose="02020603050405020304" pitchFamily="18" charset="0"/>
                                </a:rPr>
                                <m:t>(</m:t>
                              </m:r>
                              <m:r>
                                <a:rPr lang="en-US" sz="1800" i="1">
                                  <a:latin typeface="Cambria Math" panose="02040503050406030204" pitchFamily="18" charset="0"/>
                                  <a:ea typeface="Times New Roman" panose="02020603050405020304" pitchFamily="18" charset="0"/>
                                </a:rPr>
                                <m:t>𝑠</m:t>
                              </m:r>
                              <m:r>
                                <a:rPr lang="en-US" sz="1800" i="1">
                                  <a:latin typeface="Cambria Math" panose="02040503050406030204" pitchFamily="18" charset="0"/>
                                  <a:ea typeface="Times New Roman" panose="02020603050405020304" pitchFamily="18" charset="0"/>
                                </a:rPr>
                                <m:t>)</m:t>
                              </m:r>
                            </m:sub>
                          </m:sSub>
                        </m:num>
                        <m:den>
                          <m:sSub>
                            <m:sSubPr>
                              <m:ctrlPr>
                                <a:rPr lang="en-US" sz="1800" i="1">
                                  <a:latin typeface="Cambria Math" panose="02040503050406030204" pitchFamily="18" charset="0"/>
                                  <a:ea typeface="Times New Roman" panose="02020603050405020304" pitchFamily="18" charset="0"/>
                                </a:rPr>
                              </m:ctrlPr>
                            </m:sSubPr>
                            <m:e>
                              <m:r>
                                <a:rPr lang="en-US" sz="1800" i="1">
                                  <a:latin typeface="Cambria Math" panose="02040503050406030204" pitchFamily="18" charset="0"/>
                                  <a:ea typeface="Times New Roman" panose="02020603050405020304" pitchFamily="18" charset="0"/>
                                </a:rPr>
                                <m:t>𝑐</m:t>
                              </m:r>
                            </m:e>
                            <m:sub>
                              <m:r>
                                <a:rPr lang="en-US" sz="1800" i="1">
                                  <a:latin typeface="Cambria Math" panose="02040503050406030204" pitchFamily="18" charset="0"/>
                                  <a:ea typeface="Times New Roman" panose="02020603050405020304" pitchFamily="18" charset="0"/>
                                </a:rPr>
                                <m:t>𝐿𝑖</m:t>
                              </m:r>
                              <m:d>
                                <m:dPr>
                                  <m:ctrlPr>
                                    <a:rPr lang="en-US" sz="1800" i="1">
                                      <a:latin typeface="Cambria Math" panose="02040503050406030204" pitchFamily="18" charset="0"/>
                                      <a:ea typeface="Times New Roman" panose="02020603050405020304" pitchFamily="18" charset="0"/>
                                    </a:rPr>
                                  </m:ctrlPr>
                                </m:dPr>
                                <m:e>
                                  <m:r>
                                    <a:rPr lang="en-US" sz="1800" i="1">
                                      <a:latin typeface="Cambria Math" panose="02040503050406030204" pitchFamily="18" charset="0"/>
                                      <a:ea typeface="Times New Roman" panose="02020603050405020304" pitchFamily="18" charset="0"/>
                                    </a:rPr>
                                    <m:t>𝑠</m:t>
                                  </m:r>
                                </m:e>
                              </m:d>
                              <m:r>
                                <a:rPr lang="en-US" sz="1800" i="1">
                                  <a:latin typeface="Cambria Math" panose="02040503050406030204" pitchFamily="18" charset="0"/>
                                  <a:ea typeface="Times New Roman" panose="02020603050405020304" pitchFamily="18" charset="0"/>
                                </a:rPr>
                                <m:t>,</m:t>
                              </m:r>
                              <m:r>
                                <a:rPr lang="en-US" sz="1800" i="1">
                                  <a:latin typeface="Cambria Math" panose="02040503050406030204" pitchFamily="18" charset="0"/>
                                  <a:ea typeface="Times New Roman" panose="02020603050405020304" pitchFamily="18" charset="0"/>
                                </a:rPr>
                                <m:t>𝑐𝑜𝑣</m:t>
                              </m:r>
                            </m:sub>
                          </m:sSub>
                        </m:den>
                      </m:f>
                      <m:r>
                        <a:rPr lang="en-US" sz="1800" i="1">
                          <a:latin typeface="Cambria Math" panose="02040503050406030204" pitchFamily="18" charset="0"/>
                          <a:ea typeface="Times New Roman" panose="02020603050405020304" pitchFamily="18" charset="0"/>
                        </a:rPr>
                        <m:t>, </m:t>
                      </m:r>
                    </m:oMath>
                  </a14:m>
                  <a:r>
                    <a:rPr lang="en-US" sz="1800" i="1" dirty="0">
                      <a:latin typeface="Cambria Math" panose="02040503050406030204" pitchFamily="18" charset="0"/>
                      <a:ea typeface="Times New Roman" panose="02020603050405020304" pitchFamily="18" charset="0"/>
                    </a:rPr>
                    <a:t>if  </a:t>
                  </a:r>
                  <a14:m>
                    <m:oMath xmlns:m="http://schemas.openxmlformats.org/officeDocument/2006/math">
                      <m:f>
                        <m:fPr>
                          <m:ctrlPr>
                            <a:rPr lang="en-US" sz="1800" i="1">
                              <a:latin typeface="Cambria Math" panose="02040503050406030204" pitchFamily="18" charset="0"/>
                              <a:ea typeface="Times New Roman" panose="02020603050405020304" pitchFamily="18" charset="0"/>
                            </a:rPr>
                          </m:ctrlPr>
                        </m:fPr>
                        <m:num>
                          <m:sSub>
                            <m:sSubPr>
                              <m:ctrlPr>
                                <a:rPr lang="en-US" sz="1800" i="1">
                                  <a:latin typeface="Cambria Math" panose="02040503050406030204" pitchFamily="18" charset="0"/>
                                  <a:ea typeface="Times New Roman" panose="02020603050405020304" pitchFamily="18" charset="0"/>
                                </a:rPr>
                              </m:ctrlPr>
                            </m:sSubPr>
                            <m:e>
                              <m:r>
                                <a:rPr lang="en-US" sz="1800" i="1">
                                  <a:latin typeface="Cambria Math" panose="02040503050406030204" pitchFamily="18" charset="0"/>
                                  <a:ea typeface="Times New Roman" panose="02020603050405020304" pitchFamily="18" charset="0"/>
                                </a:rPr>
                                <m:t>𝑐</m:t>
                              </m:r>
                            </m:e>
                            <m:sub>
                              <m:r>
                                <a:rPr lang="en-US" sz="1800" i="1">
                                  <a:latin typeface="Cambria Math" panose="02040503050406030204" pitchFamily="18" charset="0"/>
                                  <a:ea typeface="Times New Roman" panose="02020603050405020304" pitchFamily="18" charset="0"/>
                                </a:rPr>
                                <m:t>𝐿𝑖</m:t>
                              </m:r>
                              <m:r>
                                <a:rPr lang="en-US" sz="1800" i="1">
                                  <a:latin typeface="Cambria Math" panose="02040503050406030204" pitchFamily="18" charset="0"/>
                                  <a:ea typeface="Times New Roman" panose="02020603050405020304" pitchFamily="18" charset="0"/>
                                </a:rPr>
                                <m:t>(</m:t>
                              </m:r>
                              <m:r>
                                <a:rPr lang="en-US" sz="1800" i="1">
                                  <a:latin typeface="Cambria Math" panose="02040503050406030204" pitchFamily="18" charset="0"/>
                                  <a:ea typeface="Times New Roman" panose="02020603050405020304" pitchFamily="18" charset="0"/>
                                </a:rPr>
                                <m:t>𝑠</m:t>
                              </m:r>
                              <m:r>
                                <a:rPr lang="en-US" sz="1800" i="1">
                                  <a:latin typeface="Cambria Math" panose="02040503050406030204" pitchFamily="18" charset="0"/>
                                  <a:ea typeface="Times New Roman" panose="02020603050405020304" pitchFamily="18" charset="0"/>
                                </a:rPr>
                                <m:t>)</m:t>
                              </m:r>
                            </m:sub>
                          </m:sSub>
                        </m:num>
                        <m:den>
                          <m:sSub>
                            <m:sSubPr>
                              <m:ctrlPr>
                                <a:rPr lang="en-US" sz="1800" i="1">
                                  <a:latin typeface="Cambria Math" panose="02040503050406030204" pitchFamily="18" charset="0"/>
                                  <a:ea typeface="Times New Roman" panose="02020603050405020304" pitchFamily="18" charset="0"/>
                                </a:rPr>
                              </m:ctrlPr>
                            </m:sSubPr>
                            <m:e>
                              <m:r>
                                <a:rPr lang="en-US" sz="1800" i="1">
                                  <a:latin typeface="Cambria Math" panose="02040503050406030204" pitchFamily="18" charset="0"/>
                                  <a:ea typeface="Times New Roman" panose="02020603050405020304" pitchFamily="18" charset="0"/>
                                </a:rPr>
                                <m:t>𝑐</m:t>
                              </m:r>
                            </m:e>
                            <m:sub>
                              <m:r>
                                <a:rPr lang="en-US" sz="1800" i="1">
                                  <a:latin typeface="Cambria Math" panose="02040503050406030204" pitchFamily="18" charset="0"/>
                                  <a:ea typeface="Times New Roman" panose="02020603050405020304" pitchFamily="18" charset="0"/>
                                </a:rPr>
                                <m:t>𝐿𝑖</m:t>
                              </m:r>
                              <m:d>
                                <m:dPr>
                                  <m:ctrlPr>
                                    <a:rPr lang="en-US" sz="1800" i="1">
                                      <a:latin typeface="Cambria Math" panose="02040503050406030204" pitchFamily="18" charset="0"/>
                                      <a:ea typeface="Times New Roman" panose="02020603050405020304" pitchFamily="18" charset="0"/>
                                    </a:rPr>
                                  </m:ctrlPr>
                                </m:dPr>
                                <m:e>
                                  <m:r>
                                    <a:rPr lang="en-US" sz="1800" i="1">
                                      <a:latin typeface="Cambria Math" panose="02040503050406030204" pitchFamily="18" charset="0"/>
                                      <a:ea typeface="Times New Roman" panose="02020603050405020304" pitchFamily="18" charset="0"/>
                                    </a:rPr>
                                    <m:t>𝑠</m:t>
                                  </m:r>
                                </m:e>
                              </m:d>
                              <m:r>
                                <a:rPr lang="en-US" sz="1800" i="1">
                                  <a:latin typeface="Cambria Math" panose="02040503050406030204" pitchFamily="18" charset="0"/>
                                  <a:ea typeface="Times New Roman" panose="02020603050405020304" pitchFamily="18" charset="0"/>
                                </a:rPr>
                                <m:t>,</m:t>
                              </m:r>
                              <m:r>
                                <a:rPr lang="en-US" sz="1800" i="1">
                                  <a:latin typeface="Cambria Math" panose="02040503050406030204" pitchFamily="18" charset="0"/>
                                  <a:ea typeface="Times New Roman" panose="02020603050405020304" pitchFamily="18" charset="0"/>
                                </a:rPr>
                                <m:t>𝑐𝑜𝑣</m:t>
                              </m:r>
                            </m:sub>
                          </m:sSub>
                        </m:den>
                      </m:f>
                      <m:r>
                        <a:rPr lang="en-US" sz="1800" i="1">
                          <a:latin typeface="Cambria Math" panose="02040503050406030204" pitchFamily="18" charset="0"/>
                          <a:ea typeface="Times New Roman" panose="02020603050405020304" pitchFamily="18" charset="0"/>
                        </a:rPr>
                        <m:t>≤1</m:t>
                      </m:r>
                    </m:oMath>
                  </a14:m>
                  <a:r>
                    <a:rPr lang="en-US" dirty="0">
                      <a:latin typeface="Times New Roman" panose="02020603050405020304" pitchFamily="18" charset="0"/>
                      <a:ea typeface="Times New Roman" panose="02020603050405020304" pitchFamily="18" charset="0"/>
                    </a:rPr>
                    <a:t> , else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𝑅</m:t>
                          </m:r>
                        </m:sub>
                      </m:sSub>
                      <m:r>
                        <a:rPr lang="en-US" i="1">
                          <a:latin typeface="Cambria Math" panose="02040503050406030204" pitchFamily="18" charset="0"/>
                        </a:rPr>
                        <m:t>=1</m:t>
                      </m:r>
                    </m:oMath>
                  </a14:m>
                  <a:endParaRPr lang="en-US" sz="1800" dirty="0">
                    <a:latin typeface="Times New Roman" panose="02020603050405020304" pitchFamily="18" charset="0"/>
                    <a:ea typeface="Times New Roman" panose="02020603050405020304" pitchFamily="18" charset="0"/>
                  </a:endParaRPr>
                </a:p>
                <a:p>
                  <a:pPr>
                    <a:lnSpc>
                      <a:spcPct val="100000"/>
                    </a:lnSpc>
                  </a:pPr>
                  <a14:m>
                    <m:oMath xmlns:m="http://schemas.openxmlformats.org/officeDocument/2006/math">
                      <m:sSub>
                        <m:sSubPr>
                          <m:ctrlPr>
                            <a:rPr lang="en-US" sz="1800" i="1">
                              <a:latin typeface="Cambria Math" panose="02040503050406030204" pitchFamily="18" charset="0"/>
                            </a:rPr>
                          </m:ctrlPr>
                        </m:sSubPr>
                        <m:e>
                          <m:r>
                            <a:rPr lang="en-US" sz="1800">
                              <a:latin typeface="Cambria Math" panose="02040503050406030204" pitchFamily="18" charset="0"/>
                            </a:rPr>
                            <m:t>𝜂</m:t>
                          </m:r>
                        </m:e>
                        <m:sub>
                          <m:r>
                            <a:rPr lang="en-US" sz="1800" b="0" i="1" smtClean="0">
                              <a:latin typeface="Cambria Math" panose="02040503050406030204" pitchFamily="18" charset="0"/>
                            </a:rPr>
                            <m:t>𝐿𝑖</m:t>
                          </m:r>
                        </m:sub>
                      </m:sSub>
                      <m:r>
                        <a:rPr lang="en-US" sz="1800">
                          <a:latin typeface="Cambria Math" panose="02040503050406030204" pitchFamily="18" charset="0"/>
                        </a:rPr>
                        <m:t>=</m:t>
                      </m:r>
                      <m:sSub>
                        <m:sSubPr>
                          <m:ctrlPr>
                            <a:rPr lang="en-US" sz="1800" i="1">
                              <a:latin typeface="Cambria Math" panose="02040503050406030204" pitchFamily="18" charset="0"/>
                            </a:rPr>
                          </m:ctrlPr>
                        </m:sSubPr>
                        <m:e>
                          <m:r>
                            <a:rPr lang="en-US" sz="1800">
                              <a:latin typeface="Cambria Math" panose="02040503050406030204" pitchFamily="18" charset="0"/>
                            </a:rPr>
                            <m:t>𝜙</m:t>
                          </m:r>
                        </m:e>
                        <m:sub>
                          <m:r>
                            <a:rPr lang="en-US" sz="1800">
                              <a:latin typeface="Cambria Math" panose="02040503050406030204" pitchFamily="18" charset="0"/>
                            </a:rPr>
                            <m:t>𝑠</m:t>
                          </m:r>
                        </m:sub>
                      </m:sSub>
                      <m:r>
                        <a:rPr lang="en-US" sz="1800">
                          <a:latin typeface="Cambria Math" panose="02040503050406030204" pitchFamily="18" charset="0"/>
                        </a:rPr>
                        <m:t>−</m:t>
                      </m:r>
                      <m:sSub>
                        <m:sSubPr>
                          <m:ctrlPr>
                            <a:rPr lang="en-US" sz="1800" i="1">
                              <a:latin typeface="Cambria Math" panose="02040503050406030204" pitchFamily="18" charset="0"/>
                            </a:rPr>
                          </m:ctrlPr>
                        </m:sSubPr>
                        <m:e>
                          <m:r>
                            <a:rPr lang="en-US" sz="1800">
                              <a:latin typeface="Cambria Math" panose="02040503050406030204" pitchFamily="18" charset="0"/>
                            </a:rPr>
                            <m:t>𝜙</m:t>
                          </m:r>
                        </m:e>
                        <m:sub>
                          <m:r>
                            <a:rPr lang="en-US" sz="1800">
                              <a:latin typeface="Cambria Math" panose="02040503050406030204" pitchFamily="18" charset="0"/>
                            </a:rPr>
                            <m:t>𝑒</m:t>
                          </m:r>
                        </m:sub>
                      </m:sSub>
                      <m:r>
                        <a:rPr lang="en-US" sz="1800">
                          <a:latin typeface="Cambria Math" panose="02040503050406030204" pitchFamily="18" charset="0"/>
                        </a:rPr>
                        <m:t>−</m:t>
                      </m:r>
                      <m:sSub>
                        <m:sSubPr>
                          <m:ctrlPr>
                            <a:rPr lang="en-US" sz="1800" i="1">
                              <a:latin typeface="Cambria Math" panose="02040503050406030204" pitchFamily="18" charset="0"/>
                            </a:rPr>
                          </m:ctrlPr>
                        </m:sSubPr>
                        <m:e>
                          <m:r>
                            <a:rPr lang="en-US" sz="1800">
                              <a:latin typeface="Cambria Math" panose="02040503050406030204" pitchFamily="18" charset="0"/>
                            </a:rPr>
                            <m:t>𝑈</m:t>
                          </m:r>
                        </m:e>
                        <m:sub>
                          <m:r>
                            <a:rPr lang="en-US" sz="1800" b="0" i="1" smtClean="0">
                              <a:latin typeface="Cambria Math" panose="02040503050406030204" pitchFamily="18" charset="0"/>
                            </a:rPr>
                            <m:t>𝐿𝑖</m:t>
                          </m:r>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𝐿𝑖</m:t>
                              </m:r>
                            </m:e>
                            <m:sup>
                              <m:r>
                                <a:rPr lang="en-US" sz="1800" b="0" i="1" smtClean="0">
                                  <a:latin typeface="Cambria Math" panose="02040503050406030204" pitchFamily="18" charset="0"/>
                                </a:rPr>
                                <m:t>+</m:t>
                              </m:r>
                            </m:sup>
                          </m:sSup>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a:latin typeface="Cambria Math" panose="02040503050406030204" pitchFamily="18" charset="0"/>
                            </a:rPr>
                            <m:t>𝑗</m:t>
                          </m:r>
                        </m:e>
                        <m:sub>
                          <m:r>
                            <a:rPr lang="en-US" sz="1800">
                              <a:latin typeface="Cambria Math" panose="02040503050406030204" pitchFamily="18" charset="0"/>
                            </a:rPr>
                            <m:t>𝑡𝑜𝑡</m:t>
                          </m:r>
                        </m:sub>
                      </m:sSub>
                      <m:sSub>
                        <m:sSubPr>
                          <m:ctrlPr>
                            <a:rPr lang="en-US" sz="1800" i="1">
                              <a:latin typeface="Cambria Math" panose="02040503050406030204" pitchFamily="18" charset="0"/>
                            </a:rPr>
                          </m:ctrlPr>
                        </m:sSubPr>
                        <m:e>
                          <m:r>
                            <a:rPr lang="en-US" sz="1800">
                              <a:latin typeface="Cambria Math" panose="02040503050406030204" pitchFamily="18" charset="0"/>
                            </a:rPr>
                            <m:t>𝑅</m:t>
                          </m:r>
                        </m:e>
                        <m:sub>
                          <m:r>
                            <a:rPr lang="en-US" sz="1800">
                              <a:latin typeface="Cambria Math" panose="02040503050406030204" pitchFamily="18" charset="0"/>
                            </a:rPr>
                            <m:t>𝑓𝑖𝑙𝑚</m:t>
                          </m:r>
                        </m:sub>
                      </m:sSub>
                    </m:oMath>
                  </a14:m>
                  <a:endParaRPr lang="en-US" sz="1800" dirty="0">
                    <a:latin typeface="Times New Roman" panose="02020603050405020304" pitchFamily="18" charset="0"/>
                    <a:ea typeface="Times New Roman" panose="02020603050405020304" pitchFamily="18" charset="0"/>
                  </a:endParaRPr>
                </a:p>
              </p:txBody>
            </p:sp>
          </mc:Choice>
          <mc:Fallback xmlns="">
            <p:sp>
              <p:nvSpPr>
                <p:cNvPr id="14" name="Content Placeholder 43">
                  <a:extLst>
                    <a:ext uri="{FF2B5EF4-FFF2-40B4-BE49-F238E27FC236}">
                      <a16:creationId xmlns:a16="http://schemas.microsoft.com/office/drawing/2014/main" id="{9CA6B402-F562-8023-8C5E-4003C4A7EB8F}"/>
                    </a:ext>
                  </a:extLst>
                </p:cNvPr>
                <p:cNvSpPr txBox="1">
                  <a:spLocks noRot="1" noChangeAspect="1" noMove="1" noResize="1" noEditPoints="1" noAdjustHandles="1" noChangeArrowheads="1" noChangeShapeType="1" noTextEdit="1"/>
                </p:cNvSpPr>
                <p:nvPr/>
              </p:nvSpPr>
              <p:spPr>
                <a:xfrm>
                  <a:off x="6253407" y="4151636"/>
                  <a:ext cx="5870331" cy="1973928"/>
                </a:xfrm>
                <a:prstGeom prst="rect">
                  <a:avLst/>
                </a:prstGeom>
                <a:blipFill>
                  <a:blip r:embed="rId5"/>
                  <a:stretch>
                    <a:fillRect l="-933"/>
                  </a:stretch>
                </a:blipFill>
                <a:ln>
                  <a:solidFill>
                    <a:schemeClr val="tx1"/>
                  </a:solidFill>
                </a:ln>
              </p:spPr>
              <p:txBody>
                <a:bodyPr/>
                <a:lstStyle/>
                <a:p>
                  <a:r>
                    <a:rPr lang="en-US">
                      <a:noFill/>
                    </a:rPr>
                    <a:t> </a:t>
                  </a:r>
                </a:p>
              </p:txBody>
            </p:sp>
          </mc:Fallback>
        </mc:AlternateContent>
        <p:sp>
          <p:nvSpPr>
            <p:cNvPr id="6" name="TextBox 5">
              <a:extLst>
                <a:ext uri="{FF2B5EF4-FFF2-40B4-BE49-F238E27FC236}">
                  <a16:creationId xmlns:a16="http://schemas.microsoft.com/office/drawing/2014/main" id="{DFB813B5-881E-EAB6-65D1-3E2FE9C22031}"/>
                </a:ext>
              </a:extLst>
            </p:cNvPr>
            <p:cNvSpPr txBox="1"/>
            <p:nvPr/>
          </p:nvSpPr>
          <p:spPr>
            <a:xfrm>
              <a:off x="10196625" y="4266214"/>
              <a:ext cx="1807890" cy="246221"/>
            </a:xfrm>
            <a:prstGeom prst="rect">
              <a:avLst/>
            </a:prstGeom>
            <a:noFill/>
          </p:spPr>
          <p:txBody>
            <a:bodyPr wrap="square" rtlCol="0">
              <a:spAutoFit/>
            </a:bodyPr>
            <a:lstStyle/>
            <a:p>
              <a:r>
                <a:rPr lang="en-US" sz="1000" dirty="0"/>
                <a:t>*COMSOL Application Library</a:t>
              </a:r>
            </a:p>
          </p:txBody>
        </p:sp>
      </p:grpSp>
    </p:spTree>
    <p:extLst>
      <p:ext uri="{BB962C8B-B14F-4D97-AF65-F5344CB8AC3E}">
        <p14:creationId xmlns:p14="http://schemas.microsoft.com/office/powerpoint/2010/main" val="1747596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6E1A915B-1C41-1A01-46C8-42038DB2B589}"/>
              </a:ext>
            </a:extLst>
          </p:cNvPr>
          <p:cNvGrpSpPr/>
          <p:nvPr/>
        </p:nvGrpSpPr>
        <p:grpSpPr>
          <a:xfrm>
            <a:off x="4828495" y="1550988"/>
            <a:ext cx="5837962" cy="4756722"/>
            <a:chOff x="4930314" y="1550989"/>
            <a:chExt cx="5233594" cy="4264288"/>
          </a:xfrm>
        </p:grpSpPr>
        <p:pic>
          <p:nvPicPr>
            <p:cNvPr id="13" name="Picture 12">
              <a:extLst>
                <a:ext uri="{FF2B5EF4-FFF2-40B4-BE49-F238E27FC236}">
                  <a16:creationId xmlns:a16="http://schemas.microsoft.com/office/drawing/2014/main" id="{B3DF0C4B-9B03-AB32-CCC6-49BE32963FA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930314" y="1550989"/>
              <a:ext cx="4961032" cy="3135312"/>
            </a:xfrm>
            <a:prstGeom prst="rect">
              <a:avLst/>
            </a:prstGeom>
          </p:spPr>
        </p:pic>
        <p:pic>
          <p:nvPicPr>
            <p:cNvPr id="17" name="Picture 16">
              <a:extLst>
                <a:ext uri="{FF2B5EF4-FFF2-40B4-BE49-F238E27FC236}">
                  <a16:creationId xmlns:a16="http://schemas.microsoft.com/office/drawing/2014/main" id="{D45A862D-77CE-A744-DB20-585E97D014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1271" y="4761217"/>
              <a:ext cx="4682637" cy="1054060"/>
            </a:xfrm>
            <a:prstGeom prst="rect">
              <a:avLst/>
            </a:prstGeom>
          </p:spPr>
        </p:pic>
      </p:grpSp>
      <p:sp>
        <p:nvSpPr>
          <p:cNvPr id="2" name="Title 1">
            <a:extLst>
              <a:ext uri="{FF2B5EF4-FFF2-40B4-BE49-F238E27FC236}">
                <a16:creationId xmlns:a16="http://schemas.microsoft.com/office/drawing/2014/main" id="{A8489482-EDE3-7DC5-F7A9-BE89525897C1}"/>
              </a:ext>
            </a:extLst>
          </p:cNvPr>
          <p:cNvSpPr>
            <a:spLocks noGrp="1"/>
          </p:cNvSpPr>
          <p:nvPr>
            <p:ph type="title"/>
          </p:nvPr>
        </p:nvSpPr>
        <p:spPr/>
        <p:txBody>
          <a:bodyPr/>
          <a:lstStyle/>
          <a:p>
            <a:r>
              <a:rPr lang="en-US" sz="3600" dirty="0"/>
              <a:t>COMSOL Implementation</a:t>
            </a:r>
          </a:p>
        </p:txBody>
      </p:sp>
      <p:sp>
        <p:nvSpPr>
          <p:cNvPr id="4" name="Slide Number Placeholder 3">
            <a:extLst>
              <a:ext uri="{FF2B5EF4-FFF2-40B4-BE49-F238E27FC236}">
                <a16:creationId xmlns:a16="http://schemas.microsoft.com/office/drawing/2014/main" id="{0FD1E5DB-B26B-B8A7-BC92-DFECBCC69290}"/>
              </a:ext>
            </a:extLst>
          </p:cNvPr>
          <p:cNvSpPr>
            <a:spLocks noGrp="1"/>
          </p:cNvSpPr>
          <p:nvPr>
            <p:ph type="sldNum" sz="quarter" idx="4"/>
          </p:nvPr>
        </p:nvSpPr>
        <p:spPr/>
        <p:txBody>
          <a:bodyPr/>
          <a:lstStyle/>
          <a:p>
            <a:r>
              <a:rPr lang="en-GB" dirty="0"/>
              <a:t>6</a:t>
            </a:r>
          </a:p>
        </p:txBody>
      </p:sp>
      <p:pic>
        <p:nvPicPr>
          <p:cNvPr id="10" name="Picture 9" descr="A blue and yellow cylinder in a transparent box&#10;&#10;AI-generated content may be incorrect.">
            <a:extLst>
              <a:ext uri="{FF2B5EF4-FFF2-40B4-BE49-F238E27FC236}">
                <a16:creationId xmlns:a16="http://schemas.microsoft.com/office/drawing/2014/main" id="{0446AD6A-9BC0-9CDC-D655-A684E4D948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910" y="1149485"/>
            <a:ext cx="4598396" cy="2664435"/>
          </a:xfrm>
          <a:prstGeom prst="rect">
            <a:avLst/>
          </a:prstGeom>
        </p:spPr>
      </p:pic>
      <p:sp>
        <p:nvSpPr>
          <p:cNvPr id="14" name="TextBox 13">
            <a:extLst>
              <a:ext uri="{FF2B5EF4-FFF2-40B4-BE49-F238E27FC236}">
                <a16:creationId xmlns:a16="http://schemas.microsoft.com/office/drawing/2014/main" id="{D7147CDE-191E-4247-1338-9C339201DD46}"/>
              </a:ext>
            </a:extLst>
          </p:cNvPr>
          <p:cNvSpPr txBox="1"/>
          <p:nvPr/>
        </p:nvSpPr>
        <p:spPr>
          <a:xfrm>
            <a:off x="4967654" y="1245376"/>
            <a:ext cx="7139354" cy="5078313"/>
          </a:xfrm>
          <a:prstGeom prst="rect">
            <a:avLst/>
          </a:prstGeom>
          <a:noFill/>
          <a:ln>
            <a:solidFill>
              <a:schemeClr val="tx1"/>
            </a:solidFill>
          </a:ln>
        </p:spPr>
        <p:txBody>
          <a:bodyPr wrap="square">
            <a:spAutoFit/>
          </a:bodyPr>
          <a:lstStyle/>
          <a:p>
            <a:pPr algn="ctr"/>
            <a:r>
              <a:rPr lang="en-GB" b="1" dirty="0"/>
              <a:t>Degradation Model Tree</a:t>
            </a:r>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US" b="1" dirty="0"/>
          </a:p>
        </p:txBody>
      </p:sp>
      <p:sp>
        <p:nvSpPr>
          <p:cNvPr id="24" name="TextBox 23">
            <a:extLst>
              <a:ext uri="{FF2B5EF4-FFF2-40B4-BE49-F238E27FC236}">
                <a16:creationId xmlns:a16="http://schemas.microsoft.com/office/drawing/2014/main" id="{CFFE8672-4BD4-8F21-3077-E05AD7CDDCCA}"/>
              </a:ext>
            </a:extLst>
          </p:cNvPr>
          <p:cNvSpPr txBox="1"/>
          <p:nvPr/>
        </p:nvSpPr>
        <p:spPr>
          <a:xfrm>
            <a:off x="7500467" y="2465435"/>
            <a:ext cx="3165990" cy="369332"/>
          </a:xfrm>
          <a:prstGeom prst="rect">
            <a:avLst/>
          </a:prstGeom>
          <a:noFill/>
          <a:ln>
            <a:solidFill>
              <a:schemeClr val="accent2"/>
            </a:solidFill>
          </a:ln>
        </p:spPr>
        <p:txBody>
          <a:bodyPr wrap="square">
            <a:spAutoFit/>
          </a:bodyPr>
          <a:lstStyle/>
          <a:p>
            <a:r>
              <a:rPr lang="en-US" dirty="0"/>
              <a:t>Battery design module- LIB</a:t>
            </a:r>
          </a:p>
        </p:txBody>
      </p:sp>
      <p:sp>
        <p:nvSpPr>
          <p:cNvPr id="25" name="TextBox 24">
            <a:extLst>
              <a:ext uri="{FF2B5EF4-FFF2-40B4-BE49-F238E27FC236}">
                <a16:creationId xmlns:a16="http://schemas.microsoft.com/office/drawing/2014/main" id="{493A2770-07E4-D099-B71E-921DE67FBF4C}"/>
              </a:ext>
            </a:extLst>
          </p:cNvPr>
          <p:cNvSpPr txBox="1"/>
          <p:nvPr/>
        </p:nvSpPr>
        <p:spPr>
          <a:xfrm>
            <a:off x="10134552" y="4485598"/>
            <a:ext cx="1866162" cy="646331"/>
          </a:xfrm>
          <a:prstGeom prst="rect">
            <a:avLst/>
          </a:prstGeom>
          <a:noFill/>
          <a:ln>
            <a:solidFill>
              <a:schemeClr val="accent2"/>
            </a:solidFill>
          </a:ln>
        </p:spPr>
        <p:txBody>
          <a:bodyPr wrap="square">
            <a:spAutoFit/>
          </a:bodyPr>
          <a:lstStyle>
            <a:defPPr>
              <a:defRPr lang="nl-BE"/>
            </a:defPPr>
            <a:lvl1pPr>
              <a:defRPr/>
            </a:lvl1pPr>
          </a:lstStyle>
          <a:p>
            <a:r>
              <a:rPr lang="en-US" dirty="0"/>
              <a:t>Degradation: SEI and Li-P/Str</a:t>
            </a:r>
          </a:p>
        </p:txBody>
      </p:sp>
      <p:sp>
        <p:nvSpPr>
          <p:cNvPr id="26" name="TextBox 25">
            <a:extLst>
              <a:ext uri="{FF2B5EF4-FFF2-40B4-BE49-F238E27FC236}">
                <a16:creationId xmlns:a16="http://schemas.microsoft.com/office/drawing/2014/main" id="{E0E7D94F-6D49-C580-CDF8-B319FFE6B5EB}"/>
              </a:ext>
            </a:extLst>
          </p:cNvPr>
          <p:cNvSpPr txBox="1"/>
          <p:nvPr/>
        </p:nvSpPr>
        <p:spPr>
          <a:xfrm>
            <a:off x="8289469" y="5868582"/>
            <a:ext cx="2646091" cy="369332"/>
          </a:xfrm>
          <a:prstGeom prst="rect">
            <a:avLst/>
          </a:prstGeom>
          <a:noFill/>
          <a:ln>
            <a:solidFill>
              <a:schemeClr val="accent2"/>
            </a:solidFill>
          </a:ln>
        </p:spPr>
        <p:txBody>
          <a:bodyPr wrap="square">
            <a:spAutoFit/>
          </a:bodyPr>
          <a:lstStyle/>
          <a:p>
            <a:r>
              <a:rPr lang="en-US" dirty="0"/>
              <a:t>Coupling SEI and Li-P</a:t>
            </a:r>
          </a:p>
        </p:txBody>
      </p:sp>
      <p:sp>
        <p:nvSpPr>
          <p:cNvPr id="27" name="TextBox 26">
            <a:extLst>
              <a:ext uri="{FF2B5EF4-FFF2-40B4-BE49-F238E27FC236}">
                <a16:creationId xmlns:a16="http://schemas.microsoft.com/office/drawing/2014/main" id="{5BCDDC11-9B21-3F8D-6A68-0721550566F3}"/>
              </a:ext>
            </a:extLst>
          </p:cNvPr>
          <p:cNvSpPr txBox="1"/>
          <p:nvPr/>
        </p:nvSpPr>
        <p:spPr>
          <a:xfrm>
            <a:off x="103127" y="3894199"/>
            <a:ext cx="4725367" cy="2585323"/>
          </a:xfrm>
          <a:prstGeom prst="rect">
            <a:avLst/>
          </a:prstGeom>
          <a:noFill/>
          <a:ln>
            <a:noFill/>
          </a:ln>
        </p:spPr>
        <p:txBody>
          <a:bodyPr wrap="square">
            <a:spAutoFit/>
          </a:bodyPr>
          <a:lstStyle/>
          <a:p>
            <a:pPr marL="285750" indent="-285750">
              <a:buFont typeface="Arial" panose="020B0604020202020204" pitchFamily="34" charset="0"/>
              <a:buChar char="•"/>
            </a:pPr>
            <a:r>
              <a:rPr lang="en-US" dirty="0"/>
              <a:t>NMC-622/Gr Cylindrical &amp; pouch cells</a:t>
            </a:r>
          </a:p>
          <a:p>
            <a:pPr marL="285750" indent="-285750">
              <a:buFont typeface="Arial" panose="020B0604020202020204" pitchFamily="34" charset="0"/>
              <a:buChar char="•"/>
            </a:pPr>
            <a:r>
              <a:rPr lang="en-US" dirty="0"/>
              <a:t>Degradation- focused on negative electrode</a:t>
            </a:r>
          </a:p>
          <a:p>
            <a:pPr marL="285750" indent="-285750">
              <a:buFont typeface="Arial" panose="020B0604020202020204" pitchFamily="34" charset="0"/>
              <a:buChar char="•"/>
            </a:pPr>
            <a:r>
              <a:rPr lang="en-US" dirty="0"/>
              <a:t>Coupled degradation implemented</a:t>
            </a:r>
          </a:p>
          <a:p>
            <a:pPr marL="285750" indent="-285750">
              <a:buFont typeface="Arial" panose="020B0604020202020204" pitchFamily="34" charset="0"/>
              <a:buChar char="•"/>
            </a:pPr>
            <a:r>
              <a:rPr lang="en-US" dirty="0"/>
              <a:t>SEI: Mixed kinetics and diffusion, graphite expansion, SEI cracking</a:t>
            </a:r>
          </a:p>
          <a:p>
            <a:pPr marL="285750" indent="-285750">
              <a:buFont typeface="Arial" panose="020B0604020202020204" pitchFamily="34" charset="0"/>
              <a:buChar char="•"/>
            </a:pPr>
            <a:r>
              <a:rPr lang="en-US" dirty="0"/>
              <a:t>Li-P/stripping: Reversible reaction, irreversible LLI- dead lithium.</a:t>
            </a:r>
          </a:p>
          <a:p>
            <a:pPr marL="285750" indent="-285750">
              <a:buFont typeface="Arial" panose="020B0604020202020204" pitchFamily="34" charset="0"/>
              <a:buChar char="•"/>
            </a:pPr>
            <a:endParaRPr lang="en-US" dirty="0"/>
          </a:p>
        </p:txBody>
      </p:sp>
      <p:sp>
        <p:nvSpPr>
          <p:cNvPr id="28" name="TextBox 27">
            <a:extLst>
              <a:ext uri="{FF2B5EF4-FFF2-40B4-BE49-F238E27FC236}">
                <a16:creationId xmlns:a16="http://schemas.microsoft.com/office/drawing/2014/main" id="{F3EB82DF-F00E-0F97-0C26-86C0AFE2FE05}"/>
              </a:ext>
            </a:extLst>
          </p:cNvPr>
          <p:cNvSpPr txBox="1"/>
          <p:nvPr/>
        </p:nvSpPr>
        <p:spPr>
          <a:xfrm>
            <a:off x="8690286" y="4046470"/>
            <a:ext cx="1467664" cy="369332"/>
          </a:xfrm>
          <a:prstGeom prst="rect">
            <a:avLst/>
          </a:prstGeom>
          <a:noFill/>
          <a:ln>
            <a:solidFill>
              <a:schemeClr val="accent2"/>
            </a:solidFill>
          </a:ln>
        </p:spPr>
        <p:txBody>
          <a:bodyPr wrap="square">
            <a:spAutoFit/>
          </a:bodyPr>
          <a:lstStyle>
            <a:defPPr>
              <a:defRPr lang="nl-BE"/>
            </a:defPPr>
            <a:lvl1pPr>
              <a:defRPr/>
            </a:lvl1pPr>
          </a:lstStyle>
          <a:p>
            <a:r>
              <a:rPr lang="en-US" dirty="0"/>
              <a:t>Intercalation</a:t>
            </a:r>
          </a:p>
        </p:txBody>
      </p:sp>
      <p:sp>
        <p:nvSpPr>
          <p:cNvPr id="29" name="Footer Placeholder 13">
            <a:extLst>
              <a:ext uri="{FF2B5EF4-FFF2-40B4-BE49-F238E27FC236}">
                <a16:creationId xmlns:a16="http://schemas.microsoft.com/office/drawing/2014/main" id="{E5AE36EA-D910-74EA-507A-165F351827BF}"/>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Tree>
    <p:extLst>
      <p:ext uri="{BB962C8B-B14F-4D97-AF65-F5344CB8AC3E}">
        <p14:creationId xmlns:p14="http://schemas.microsoft.com/office/powerpoint/2010/main" val="33727241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a:extLst>
              <a:ext uri="{FF2B5EF4-FFF2-40B4-BE49-F238E27FC236}">
                <a16:creationId xmlns:a16="http://schemas.microsoft.com/office/drawing/2014/main" id="{BC93DF7D-1333-932C-B91A-AA2D5C38924A}"/>
              </a:ext>
            </a:extLst>
          </p:cNvPr>
          <p:cNvGraphicFramePr>
            <a:graphicFrameLocks noGrp="1"/>
          </p:cNvGraphicFramePr>
          <p:nvPr>
            <p:extLst>
              <p:ext uri="{D42A27DB-BD31-4B8C-83A1-F6EECF244321}">
                <p14:modId xmlns:p14="http://schemas.microsoft.com/office/powerpoint/2010/main" val="930418594"/>
              </p:ext>
            </p:extLst>
          </p:nvPr>
        </p:nvGraphicFramePr>
        <p:xfrm>
          <a:off x="-12468" y="2888480"/>
          <a:ext cx="12204468" cy="2716045"/>
        </p:xfrm>
        <a:graphic>
          <a:graphicData uri="http://schemas.openxmlformats.org/drawingml/2006/table">
            <a:tbl>
              <a:tblPr firstRow="1" bandRow="1">
                <a:tableStyleId>{073A0DAA-6AF3-43AB-8588-CEC1D06C72B9}</a:tableStyleId>
              </a:tblPr>
              <a:tblGrid>
                <a:gridCol w="3051117">
                  <a:extLst>
                    <a:ext uri="{9D8B030D-6E8A-4147-A177-3AD203B41FA5}">
                      <a16:colId xmlns:a16="http://schemas.microsoft.com/office/drawing/2014/main" val="3086879900"/>
                    </a:ext>
                  </a:extLst>
                </a:gridCol>
                <a:gridCol w="3051117">
                  <a:extLst>
                    <a:ext uri="{9D8B030D-6E8A-4147-A177-3AD203B41FA5}">
                      <a16:colId xmlns:a16="http://schemas.microsoft.com/office/drawing/2014/main" val="3135434068"/>
                    </a:ext>
                  </a:extLst>
                </a:gridCol>
                <a:gridCol w="3051117">
                  <a:extLst>
                    <a:ext uri="{9D8B030D-6E8A-4147-A177-3AD203B41FA5}">
                      <a16:colId xmlns:a16="http://schemas.microsoft.com/office/drawing/2014/main" val="2282638809"/>
                    </a:ext>
                  </a:extLst>
                </a:gridCol>
                <a:gridCol w="3051117">
                  <a:extLst>
                    <a:ext uri="{9D8B030D-6E8A-4147-A177-3AD203B41FA5}">
                      <a16:colId xmlns:a16="http://schemas.microsoft.com/office/drawing/2014/main" val="2361703328"/>
                    </a:ext>
                  </a:extLst>
                </a:gridCol>
              </a:tblGrid>
              <a:tr h="2716045">
                <a:tc>
                  <a:txBody>
                    <a:bodyPr/>
                    <a:lstStyle/>
                    <a:p>
                      <a:r>
                        <a:rPr lang="en-US" dirty="0">
                          <a:solidFill>
                            <a:schemeClr val="tx1"/>
                          </a:solidFill>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chemeClr val="tx1"/>
                          </a:solidFill>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chemeClr val="tx1"/>
                          </a:solidFill>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chemeClr val="tx1"/>
                          </a:solidFill>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560428"/>
                  </a:ext>
                </a:extLst>
              </a:tr>
            </a:tbl>
          </a:graphicData>
        </a:graphic>
      </p:graphicFrame>
      <p:sp>
        <p:nvSpPr>
          <p:cNvPr id="2" name="Title 1">
            <a:extLst>
              <a:ext uri="{FF2B5EF4-FFF2-40B4-BE49-F238E27FC236}">
                <a16:creationId xmlns:a16="http://schemas.microsoft.com/office/drawing/2014/main" id="{AD099D6C-4F91-CF85-35AD-FDD380E9A352}"/>
              </a:ext>
            </a:extLst>
          </p:cNvPr>
          <p:cNvSpPr>
            <a:spLocks noGrp="1"/>
          </p:cNvSpPr>
          <p:nvPr>
            <p:ph type="title"/>
          </p:nvPr>
        </p:nvSpPr>
        <p:spPr/>
        <p:txBody>
          <a:bodyPr/>
          <a:lstStyle/>
          <a:p>
            <a:r>
              <a:rPr lang="en-US" sz="3600" dirty="0"/>
              <a:t>Parameter Extraction</a:t>
            </a:r>
          </a:p>
        </p:txBody>
      </p:sp>
      <p:sp>
        <p:nvSpPr>
          <p:cNvPr id="4" name="Slide Number Placeholder 3">
            <a:extLst>
              <a:ext uri="{FF2B5EF4-FFF2-40B4-BE49-F238E27FC236}">
                <a16:creationId xmlns:a16="http://schemas.microsoft.com/office/drawing/2014/main" id="{AC1E05A2-3DAB-892D-126B-83009687F30F}"/>
              </a:ext>
            </a:extLst>
          </p:cNvPr>
          <p:cNvSpPr>
            <a:spLocks noGrp="1"/>
          </p:cNvSpPr>
          <p:nvPr>
            <p:ph type="sldNum" sz="quarter" idx="4"/>
          </p:nvPr>
        </p:nvSpPr>
        <p:spPr/>
        <p:txBody>
          <a:bodyPr/>
          <a:lstStyle/>
          <a:p>
            <a:r>
              <a:rPr lang="en-GB" dirty="0"/>
              <a:t>7</a:t>
            </a:r>
          </a:p>
        </p:txBody>
      </p:sp>
      <p:sp>
        <p:nvSpPr>
          <p:cNvPr id="13" name="TextBox 12">
            <a:extLst>
              <a:ext uri="{FF2B5EF4-FFF2-40B4-BE49-F238E27FC236}">
                <a16:creationId xmlns:a16="http://schemas.microsoft.com/office/drawing/2014/main" id="{6960D8A8-B245-AE20-D9DF-45A80D8FE848}"/>
              </a:ext>
            </a:extLst>
          </p:cNvPr>
          <p:cNvSpPr txBox="1"/>
          <p:nvPr/>
        </p:nvSpPr>
        <p:spPr>
          <a:xfrm>
            <a:off x="692706" y="1415752"/>
            <a:ext cx="9594294" cy="1887696"/>
          </a:xfrm>
          <a:prstGeom prst="rect">
            <a:avLst/>
          </a:prstGeom>
          <a:noFill/>
          <a:ln>
            <a:noFill/>
          </a:ln>
        </p:spPr>
        <p:txBody>
          <a:bodyPr wrap="square">
            <a:spAutoFit/>
          </a:bodyPr>
          <a:lstStyle/>
          <a:p>
            <a:pPr marL="285750" indent="-285750">
              <a:lnSpc>
                <a:spcPct val="150000"/>
              </a:lnSpc>
              <a:buFont typeface="Arial" panose="020B0604020202020204" pitchFamily="34" charset="0"/>
              <a:buChar char="•"/>
            </a:pPr>
            <a:r>
              <a:rPr lang="en-US" sz="2000" dirty="0"/>
              <a:t>Physical characterization- SEM, cross-section analysis, radius, porosity, thickness</a:t>
            </a:r>
          </a:p>
          <a:p>
            <a:pPr marL="285750" indent="-285750">
              <a:lnSpc>
                <a:spcPct val="150000"/>
              </a:lnSpc>
              <a:buFont typeface="Arial" panose="020B0604020202020204" pitchFamily="34" charset="0"/>
              <a:buChar char="•"/>
            </a:pPr>
            <a:r>
              <a:rPr lang="en-US" sz="2000" dirty="0"/>
              <a:t>Test- EIS, HPPC, reference performance test</a:t>
            </a:r>
          </a:p>
          <a:p>
            <a:pPr marL="285750" indent="-285750">
              <a:lnSpc>
                <a:spcPct val="150000"/>
              </a:lnSpc>
              <a:buFont typeface="Arial" panose="020B0604020202020204" pitchFamily="34" charset="0"/>
              <a:buChar char="•"/>
            </a:pPr>
            <a:r>
              <a:rPr lang="en-US" sz="2000" dirty="0"/>
              <a:t>Few parameters assumed/taken from literature</a:t>
            </a:r>
          </a:p>
          <a:p>
            <a:pPr marL="285750" indent="-285750">
              <a:lnSpc>
                <a:spcPct val="150000"/>
              </a:lnSpc>
              <a:buFont typeface="Arial" panose="020B0604020202020204" pitchFamily="34" charset="0"/>
              <a:buChar char="•"/>
            </a:pPr>
            <a:endParaRPr lang="en-US" sz="2000" dirty="0"/>
          </a:p>
        </p:txBody>
      </p:sp>
      <p:sp>
        <p:nvSpPr>
          <p:cNvPr id="43" name="Footer Placeholder 13">
            <a:extLst>
              <a:ext uri="{FF2B5EF4-FFF2-40B4-BE49-F238E27FC236}">
                <a16:creationId xmlns:a16="http://schemas.microsoft.com/office/drawing/2014/main" id="{BAC6511D-5E32-0C9F-5D80-26CE53060AC2}"/>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grpSp>
        <p:nvGrpSpPr>
          <p:cNvPr id="9" name="Group 8">
            <a:extLst>
              <a:ext uri="{FF2B5EF4-FFF2-40B4-BE49-F238E27FC236}">
                <a16:creationId xmlns:a16="http://schemas.microsoft.com/office/drawing/2014/main" id="{0C3CC99E-9367-0CB7-D212-2E53B0BE11F7}"/>
              </a:ext>
            </a:extLst>
          </p:cNvPr>
          <p:cNvGrpSpPr/>
          <p:nvPr/>
        </p:nvGrpSpPr>
        <p:grpSpPr>
          <a:xfrm>
            <a:off x="83308" y="2999946"/>
            <a:ext cx="2898001" cy="2738153"/>
            <a:chOff x="83308" y="2999946"/>
            <a:chExt cx="2898001" cy="2738153"/>
          </a:xfrm>
        </p:grpSpPr>
        <p:grpSp>
          <p:nvGrpSpPr>
            <p:cNvPr id="32" name="Group 31">
              <a:extLst>
                <a:ext uri="{FF2B5EF4-FFF2-40B4-BE49-F238E27FC236}">
                  <a16:creationId xmlns:a16="http://schemas.microsoft.com/office/drawing/2014/main" id="{35D0A6B5-7C32-4E89-473A-1074412AEA40}"/>
                </a:ext>
              </a:extLst>
            </p:cNvPr>
            <p:cNvGrpSpPr/>
            <p:nvPr/>
          </p:nvGrpSpPr>
          <p:grpSpPr>
            <a:xfrm>
              <a:off x="83308" y="2999946"/>
              <a:ext cx="2898001" cy="2370642"/>
              <a:chOff x="339096" y="3018289"/>
              <a:chExt cx="4537040" cy="3485307"/>
            </a:xfrm>
          </p:grpSpPr>
          <p:pic>
            <p:nvPicPr>
              <p:cNvPr id="1031" name="Picture 7">
                <a:extLst>
                  <a:ext uri="{FF2B5EF4-FFF2-40B4-BE49-F238E27FC236}">
                    <a16:creationId xmlns:a16="http://schemas.microsoft.com/office/drawing/2014/main" id="{14A542D3-40CC-7B4C-0377-A30562AFE8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096" y="3018289"/>
                <a:ext cx="4537040" cy="3485307"/>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a:extLst>
                  <a:ext uri="{FF2B5EF4-FFF2-40B4-BE49-F238E27FC236}">
                    <a16:creationId xmlns:a16="http://schemas.microsoft.com/office/drawing/2014/main" id="{5B7B4755-9C12-2080-3082-CFD190C2A1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8241" y="5052043"/>
                <a:ext cx="2111136" cy="723153"/>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a:extLst>
                <a:ext uri="{FF2B5EF4-FFF2-40B4-BE49-F238E27FC236}">
                  <a16:creationId xmlns:a16="http://schemas.microsoft.com/office/drawing/2014/main" id="{089BC2C8-1578-BD76-0969-CD5F6386DE8B}"/>
                </a:ext>
              </a:extLst>
            </p:cNvPr>
            <p:cNvSpPr txBox="1"/>
            <p:nvPr/>
          </p:nvSpPr>
          <p:spPr>
            <a:xfrm>
              <a:off x="975044" y="5368767"/>
              <a:ext cx="1148863" cy="369332"/>
            </a:xfrm>
            <a:prstGeom prst="rect">
              <a:avLst/>
            </a:prstGeom>
            <a:noFill/>
          </p:spPr>
          <p:txBody>
            <a:bodyPr wrap="square">
              <a:spAutoFit/>
            </a:bodyPr>
            <a:lstStyle/>
            <a:p>
              <a:r>
                <a:rPr lang="en-US" sz="1800" dirty="0"/>
                <a:t>EIS Test</a:t>
              </a:r>
              <a:endParaRPr lang="en-US" dirty="0"/>
            </a:p>
          </p:txBody>
        </p:sp>
      </p:grpSp>
      <p:grpSp>
        <p:nvGrpSpPr>
          <p:cNvPr id="10" name="Group 9">
            <a:extLst>
              <a:ext uri="{FF2B5EF4-FFF2-40B4-BE49-F238E27FC236}">
                <a16:creationId xmlns:a16="http://schemas.microsoft.com/office/drawing/2014/main" id="{72A01487-AAAA-A555-AE07-0E0F6978BABE}"/>
              </a:ext>
            </a:extLst>
          </p:cNvPr>
          <p:cNvGrpSpPr/>
          <p:nvPr/>
        </p:nvGrpSpPr>
        <p:grpSpPr>
          <a:xfrm>
            <a:off x="3015643" y="3238547"/>
            <a:ext cx="2818712" cy="2499552"/>
            <a:chOff x="3015643" y="3238547"/>
            <a:chExt cx="2818712" cy="2499552"/>
          </a:xfrm>
        </p:grpSpPr>
        <p:grpSp>
          <p:nvGrpSpPr>
            <p:cNvPr id="47" name="Group 46">
              <a:extLst>
                <a:ext uri="{FF2B5EF4-FFF2-40B4-BE49-F238E27FC236}">
                  <a16:creationId xmlns:a16="http://schemas.microsoft.com/office/drawing/2014/main" id="{52DFF069-D682-87F5-AD11-7FB885A28405}"/>
                </a:ext>
              </a:extLst>
            </p:cNvPr>
            <p:cNvGrpSpPr/>
            <p:nvPr/>
          </p:nvGrpSpPr>
          <p:grpSpPr>
            <a:xfrm>
              <a:off x="3126764" y="3238547"/>
              <a:ext cx="2707591" cy="2029981"/>
              <a:chOff x="3683298" y="3185358"/>
              <a:chExt cx="3076016" cy="2306203"/>
            </a:xfrm>
          </p:grpSpPr>
          <p:grpSp>
            <p:nvGrpSpPr>
              <p:cNvPr id="27" name="Group 26">
                <a:extLst>
                  <a:ext uri="{FF2B5EF4-FFF2-40B4-BE49-F238E27FC236}">
                    <a16:creationId xmlns:a16="http://schemas.microsoft.com/office/drawing/2014/main" id="{1AA9C254-33A1-B6FC-8CD1-E1D822E94696}"/>
                  </a:ext>
                </a:extLst>
              </p:cNvPr>
              <p:cNvGrpSpPr/>
              <p:nvPr/>
            </p:nvGrpSpPr>
            <p:grpSpPr>
              <a:xfrm>
                <a:off x="3683298" y="3185358"/>
                <a:ext cx="3076016" cy="2306203"/>
                <a:chOff x="4690975" y="418541"/>
                <a:chExt cx="7521785" cy="5639360"/>
              </a:xfrm>
            </p:grpSpPr>
            <p:grpSp>
              <p:nvGrpSpPr>
                <p:cNvPr id="24" name="Group 23">
                  <a:extLst>
                    <a:ext uri="{FF2B5EF4-FFF2-40B4-BE49-F238E27FC236}">
                      <a16:creationId xmlns:a16="http://schemas.microsoft.com/office/drawing/2014/main" id="{BF027859-9F74-4977-FB6F-20C91446CD1A}"/>
                    </a:ext>
                  </a:extLst>
                </p:cNvPr>
                <p:cNvGrpSpPr/>
                <p:nvPr/>
              </p:nvGrpSpPr>
              <p:grpSpPr>
                <a:xfrm>
                  <a:off x="4690975" y="418541"/>
                  <a:ext cx="7521785" cy="5639360"/>
                  <a:chOff x="4690975" y="418541"/>
                  <a:chExt cx="7521785" cy="5639360"/>
                </a:xfrm>
              </p:grpSpPr>
              <p:pic>
                <p:nvPicPr>
                  <p:cNvPr id="15" name="Picture 14" descr="A close-up of a pile of rocks&#10;&#10;AI-generated content may be incorrect.">
                    <a:extLst>
                      <a:ext uri="{FF2B5EF4-FFF2-40B4-BE49-F238E27FC236}">
                        <a16:creationId xmlns:a16="http://schemas.microsoft.com/office/drawing/2014/main" id="{22B3083F-7E1A-7DF1-DD67-38B6A7B7228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690975" y="418541"/>
                    <a:ext cx="7521785" cy="5639360"/>
                  </a:xfrm>
                  <a:prstGeom prst="rect">
                    <a:avLst/>
                  </a:prstGeom>
                </p:spPr>
              </p:pic>
              <p:pic>
                <p:nvPicPr>
                  <p:cNvPr id="20" name="Picture 19">
                    <a:extLst>
                      <a:ext uri="{FF2B5EF4-FFF2-40B4-BE49-F238E27FC236}">
                        <a16:creationId xmlns:a16="http://schemas.microsoft.com/office/drawing/2014/main" id="{9B822397-2807-4B7D-A4C8-46E54DCBCD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5087" y="740296"/>
                    <a:ext cx="1661812" cy="147909"/>
                  </a:xfrm>
                  <a:prstGeom prst="rect">
                    <a:avLst/>
                  </a:prstGeom>
                </p:spPr>
              </p:pic>
            </p:grpSp>
            <p:sp>
              <p:nvSpPr>
                <p:cNvPr id="26" name="TextBox 25">
                  <a:extLst>
                    <a:ext uri="{FF2B5EF4-FFF2-40B4-BE49-F238E27FC236}">
                      <a16:creationId xmlns:a16="http://schemas.microsoft.com/office/drawing/2014/main" id="{2025E91F-38BF-090A-4C19-2735AC827287}"/>
                    </a:ext>
                  </a:extLst>
                </p:cNvPr>
                <p:cNvSpPr txBox="1"/>
                <p:nvPr/>
              </p:nvSpPr>
              <p:spPr>
                <a:xfrm>
                  <a:off x="10405862" y="1033593"/>
                  <a:ext cx="1611039" cy="726762"/>
                </a:xfrm>
                <a:prstGeom prst="rect">
                  <a:avLst/>
                </a:prstGeom>
                <a:solidFill>
                  <a:schemeClr val="bg1"/>
                </a:solidFill>
              </p:spPr>
              <p:txBody>
                <a:bodyPr wrap="square">
                  <a:spAutoFit/>
                </a:bodyPr>
                <a:lstStyle/>
                <a:p>
                  <a:r>
                    <a:rPr lang="en-US" sz="1100" b="1" dirty="0"/>
                    <a:t>10um</a:t>
                  </a:r>
                  <a:endParaRPr lang="en-US" sz="1200" b="1" dirty="0"/>
                </a:p>
              </p:txBody>
            </p:sp>
          </p:grpSp>
          <p:cxnSp>
            <p:nvCxnSpPr>
              <p:cNvPr id="34" name="Straight Arrow Connector 33">
                <a:extLst>
                  <a:ext uri="{FF2B5EF4-FFF2-40B4-BE49-F238E27FC236}">
                    <a16:creationId xmlns:a16="http://schemas.microsoft.com/office/drawing/2014/main" id="{0567F19C-B0FE-2ABC-8FB1-6E0AF25C4B9C}"/>
                  </a:ext>
                </a:extLst>
              </p:cNvPr>
              <p:cNvCxnSpPr>
                <a:cxnSpLocks/>
              </p:cNvCxnSpPr>
              <p:nvPr/>
            </p:nvCxnSpPr>
            <p:spPr>
              <a:xfrm flipV="1">
                <a:off x="4306986" y="4394365"/>
                <a:ext cx="461305" cy="1047883"/>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138F0EDC-F6C7-C7B4-6D5D-7DA23D03D897}"/>
                </a:ext>
              </a:extLst>
            </p:cNvPr>
            <p:cNvSpPr txBox="1"/>
            <p:nvPr/>
          </p:nvSpPr>
          <p:spPr>
            <a:xfrm>
              <a:off x="3015643" y="5368767"/>
              <a:ext cx="2818712" cy="369332"/>
            </a:xfrm>
            <a:prstGeom prst="rect">
              <a:avLst/>
            </a:prstGeom>
            <a:noFill/>
          </p:spPr>
          <p:txBody>
            <a:bodyPr wrap="square">
              <a:spAutoFit/>
            </a:bodyPr>
            <a:lstStyle/>
            <a:p>
              <a:r>
                <a:rPr lang="en-US" sz="1800" dirty="0"/>
                <a:t>SEM: Surface Morphology</a:t>
              </a:r>
              <a:endParaRPr lang="en-US" dirty="0"/>
            </a:p>
          </p:txBody>
        </p:sp>
      </p:grpSp>
      <p:grpSp>
        <p:nvGrpSpPr>
          <p:cNvPr id="11" name="Group 10">
            <a:extLst>
              <a:ext uri="{FF2B5EF4-FFF2-40B4-BE49-F238E27FC236}">
                <a16:creationId xmlns:a16="http://schemas.microsoft.com/office/drawing/2014/main" id="{4F2082B5-729D-AACB-638F-88371CFF1BE1}"/>
              </a:ext>
            </a:extLst>
          </p:cNvPr>
          <p:cNvGrpSpPr/>
          <p:nvPr/>
        </p:nvGrpSpPr>
        <p:grpSpPr>
          <a:xfrm>
            <a:off x="6179546" y="3236727"/>
            <a:ext cx="3107397" cy="2508474"/>
            <a:chOff x="6179546" y="3236727"/>
            <a:chExt cx="3107397" cy="2508474"/>
          </a:xfrm>
        </p:grpSpPr>
        <p:grpSp>
          <p:nvGrpSpPr>
            <p:cNvPr id="44" name="Group 43">
              <a:extLst>
                <a:ext uri="{FF2B5EF4-FFF2-40B4-BE49-F238E27FC236}">
                  <a16:creationId xmlns:a16="http://schemas.microsoft.com/office/drawing/2014/main" id="{0F4CB530-4848-03B2-24E5-9BDCCFCEED55}"/>
                </a:ext>
              </a:extLst>
            </p:cNvPr>
            <p:cNvGrpSpPr/>
            <p:nvPr/>
          </p:nvGrpSpPr>
          <p:grpSpPr>
            <a:xfrm>
              <a:off x="6179546" y="3236727"/>
              <a:ext cx="2837032" cy="2132040"/>
              <a:chOff x="8334240" y="3173646"/>
              <a:chExt cx="3076015" cy="2311637"/>
            </a:xfrm>
          </p:grpSpPr>
          <p:grpSp>
            <p:nvGrpSpPr>
              <p:cNvPr id="31" name="Group 30">
                <a:extLst>
                  <a:ext uri="{FF2B5EF4-FFF2-40B4-BE49-F238E27FC236}">
                    <a16:creationId xmlns:a16="http://schemas.microsoft.com/office/drawing/2014/main" id="{15147917-36FD-18C4-B6A7-4BBDC4785DB3}"/>
                  </a:ext>
                </a:extLst>
              </p:cNvPr>
              <p:cNvGrpSpPr/>
              <p:nvPr/>
            </p:nvGrpSpPr>
            <p:grpSpPr>
              <a:xfrm>
                <a:off x="8334240" y="3173646"/>
                <a:ext cx="3076015" cy="2311637"/>
                <a:chOff x="3573217" y="-149122"/>
                <a:chExt cx="7994895" cy="6008194"/>
              </a:xfrm>
            </p:grpSpPr>
            <p:pic>
              <p:nvPicPr>
                <p:cNvPr id="17" name="Picture 16" descr="A close-up of a grey object&#10;&#10;AI-generated content may be incorrect.">
                  <a:extLst>
                    <a:ext uri="{FF2B5EF4-FFF2-40B4-BE49-F238E27FC236}">
                      <a16:creationId xmlns:a16="http://schemas.microsoft.com/office/drawing/2014/main" id="{319F2356-8E98-4D3A-C269-D4F11280594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3573217" y="-149122"/>
                  <a:ext cx="7994895" cy="6008194"/>
                </a:xfrm>
                <a:prstGeom prst="rect">
                  <a:avLst/>
                </a:prstGeom>
              </p:spPr>
            </p:pic>
            <p:pic>
              <p:nvPicPr>
                <p:cNvPr id="29" name="Picture 28">
                  <a:extLst>
                    <a:ext uri="{FF2B5EF4-FFF2-40B4-BE49-F238E27FC236}">
                      <a16:creationId xmlns:a16="http://schemas.microsoft.com/office/drawing/2014/main" id="{916F22B2-0799-47BE-4F12-CC02286273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84320" y="0"/>
                  <a:ext cx="1317956" cy="232580"/>
                </a:xfrm>
                <a:prstGeom prst="rect">
                  <a:avLst/>
                </a:prstGeom>
              </p:spPr>
            </p:pic>
            <p:sp>
              <p:nvSpPr>
                <p:cNvPr id="30" name="TextBox 29">
                  <a:extLst>
                    <a:ext uri="{FF2B5EF4-FFF2-40B4-BE49-F238E27FC236}">
                      <a16:creationId xmlns:a16="http://schemas.microsoft.com/office/drawing/2014/main" id="{5A2AEC22-555F-D685-3BFC-BD3B429FE27F}"/>
                    </a:ext>
                  </a:extLst>
                </p:cNvPr>
                <p:cNvSpPr txBox="1"/>
                <p:nvPr/>
              </p:nvSpPr>
              <p:spPr>
                <a:xfrm>
                  <a:off x="9697257" y="232580"/>
                  <a:ext cx="1605020" cy="693863"/>
                </a:xfrm>
                <a:prstGeom prst="rect">
                  <a:avLst/>
                </a:prstGeom>
                <a:solidFill>
                  <a:schemeClr val="bg1"/>
                </a:solidFill>
              </p:spPr>
              <p:txBody>
                <a:bodyPr wrap="square">
                  <a:spAutoFit/>
                </a:bodyPr>
                <a:lstStyle/>
                <a:p>
                  <a:r>
                    <a:rPr lang="en-US" sz="1000" b="1" dirty="0"/>
                    <a:t>50um</a:t>
                  </a:r>
                </a:p>
              </p:txBody>
            </p:sp>
          </p:grpSp>
          <p:cxnSp>
            <p:nvCxnSpPr>
              <p:cNvPr id="35" name="Straight Arrow Connector 34">
                <a:extLst>
                  <a:ext uri="{FF2B5EF4-FFF2-40B4-BE49-F238E27FC236}">
                    <a16:creationId xmlns:a16="http://schemas.microsoft.com/office/drawing/2014/main" id="{3AE9BCEA-3583-4914-CCF4-301F065BDC93}"/>
                  </a:ext>
                </a:extLst>
              </p:cNvPr>
              <p:cNvCxnSpPr>
                <a:cxnSpLocks/>
              </p:cNvCxnSpPr>
              <p:nvPr/>
            </p:nvCxnSpPr>
            <p:spPr>
              <a:xfrm flipV="1">
                <a:off x="9331293" y="3415667"/>
                <a:ext cx="0" cy="1339172"/>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096EE75D-FF32-49E5-9F78-9CC09DB8C240}"/>
                  </a:ext>
                </a:extLst>
              </p:cNvPr>
              <p:cNvCxnSpPr>
                <a:cxnSpLocks/>
              </p:cNvCxnSpPr>
              <p:nvPr/>
            </p:nvCxnSpPr>
            <p:spPr>
              <a:xfrm flipV="1">
                <a:off x="9872247" y="3566726"/>
                <a:ext cx="0" cy="1277836"/>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720175AF-3824-5E09-93C3-11A59AB0A499}"/>
                </a:ext>
              </a:extLst>
            </p:cNvPr>
            <p:cNvSpPr txBox="1"/>
            <p:nvPr/>
          </p:nvSpPr>
          <p:spPr>
            <a:xfrm>
              <a:off x="6468231" y="5375869"/>
              <a:ext cx="2818712" cy="369332"/>
            </a:xfrm>
            <a:prstGeom prst="rect">
              <a:avLst/>
            </a:prstGeom>
            <a:noFill/>
          </p:spPr>
          <p:txBody>
            <a:bodyPr wrap="square">
              <a:spAutoFit/>
            </a:bodyPr>
            <a:lstStyle/>
            <a:p>
              <a:r>
                <a:rPr lang="en-US" sz="1800" dirty="0"/>
                <a:t>SEM: Cross-section</a:t>
              </a:r>
              <a:endParaRPr lang="en-US" dirty="0"/>
            </a:p>
          </p:txBody>
        </p:sp>
      </p:grpSp>
      <p:grpSp>
        <p:nvGrpSpPr>
          <p:cNvPr id="12" name="Group 11">
            <a:extLst>
              <a:ext uri="{FF2B5EF4-FFF2-40B4-BE49-F238E27FC236}">
                <a16:creationId xmlns:a16="http://schemas.microsoft.com/office/drawing/2014/main" id="{B5B3C628-ABBE-6056-BF18-3AE1224A5A4C}"/>
              </a:ext>
            </a:extLst>
          </p:cNvPr>
          <p:cNvGrpSpPr/>
          <p:nvPr/>
        </p:nvGrpSpPr>
        <p:grpSpPr>
          <a:xfrm>
            <a:off x="9176357" y="2965282"/>
            <a:ext cx="3015643" cy="2772817"/>
            <a:chOff x="9176357" y="2965282"/>
            <a:chExt cx="3015643" cy="2772817"/>
          </a:xfrm>
        </p:grpSpPr>
        <p:grpSp>
          <p:nvGrpSpPr>
            <p:cNvPr id="45" name="Group 44">
              <a:extLst>
                <a:ext uri="{FF2B5EF4-FFF2-40B4-BE49-F238E27FC236}">
                  <a16:creationId xmlns:a16="http://schemas.microsoft.com/office/drawing/2014/main" id="{982A6C9C-7FBC-954F-B47B-B2CE7E106169}"/>
                </a:ext>
              </a:extLst>
            </p:cNvPr>
            <p:cNvGrpSpPr/>
            <p:nvPr/>
          </p:nvGrpSpPr>
          <p:grpSpPr>
            <a:xfrm>
              <a:off x="9321277" y="2965282"/>
              <a:ext cx="2870723" cy="2476966"/>
              <a:chOff x="293811" y="1550988"/>
              <a:chExt cx="3765690" cy="3249177"/>
            </a:xfrm>
          </p:grpSpPr>
          <p:pic>
            <p:nvPicPr>
              <p:cNvPr id="5122" name="Picture 2">
                <a:extLst>
                  <a:ext uri="{FF2B5EF4-FFF2-40B4-BE49-F238E27FC236}">
                    <a16:creationId xmlns:a16="http://schemas.microsoft.com/office/drawing/2014/main" id="{6500435F-276D-982C-D9F9-7E281D168F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3811" y="1550988"/>
                <a:ext cx="3227729" cy="324917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a:extLst>
                  <a:ext uri="{FF2B5EF4-FFF2-40B4-BE49-F238E27FC236}">
                    <a16:creationId xmlns:a16="http://schemas.microsoft.com/office/drawing/2014/main" id="{01EAA40B-910D-75D5-5A32-2D7F4A9CE48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1269" y="1929151"/>
                <a:ext cx="1398232" cy="65833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5B7C60B8-DC3F-4A03-9F0A-08947675170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3019" y="3623983"/>
                <a:ext cx="1391401" cy="655118"/>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748F752F-2223-C673-F656-ED367EE048AD}"/>
                </a:ext>
              </a:extLst>
            </p:cNvPr>
            <p:cNvSpPr txBox="1"/>
            <p:nvPr/>
          </p:nvSpPr>
          <p:spPr>
            <a:xfrm>
              <a:off x="9176357" y="5368767"/>
              <a:ext cx="2818712" cy="369332"/>
            </a:xfrm>
            <a:prstGeom prst="rect">
              <a:avLst/>
            </a:prstGeom>
            <a:noFill/>
          </p:spPr>
          <p:txBody>
            <a:bodyPr wrap="square">
              <a:spAutoFit/>
            </a:bodyPr>
            <a:lstStyle/>
            <a:p>
              <a:pPr algn="ctr"/>
              <a:r>
                <a:rPr lang="en-US" sz="1800" dirty="0"/>
                <a:t>Half cell OCV</a:t>
              </a:r>
              <a:endParaRPr lang="en-US" dirty="0"/>
            </a:p>
          </p:txBody>
        </p:sp>
      </p:grpSp>
    </p:spTree>
    <p:extLst>
      <p:ext uri="{BB962C8B-B14F-4D97-AF65-F5344CB8AC3E}">
        <p14:creationId xmlns:p14="http://schemas.microsoft.com/office/powerpoint/2010/main" val="84111643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4A5005-AFB1-0CF1-25DF-19C6B377E946}"/>
              </a:ext>
            </a:extLst>
          </p:cNvPr>
          <p:cNvGrpSpPr/>
          <p:nvPr/>
        </p:nvGrpSpPr>
        <p:grpSpPr>
          <a:xfrm>
            <a:off x="4613192" y="1211447"/>
            <a:ext cx="5158427" cy="3948220"/>
            <a:chOff x="5508030" y="946564"/>
            <a:chExt cx="5158427" cy="3948220"/>
          </a:xfrm>
        </p:grpSpPr>
        <p:pic>
          <p:nvPicPr>
            <p:cNvPr id="37" name="Picture 36">
              <a:extLst>
                <a:ext uri="{FF2B5EF4-FFF2-40B4-BE49-F238E27FC236}">
                  <a16:creationId xmlns:a16="http://schemas.microsoft.com/office/drawing/2014/main" id="{FA5634BA-9CEE-4F28-33C2-BFA23F1D2B1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508030" y="946564"/>
              <a:ext cx="5158427" cy="3948220"/>
            </a:xfrm>
            <a:prstGeom prst="rect">
              <a:avLst/>
            </a:prstGeom>
          </p:spPr>
        </p:pic>
        <p:sp>
          <p:nvSpPr>
            <p:cNvPr id="6" name="TextBox 5">
              <a:extLst>
                <a:ext uri="{FF2B5EF4-FFF2-40B4-BE49-F238E27FC236}">
                  <a16:creationId xmlns:a16="http://schemas.microsoft.com/office/drawing/2014/main" id="{70905700-DFCF-DB7F-B7A3-BE5E8A662A44}"/>
                </a:ext>
              </a:extLst>
            </p:cNvPr>
            <p:cNvSpPr txBox="1"/>
            <p:nvPr/>
          </p:nvSpPr>
          <p:spPr>
            <a:xfrm>
              <a:off x="8794874" y="2367707"/>
              <a:ext cx="1131641" cy="954107"/>
            </a:xfrm>
            <a:prstGeom prst="rect">
              <a:avLst/>
            </a:prstGeom>
            <a:noFill/>
          </p:spPr>
          <p:txBody>
            <a:bodyPr wrap="square" rtlCol="0">
              <a:spAutoFit/>
            </a:bodyPr>
            <a:lstStyle/>
            <a:p>
              <a:r>
                <a:rPr lang="en-US" sz="1400" dirty="0"/>
                <a:t>Condition: 1C/0.3C</a:t>
              </a:r>
            </a:p>
            <a:p>
              <a:endParaRPr lang="en-US" sz="1400" dirty="0"/>
            </a:p>
            <a:p>
              <a:r>
                <a:rPr lang="en-US" sz="1400" dirty="0">
                  <a:solidFill>
                    <a:srgbClr val="C00000"/>
                  </a:solidFill>
                </a:rPr>
                <a:t>Cells </a:t>
              </a:r>
              <a:r>
                <a:rPr lang="en-US" sz="1400" dirty="0">
                  <a:solidFill>
                    <a:srgbClr val="C00000"/>
                  </a:solidFill>
                  <a:sym typeface="Wingdings" panose="05000000000000000000" pitchFamily="2" charset="2"/>
                </a:rPr>
                <a:t></a:t>
              </a:r>
              <a:r>
                <a:rPr lang="en-US" sz="1400" dirty="0">
                  <a:solidFill>
                    <a:srgbClr val="C00000"/>
                  </a:solidFill>
                </a:rPr>
                <a:t> </a:t>
              </a:r>
              <a:r>
                <a:rPr lang="en-US" sz="1400" dirty="0" err="1">
                  <a:solidFill>
                    <a:srgbClr val="C00000"/>
                  </a:solidFill>
                </a:rPr>
                <a:t>EoL</a:t>
              </a:r>
              <a:endParaRPr lang="en-US" sz="1400" dirty="0">
                <a:solidFill>
                  <a:srgbClr val="C00000"/>
                </a:solidFill>
              </a:endParaRPr>
            </a:p>
          </p:txBody>
        </p:sp>
      </p:grpSp>
      <p:sp>
        <p:nvSpPr>
          <p:cNvPr id="2" name="Title 1">
            <a:extLst>
              <a:ext uri="{FF2B5EF4-FFF2-40B4-BE49-F238E27FC236}">
                <a16:creationId xmlns:a16="http://schemas.microsoft.com/office/drawing/2014/main" id="{C83E93FA-DCD0-DDBA-8129-646049A138B4}"/>
              </a:ext>
            </a:extLst>
          </p:cNvPr>
          <p:cNvSpPr>
            <a:spLocks noGrp="1"/>
          </p:cNvSpPr>
          <p:nvPr>
            <p:ph type="title"/>
          </p:nvPr>
        </p:nvSpPr>
        <p:spPr/>
        <p:txBody>
          <a:bodyPr>
            <a:normAutofit/>
          </a:bodyPr>
          <a:lstStyle/>
          <a:p>
            <a:r>
              <a:rPr lang="en-US" sz="3600" dirty="0"/>
              <a:t>Comparison of simulation and experiment</a:t>
            </a:r>
          </a:p>
        </p:txBody>
      </p:sp>
      <p:sp>
        <p:nvSpPr>
          <p:cNvPr id="4" name="Slide Number Placeholder 3">
            <a:extLst>
              <a:ext uri="{FF2B5EF4-FFF2-40B4-BE49-F238E27FC236}">
                <a16:creationId xmlns:a16="http://schemas.microsoft.com/office/drawing/2014/main" id="{C6BF307C-C0C8-CA0F-559F-C12075725C72}"/>
              </a:ext>
            </a:extLst>
          </p:cNvPr>
          <p:cNvSpPr>
            <a:spLocks noGrp="1"/>
          </p:cNvSpPr>
          <p:nvPr>
            <p:ph type="sldNum" sz="quarter" idx="4"/>
          </p:nvPr>
        </p:nvSpPr>
        <p:spPr/>
        <p:txBody>
          <a:bodyPr/>
          <a:lstStyle/>
          <a:p>
            <a:r>
              <a:rPr lang="en-GB" dirty="0"/>
              <a:t>8</a:t>
            </a:r>
          </a:p>
        </p:txBody>
      </p:sp>
      <p:pic>
        <p:nvPicPr>
          <p:cNvPr id="18" name="Picture 17">
            <a:extLst>
              <a:ext uri="{FF2B5EF4-FFF2-40B4-BE49-F238E27FC236}">
                <a16:creationId xmlns:a16="http://schemas.microsoft.com/office/drawing/2014/main" id="{EFB75A36-72F3-8CBA-97F0-8F25F14B8B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23" y="1394957"/>
            <a:ext cx="4563550" cy="3425169"/>
          </a:xfrm>
          <a:prstGeom prst="rect">
            <a:avLst/>
          </a:prstGeom>
        </p:spPr>
      </p:pic>
      <p:sp>
        <p:nvSpPr>
          <p:cNvPr id="38" name="Content Placeholder 43">
            <a:extLst>
              <a:ext uri="{FF2B5EF4-FFF2-40B4-BE49-F238E27FC236}">
                <a16:creationId xmlns:a16="http://schemas.microsoft.com/office/drawing/2014/main" id="{B906ED1E-853C-C682-94E0-A70FB6A8B7E4}"/>
              </a:ext>
            </a:extLst>
          </p:cNvPr>
          <p:cNvSpPr txBox="1">
            <a:spLocks/>
          </p:cNvSpPr>
          <p:nvPr/>
        </p:nvSpPr>
        <p:spPr>
          <a:xfrm>
            <a:off x="284555" y="4923937"/>
            <a:ext cx="9487064" cy="1473773"/>
          </a:xfrm>
          <a:prstGeom prst="rect">
            <a:avLst/>
          </a:prstGeom>
          <a:noFill/>
          <a:ln>
            <a:noFill/>
          </a:ln>
        </p:spPr>
        <p:txBody>
          <a:bodyPr vert="horz" lIns="91440" tIns="36000" rIns="91440" bIns="36000" rtlCol="0">
            <a:normAutofit/>
          </a:bodyPr>
          <a:lstStyle>
            <a:lvl1pPr marL="228600" indent="-228600" algn="l" defTabSz="914400" rtl="0" eaLnBrk="1" latinLnBrk="0" hangingPunct="1">
              <a:lnSpc>
                <a:spcPct val="90000"/>
              </a:lnSpc>
              <a:spcBef>
                <a:spcPts val="1000"/>
              </a:spcBef>
              <a:buSzPct val="112000"/>
              <a:buFontTx/>
              <a:buBlip>
                <a:blip r:embed="rId5"/>
              </a:buBlip>
              <a:defRPr sz="2000" kern="1200">
                <a:solidFill>
                  <a:schemeClr val="tx1"/>
                </a:solidFill>
                <a:latin typeface="Roboto Light" pitchFamily="2" charset="0"/>
                <a:ea typeface="+mn-ea"/>
                <a:cs typeface="+mn-cs"/>
              </a:defRPr>
            </a:lvl1pPr>
            <a:lvl2pPr marL="685800" indent="-228600" algn="l" defTabSz="914400" rtl="0" eaLnBrk="1" latinLnBrk="0" hangingPunct="1">
              <a:lnSpc>
                <a:spcPct val="90000"/>
              </a:lnSpc>
              <a:spcBef>
                <a:spcPts val="500"/>
              </a:spcBef>
              <a:buSzPct val="112000"/>
              <a:buFontTx/>
              <a:buBlip>
                <a:blip r:embed="rId5"/>
              </a:buBlip>
              <a:defRPr sz="1800" kern="1200">
                <a:solidFill>
                  <a:schemeClr val="tx1"/>
                </a:solidFill>
                <a:latin typeface="Roboto Light" pitchFamily="2" charset="0"/>
                <a:ea typeface="+mn-ea"/>
                <a:cs typeface="+mn-cs"/>
              </a:defRPr>
            </a:lvl2pPr>
            <a:lvl3pPr marL="1143000" indent="-228600" algn="l" defTabSz="914400" rtl="0" eaLnBrk="1" latinLnBrk="0" hangingPunct="1">
              <a:lnSpc>
                <a:spcPct val="90000"/>
              </a:lnSpc>
              <a:spcBef>
                <a:spcPts val="500"/>
              </a:spcBef>
              <a:buSzPct val="112000"/>
              <a:buFontTx/>
              <a:buBlip>
                <a:blip r:embed="rId5"/>
              </a:buBlip>
              <a:defRPr sz="1600" kern="1200">
                <a:solidFill>
                  <a:schemeClr val="tx1"/>
                </a:solidFill>
                <a:latin typeface="Roboto Light" pitchFamily="2" charset="0"/>
                <a:ea typeface="+mn-ea"/>
                <a:cs typeface="+mn-cs"/>
              </a:defRPr>
            </a:lvl3pPr>
            <a:lvl4pPr marL="1600200" indent="-228600" algn="l" defTabSz="914400" rtl="0" eaLnBrk="1" latinLnBrk="0" hangingPunct="1">
              <a:lnSpc>
                <a:spcPct val="90000"/>
              </a:lnSpc>
              <a:spcBef>
                <a:spcPts val="500"/>
              </a:spcBef>
              <a:buSzPct val="112000"/>
              <a:buFontTx/>
              <a:buBlip>
                <a:blip r:embed="rId5"/>
              </a:buBlip>
              <a:defRPr sz="1400" kern="1200">
                <a:solidFill>
                  <a:schemeClr val="tx1"/>
                </a:solidFill>
                <a:latin typeface="Roboto Light" pitchFamily="2" charset="0"/>
                <a:ea typeface="+mn-ea"/>
                <a:cs typeface="+mn-cs"/>
              </a:defRPr>
            </a:lvl4pPr>
            <a:lvl5pPr marL="2057400" indent="-228600" algn="l" defTabSz="914400" rtl="0" eaLnBrk="1" latinLnBrk="0" hangingPunct="1">
              <a:lnSpc>
                <a:spcPct val="90000"/>
              </a:lnSpc>
              <a:spcBef>
                <a:spcPts val="500"/>
              </a:spcBef>
              <a:buSzPct val="112000"/>
              <a:buFontTx/>
              <a:buBlip>
                <a:blip r:embed="rId5"/>
              </a:buBlip>
              <a:defRPr sz="1200" kern="1200">
                <a:solidFill>
                  <a:schemeClr val="tx1"/>
                </a:solidFill>
                <a:latin typeface="Roboto Light"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800" dirty="0"/>
              <a:t>Difference between simulation and experimental discharge curves, RMSE~0.025</a:t>
            </a:r>
          </a:p>
          <a:p>
            <a:pPr>
              <a:lnSpc>
                <a:spcPct val="100000"/>
              </a:lnSpc>
            </a:pPr>
            <a:r>
              <a:rPr lang="en-US" sz="1800" dirty="0"/>
              <a:t>Relative capacity from experiments</a:t>
            </a:r>
          </a:p>
          <a:p>
            <a:pPr>
              <a:lnSpc>
                <a:spcPct val="100000"/>
              </a:lnSpc>
            </a:pPr>
            <a:r>
              <a:rPr lang="en-US" sz="1800" dirty="0"/>
              <a:t>Increased capacity due to anode overhang effect</a:t>
            </a:r>
          </a:p>
        </p:txBody>
      </p:sp>
      <p:pic>
        <p:nvPicPr>
          <p:cNvPr id="10" name="Picture 9" descr="A black and white roll of paper&#10;&#10;AI-generated content may be incorrect.">
            <a:extLst>
              <a:ext uri="{FF2B5EF4-FFF2-40B4-BE49-F238E27FC236}">
                <a16:creationId xmlns:a16="http://schemas.microsoft.com/office/drawing/2014/main" id="{1124E7D6-F31C-C123-316B-0BE966F8AC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76938" y="2448670"/>
            <a:ext cx="2475939" cy="1473773"/>
          </a:xfrm>
          <a:prstGeom prst="rect">
            <a:avLst/>
          </a:prstGeom>
        </p:spPr>
      </p:pic>
      <p:sp>
        <p:nvSpPr>
          <p:cNvPr id="12" name="TextBox 11">
            <a:extLst>
              <a:ext uri="{FF2B5EF4-FFF2-40B4-BE49-F238E27FC236}">
                <a16:creationId xmlns:a16="http://schemas.microsoft.com/office/drawing/2014/main" id="{F6458335-05C8-D250-431D-FD8D7B2E61FC}"/>
              </a:ext>
            </a:extLst>
          </p:cNvPr>
          <p:cNvSpPr txBox="1"/>
          <p:nvPr/>
        </p:nvSpPr>
        <p:spPr>
          <a:xfrm>
            <a:off x="9837938" y="3936255"/>
            <a:ext cx="1958408" cy="738664"/>
          </a:xfrm>
          <a:prstGeom prst="rect">
            <a:avLst/>
          </a:prstGeom>
          <a:noFill/>
        </p:spPr>
        <p:txBody>
          <a:bodyPr wrap="square">
            <a:spAutoFit/>
          </a:bodyPr>
          <a:lstStyle/>
          <a:p>
            <a:pPr algn="ctr"/>
            <a:r>
              <a:rPr lang="en-US" sz="1400" dirty="0">
                <a:solidFill>
                  <a:srgbClr val="C00000"/>
                </a:solidFill>
              </a:rPr>
              <a:t>Lithium plating observed for 1C/1C cycling after ~250 FEC</a:t>
            </a:r>
          </a:p>
        </p:txBody>
      </p:sp>
      <p:cxnSp>
        <p:nvCxnSpPr>
          <p:cNvPr id="9" name="Straight Arrow Connector 8">
            <a:extLst>
              <a:ext uri="{FF2B5EF4-FFF2-40B4-BE49-F238E27FC236}">
                <a16:creationId xmlns:a16="http://schemas.microsoft.com/office/drawing/2014/main" id="{9BCC9526-32B2-04E3-E4AB-EF1477AEF591}"/>
              </a:ext>
            </a:extLst>
          </p:cNvPr>
          <p:cNvCxnSpPr/>
          <p:nvPr/>
        </p:nvCxnSpPr>
        <p:spPr>
          <a:xfrm>
            <a:off x="9126415" y="3185556"/>
            <a:ext cx="450523"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Footer Placeholder 13">
            <a:extLst>
              <a:ext uri="{FF2B5EF4-FFF2-40B4-BE49-F238E27FC236}">
                <a16:creationId xmlns:a16="http://schemas.microsoft.com/office/drawing/2014/main" id="{264CB297-5721-5C7D-34EB-5E863F6D6B0A}"/>
              </a:ext>
            </a:extLst>
          </p:cNvPr>
          <p:cNvSpPr>
            <a:spLocks noGrp="1"/>
          </p:cNvSpPr>
          <p:nvPr>
            <p:ph type="ftr" sz="quarter" idx="3"/>
          </p:nvPr>
        </p:nvSpPr>
        <p:spPr>
          <a:xfrm>
            <a:off x="6637433" y="6307710"/>
            <a:ext cx="4029024" cy="360000"/>
          </a:xfrm>
        </p:spPr>
        <p:txBody>
          <a:bodyPr/>
          <a:lstStyle/>
          <a:p>
            <a:r>
              <a:rPr lang="en-GB" dirty="0"/>
              <a:t>October 29, 2025 | COMSOL Conference, Amsterdam</a:t>
            </a:r>
          </a:p>
        </p:txBody>
      </p:sp>
    </p:spTree>
    <p:extLst>
      <p:ext uri="{BB962C8B-B14F-4D97-AF65-F5344CB8AC3E}">
        <p14:creationId xmlns:p14="http://schemas.microsoft.com/office/powerpoint/2010/main" val="112150048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VUB">
  <a:themeElements>
    <a:clrScheme name="VUB">
      <a:dk1>
        <a:sysClr val="windowText" lastClr="000000"/>
      </a:dk1>
      <a:lt1>
        <a:sysClr val="window" lastClr="FFFFFF"/>
      </a:lt1>
      <a:dk2>
        <a:srgbClr val="44546A"/>
      </a:dk2>
      <a:lt2>
        <a:srgbClr val="E7E6E6"/>
      </a:lt2>
      <a:accent1>
        <a:srgbClr val="184183"/>
      </a:accent1>
      <a:accent2>
        <a:srgbClr val="E84E0F"/>
      </a:accent2>
      <a:accent3>
        <a:srgbClr val="E8EBF2"/>
      </a:accent3>
      <a:accent4>
        <a:srgbClr val="E8F2F3"/>
      </a:accent4>
      <a:accent5>
        <a:srgbClr val="184183"/>
      </a:accent5>
      <a:accent6>
        <a:srgbClr val="E84E0F"/>
      </a:accent6>
      <a:hlink>
        <a:srgbClr val="0563C1"/>
      </a:hlink>
      <a:folHlink>
        <a:srgbClr val="954F72"/>
      </a:folHlink>
    </a:clrScheme>
    <a:fontScheme name="VUB">
      <a:majorFont>
        <a:latin typeface="ITC Avant Garde Gothic LT"/>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A50E7FF-B04D-3C4C-8345-5EE5E582AD83}" vid="{677A553A-FD62-6F43-9FC8-918FE901EAD1}"/>
    </a:ext>
  </a:extLst>
</a:theme>
</file>

<file path=ppt/theme/theme2.xml><?xml version="1.0" encoding="utf-8"?>
<a:theme xmlns:a="http://schemas.openxmlformats.org/drawingml/2006/main" name="VUB - Tips">
  <a:themeElements>
    <a:clrScheme name="VUB">
      <a:dk1>
        <a:sysClr val="windowText" lastClr="000000"/>
      </a:dk1>
      <a:lt1>
        <a:sysClr val="window" lastClr="FFFFFF"/>
      </a:lt1>
      <a:dk2>
        <a:srgbClr val="44546A"/>
      </a:dk2>
      <a:lt2>
        <a:srgbClr val="E7E6E6"/>
      </a:lt2>
      <a:accent1>
        <a:srgbClr val="184183"/>
      </a:accent1>
      <a:accent2>
        <a:srgbClr val="E84E0F"/>
      </a:accent2>
      <a:accent3>
        <a:srgbClr val="E8EBF2"/>
      </a:accent3>
      <a:accent4>
        <a:srgbClr val="E8F2F3"/>
      </a:accent4>
      <a:accent5>
        <a:srgbClr val="184183"/>
      </a:accent5>
      <a:accent6>
        <a:srgbClr val="E84E0F"/>
      </a:accent6>
      <a:hlink>
        <a:srgbClr val="0563C1"/>
      </a:hlink>
      <a:folHlink>
        <a:srgbClr val="954F72"/>
      </a:folHlink>
    </a:clrScheme>
    <a:fontScheme name="VUB">
      <a:majorFont>
        <a:latin typeface="ITC Avant Garde Gothic LT"/>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A50E7FF-B04D-3C4C-8345-5EE5E582AD83}" vid="{CFBE30EA-3F97-DB4B-90C1-474306C68DA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C6F163CF77A9469CD55A2A9720320B" ma:contentTypeVersion="18" ma:contentTypeDescription="Create a new document." ma:contentTypeScope="" ma:versionID="3d6af1af380b8eb82cc75c28f1775f5f">
  <xsd:schema xmlns:xsd="http://www.w3.org/2001/XMLSchema" xmlns:xs="http://www.w3.org/2001/XMLSchema" xmlns:p="http://schemas.microsoft.com/office/2006/metadata/properties" xmlns:ns2="66cd47ac-0e44-4cba-8794-85d14877d272" xmlns:ns3="b5f1ba99-df9e-4651-8dd9-63c500b3a1fa" targetNamespace="http://schemas.microsoft.com/office/2006/metadata/properties" ma:root="true" ma:fieldsID="cf6ab5add705333cd80bd15dd955172d" ns2:_="" ns3:_="">
    <xsd:import namespace="66cd47ac-0e44-4cba-8794-85d14877d272"/>
    <xsd:import namespace="b5f1ba99-df9e-4651-8dd9-63c500b3a1f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cd47ac-0e44-4cba-8794-85d14877d2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50a49bc4-c9e0-412a-b7e2-852193553bd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Location" ma:index="24" nillable="true" ma:displayName="Location" ma:description="" ma:indexed="true" ma:internalName="MediaServiceLocation" ma:readOnly="true">
      <xsd:simpleType>
        <xsd:restriction base="dms:Text"/>
      </xsd:simpleType>
    </xsd:element>
    <xsd:element name="MediaServiceOCR" ma:index="2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5f1ba99-df9e-4651-8dd9-63c500b3a1f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3184e5cf-3feb-4c40-9b0d-a0ceb483a988}" ma:internalName="TaxCatchAll" ma:showField="CatchAllData" ma:web="b5f1ba99-df9e-4651-8dd9-63c500b3a1f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6cd47ac-0e44-4cba-8794-85d14877d272">
      <Terms xmlns="http://schemas.microsoft.com/office/infopath/2007/PartnerControls"/>
    </lcf76f155ced4ddcb4097134ff3c332f>
    <TaxCatchAll xmlns="b5f1ba99-df9e-4651-8dd9-63c500b3a1f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28A968-3B7B-4DA4-9EFC-CB740971C7D6}">
  <ds:schemaRefs>
    <ds:schemaRef ds:uri="66cd47ac-0e44-4cba-8794-85d14877d272"/>
    <ds:schemaRef ds:uri="b5f1ba99-df9e-4651-8dd9-63c500b3a1f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461236B-631B-4981-800A-ABB60EE7C6A2}">
  <ds:schemaRefs>
    <ds:schemaRef ds:uri="66cd47ac-0e44-4cba-8794-85d14877d272"/>
    <ds:schemaRef ds:uri="b5f1ba99-df9e-4651-8dd9-63c500b3a1f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61F4A6D-6508-443D-8170-92752DEAFC8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VUB</Template>
  <TotalTime>0</TotalTime>
  <Words>929</Words>
  <Application>Microsoft Office PowerPoint</Application>
  <PresentationFormat>Widescreen</PresentationFormat>
  <Paragraphs>184</Paragraphs>
  <Slides>14</Slides>
  <Notes>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14</vt:i4>
      </vt:variant>
    </vt:vector>
  </HeadingPairs>
  <TitlesOfParts>
    <vt:vector size="24" baseType="lpstr">
      <vt:lpstr>Cambria Math</vt:lpstr>
      <vt:lpstr>Roboto Light</vt:lpstr>
      <vt:lpstr>Times New Roman</vt:lpstr>
      <vt:lpstr>Roboto</vt:lpstr>
      <vt:lpstr>Wingdings</vt:lpstr>
      <vt:lpstr>Arial</vt:lpstr>
      <vt:lpstr>ITC Avant Garde Gothic LT</vt:lpstr>
      <vt:lpstr>Roboto Light</vt:lpstr>
      <vt:lpstr>VUB</vt:lpstr>
      <vt:lpstr>VUB - Tips</vt:lpstr>
      <vt:lpstr>PowerPoint Presentation</vt:lpstr>
      <vt:lpstr>Motivation</vt:lpstr>
      <vt:lpstr>What makes battery age?</vt:lpstr>
      <vt:lpstr>PowerPoint Presentation</vt:lpstr>
      <vt:lpstr>Electrochemical model with aging mechanisms</vt:lpstr>
      <vt:lpstr>Electrochemical model with aging: equations</vt:lpstr>
      <vt:lpstr>COMSOL Implementation</vt:lpstr>
      <vt:lpstr>Parameter Extraction</vt:lpstr>
      <vt:lpstr>Comparison of simulation and experiment</vt:lpstr>
      <vt:lpstr>Differential Voltage &amp; Incremental Capacity Analysis</vt:lpstr>
      <vt:lpstr>Coupling effect of SEI and Lithium-Plating</vt:lpstr>
      <vt:lpstr>Conclusions &amp; Future Scope</vt:lpstr>
      <vt:lpstr>Acknowledgements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Rashid Ahmed Rifat</dc:creator>
  <cp:keywords>www.smartpresentations.be</cp:keywords>
  <cp:lastModifiedBy>Rashid Ahmed Rifat</cp:lastModifiedBy>
  <cp:revision>7</cp:revision>
  <dcterms:created xsi:type="dcterms:W3CDTF">2024-12-10T13:56:04Z</dcterms:created>
  <dcterms:modified xsi:type="dcterms:W3CDTF">2025-11-03T13:30:43Z</dcterms:modified>
  <cp:category>Made by Smartpresentations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0x010100E5C6F163CF77A9469CD55A2A9720320B</vt:lpwstr>
  </property>
  <property fmtid="{D5CDD505-2E9C-101B-9397-08002B2CF9AE}" pid="3" name="MediaServiceImageTags">
    <vt:lpwstr/>
  </property>
</Properties>
</file>