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 id="2147483686" r:id="rId3"/>
  </p:sldMasterIdLst>
  <p:notesMasterIdLst>
    <p:notesMasterId r:id="rId22"/>
  </p:notesMasterIdLst>
  <p:handoutMasterIdLst>
    <p:handoutMasterId r:id="rId23"/>
  </p:handoutMasterIdLst>
  <p:sldIdLst>
    <p:sldId id="316" r:id="rId4"/>
    <p:sldId id="437" r:id="rId5"/>
    <p:sldId id="386" r:id="rId6"/>
    <p:sldId id="545" r:id="rId7"/>
    <p:sldId id="336" r:id="rId8"/>
    <p:sldId id="2903" r:id="rId9"/>
    <p:sldId id="2907" r:id="rId10"/>
    <p:sldId id="486" r:id="rId11"/>
    <p:sldId id="1205" r:id="rId12"/>
    <p:sldId id="2904" r:id="rId13"/>
    <p:sldId id="1215" r:id="rId14"/>
    <p:sldId id="1211" r:id="rId15"/>
    <p:sldId id="2908" r:id="rId16"/>
    <p:sldId id="2909" r:id="rId17"/>
    <p:sldId id="1201" r:id="rId18"/>
    <p:sldId id="2905" r:id="rId19"/>
    <p:sldId id="1202" r:id="rId20"/>
    <p:sldId id="493" r:id="rId21"/>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C19EA8C8-C34B-4F4E-918E-4D3A661DE4A1}">
          <p14:sldIdLst>
            <p14:sldId id="316"/>
          </p14:sldIdLst>
        </p14:section>
        <p14:section name="无标题节" id="{FA3B4982-659E-4279-944D-B3879556134A}">
          <p14:sldIdLst>
            <p14:sldId id="437"/>
            <p14:sldId id="386"/>
            <p14:sldId id="545"/>
            <p14:sldId id="336"/>
            <p14:sldId id="2903"/>
            <p14:sldId id="2907"/>
            <p14:sldId id="486"/>
            <p14:sldId id="1205"/>
            <p14:sldId id="2904"/>
            <p14:sldId id="1215"/>
            <p14:sldId id="1211"/>
            <p14:sldId id="2908"/>
            <p14:sldId id="2909"/>
            <p14:sldId id="1201"/>
            <p14:sldId id="2905"/>
            <p14:sldId id="1202"/>
            <p14:sldId id="49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3300"/>
    <a:srgbClr val="FFC000"/>
    <a:srgbClr val="008000"/>
    <a:srgbClr val="2ABD6D"/>
    <a:srgbClr val="FD9833"/>
    <a:srgbClr val="39CD87"/>
    <a:srgbClr val="1B14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13" autoAdjust="0"/>
    <p:restoredTop sz="83600" autoAdjust="0"/>
  </p:normalViewPr>
  <p:slideViewPr>
    <p:cSldViewPr snapToGrid="0">
      <p:cViewPr varScale="1">
        <p:scale>
          <a:sx n="125" d="100"/>
          <a:sy n="125" d="100"/>
        </p:scale>
        <p:origin x="1056" y="90"/>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p:cViewPr>
        <p:scale>
          <a:sx n="179" d="100"/>
          <a:sy n="179" d="100"/>
        </p:scale>
        <p:origin x="706" y="-1051"/>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image" Target="../media/image20.wmf"/><Relationship Id="rId7" Type="http://schemas.openxmlformats.org/officeDocument/2006/relationships/image" Target="../media/image24.wmf"/><Relationship Id="rId2" Type="http://schemas.openxmlformats.org/officeDocument/2006/relationships/image" Target="../media/image19.wmf"/><Relationship Id="rId1" Type="http://schemas.openxmlformats.org/officeDocument/2006/relationships/image" Target="../media/image18.wmf"/><Relationship Id="rId6" Type="http://schemas.openxmlformats.org/officeDocument/2006/relationships/image" Target="../media/image23.wmf"/><Relationship Id="rId5" Type="http://schemas.openxmlformats.org/officeDocument/2006/relationships/image" Target="../media/image22.wmf"/><Relationship Id="rId4" Type="http://schemas.openxmlformats.org/officeDocument/2006/relationships/image" Target="../media/image21.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image" Target="../media/image44.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image" Target="../media/image5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A3FD8EB-675E-427E-A654-AC4AD9B5C313}" type="datetimeFigureOut">
              <a:rPr lang="zh-CN" altLang="en-US" smtClean="0"/>
              <a:t>2025/11/5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26E3E5-0BA4-4F77-9BE2-95167D7F25B2}"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907E32-3F8D-4EC2-8246-D0B172834A7B}" type="datetimeFigureOut">
              <a:rPr lang="zh-CN" altLang="en-US" smtClean="0"/>
              <a:t>2025/11/5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7F41F1-D054-408A-8F2E-9AF675763F87}"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77F41F1-D054-408A-8F2E-9AF675763F87}"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977F41F1-D054-408A-8F2E-9AF675763F87}"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7577B59-EBBE-4A22-933C-E5653290F55E}"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7577B59-EBBE-4A22-933C-E5653290F55E}"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B26F9E-E8BD-48EA-B1E5-CC1560197038}" type="slidenum">
              <a:rPr lang="zh-CN" altLang="en-US" smtClean="0"/>
              <a:t>15</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977F41F1-D054-408A-8F2E-9AF675763F87}" type="slidenum">
              <a:rPr lang="zh-CN" altLang="en-US" smtClean="0"/>
              <a:t>16</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en-US" altLang="zh-CN" baseline="0" dirty="0"/>
          </a:p>
        </p:txBody>
      </p:sp>
      <p:sp>
        <p:nvSpPr>
          <p:cNvPr id="4" name="灯片编号占位符 3"/>
          <p:cNvSpPr>
            <a:spLocks noGrp="1"/>
          </p:cNvSpPr>
          <p:nvPr>
            <p:ph type="sldNum" sz="quarter" idx="10"/>
          </p:nvPr>
        </p:nvSpPr>
        <p:spPr/>
        <p:txBody>
          <a:bodyPr/>
          <a:lstStyle/>
          <a:p>
            <a:fld id="{57577B59-EBBE-4A22-933C-E5653290F55E}" type="slidenum">
              <a:rPr lang="zh-CN" altLang="en-US" smtClean="0"/>
              <a:t>17</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977F41F1-D054-408A-8F2E-9AF675763F87}"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10"/>
          </p:nvPr>
        </p:nvSpPr>
        <p:spPr/>
        <p:txBody>
          <a:bodyPr/>
          <a:lstStyle/>
          <a:p>
            <a:fld id="{57577B59-EBBE-4A22-933C-E5653290F55E}"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0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marL="0" marR="0" indent="0" algn="l" defTabSz="914400" rtl="0" eaLnBrk="1" fontAlgn="auto" latinLnBrk="0" hangingPunct="1">
              <a:lnSpc>
                <a:spcPct val="100000"/>
              </a:lnSpc>
              <a:spcBef>
                <a:spcPts val="0"/>
              </a:spcBef>
              <a:spcAft>
                <a:spcPts val="0"/>
              </a:spcAft>
              <a:buClrTx/>
              <a:buSzTx/>
              <a:buFontTx/>
              <a:buNone/>
              <a:defRPr/>
            </a:pPr>
            <a:endParaRPr lang="en-US" altLang="zh-CN" sz="1200" dirty="0"/>
          </a:p>
          <a:p>
            <a:pPr marL="0" marR="0" indent="0" algn="l" defTabSz="914400" rtl="0" eaLnBrk="1" fontAlgn="auto" latinLnBrk="0" hangingPunct="1">
              <a:lnSpc>
                <a:spcPct val="100000"/>
              </a:lnSpc>
              <a:spcBef>
                <a:spcPts val="0"/>
              </a:spcBef>
              <a:spcAft>
                <a:spcPts val="0"/>
              </a:spcAft>
              <a:buClrTx/>
              <a:buSzTx/>
              <a:buFontTx/>
              <a:buNone/>
              <a:defRPr/>
            </a:pPr>
            <a:endParaRPr lang="en-US" altLang="zh-CN" sz="1200" dirty="0"/>
          </a:p>
          <a:p>
            <a:endParaRPr lang="en-US" altLang="zh-CN" dirty="0"/>
          </a:p>
          <a:p>
            <a:endParaRPr lang="en-US" altLang="zh-CN" dirty="0"/>
          </a:p>
        </p:txBody>
      </p:sp>
      <p:sp>
        <p:nvSpPr>
          <p:cNvPr id="307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1918151-886E-4162-8779-468212784A11}"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b="1">
              <a:solidFill>
                <a:srgbClr val="FF0000"/>
              </a:solidFill>
              <a:latin typeface="Times New Roman" panose="02020603050405020304" pitchFamily="18" charset="0"/>
              <a:cs typeface="Times New Roman" panose="02020603050405020304" pitchFamily="18" charset="0"/>
            </a:endParaRPr>
          </a:p>
          <a:p>
            <a:pPr eaLnBrk="1" hangingPunct="1">
              <a:spcBef>
                <a:spcPct val="0"/>
              </a:spcBef>
            </a:pPr>
            <a:endParaRPr lang="zh-CN" altLang="en-US" b="1">
              <a:solidFill>
                <a:srgbClr val="FF0000"/>
              </a:solidFill>
              <a:latin typeface="Times New Roman" panose="02020603050405020304" pitchFamily="18" charset="0"/>
              <a:cs typeface="Times New Roman" panose="02020603050405020304" pitchFamily="18" charset="0"/>
            </a:endParaRPr>
          </a:p>
          <a:p>
            <a:pPr eaLnBrk="1" hangingPunct="1">
              <a:spcBef>
                <a:spcPct val="0"/>
              </a:spcBef>
            </a:pPr>
            <a:endParaRPr lang="en-US" altLang="zh-CN" b="1">
              <a:solidFill>
                <a:srgbClr val="FF0000"/>
              </a:solidFill>
              <a:latin typeface="Times New Roman" panose="02020603050405020304" pitchFamily="18" charset="0"/>
              <a:cs typeface="Times New Roman" panose="02020603050405020304" pitchFamily="18" charset="0"/>
            </a:endParaRPr>
          </a:p>
          <a:p>
            <a:pPr eaLnBrk="1" hangingPunct="1">
              <a:spcBef>
                <a:spcPct val="0"/>
              </a:spcBef>
            </a:pPr>
            <a:endParaRPr lang="zh-CN" altLang="en-US" b="1">
              <a:solidFill>
                <a:srgbClr val="FF0000"/>
              </a:solidFill>
              <a:latin typeface="Times New Roman" panose="02020603050405020304" pitchFamily="18" charset="0"/>
              <a:cs typeface="Times New Roman" panose="02020603050405020304" pitchFamily="18" charset="0"/>
            </a:endParaRPr>
          </a:p>
          <a:p>
            <a:pPr eaLnBrk="1" hangingPunct="1">
              <a:spcBef>
                <a:spcPct val="0"/>
              </a:spcBef>
            </a:pPr>
            <a:endParaRPr lang="zh-CN" altLang="en-US" b="1">
              <a:solidFill>
                <a:srgbClr val="FF0000"/>
              </a:solidFill>
              <a:latin typeface="Times New Roman" panose="02020603050405020304" pitchFamily="18" charset="0"/>
              <a:cs typeface="Times New Roman" panose="02020603050405020304" pitchFamily="18" charset="0"/>
            </a:endParaRPr>
          </a:p>
          <a:p>
            <a:pPr eaLnBrk="1" hangingPunct="1">
              <a:spcBef>
                <a:spcPct val="0"/>
              </a:spcBef>
            </a:pPr>
            <a:endParaRPr lang="en-US" altLang="zh-CN"/>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50C8D88F-9F22-4754-8DD6-5D33370035A9}" type="slidenum">
              <a:rPr lang="zh-CN" altLang="en-US"/>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977F41F1-D054-408A-8F2E-9AF675763F87}"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en-US"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57577B59-EBBE-4A22-933C-E5653290F55E}"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normAutofit/>
          </a:bodyPr>
          <a:lstStyle/>
          <a:p>
            <a:pPr marL="185420" indent="-185420">
              <a:buFont typeface="Arial" panose="020B0604020202020204" pitchFamily="34" charset="0"/>
              <a:buChar char="•"/>
            </a:pPr>
            <a:endParaRPr lang="en-US" altLang="zh-CN" sz="1200" kern="1200" baseline="0" dirty="0">
              <a:solidFill>
                <a:schemeClr val="tx1"/>
              </a:solidFill>
              <a:effectLst/>
              <a:latin typeface="+mn-lt"/>
              <a:ea typeface="+mn-ea"/>
              <a:cs typeface="+mn-cs"/>
            </a:endParaRPr>
          </a:p>
          <a:p>
            <a:pPr marL="185420" marR="0" lvl="0" indent="-18542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endParaRPr lang="en-US" altLang="zh-CN" b="1" dirty="0">
              <a:solidFill>
                <a:srgbClr val="333333"/>
              </a:solidFill>
              <a:latin typeface="Times New Roman" panose="02020603050405020304" pitchFamily="18" charset="0"/>
              <a:cs typeface="Times New Roman" panose="02020603050405020304" pitchFamily="18" charset="0"/>
            </a:endParaRPr>
          </a:p>
          <a:p>
            <a:pPr marL="185420" indent="-185420">
              <a:buFont typeface="Arial" panose="020B0604020202020204" pitchFamily="34" charset="0"/>
              <a:buChar char="•"/>
            </a:pPr>
            <a:endParaRPr lang="en-US" altLang="zh-CN" sz="1200" kern="1200" dirty="0">
              <a:solidFill>
                <a:schemeClr val="tx1"/>
              </a:solidFill>
              <a:effectLst/>
              <a:latin typeface="+mn-lt"/>
              <a:ea typeface="+mn-ea"/>
              <a:cs typeface="+mn-cs"/>
            </a:endParaRPr>
          </a:p>
          <a:p>
            <a:pPr marL="185420" indent="-185420">
              <a:buFont typeface="Arial" panose="020B0604020202020204" pitchFamily="34" charset="0"/>
              <a:buChar char="•"/>
            </a:pPr>
            <a:endParaRPr lang="en-US" altLang="zh-CN" sz="1200" kern="1200" dirty="0">
              <a:solidFill>
                <a:schemeClr val="tx1"/>
              </a:solidFill>
              <a:effectLst/>
              <a:latin typeface="+mn-lt"/>
              <a:ea typeface="+mn-ea"/>
              <a:cs typeface="+mn-cs"/>
            </a:endParaRPr>
          </a:p>
          <a:p>
            <a:pPr marL="185420" indent="-185420">
              <a:buFont typeface="Arial" panose="020B0604020202020204" pitchFamily="34" charset="0"/>
              <a:buChar char="•"/>
            </a:pPr>
            <a:endParaRPr lang="en-US"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57577B59-EBBE-4A22-933C-E5653290F55E}"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BF87CE-F373-45D3-9EDE-2A2BFE46D7B0}"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3375"/>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a:t>单击此处编辑母版副标题样式</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01550EF6-EFA9-471C-A845-9EDB0FE4BFEA}" type="datetime1">
              <a:rPr lang="zh-CN" altLang="en-US" smtClean="0"/>
              <a:t>2025/11/5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6457950" y="4767264"/>
            <a:ext cx="2057400" cy="273844"/>
          </a:xfrm>
          <a:prstGeom prst="rect">
            <a:avLst/>
          </a:prstGeom>
        </p:spPr>
        <p:txBody>
          <a:bodyPr/>
          <a:lstStyle/>
          <a:p>
            <a:fld id="{26C59D48-58EE-46AE-96AB-22663787ED8C}"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5"/>
            <a:ext cx="7886700" cy="994172"/>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28650" y="1369219"/>
            <a:ext cx="7886700" cy="3263504"/>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9628C46A-024E-4A1A-B7F9-459B3D83CA8E}" type="datetime1">
              <a:rPr lang="zh-CN" altLang="en-US" smtClean="0"/>
              <a:t>2025/11/5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6457950" y="4767264"/>
            <a:ext cx="2057400" cy="273844"/>
          </a:xfrm>
          <a:prstGeom prst="rect">
            <a:avLst/>
          </a:prstGeom>
        </p:spPr>
        <p:txBody>
          <a:bodyPr/>
          <a:lstStyle/>
          <a:p>
            <a:fld id="{26C59D48-58EE-46AE-96AB-22663787ED8C}"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4"/>
            <a:ext cx="1971675" cy="4358879"/>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1" y="273844"/>
            <a:ext cx="5800725" cy="4358879"/>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BBE0AB70-997A-4327-B2FC-7F2031D43E7D}" type="datetime1">
              <a:rPr lang="zh-CN" altLang="en-US" smtClean="0"/>
              <a:t>2025/11/5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6457950" y="4767264"/>
            <a:ext cx="2057400" cy="273844"/>
          </a:xfrm>
          <a:prstGeom prst="rect">
            <a:avLst/>
          </a:prstGeom>
        </p:spPr>
        <p:txBody>
          <a:bodyPr/>
          <a:lstStyle/>
          <a:p>
            <a:fld id="{26C59D48-58EE-46AE-96AB-22663787ED8C}"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5"/>
            <a:ext cx="7886700" cy="994172"/>
          </a:xfrm>
          <a:prstGeom prst="rect">
            <a:avLst/>
          </a:prstGeom>
        </p:spPr>
        <p:txBody>
          <a:bodyPr/>
          <a:lstStyle/>
          <a:p>
            <a:r>
              <a:rPr lang="zh-CN" altLang="en-US"/>
              <a:t>单击此处编辑母版标题样式</a:t>
            </a:r>
          </a:p>
        </p:txBody>
      </p:sp>
      <p:sp>
        <p:nvSpPr>
          <p:cNvPr id="3" name="页脚占位符 2"/>
          <p:cNvSpPr>
            <a:spLocks noGrp="1"/>
          </p:cNvSpPr>
          <p:nvPr>
            <p:ph type="ftr" sz="quarter" idx="10"/>
          </p:nvPr>
        </p:nvSpPr>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178596"/>
            <a:ext cx="6477000" cy="651272"/>
          </a:xfrm>
          <a:prstGeom prst="rect">
            <a:avLst/>
          </a:prstGeom>
        </p:spPr>
        <p:txBody>
          <a:bodyPr/>
          <a:lstStyle/>
          <a:p>
            <a:r>
              <a:rPr lang="zh-CN" altLang="en-US"/>
              <a:t>单击此处编辑母版标题样式</a:t>
            </a:r>
          </a:p>
        </p:txBody>
      </p:sp>
      <p:sp>
        <p:nvSpPr>
          <p:cNvPr id="3" name="文本占位符 2"/>
          <p:cNvSpPr>
            <a:spLocks noGrp="1"/>
          </p:cNvSpPr>
          <p:nvPr>
            <p:ph type="body" sz="half" idx="1"/>
          </p:nvPr>
        </p:nvSpPr>
        <p:spPr>
          <a:xfrm>
            <a:off x="457200" y="1078708"/>
            <a:ext cx="4038600" cy="355044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078708"/>
            <a:ext cx="4038600" cy="355044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28"/>
          <p:cNvSpPr>
            <a:spLocks noGrp="1" noChangeArrowheads="1"/>
          </p:cNvSpPr>
          <p:nvPr>
            <p:ph type="dt" sz="half" idx="10"/>
          </p:nvPr>
        </p:nvSpPr>
        <p:spPr>
          <a:xfrm>
            <a:off x="3048002" y="4733927"/>
            <a:ext cx="1712913" cy="217885"/>
          </a:xfrm>
          <a:prstGeom prst="rect">
            <a:avLst/>
          </a:prstGeom>
        </p:spPr>
        <p:txBody>
          <a:bodyPr/>
          <a:lstStyle>
            <a:lvl1pPr>
              <a:defRPr/>
            </a:lvl1pPr>
          </a:lstStyle>
          <a:p>
            <a:pPr>
              <a:defRPr/>
            </a:pPr>
            <a:fld id="{298BDEFA-D544-4050-95B6-B9B78EA061DE}" type="datetime1">
              <a:rPr lang="zh-CN" altLang="en-US" smtClean="0"/>
              <a:t>2025/11/5</a:t>
            </a:fld>
            <a:endParaRPr lang="en-US"/>
          </a:p>
        </p:txBody>
      </p:sp>
      <p:sp>
        <p:nvSpPr>
          <p:cNvPr id="6" name="Rectangle 29"/>
          <p:cNvSpPr>
            <a:spLocks noGrp="1" noChangeArrowheads="1"/>
          </p:cNvSpPr>
          <p:nvPr>
            <p:ph type="ftr" sz="quarter" idx="11"/>
          </p:nvPr>
        </p:nvSpPr>
        <p:spPr/>
        <p:txBody>
          <a:bodyPr/>
          <a:lstStyle>
            <a:lvl1pPr>
              <a:defRPr/>
            </a:lvl1pPr>
          </a:lstStyle>
          <a:p>
            <a:pPr>
              <a:defRPr/>
            </a:pPr>
            <a:endParaRPr lang="en-US"/>
          </a:p>
        </p:txBody>
      </p:sp>
      <p:sp>
        <p:nvSpPr>
          <p:cNvPr id="7" name="Rectangle 30"/>
          <p:cNvSpPr>
            <a:spLocks noGrp="1" noChangeArrowheads="1"/>
          </p:cNvSpPr>
          <p:nvPr>
            <p:ph type="sldNum" sz="quarter" idx="12"/>
          </p:nvPr>
        </p:nvSpPr>
        <p:spPr>
          <a:xfrm>
            <a:off x="7116765" y="4742260"/>
            <a:ext cx="1616075" cy="217884"/>
          </a:xfrm>
          <a:prstGeom prst="rect">
            <a:avLst/>
          </a:prstGeom>
        </p:spPr>
        <p:txBody>
          <a:bodyPr/>
          <a:lstStyle>
            <a:lvl1pPr>
              <a:defRPr/>
            </a:lvl1pPr>
          </a:lstStyle>
          <a:p>
            <a:pPr>
              <a:defRPr/>
            </a:pPr>
            <a:fld id="{08E1A3E3-4E5A-4299-94F5-AA2C6701BB51}" type="slidenum">
              <a:rPr lang="zh-CN" altLang="en-US"/>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3375"/>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a:t>单击此处编辑母版副标题样式</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CC9F8C96-3FC5-4A87-81B7-6F4A9DA66E7E}" type="datetime1">
              <a:rPr lang="zh-CN" altLang="en-US" smtClean="0"/>
              <a:t>2025/11/5</a:t>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4"/>
            <a:ext cx="2057400" cy="273844"/>
          </a:xfrm>
          <a:prstGeom prst="rect">
            <a:avLst/>
          </a:prstGeom>
        </p:spPr>
        <p:txBody>
          <a:bodyPr/>
          <a:lstStyle/>
          <a:p>
            <a:fld id="{9DB2D549-3C10-4768-9DE8-3AFBA664E0C7}"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5"/>
            <a:ext cx="7886700" cy="994172"/>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28650" y="1369219"/>
            <a:ext cx="78867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49A89B5C-2186-4058-B57C-77861842BF85}" type="datetime1">
              <a:rPr lang="zh-CN" altLang="en-US" smtClean="0"/>
              <a:t>2025/11/5</a:t>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4"/>
            <a:ext cx="2057400" cy="273844"/>
          </a:xfrm>
          <a:prstGeom prst="rect">
            <a:avLst/>
          </a:prstGeom>
        </p:spPr>
        <p:txBody>
          <a:bodyPr/>
          <a:lstStyle/>
          <a:p>
            <a:fld id="{9DB2D549-3C10-4768-9DE8-3AFBA664E0C7}"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5"/>
            <a:ext cx="7886700" cy="2139553"/>
          </a:xfrm>
          <a:prstGeom prst="rect">
            <a:avLst/>
          </a:prstGeom>
        </p:spPr>
        <p:txBody>
          <a:bodyPr anchor="b"/>
          <a:lstStyle>
            <a:lvl1pPr>
              <a:defRPr sz="3375"/>
            </a:lvl1pPr>
          </a:lstStyle>
          <a:p>
            <a:r>
              <a:rPr lang="zh-CN" altLang="en-US"/>
              <a:t>单击此处编辑母版标题样式</a:t>
            </a:r>
          </a:p>
        </p:txBody>
      </p:sp>
      <p:sp>
        <p:nvSpPr>
          <p:cNvPr id="3" name="文本占位符 2"/>
          <p:cNvSpPr>
            <a:spLocks noGrp="1"/>
          </p:cNvSpPr>
          <p:nvPr>
            <p:ph type="body" idx="1"/>
          </p:nvPr>
        </p:nvSpPr>
        <p:spPr>
          <a:xfrm>
            <a:off x="623888" y="3442099"/>
            <a:ext cx="7886700" cy="1125140"/>
          </a:xfrm>
          <a:prstGeom prst="rect">
            <a:avLst/>
          </a:prstGeo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DD2B8CC6-79CC-46AF-AD3F-4AE979B166C5}" type="datetime1">
              <a:rPr lang="zh-CN" altLang="en-US" smtClean="0"/>
              <a:t>2025/11/5</a:t>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4"/>
            <a:ext cx="2057400" cy="273844"/>
          </a:xfrm>
          <a:prstGeom prst="rect">
            <a:avLst/>
          </a:prstGeom>
        </p:spPr>
        <p:txBody>
          <a:bodyPr/>
          <a:lstStyle/>
          <a:p>
            <a:fld id="{9DB2D549-3C10-4768-9DE8-3AFBA664E0C7}"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5"/>
            <a:ext cx="7886700" cy="994172"/>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9"/>
            <a:ext cx="38862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9AEF38F1-A193-4FE3-A601-291FA0725B57}" type="datetime1">
              <a:rPr lang="zh-CN" altLang="en-US" smtClean="0"/>
              <a:t>2025/11/5</a:t>
            </a:fld>
            <a:endParaRPr lang="zh-CN" altLang="en-US"/>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0" y="4767264"/>
            <a:ext cx="2057400" cy="273844"/>
          </a:xfrm>
          <a:prstGeom prst="rect">
            <a:avLst/>
          </a:prstGeom>
        </p:spPr>
        <p:txBody>
          <a:bodyPr/>
          <a:lstStyle/>
          <a:p>
            <a:fld id="{9DB2D549-3C10-4768-9DE8-3AFBA664E0C7}"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629842" y="1260872"/>
            <a:ext cx="3868340" cy="617934"/>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p>
        </p:txBody>
      </p:sp>
      <p:sp>
        <p:nvSpPr>
          <p:cNvPr id="4" name="内容占位符 3"/>
          <p:cNvSpPr>
            <a:spLocks noGrp="1"/>
          </p:cNvSpPr>
          <p:nvPr>
            <p:ph sz="half" idx="2"/>
          </p:nvPr>
        </p:nvSpPr>
        <p:spPr>
          <a:xfrm>
            <a:off x="629842" y="1878806"/>
            <a:ext cx="3868340" cy="2763441"/>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1" y="1260872"/>
            <a:ext cx="3887391" cy="617934"/>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p>
        </p:txBody>
      </p:sp>
      <p:sp>
        <p:nvSpPr>
          <p:cNvPr id="6" name="内容占位符 5"/>
          <p:cNvSpPr>
            <a:spLocks noGrp="1"/>
          </p:cNvSpPr>
          <p:nvPr>
            <p:ph sz="quarter" idx="4"/>
          </p:nvPr>
        </p:nvSpPr>
        <p:spPr>
          <a:xfrm>
            <a:off x="4629151" y="1878806"/>
            <a:ext cx="3887391" cy="2763441"/>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628650" y="4767264"/>
            <a:ext cx="2057400" cy="273844"/>
          </a:xfrm>
          <a:prstGeom prst="rect">
            <a:avLst/>
          </a:prstGeom>
        </p:spPr>
        <p:txBody>
          <a:bodyPr/>
          <a:lstStyle/>
          <a:p>
            <a:fld id="{F8412C49-2BB6-442F-9F09-36E2660C3D54}" type="datetime1">
              <a:rPr lang="zh-CN" altLang="en-US" smtClean="0"/>
              <a:t>2025/11/5</a:t>
            </a:fld>
            <a:endParaRPr lang="zh-CN" altLang="en-US"/>
          </a:p>
        </p:txBody>
      </p:sp>
      <p:sp>
        <p:nvSpPr>
          <p:cNvPr id="8" name="页脚占位符 7"/>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457950" y="4767264"/>
            <a:ext cx="2057400" cy="273844"/>
          </a:xfrm>
          <a:prstGeom prst="rect">
            <a:avLst/>
          </a:prstGeom>
        </p:spPr>
        <p:txBody>
          <a:bodyPr/>
          <a:lstStyle/>
          <a:p>
            <a:fld id="{9DB2D549-3C10-4768-9DE8-3AFBA664E0C7}"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5"/>
            <a:ext cx="7886700" cy="994172"/>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628650" y="4767264"/>
            <a:ext cx="2057400" cy="273844"/>
          </a:xfrm>
          <a:prstGeom prst="rect">
            <a:avLst/>
          </a:prstGeom>
        </p:spPr>
        <p:txBody>
          <a:bodyPr/>
          <a:lstStyle/>
          <a:p>
            <a:fld id="{11EE95EB-A107-4A61-9678-462A9B16A8E8}" type="datetime1">
              <a:rPr lang="zh-CN" altLang="en-US" smtClean="0"/>
              <a:t>2025/11/5</a:t>
            </a:fld>
            <a:endParaRPr lang="zh-CN" altLang="en-US"/>
          </a:p>
        </p:txBody>
      </p:sp>
      <p:sp>
        <p:nvSpPr>
          <p:cNvPr id="4" name="页脚占位符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0" y="4767264"/>
            <a:ext cx="2057400" cy="273844"/>
          </a:xfrm>
          <a:prstGeom prst="rect">
            <a:avLst/>
          </a:prstGeom>
        </p:spPr>
        <p:txBody>
          <a:bodyPr/>
          <a:lstStyle/>
          <a:p>
            <a:fld id="{9DB2D549-3C10-4768-9DE8-3AFBA664E0C7}"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5"/>
            <a:ext cx="7886700" cy="994172"/>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28650" y="1369219"/>
            <a:ext cx="78867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629CD38F-6880-4619-8494-42BD4F70230B}" type="datetime1">
              <a:rPr lang="zh-CN" altLang="en-US" smtClean="0"/>
              <a:t>2025/11/5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6457950" y="4767264"/>
            <a:ext cx="2057400" cy="273844"/>
          </a:xfrm>
          <a:prstGeom prst="rect">
            <a:avLst/>
          </a:prstGeom>
        </p:spPr>
        <p:txBody>
          <a:bodyPr/>
          <a:lstStyle/>
          <a:p>
            <a:fld id="{26C59D48-58EE-46AE-96AB-22663787ED8C}"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4"/>
            <a:ext cx="2057400" cy="273844"/>
          </a:xfrm>
          <a:prstGeom prst="rect">
            <a:avLst/>
          </a:prstGeom>
        </p:spPr>
        <p:txBody>
          <a:bodyPr/>
          <a:lstStyle/>
          <a:p>
            <a:fld id="{8F77AD98-3CF5-474F-82BF-EC93DC29ED22}" type="datetime1">
              <a:rPr lang="zh-CN" altLang="en-US" smtClean="0"/>
              <a:t>2025/11/5</a:t>
            </a:fld>
            <a:endParaRPr lang="zh-CN" altLang="en-US"/>
          </a:p>
        </p:txBody>
      </p:sp>
      <p:sp>
        <p:nvSpPr>
          <p:cNvPr id="3" name="页脚占位符 2"/>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7950" y="4767264"/>
            <a:ext cx="2057400" cy="273844"/>
          </a:xfrm>
          <a:prstGeom prst="rect">
            <a:avLst/>
          </a:prstGeom>
        </p:spPr>
        <p:txBody>
          <a:bodyPr/>
          <a:lstStyle/>
          <a:p>
            <a:fld id="{9DB2D549-3C10-4768-9DE8-3AFBA664E0C7}"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1800"/>
            </a:lvl1pPr>
          </a:lstStyle>
          <a:p>
            <a:r>
              <a:rPr lang="zh-CN" altLang="en-US"/>
              <a:t>单击此处编辑母版标题样式</a:t>
            </a:r>
          </a:p>
        </p:txBody>
      </p:sp>
      <p:sp>
        <p:nvSpPr>
          <p:cNvPr id="3" name="内容占位符 2"/>
          <p:cNvSpPr>
            <a:spLocks noGrp="1"/>
          </p:cNvSpPr>
          <p:nvPr>
            <p:ph idx="1"/>
          </p:nvPr>
        </p:nvSpPr>
        <p:spPr>
          <a:xfrm>
            <a:off x="3887391" y="740570"/>
            <a:ext cx="4629150" cy="3655219"/>
          </a:xfrm>
          <a:prstGeom prst="rect">
            <a:avLst/>
          </a:prstGeo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zh-CN" altLang="en-US"/>
              <a:t>单击此处编辑母版文本样式</a:t>
            </a:r>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C4B0FBBF-AD42-4B60-9F1A-069AA9B1EBCA}" type="datetime1">
              <a:rPr lang="zh-CN" altLang="en-US" smtClean="0"/>
              <a:t>2025/11/5</a:t>
            </a:fld>
            <a:endParaRPr lang="zh-CN" altLang="en-US"/>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0" y="4767264"/>
            <a:ext cx="2057400" cy="273844"/>
          </a:xfrm>
          <a:prstGeom prst="rect">
            <a:avLst/>
          </a:prstGeom>
        </p:spPr>
        <p:txBody>
          <a:bodyPr/>
          <a:lstStyle/>
          <a:p>
            <a:fld id="{9DB2D549-3C10-4768-9DE8-3AFBA664E0C7}"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1800"/>
            </a:lvl1pPr>
          </a:lstStyle>
          <a:p>
            <a:r>
              <a:rPr lang="zh-CN" altLang="en-US"/>
              <a:t>单击此处编辑母版标题样式</a:t>
            </a:r>
          </a:p>
        </p:txBody>
      </p:sp>
      <p:sp>
        <p:nvSpPr>
          <p:cNvPr id="3" name="图片占位符 2"/>
          <p:cNvSpPr>
            <a:spLocks noGrp="1"/>
          </p:cNvSpPr>
          <p:nvPr>
            <p:ph type="pic" idx="1"/>
          </p:nvPr>
        </p:nvSpPr>
        <p:spPr>
          <a:xfrm>
            <a:off x="3887391" y="740570"/>
            <a:ext cx="4629150" cy="3655219"/>
          </a:xfrm>
          <a:prstGeom prst="rect">
            <a:avLst/>
          </a:prstGeo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zh-CN" altLang="en-US"/>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zh-CN" altLang="en-US"/>
              <a:t>单击此处编辑母版文本样式</a:t>
            </a:r>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B3BC4322-40FD-4B29-B1C6-70018FE0A2E5}" type="datetime1">
              <a:rPr lang="zh-CN" altLang="en-US" smtClean="0"/>
              <a:t>2025/11/5</a:t>
            </a:fld>
            <a:endParaRPr lang="zh-CN" altLang="en-US"/>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0" y="4767264"/>
            <a:ext cx="2057400" cy="273844"/>
          </a:xfrm>
          <a:prstGeom prst="rect">
            <a:avLst/>
          </a:prstGeom>
        </p:spPr>
        <p:txBody>
          <a:bodyPr/>
          <a:lstStyle/>
          <a:p>
            <a:fld id="{9DB2D549-3C10-4768-9DE8-3AFBA664E0C7}"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5"/>
            <a:ext cx="7886700" cy="994172"/>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28650" y="1369219"/>
            <a:ext cx="7886700" cy="3263504"/>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A6F30226-4975-47C9-ABD3-4173CBA11082}" type="datetime1">
              <a:rPr lang="zh-CN" altLang="en-US" smtClean="0"/>
              <a:t>2025/11/5</a:t>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4"/>
            <a:ext cx="2057400" cy="273844"/>
          </a:xfrm>
          <a:prstGeom prst="rect">
            <a:avLst/>
          </a:prstGeom>
        </p:spPr>
        <p:txBody>
          <a:bodyPr/>
          <a:lstStyle/>
          <a:p>
            <a:fld id="{9DB2D549-3C10-4768-9DE8-3AFBA664E0C7}"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4"/>
            <a:ext cx="1971675" cy="4358879"/>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1" y="273844"/>
            <a:ext cx="5800725" cy="4358879"/>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0D8679E5-3259-4BBC-8A75-356975B78E49}" type="datetime1">
              <a:rPr lang="zh-CN" altLang="en-US" smtClean="0"/>
              <a:t>2025/11/5</a:t>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4"/>
            <a:ext cx="2057400" cy="273844"/>
          </a:xfrm>
          <a:prstGeom prst="rect">
            <a:avLst/>
          </a:prstGeom>
        </p:spPr>
        <p:txBody>
          <a:bodyPr/>
          <a:lstStyle/>
          <a:p>
            <a:fld id="{9DB2D549-3C10-4768-9DE8-3AFBA664E0C7}"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DB2339AA-334C-4E4D-97A2-AE97A9FA1815}" type="datetime1">
              <a:rPr lang="zh-CN" altLang="en-US" smtClean="0"/>
              <a:t>2025/11/5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DB2D549-3C10-4768-9DE8-3AFBA664E0C7}" type="slidenum">
              <a:rPr lang="zh-CN" altLang="en-US" smtClean="0"/>
              <a:t>‹#›</a:t>
            </a:fld>
            <a:endParaRPr lang="zh-CN" altLang="en-US"/>
          </a:p>
        </p:txBody>
      </p:sp>
    </p:spTree>
    <p:extLst>
      <p:ext uri="{BB962C8B-B14F-4D97-AF65-F5344CB8AC3E}">
        <p14:creationId xmlns:p14="http://schemas.microsoft.com/office/powerpoint/2010/main" val="38005021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7C63B48D-2EB0-43E5-B9F8-54FFEC86E146}" type="datetime1">
              <a:rPr lang="zh-CN" altLang="en-US" smtClean="0"/>
              <a:t>2025/11/5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DB2D549-3C10-4768-9DE8-3AFBA664E0C7}" type="slidenum">
              <a:rPr lang="zh-CN" altLang="en-US" smtClean="0"/>
              <a:t>‹#›</a:t>
            </a:fld>
            <a:endParaRPr lang="zh-CN" altLang="en-US"/>
          </a:p>
        </p:txBody>
      </p:sp>
    </p:spTree>
    <p:extLst>
      <p:ext uri="{BB962C8B-B14F-4D97-AF65-F5344CB8AC3E}">
        <p14:creationId xmlns:p14="http://schemas.microsoft.com/office/powerpoint/2010/main" val="30101859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BE75EC78-3D93-4B82-A5C4-A403654FE5CB}" type="datetime1">
              <a:rPr lang="zh-CN" altLang="en-US" smtClean="0"/>
              <a:t>2025/11/5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DB2D549-3C10-4768-9DE8-3AFBA664E0C7}" type="slidenum">
              <a:rPr lang="zh-CN" altLang="en-US" smtClean="0"/>
              <a:t>‹#›</a:t>
            </a:fld>
            <a:endParaRPr lang="zh-CN" altLang="en-US"/>
          </a:p>
        </p:txBody>
      </p:sp>
    </p:spTree>
    <p:extLst>
      <p:ext uri="{BB962C8B-B14F-4D97-AF65-F5344CB8AC3E}">
        <p14:creationId xmlns:p14="http://schemas.microsoft.com/office/powerpoint/2010/main" val="35293020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163FB514-E7DF-4F18-A057-4F74F4DA4BAA}" type="datetime1">
              <a:rPr lang="zh-CN" altLang="en-US" smtClean="0"/>
              <a:t>2025/11/5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DB2D549-3C10-4768-9DE8-3AFBA664E0C7}" type="slidenum">
              <a:rPr lang="zh-CN" altLang="en-US" smtClean="0"/>
              <a:t>‹#›</a:t>
            </a:fld>
            <a:endParaRPr lang="zh-CN" altLang="en-US"/>
          </a:p>
        </p:txBody>
      </p:sp>
    </p:spTree>
    <p:extLst>
      <p:ext uri="{BB962C8B-B14F-4D97-AF65-F5344CB8AC3E}">
        <p14:creationId xmlns:p14="http://schemas.microsoft.com/office/powerpoint/2010/main" val="1913747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DE93BE84-FD5F-4F31-BEE3-C3DB316472C3}" type="datetime1">
              <a:rPr lang="zh-CN" altLang="en-US" smtClean="0"/>
              <a:t>2025/11/5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9DB2D549-3C10-4768-9DE8-3AFBA664E0C7}" type="slidenum">
              <a:rPr lang="zh-CN" altLang="en-US" smtClean="0"/>
              <a:t>‹#›</a:t>
            </a:fld>
            <a:endParaRPr lang="zh-CN" altLang="en-US"/>
          </a:p>
        </p:txBody>
      </p:sp>
    </p:spTree>
    <p:extLst>
      <p:ext uri="{BB962C8B-B14F-4D97-AF65-F5344CB8AC3E}">
        <p14:creationId xmlns:p14="http://schemas.microsoft.com/office/powerpoint/2010/main" val="2419186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5"/>
            <a:ext cx="7886700" cy="2139553"/>
          </a:xfrm>
          <a:prstGeom prst="rect">
            <a:avLst/>
          </a:prstGeom>
        </p:spPr>
        <p:txBody>
          <a:bodyPr anchor="b"/>
          <a:lstStyle>
            <a:lvl1pPr>
              <a:defRPr sz="3375"/>
            </a:lvl1pPr>
          </a:lstStyle>
          <a:p>
            <a:r>
              <a:rPr lang="zh-CN" altLang="en-US"/>
              <a:t>单击此处编辑母版标题样式</a:t>
            </a:r>
          </a:p>
        </p:txBody>
      </p:sp>
      <p:sp>
        <p:nvSpPr>
          <p:cNvPr id="3" name="文本占位符 2"/>
          <p:cNvSpPr>
            <a:spLocks noGrp="1"/>
          </p:cNvSpPr>
          <p:nvPr>
            <p:ph type="body" idx="1"/>
          </p:nvPr>
        </p:nvSpPr>
        <p:spPr>
          <a:xfrm>
            <a:off x="623888" y="3442099"/>
            <a:ext cx="7886700" cy="1125140"/>
          </a:xfrm>
          <a:prstGeom prst="rect">
            <a:avLst/>
          </a:prstGeo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1E5CC5EE-9B6D-490C-84DF-BFAB4D8FDC82}" type="datetime1">
              <a:rPr lang="zh-CN" altLang="en-US" smtClean="0"/>
              <a:t>2025/11/5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6457950" y="4767264"/>
            <a:ext cx="2057400" cy="273844"/>
          </a:xfrm>
          <a:prstGeom prst="rect">
            <a:avLst/>
          </a:prstGeom>
        </p:spPr>
        <p:txBody>
          <a:bodyPr/>
          <a:lstStyle/>
          <a:p>
            <a:fld id="{26C59D48-58EE-46AE-96AB-22663787ED8C}"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82BD78A-ED6C-45F1-B15D-AD7F70C41434}" type="datetime1">
              <a:rPr lang="zh-CN" altLang="en-US" smtClean="0"/>
              <a:t>2025/11/5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9DB2D549-3C10-4768-9DE8-3AFBA664E0C7}" type="slidenum">
              <a:rPr lang="zh-CN" altLang="en-US" smtClean="0"/>
              <a:t>‹#›</a:t>
            </a:fld>
            <a:endParaRPr lang="zh-CN" altLang="en-US"/>
          </a:p>
        </p:txBody>
      </p:sp>
    </p:spTree>
    <p:extLst>
      <p:ext uri="{BB962C8B-B14F-4D97-AF65-F5344CB8AC3E}">
        <p14:creationId xmlns:p14="http://schemas.microsoft.com/office/powerpoint/2010/main" val="4551857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C02FD8-FCC8-477F-B256-86A424E2980E}" type="datetime1">
              <a:rPr lang="zh-CN" altLang="en-US" smtClean="0"/>
              <a:t>2025/11/5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9DB2D549-3C10-4768-9DE8-3AFBA664E0C7}" type="slidenum">
              <a:rPr lang="zh-CN" altLang="en-US" smtClean="0"/>
              <a:t>‹#›</a:t>
            </a:fld>
            <a:endParaRPr lang="zh-CN" altLang="en-US"/>
          </a:p>
        </p:txBody>
      </p:sp>
    </p:spTree>
    <p:extLst>
      <p:ext uri="{BB962C8B-B14F-4D97-AF65-F5344CB8AC3E}">
        <p14:creationId xmlns:p14="http://schemas.microsoft.com/office/powerpoint/2010/main" val="40217939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C057CE25-1CA2-4592-B3E8-F625B6E489B3}" type="datetime1">
              <a:rPr lang="zh-CN" altLang="en-US" smtClean="0"/>
              <a:t>2025/11/5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DB2D549-3C10-4768-9DE8-3AFBA664E0C7}" type="slidenum">
              <a:rPr lang="zh-CN" altLang="en-US" smtClean="0"/>
              <a:t>‹#›</a:t>
            </a:fld>
            <a:endParaRPr lang="zh-CN" altLang="en-US"/>
          </a:p>
        </p:txBody>
      </p:sp>
    </p:spTree>
    <p:extLst>
      <p:ext uri="{BB962C8B-B14F-4D97-AF65-F5344CB8AC3E}">
        <p14:creationId xmlns:p14="http://schemas.microsoft.com/office/powerpoint/2010/main" val="2920320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CD4D327C-1677-4F13-AC59-1EE6C3861946}" type="datetime1">
              <a:rPr lang="zh-CN" altLang="en-US" smtClean="0"/>
              <a:t>2025/11/5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DB2D549-3C10-4768-9DE8-3AFBA664E0C7}" type="slidenum">
              <a:rPr lang="zh-CN" altLang="en-US" smtClean="0"/>
              <a:t>‹#›</a:t>
            </a:fld>
            <a:endParaRPr lang="zh-CN" altLang="en-US"/>
          </a:p>
        </p:txBody>
      </p:sp>
    </p:spTree>
    <p:extLst>
      <p:ext uri="{BB962C8B-B14F-4D97-AF65-F5344CB8AC3E}">
        <p14:creationId xmlns:p14="http://schemas.microsoft.com/office/powerpoint/2010/main" val="1545829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842CA33-E03E-4277-8D8C-4AFD56D84885}" type="datetime1">
              <a:rPr lang="zh-CN" altLang="en-US" smtClean="0"/>
              <a:t>2025/11/5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DB2D549-3C10-4768-9DE8-3AFBA664E0C7}" type="slidenum">
              <a:rPr lang="zh-CN" altLang="en-US" smtClean="0"/>
              <a:t>‹#›</a:t>
            </a:fld>
            <a:endParaRPr lang="zh-CN" altLang="en-US"/>
          </a:p>
        </p:txBody>
      </p:sp>
    </p:spTree>
    <p:extLst>
      <p:ext uri="{BB962C8B-B14F-4D97-AF65-F5344CB8AC3E}">
        <p14:creationId xmlns:p14="http://schemas.microsoft.com/office/powerpoint/2010/main" val="12280738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9DF84605-A94B-48FE-9409-08B2A0A717BD}" type="datetime1">
              <a:rPr lang="zh-CN" altLang="en-US" smtClean="0"/>
              <a:t>2025/11/5</a:t>
            </a:fld>
            <a:endParaRPr lang="en-US" dirty="0"/>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269282997"/>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5"/>
            <a:ext cx="7886700" cy="994172"/>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9"/>
            <a:ext cx="3886200" cy="3263504"/>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E16419A8-A348-4D5F-8460-FECBD03B12ED}" type="datetime1">
              <a:rPr lang="zh-CN" altLang="en-US" smtClean="0"/>
              <a:t>2025/11/5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6457950" y="4767264"/>
            <a:ext cx="2057400" cy="273844"/>
          </a:xfrm>
          <a:prstGeom prst="rect">
            <a:avLst/>
          </a:prstGeom>
        </p:spPr>
        <p:txBody>
          <a:bodyPr/>
          <a:lstStyle/>
          <a:p>
            <a:fld id="{26C59D48-58EE-46AE-96AB-22663787ED8C}"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629842" y="1260872"/>
            <a:ext cx="3868340" cy="617934"/>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p>
        </p:txBody>
      </p:sp>
      <p:sp>
        <p:nvSpPr>
          <p:cNvPr id="4" name="内容占位符 3"/>
          <p:cNvSpPr>
            <a:spLocks noGrp="1"/>
          </p:cNvSpPr>
          <p:nvPr>
            <p:ph sz="half" idx="2"/>
          </p:nvPr>
        </p:nvSpPr>
        <p:spPr>
          <a:xfrm>
            <a:off x="629842" y="1878806"/>
            <a:ext cx="3868340" cy="2763441"/>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1" y="1260872"/>
            <a:ext cx="3887391" cy="617934"/>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a:t>单击此处编辑母版文本样式</a:t>
            </a:r>
          </a:p>
        </p:txBody>
      </p:sp>
      <p:sp>
        <p:nvSpPr>
          <p:cNvPr id="6" name="内容占位符 5"/>
          <p:cNvSpPr>
            <a:spLocks noGrp="1"/>
          </p:cNvSpPr>
          <p:nvPr>
            <p:ph sz="quarter" idx="4"/>
          </p:nvPr>
        </p:nvSpPr>
        <p:spPr>
          <a:xfrm>
            <a:off x="4629151" y="1878806"/>
            <a:ext cx="3887391" cy="2763441"/>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628650" y="4767264"/>
            <a:ext cx="2057400" cy="273844"/>
          </a:xfrm>
          <a:prstGeom prst="rect">
            <a:avLst/>
          </a:prstGeom>
        </p:spPr>
        <p:txBody>
          <a:bodyPr/>
          <a:lstStyle/>
          <a:p>
            <a:fld id="{A2A84CBB-168B-47C1-926E-823708E41637}" type="datetime1">
              <a:rPr lang="zh-CN" altLang="en-US" smtClean="0"/>
              <a:t>2025/11/5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a:xfrm>
            <a:off x="6457950" y="4767264"/>
            <a:ext cx="2057400" cy="273844"/>
          </a:xfrm>
          <a:prstGeom prst="rect">
            <a:avLst/>
          </a:prstGeom>
        </p:spPr>
        <p:txBody>
          <a:bodyPr/>
          <a:lstStyle/>
          <a:p>
            <a:fld id="{26C59D48-58EE-46AE-96AB-22663787ED8C}"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5"/>
            <a:ext cx="7886700" cy="994172"/>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628650" y="4767264"/>
            <a:ext cx="2057400" cy="273844"/>
          </a:xfrm>
          <a:prstGeom prst="rect">
            <a:avLst/>
          </a:prstGeom>
        </p:spPr>
        <p:txBody>
          <a:bodyPr/>
          <a:lstStyle/>
          <a:p>
            <a:fld id="{E7B67873-00B9-4F38-8BB9-05C0C1033A77}" type="datetime1">
              <a:rPr lang="zh-CN" altLang="en-US" smtClean="0"/>
              <a:t>2025/11/5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a:xfrm>
            <a:off x="6457950" y="4767264"/>
            <a:ext cx="2057400" cy="273844"/>
          </a:xfrm>
          <a:prstGeom prst="rect">
            <a:avLst/>
          </a:prstGeom>
        </p:spPr>
        <p:txBody>
          <a:bodyPr/>
          <a:lstStyle/>
          <a:p>
            <a:fld id="{26C59D48-58EE-46AE-96AB-22663787ED8C}"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4"/>
            <a:ext cx="2057400" cy="273844"/>
          </a:xfrm>
          <a:prstGeom prst="rect">
            <a:avLst/>
          </a:prstGeom>
        </p:spPr>
        <p:txBody>
          <a:bodyPr/>
          <a:lstStyle/>
          <a:p>
            <a:fld id="{84E5836D-2454-4B9A-ADB8-E968D6F0EF6A}" type="datetime1">
              <a:rPr lang="zh-CN" altLang="en-US" smtClean="0"/>
              <a:t>2025/11/5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a:xfrm>
            <a:off x="6457950" y="4767264"/>
            <a:ext cx="2057400" cy="273844"/>
          </a:xfrm>
          <a:prstGeom prst="rect">
            <a:avLst/>
          </a:prstGeom>
        </p:spPr>
        <p:txBody>
          <a:bodyPr/>
          <a:lstStyle/>
          <a:p>
            <a:fld id="{26C59D48-58EE-46AE-96AB-22663787ED8C}"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1800"/>
            </a:lvl1pPr>
          </a:lstStyle>
          <a:p>
            <a:r>
              <a:rPr lang="zh-CN" altLang="en-US"/>
              <a:t>单击此处编辑母版标题样式</a:t>
            </a:r>
          </a:p>
        </p:txBody>
      </p:sp>
      <p:sp>
        <p:nvSpPr>
          <p:cNvPr id="3" name="内容占位符 2"/>
          <p:cNvSpPr>
            <a:spLocks noGrp="1"/>
          </p:cNvSpPr>
          <p:nvPr>
            <p:ph idx="1"/>
          </p:nvPr>
        </p:nvSpPr>
        <p:spPr>
          <a:xfrm>
            <a:off x="3887391" y="740570"/>
            <a:ext cx="4629150" cy="3655219"/>
          </a:xfrm>
          <a:prstGeom prst="rect">
            <a:avLst/>
          </a:prstGeo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zh-CN" altLang="en-US"/>
              <a:t>单击此处编辑母版文本样式</a:t>
            </a:r>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06D9122D-97A1-4613-B300-99F8F4774F34}" type="datetime1">
              <a:rPr lang="zh-CN" altLang="en-US" smtClean="0"/>
              <a:t>2025/11/5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6457950" y="4767264"/>
            <a:ext cx="2057400" cy="273844"/>
          </a:xfrm>
          <a:prstGeom prst="rect">
            <a:avLst/>
          </a:prstGeom>
        </p:spPr>
        <p:txBody>
          <a:bodyPr/>
          <a:lstStyle/>
          <a:p>
            <a:fld id="{26C59D48-58EE-46AE-96AB-22663787ED8C}"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1800"/>
            </a:lvl1pPr>
          </a:lstStyle>
          <a:p>
            <a:r>
              <a:rPr lang="zh-CN" altLang="en-US"/>
              <a:t>单击此处编辑母版标题样式</a:t>
            </a:r>
          </a:p>
        </p:txBody>
      </p:sp>
      <p:sp>
        <p:nvSpPr>
          <p:cNvPr id="3" name="图片占位符 2"/>
          <p:cNvSpPr>
            <a:spLocks noGrp="1"/>
          </p:cNvSpPr>
          <p:nvPr>
            <p:ph type="pic" idx="1"/>
          </p:nvPr>
        </p:nvSpPr>
        <p:spPr>
          <a:xfrm>
            <a:off x="3887391" y="740570"/>
            <a:ext cx="4629150" cy="3655219"/>
          </a:xfrm>
          <a:prstGeom prst="rect">
            <a:avLst/>
          </a:prstGeo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zh-CN" altLang="en-US"/>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zh-CN" altLang="en-US"/>
              <a:t>单击此处编辑母版文本样式</a:t>
            </a:r>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D3558A8C-3001-4834-A77B-5843DF21BE99}" type="datetime1">
              <a:rPr lang="zh-CN" altLang="en-US" smtClean="0"/>
              <a:t>2025/11/5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6457950" y="4767264"/>
            <a:ext cx="2057400" cy="273844"/>
          </a:xfrm>
          <a:prstGeom prst="rect">
            <a:avLst/>
          </a:prstGeom>
        </p:spPr>
        <p:txBody>
          <a:bodyPr/>
          <a:lstStyle/>
          <a:p>
            <a:fld id="{26C59D48-58EE-46AE-96AB-22663787ED8C}"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页脚占位符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zh-CN" altLang="en-US"/>
          </a:p>
        </p:txBody>
      </p:sp>
      <p:grpSp>
        <p:nvGrpSpPr>
          <p:cNvPr id="7" name="组合 6"/>
          <p:cNvGrpSpPr/>
          <p:nvPr userDrawn="1"/>
        </p:nvGrpSpPr>
        <p:grpSpPr>
          <a:xfrm>
            <a:off x="1" y="725248"/>
            <a:ext cx="9141779" cy="74586"/>
            <a:chOff x="0" y="966997"/>
            <a:chExt cx="12189038" cy="99448"/>
          </a:xfrm>
        </p:grpSpPr>
        <p:pic>
          <p:nvPicPr>
            <p:cNvPr id="8" name="图片 7"/>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rot="5400000">
              <a:off x="972127" y="-5126"/>
              <a:ext cx="99444" cy="2043697"/>
            </a:xfrm>
            <a:prstGeom prst="rect">
              <a:avLst/>
            </a:prstGeom>
          </p:spPr>
        </p:pic>
        <p:pic>
          <p:nvPicPr>
            <p:cNvPr id="9" name="图片 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rot="5400000">
              <a:off x="3015826" y="-5127"/>
              <a:ext cx="99444" cy="2043697"/>
            </a:xfrm>
            <a:prstGeom prst="rect">
              <a:avLst/>
            </a:prstGeom>
          </p:spPr>
        </p:pic>
        <p:pic>
          <p:nvPicPr>
            <p:cNvPr id="10" name="图片 9"/>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rot="5400000">
              <a:off x="5059525" y="-5128"/>
              <a:ext cx="99444" cy="2043697"/>
            </a:xfrm>
            <a:prstGeom prst="rect">
              <a:avLst/>
            </a:prstGeom>
          </p:spPr>
        </p:pic>
        <p:pic>
          <p:nvPicPr>
            <p:cNvPr id="11" name="图片 10"/>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rot="5400000">
              <a:off x="7103224" y="-5129"/>
              <a:ext cx="99444" cy="2043697"/>
            </a:xfrm>
            <a:prstGeom prst="rect">
              <a:avLst/>
            </a:prstGeom>
          </p:spPr>
        </p:pic>
        <p:pic>
          <p:nvPicPr>
            <p:cNvPr id="12" name="图片 11"/>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rot="5400000">
              <a:off x="9073769" y="-5129"/>
              <a:ext cx="99444" cy="2043697"/>
            </a:xfrm>
            <a:prstGeom prst="rect">
              <a:avLst/>
            </a:prstGeom>
          </p:spPr>
        </p:pic>
        <p:pic>
          <p:nvPicPr>
            <p:cNvPr id="13" name="图片 1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rot="5400000">
              <a:off x="11117468" y="-5130"/>
              <a:ext cx="99444" cy="2043697"/>
            </a:xfrm>
            <a:prstGeom prst="rect">
              <a:avLst/>
            </a:prstGeom>
          </p:spPr>
        </p:pic>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l" defTabSz="514350" rtl="0" eaLnBrk="1" latinLnBrk="0" hangingPunct="1">
        <a:lnSpc>
          <a:spcPct val="90000"/>
        </a:lnSpc>
        <a:spcBef>
          <a:spcPct val="0"/>
        </a:spcBef>
        <a:buNone/>
        <a:defRPr sz="2475" kern="1200">
          <a:solidFill>
            <a:schemeClr val="tx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zh-CN"/>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ftr="0" dt="0"/>
  <p:txStyles>
    <p:titleStyle>
      <a:lvl1pPr algn="l" defTabSz="514350" rtl="0" eaLnBrk="1" latinLnBrk="0" hangingPunct="1">
        <a:lnSpc>
          <a:spcPct val="90000"/>
        </a:lnSpc>
        <a:spcBef>
          <a:spcPct val="0"/>
        </a:spcBef>
        <a:buNone/>
        <a:defRPr sz="2475" kern="1200">
          <a:solidFill>
            <a:schemeClr val="tx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zh-CN"/>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764DE79-268F-4C1A-8933-263129D2AF90}" type="datetimeFigureOut">
              <a:rPr lang="en-US" dirty="0"/>
              <a:t>11/5/2025</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1549301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1.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3.jpeg"/><Relationship Id="rId7" Type="http://schemas.openxmlformats.org/officeDocument/2006/relationships/image" Target="../media/image71.png"/><Relationship Id="rId2" Type="http://schemas.openxmlformats.org/officeDocument/2006/relationships/notesSlide" Target="../notesSlides/notesSlide11.xml"/><Relationship Id="rId1" Type="http://schemas.openxmlformats.org/officeDocument/2006/relationships/slideLayout" Target="../slideLayouts/slideLayout25.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12.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73.png"/><Relationship Id="rId7" Type="http://schemas.openxmlformats.org/officeDocument/2006/relationships/image" Target="../media/image76.png"/><Relationship Id="rId12" Type="http://schemas.openxmlformats.org/officeDocument/2006/relationships/image" Target="../media/image80.png"/><Relationship Id="rId2" Type="http://schemas.openxmlformats.org/officeDocument/2006/relationships/notesSlide" Target="../notesSlides/notesSlide12.xml"/><Relationship Id="rId1" Type="http://schemas.openxmlformats.org/officeDocument/2006/relationships/slideLayout" Target="../slideLayouts/slideLayout25.xml"/><Relationship Id="rId6" Type="http://schemas.openxmlformats.org/officeDocument/2006/relationships/image" Target="../media/image75.png"/><Relationship Id="rId11" Type="http://schemas.openxmlformats.org/officeDocument/2006/relationships/image" Target="../media/image79.png"/><Relationship Id="rId5" Type="http://schemas.openxmlformats.org/officeDocument/2006/relationships/image" Target="../media/image74.png"/><Relationship Id="rId10" Type="http://schemas.openxmlformats.org/officeDocument/2006/relationships/image" Target="../media/image78.png"/><Relationship Id="rId4" Type="http://schemas.openxmlformats.org/officeDocument/2006/relationships/image" Target="../media/image3.jpeg"/><Relationship Id="rId9"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3.jpeg"/><Relationship Id="rId1" Type="http://schemas.openxmlformats.org/officeDocument/2006/relationships/slideLayout" Target="../slideLayouts/slideLayout26.xml"/><Relationship Id="rId4" Type="http://schemas.openxmlformats.org/officeDocument/2006/relationships/image" Target="../media/image82.png"/></Relationships>
</file>

<file path=ppt/slides/_rels/slide1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3.jpeg"/><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3.xml"/><Relationship Id="rId1" Type="http://schemas.openxmlformats.org/officeDocument/2006/relationships/slideLayout" Target="../slideLayouts/slideLayout30.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3" Type="http://schemas.openxmlformats.org/officeDocument/2006/relationships/image" Target="../media/image88.png"/><Relationship Id="rId7"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5.xml"/><Relationship Id="rId6" Type="http://schemas.openxmlformats.org/officeDocument/2006/relationships/image" Target="../media/image17.png"/><Relationship Id="rId5" Type="http://schemas.openxmlformats.org/officeDocument/2006/relationships/image" Target="../media/image89.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8" Type="http://schemas.openxmlformats.org/officeDocument/2006/relationships/image" Target="../media/image95.jpeg"/><Relationship Id="rId3" Type="http://schemas.openxmlformats.org/officeDocument/2006/relationships/image" Target="../media/image91.png"/><Relationship Id="rId7" Type="http://schemas.openxmlformats.org/officeDocument/2006/relationships/hyperlink" Target="mailto:luyuyang@mail.ustc.edu.cn" TargetMode="External"/><Relationship Id="rId2" Type="http://schemas.openxmlformats.org/officeDocument/2006/relationships/image" Target="../media/image90.jpeg"/><Relationship Id="rId1" Type="http://schemas.openxmlformats.org/officeDocument/2006/relationships/slideLayout" Target="../slideLayouts/slideLayout25.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5.xml"/><Relationship Id="rId6" Type="http://schemas.openxmlformats.org/officeDocument/2006/relationships/image" Target="../media/image6.jpeg"/><Relationship Id="rId5" Type="http://schemas.openxmlformats.org/officeDocument/2006/relationships/image" Target="../media/image3.jpeg"/><Relationship Id="rId4" Type="http://schemas.openxmlformats.org/officeDocument/2006/relationships/image" Target="../media/image5.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5.xml"/><Relationship Id="rId6" Type="http://schemas.openxmlformats.org/officeDocument/2006/relationships/image" Target="../media/image3.jpeg"/><Relationship Id="rId11" Type="http://schemas.openxmlformats.org/officeDocument/2006/relationships/image" Target="../media/image17.png"/><Relationship Id="rId5" Type="http://schemas.openxmlformats.org/officeDocument/2006/relationships/image" Target="../media/image12.png"/><Relationship Id="rId10" Type="http://schemas.openxmlformats.org/officeDocument/2006/relationships/image" Target="../media/image16.png"/><Relationship Id="rId4" Type="http://schemas.openxmlformats.org/officeDocument/2006/relationships/image" Target="../media/image11.jpeg"/><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20.wmf"/><Relationship Id="rId18" Type="http://schemas.openxmlformats.org/officeDocument/2006/relationships/oleObject" Target="../embeddings/oleObject7.bin"/><Relationship Id="rId3" Type="http://schemas.openxmlformats.org/officeDocument/2006/relationships/slideLayout" Target="../slideLayouts/slideLayout25.xml"/><Relationship Id="rId21" Type="http://schemas.openxmlformats.org/officeDocument/2006/relationships/image" Target="../media/image24.wmf"/><Relationship Id="rId7" Type="http://schemas.openxmlformats.org/officeDocument/2006/relationships/image" Target="../media/image27.jpeg"/><Relationship Id="rId12" Type="http://schemas.openxmlformats.org/officeDocument/2006/relationships/oleObject" Target="../embeddings/oleObject4.bin"/><Relationship Id="rId17" Type="http://schemas.openxmlformats.org/officeDocument/2006/relationships/image" Target="../media/image22.wmf"/><Relationship Id="rId2" Type="http://schemas.openxmlformats.org/officeDocument/2006/relationships/tags" Target="../tags/tag1.xml"/><Relationship Id="rId16" Type="http://schemas.openxmlformats.org/officeDocument/2006/relationships/oleObject" Target="../embeddings/oleObject6.bin"/><Relationship Id="rId20" Type="http://schemas.openxmlformats.org/officeDocument/2006/relationships/oleObject" Target="../embeddings/oleObject8.bin"/><Relationship Id="rId1" Type="http://schemas.openxmlformats.org/officeDocument/2006/relationships/vmlDrawing" Target="../drawings/vmlDrawing2.vml"/><Relationship Id="rId6" Type="http://schemas.openxmlformats.org/officeDocument/2006/relationships/image" Target="../media/image26.png"/><Relationship Id="rId11" Type="http://schemas.openxmlformats.org/officeDocument/2006/relationships/image" Target="../media/image19.wmf"/><Relationship Id="rId5" Type="http://schemas.openxmlformats.org/officeDocument/2006/relationships/image" Target="../media/image3.jpeg"/><Relationship Id="rId15" Type="http://schemas.openxmlformats.org/officeDocument/2006/relationships/image" Target="../media/image21.wmf"/><Relationship Id="rId23" Type="http://schemas.openxmlformats.org/officeDocument/2006/relationships/image" Target="../media/image25.wmf"/><Relationship Id="rId10" Type="http://schemas.openxmlformats.org/officeDocument/2006/relationships/oleObject" Target="../embeddings/oleObject3.bin"/><Relationship Id="rId19" Type="http://schemas.openxmlformats.org/officeDocument/2006/relationships/image" Target="../media/image23.wmf"/><Relationship Id="rId4" Type="http://schemas.openxmlformats.org/officeDocument/2006/relationships/notesSlide" Target="../notesSlides/notesSlide5.xml"/><Relationship Id="rId9" Type="http://schemas.openxmlformats.org/officeDocument/2006/relationships/image" Target="../media/image18.wmf"/><Relationship Id="rId14" Type="http://schemas.openxmlformats.org/officeDocument/2006/relationships/oleObject" Target="../embeddings/oleObject5.bin"/><Relationship Id="rId22" Type="http://schemas.openxmlformats.org/officeDocument/2006/relationships/oleObject" Target="../embeddings/oleObject9.bin"/></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14.png"/><Relationship Id="rId18" Type="http://schemas.openxmlformats.org/officeDocument/2006/relationships/image" Target="../media/image40.jpeg"/><Relationship Id="rId3" Type="http://schemas.openxmlformats.org/officeDocument/2006/relationships/notesSlide" Target="../notesSlides/notesSlide7.xml"/><Relationship Id="rId21" Type="http://schemas.openxmlformats.org/officeDocument/2006/relationships/image" Target="../media/image41.png"/><Relationship Id="rId7" Type="http://schemas.openxmlformats.org/officeDocument/2006/relationships/image" Target="../media/image32.jpeg"/><Relationship Id="rId12" Type="http://schemas.openxmlformats.org/officeDocument/2006/relationships/image" Target="../media/image28.emf"/><Relationship Id="rId17" Type="http://schemas.openxmlformats.org/officeDocument/2006/relationships/image" Target="../media/image39.png"/><Relationship Id="rId2" Type="http://schemas.openxmlformats.org/officeDocument/2006/relationships/slideLayout" Target="../slideLayouts/slideLayout25.xml"/><Relationship Id="rId16" Type="http://schemas.openxmlformats.org/officeDocument/2006/relationships/image" Target="../media/image38.GIF"/><Relationship Id="rId20" Type="http://schemas.openxmlformats.org/officeDocument/2006/relationships/image" Target="../media/image29.wmf"/><Relationship Id="rId1" Type="http://schemas.openxmlformats.org/officeDocument/2006/relationships/vmlDrawing" Target="../drawings/vmlDrawing3.vml"/><Relationship Id="rId6" Type="http://schemas.openxmlformats.org/officeDocument/2006/relationships/image" Target="../media/image31.png"/><Relationship Id="rId11" Type="http://schemas.openxmlformats.org/officeDocument/2006/relationships/oleObject" Target="../embeddings/oleObject10.bin"/><Relationship Id="rId24" Type="http://schemas.openxmlformats.org/officeDocument/2006/relationships/oleObject" Target="../embeddings/oleObject12.bin"/><Relationship Id="rId5" Type="http://schemas.openxmlformats.org/officeDocument/2006/relationships/image" Target="../media/image30.png"/><Relationship Id="rId15" Type="http://schemas.openxmlformats.org/officeDocument/2006/relationships/image" Target="../media/image37.png"/><Relationship Id="rId23" Type="http://schemas.openxmlformats.org/officeDocument/2006/relationships/image" Target="../media/image43.jpeg"/><Relationship Id="rId10" Type="http://schemas.openxmlformats.org/officeDocument/2006/relationships/image" Target="../media/image35.jpeg"/><Relationship Id="rId19" Type="http://schemas.openxmlformats.org/officeDocument/2006/relationships/oleObject" Target="../embeddings/oleObject11.bin"/><Relationship Id="rId4" Type="http://schemas.openxmlformats.org/officeDocument/2006/relationships/image" Target="../media/image3.jpeg"/><Relationship Id="rId9" Type="http://schemas.openxmlformats.org/officeDocument/2006/relationships/image" Target="../media/image34.png"/><Relationship Id="rId14" Type="http://schemas.openxmlformats.org/officeDocument/2006/relationships/image" Target="../media/image36.png"/><Relationship Id="rId22" Type="http://schemas.openxmlformats.org/officeDocument/2006/relationships/image" Target="../media/image42.png"/></Relationships>
</file>

<file path=ppt/slides/_rels/slide8.xml.rels><?xml version="1.0" encoding="UTF-8" standalone="yes"?>
<Relationships xmlns="http://schemas.openxmlformats.org/package/2006/relationships"><Relationship Id="rId8" Type="http://schemas.openxmlformats.org/officeDocument/2006/relationships/image" Target="../media/image3.jpeg"/><Relationship Id="rId13" Type="http://schemas.openxmlformats.org/officeDocument/2006/relationships/image" Target="../media/image49.png"/><Relationship Id="rId3" Type="http://schemas.openxmlformats.org/officeDocument/2006/relationships/notesSlide" Target="../notesSlides/notesSlide8.xml"/><Relationship Id="rId7" Type="http://schemas.openxmlformats.org/officeDocument/2006/relationships/image" Target="../media/image45.emf"/><Relationship Id="rId12" Type="http://schemas.openxmlformats.org/officeDocument/2006/relationships/image" Target="../media/image48.png"/><Relationship Id="rId2" Type="http://schemas.openxmlformats.org/officeDocument/2006/relationships/slideLayout" Target="../slideLayouts/slideLayout25.xml"/><Relationship Id="rId1" Type="http://schemas.openxmlformats.org/officeDocument/2006/relationships/vmlDrawing" Target="../drawings/vmlDrawing4.vml"/><Relationship Id="rId6" Type="http://schemas.openxmlformats.org/officeDocument/2006/relationships/oleObject" Target="../embeddings/oleObject14.bin"/><Relationship Id="rId11" Type="http://schemas.openxmlformats.org/officeDocument/2006/relationships/image" Target="../media/image46.emf"/><Relationship Id="rId5" Type="http://schemas.openxmlformats.org/officeDocument/2006/relationships/image" Target="../media/image44.emf"/><Relationship Id="rId10" Type="http://schemas.openxmlformats.org/officeDocument/2006/relationships/oleObject" Target="../embeddings/oleObject15.bin"/><Relationship Id="rId4" Type="http://schemas.openxmlformats.org/officeDocument/2006/relationships/oleObject" Target="../embeddings/oleObject13.bin"/><Relationship Id="rId9" Type="http://schemas.openxmlformats.org/officeDocument/2006/relationships/image" Target="../media/image47.jpeg"/></Relationships>
</file>

<file path=ppt/slides/_rels/slide9.xml.rels><?xml version="1.0" encoding="UTF-8" standalone="yes"?>
<Relationships xmlns="http://schemas.openxmlformats.org/package/2006/relationships"><Relationship Id="rId8" Type="http://schemas.openxmlformats.org/officeDocument/2006/relationships/image" Target="../media/image50.wmf"/><Relationship Id="rId13" Type="http://schemas.openxmlformats.org/officeDocument/2006/relationships/oleObject" Target="../embeddings/oleObject17.bin"/><Relationship Id="rId18" Type="http://schemas.openxmlformats.org/officeDocument/2006/relationships/image" Target="../media/image61.png"/><Relationship Id="rId3" Type="http://schemas.openxmlformats.org/officeDocument/2006/relationships/slideLayout" Target="../slideLayouts/slideLayout26.xml"/><Relationship Id="rId21" Type="http://schemas.openxmlformats.org/officeDocument/2006/relationships/image" Target="../media/image63.png"/><Relationship Id="rId7" Type="http://schemas.openxmlformats.org/officeDocument/2006/relationships/oleObject" Target="../embeddings/oleObject16.bin"/><Relationship Id="rId12" Type="http://schemas.openxmlformats.org/officeDocument/2006/relationships/image" Target="../media/image57.png"/><Relationship Id="rId17" Type="http://schemas.openxmlformats.org/officeDocument/2006/relationships/image" Target="../media/image60.png"/><Relationship Id="rId25" Type="http://schemas.openxmlformats.org/officeDocument/2006/relationships/image" Target="../media/image67.png"/><Relationship Id="rId2" Type="http://schemas.openxmlformats.org/officeDocument/2006/relationships/tags" Target="../tags/tag2.xml"/><Relationship Id="rId16" Type="http://schemas.openxmlformats.org/officeDocument/2006/relationships/image" Target="../media/image59.png"/><Relationship Id="rId20" Type="http://schemas.openxmlformats.org/officeDocument/2006/relationships/image" Target="../media/image3.jpeg"/><Relationship Id="rId1" Type="http://schemas.openxmlformats.org/officeDocument/2006/relationships/vmlDrawing" Target="../drawings/vmlDrawing5.vml"/><Relationship Id="rId6" Type="http://schemas.openxmlformats.org/officeDocument/2006/relationships/image" Target="../media/image53.png"/><Relationship Id="rId11" Type="http://schemas.openxmlformats.org/officeDocument/2006/relationships/image" Target="../media/image56.png"/><Relationship Id="rId24" Type="http://schemas.openxmlformats.org/officeDocument/2006/relationships/image" Target="../media/image66.png"/><Relationship Id="rId5" Type="http://schemas.openxmlformats.org/officeDocument/2006/relationships/image" Target="../media/image52.png"/><Relationship Id="rId15" Type="http://schemas.openxmlformats.org/officeDocument/2006/relationships/image" Target="../media/image58.png"/><Relationship Id="rId23" Type="http://schemas.openxmlformats.org/officeDocument/2006/relationships/image" Target="../media/image65.png"/><Relationship Id="rId10" Type="http://schemas.openxmlformats.org/officeDocument/2006/relationships/image" Target="../media/image55.png"/><Relationship Id="rId19" Type="http://schemas.openxmlformats.org/officeDocument/2006/relationships/image" Target="../media/image62.png"/><Relationship Id="rId4" Type="http://schemas.openxmlformats.org/officeDocument/2006/relationships/notesSlide" Target="../notesSlides/notesSlide9.xml"/><Relationship Id="rId9" Type="http://schemas.openxmlformats.org/officeDocument/2006/relationships/image" Target="../media/image54.png"/><Relationship Id="rId14" Type="http://schemas.openxmlformats.org/officeDocument/2006/relationships/image" Target="../media/image51.wmf"/><Relationship Id="rId22" Type="http://schemas.openxmlformats.org/officeDocument/2006/relationships/image" Target="../media/image6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6" name="Object 18"/>
          <p:cNvGraphicFramePr>
            <a:graphicFrameLocks noChangeAspect="1"/>
          </p:cNvGraphicFramePr>
          <p:nvPr>
            <p:extLst>
              <p:ext uri="{D42A27DB-BD31-4B8C-83A1-F6EECF244321}">
                <p14:modId xmlns:p14="http://schemas.microsoft.com/office/powerpoint/2010/main" val="2046325537"/>
              </p:ext>
            </p:extLst>
          </p:nvPr>
        </p:nvGraphicFramePr>
        <p:xfrm>
          <a:off x="0" y="0"/>
          <a:ext cx="9144000" cy="2133600"/>
        </p:xfrm>
        <a:graphic>
          <a:graphicData uri="http://schemas.openxmlformats.org/presentationml/2006/ole">
            <mc:AlternateContent xmlns:mc="http://schemas.openxmlformats.org/markup-compatibility/2006">
              <mc:Choice xmlns:v="urn:schemas-microsoft-com:vml" Requires="v">
                <p:oleObj spid="_x0000_s1033" r:id="rId4" imgW="2438400" imgH="1657985" progId="">
                  <p:embed/>
                </p:oleObj>
              </mc:Choice>
              <mc:Fallback>
                <p:oleObj r:id="rId4" imgW="2438400" imgH="1657985" progId="">
                  <p:embed/>
                  <p:pic>
                    <p:nvPicPr>
                      <p:cNvPr id="0" name="图片 10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2133600"/>
                      </a:xfrm>
                      <a:prstGeom prst="rect">
                        <a:avLst/>
                      </a:prstGeom>
                      <a:noFill/>
                      <a:effectLst/>
                      <a:extLst/>
                    </p:spPr>
                  </p:pic>
                </p:oleObj>
              </mc:Fallback>
            </mc:AlternateContent>
          </a:graphicData>
        </a:graphic>
      </p:graphicFrame>
      <p:sp>
        <p:nvSpPr>
          <p:cNvPr id="3078" name="Rectangle 3"/>
          <p:cNvSpPr>
            <a:spLocks noChangeArrowheads="1"/>
          </p:cNvSpPr>
          <p:nvPr/>
        </p:nvSpPr>
        <p:spPr bwMode="auto">
          <a:xfrm>
            <a:off x="2975278" y="3111856"/>
            <a:ext cx="3193418" cy="1349815"/>
          </a:xfrm>
          <a:prstGeom prst="rect">
            <a:avLst/>
          </a:prstGeom>
          <a:noFill/>
          <a:ln w="9525">
            <a:noFill/>
            <a:miter lim="800000"/>
          </a:ln>
        </p:spPr>
        <p:txBody>
          <a:bodyPr/>
          <a:lstStyle/>
          <a:p>
            <a:pPr algn="ctr">
              <a:lnSpc>
                <a:spcPct val="150000"/>
              </a:lnSpc>
              <a:spcBef>
                <a:spcPct val="20000"/>
              </a:spcBef>
              <a:buClr>
                <a:schemeClr val="hlink"/>
              </a:buClr>
              <a:buFont typeface="Wingdings" panose="05000000000000000000" pitchFamily="2" charset="2"/>
              <a:buNone/>
            </a:pPr>
            <a:r>
              <a:rPr lang="zh-CN" altLang="en-US" dirty="0">
                <a:solidFill>
                  <a:srgbClr val="000000"/>
                </a:solidFill>
                <a:latin typeface="Times New Roman" panose="02020603050405020304" pitchFamily="18" charset="0"/>
                <a:cs typeface="Times New Roman" panose="02020603050405020304" pitchFamily="18" charset="0"/>
              </a:rPr>
              <a:t>报告人</a:t>
            </a:r>
            <a:r>
              <a:rPr lang="en-US" altLang="zh-CN" dirty="0">
                <a:solidFill>
                  <a:srgbClr val="000000"/>
                </a:solidFill>
                <a:latin typeface="Times New Roman" panose="02020603050405020304" pitchFamily="18" charset="0"/>
                <a:cs typeface="Times New Roman" panose="02020603050405020304" pitchFamily="18" charset="0"/>
              </a:rPr>
              <a:t>:  </a:t>
            </a:r>
            <a:r>
              <a:rPr lang="zh-CN" altLang="en-US" dirty="0">
                <a:solidFill>
                  <a:srgbClr val="000000"/>
                </a:solidFill>
                <a:latin typeface="Times New Roman" panose="02020603050405020304" pitchFamily="18" charset="0"/>
                <a:cs typeface="Times New Roman" panose="02020603050405020304" pitchFamily="18" charset="0"/>
              </a:rPr>
              <a:t>陆宇阳</a:t>
            </a:r>
          </a:p>
          <a:p>
            <a:pPr algn="ctr">
              <a:lnSpc>
                <a:spcPct val="150000"/>
              </a:lnSpc>
              <a:spcBef>
                <a:spcPct val="20000"/>
              </a:spcBef>
              <a:buClr>
                <a:schemeClr val="hlink"/>
              </a:buClr>
              <a:buFont typeface="Wingdings" panose="05000000000000000000" pitchFamily="2" charset="2"/>
              <a:buNone/>
            </a:pPr>
            <a:r>
              <a:rPr lang="zh-CN" altLang="en-US" dirty="0">
                <a:solidFill>
                  <a:srgbClr val="000000"/>
                </a:solidFill>
                <a:latin typeface="Times New Roman" panose="02020603050405020304" pitchFamily="18" charset="0"/>
                <a:cs typeface="Times New Roman" panose="02020603050405020304" pitchFamily="18" charset="0"/>
              </a:rPr>
              <a:t>中国科学技术大学</a:t>
            </a:r>
            <a:endParaRPr lang="en-US" altLang="zh-CN" dirty="0">
              <a:solidFill>
                <a:srgbClr val="000000"/>
              </a:solidFill>
              <a:latin typeface="Times New Roman" panose="02020603050405020304" pitchFamily="18" charset="0"/>
              <a:cs typeface="Times New Roman" panose="02020603050405020304" pitchFamily="18" charset="0"/>
            </a:endParaRPr>
          </a:p>
          <a:p>
            <a:pPr algn="ctr">
              <a:lnSpc>
                <a:spcPct val="150000"/>
              </a:lnSpc>
              <a:spcBef>
                <a:spcPct val="20000"/>
              </a:spcBef>
              <a:buClr>
                <a:schemeClr val="hlink"/>
              </a:buClr>
              <a:buFont typeface="Wingdings" panose="05000000000000000000" pitchFamily="2" charset="2"/>
              <a:buNone/>
            </a:pPr>
            <a:r>
              <a:rPr lang="zh-CN" altLang="en-US" dirty="0">
                <a:solidFill>
                  <a:srgbClr val="000000"/>
                </a:solidFill>
                <a:latin typeface="Times New Roman" panose="02020603050405020304" pitchFamily="18" charset="0"/>
                <a:cs typeface="Times New Roman" panose="02020603050405020304" pitchFamily="18" charset="0"/>
              </a:rPr>
              <a:t>日    期</a:t>
            </a:r>
            <a:r>
              <a:rPr lang="en-US" altLang="zh-CN" dirty="0">
                <a:solidFill>
                  <a:srgbClr val="000000"/>
                </a:solidFill>
                <a:latin typeface="Times New Roman" panose="02020603050405020304" pitchFamily="18" charset="0"/>
                <a:cs typeface="Times New Roman" panose="02020603050405020304" pitchFamily="18" charset="0"/>
              </a:rPr>
              <a:t>:   2025.11</a:t>
            </a:r>
          </a:p>
        </p:txBody>
      </p:sp>
      <p:sp>
        <p:nvSpPr>
          <p:cNvPr id="3" name="矩形 2"/>
          <p:cNvSpPr/>
          <p:nvPr/>
        </p:nvSpPr>
        <p:spPr>
          <a:xfrm>
            <a:off x="0" y="1429940"/>
            <a:ext cx="9144000" cy="13154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C000"/>
              </a:solidFill>
            </a:endParaRPr>
          </a:p>
        </p:txBody>
      </p:sp>
      <p:sp>
        <p:nvSpPr>
          <p:cNvPr id="3077" name="Rectangle 3"/>
          <p:cNvSpPr>
            <a:spLocks noChangeArrowheads="1"/>
          </p:cNvSpPr>
          <p:nvPr/>
        </p:nvSpPr>
        <p:spPr bwMode="auto">
          <a:xfrm>
            <a:off x="1701641" y="1584960"/>
            <a:ext cx="5827395" cy="1078230"/>
          </a:xfrm>
          <a:prstGeom prst="rect">
            <a:avLst/>
          </a:prstGeom>
          <a:noFill/>
          <a:ln w="9525">
            <a:noFill/>
            <a:miter lim="800000"/>
          </a:ln>
        </p:spPr>
        <p:txBody>
          <a:bodyPr/>
          <a:lstStyle/>
          <a:p>
            <a:pPr algn="ctr">
              <a:spcBef>
                <a:spcPts val="450"/>
              </a:spcBef>
              <a:buClr>
                <a:schemeClr val="hlink"/>
              </a:buClr>
            </a:pPr>
            <a:r>
              <a:rPr lang="zh-CN" altLang="en-US" sz="2700" b="1" dirty="0">
                <a:solidFill>
                  <a:srgbClr val="FFFF00"/>
                </a:solidFill>
                <a:latin typeface="Times New Roman" panose="02020603050405020304" pitchFamily="18" charset="0"/>
                <a:ea typeface="黑体" panose="02010609060101010101" pitchFamily="49" charset="-122"/>
                <a:cs typeface="Times New Roman" panose="02020603050405020304" pitchFamily="18" charset="0"/>
              </a:rPr>
              <a:t>锂离子电池厚电极力-电化学耦合作用机理研究</a:t>
            </a:r>
          </a:p>
        </p:txBody>
      </p:sp>
      <p:sp>
        <p:nvSpPr>
          <p:cNvPr id="2" name="Text Box 8"/>
          <p:cNvSpPr txBox="1">
            <a:spLocks noChangeArrowheads="1"/>
          </p:cNvSpPr>
          <p:nvPr/>
        </p:nvSpPr>
        <p:spPr bwMode="auto">
          <a:xfrm>
            <a:off x="1776530" y="605806"/>
            <a:ext cx="5831734" cy="553998"/>
          </a:xfrm>
          <a:prstGeom prst="rect">
            <a:avLst/>
          </a:prstGeom>
          <a:noFill/>
          <a:ln w="9525">
            <a:noFill/>
            <a:miter lim="800000"/>
          </a:ln>
        </p:spPr>
        <p:txBody>
          <a:bodyPr wrap="square">
            <a:spAutoFit/>
          </a:bodyPr>
          <a:lstStyle/>
          <a:p>
            <a:pPr algn="ctr"/>
            <a:r>
              <a:rPr lang="zh-CN" altLang="en-US" sz="3000" b="1" dirty="0">
                <a:solidFill>
                  <a:srgbClr val="1B14AC"/>
                </a:solidFill>
                <a:latin typeface="仿宋" panose="02010609060101010101" pitchFamily="49" charset="-122"/>
                <a:ea typeface="仿宋" panose="02010609060101010101" pitchFamily="49" charset="-122"/>
              </a:rPr>
              <a:t>COMSOL 年会 </a:t>
            </a:r>
            <a:r>
              <a:rPr lang="en-US" altLang="zh-CN" sz="3000" b="1" dirty="0">
                <a:solidFill>
                  <a:srgbClr val="1B14AC"/>
                </a:solidFill>
                <a:latin typeface="仿宋" panose="02010609060101010101" pitchFamily="49" charset="-122"/>
                <a:ea typeface="仿宋" panose="02010609060101010101" pitchFamily="49" charset="-122"/>
              </a:rPr>
              <a:t>2025</a:t>
            </a:r>
            <a:endParaRPr lang="zh-CN" altLang="en-US" sz="3000" dirty="0">
              <a:solidFill>
                <a:srgbClr val="000000"/>
              </a:solidFill>
              <a:latin typeface="仿宋" panose="02010609060101010101" pitchFamily="49" charset="-122"/>
              <a:ea typeface="仿宋" panose="02010609060101010101" pitchFamily="49" charset="-122"/>
            </a:endParaRPr>
          </a:p>
        </p:txBody>
      </p:sp>
    </p:spTree>
  </p:cSld>
  <p:clrMapOvr>
    <a:masterClrMapping/>
  </p:clrMapOvr>
  <p:transition advTm="5408"/>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364576" y="57934"/>
            <a:ext cx="4414848" cy="438146"/>
          </a:xfrm>
        </p:spPr>
        <p:txBody>
          <a:bodyPr>
            <a:noAutofit/>
          </a:bodyPr>
          <a:lstStyle/>
          <a:p>
            <a:r>
              <a:rPr lang="zh-CN" altLang="en-US" sz="3000" b="1" dirty="0">
                <a:solidFill>
                  <a:srgbClr val="1B14AC"/>
                </a:solidFill>
                <a:latin typeface="Times New Roman" panose="02020603050405020304" pitchFamily="18" charset="0"/>
                <a:cs typeface="Times New Roman" panose="02020603050405020304" pitchFamily="18" charset="0"/>
              </a:rPr>
              <a:t>提纲</a:t>
            </a:r>
          </a:p>
        </p:txBody>
      </p:sp>
      <p:sp>
        <p:nvSpPr>
          <p:cNvPr id="3" name="灯片编号占位符 2"/>
          <p:cNvSpPr>
            <a:spLocks noGrp="1"/>
          </p:cNvSpPr>
          <p:nvPr>
            <p:ph type="sldNum" sz="quarter" idx="12"/>
          </p:nvPr>
        </p:nvSpPr>
        <p:spPr>
          <a:xfrm>
            <a:off x="6432062" y="4869657"/>
            <a:ext cx="1543050" cy="273844"/>
          </a:xfrm>
        </p:spPr>
        <p:txBody>
          <a:bodyPr/>
          <a:lstStyle/>
          <a:p>
            <a:fld id="{9DB2D549-3C10-4768-9DE8-3AFBA664E0C7}" type="slidenum">
              <a:rPr lang="zh-CN" altLang="en-US" sz="1350" b="1">
                <a:solidFill>
                  <a:schemeClr val="tx1"/>
                </a:solidFill>
              </a:rPr>
              <a:t>10</a:t>
            </a:fld>
            <a:endParaRPr lang="zh-CN" altLang="en-US" sz="1350" b="1" dirty="0">
              <a:solidFill>
                <a:schemeClr val="tx1"/>
              </a:solidFill>
            </a:endParaRPr>
          </a:p>
        </p:txBody>
      </p:sp>
      <p:sp>
        <p:nvSpPr>
          <p:cNvPr id="7" name="AutoShape 10"/>
          <p:cNvSpPr>
            <a:spLocks noChangeArrowheads="1"/>
          </p:cNvSpPr>
          <p:nvPr/>
        </p:nvSpPr>
        <p:spPr bwMode="auto">
          <a:xfrm>
            <a:off x="1794405" y="1841723"/>
            <a:ext cx="5900878" cy="331399"/>
          </a:xfrm>
          <a:prstGeom prst="roundRect">
            <a:avLst>
              <a:gd name="adj" fmla="val 50000"/>
            </a:avLst>
          </a:prstGeom>
          <a:noFill/>
          <a:ln w="28575" cmpd="sng">
            <a:solidFill>
              <a:schemeClr val="bg2"/>
            </a:solidFill>
            <a:round/>
          </a:ln>
          <a:effectLst/>
        </p:spPr>
        <p:txBody>
          <a:bodyPr wrap="none" lIns="67628" tIns="35243" rIns="67628" bIns="35243" anchor="ctr"/>
          <a:lstStyle/>
          <a:p>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电极颗粒的力</a:t>
            </a:r>
            <a:r>
              <a:rPr lang="en-US" altLang="zh-CN"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a:t>
            </a:r>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电化学耦合行为</a:t>
            </a:r>
            <a:endParaRPr lang="en-US" altLang="zh-CN"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endParaRPr>
          </a:p>
        </p:txBody>
      </p:sp>
      <p:grpSp>
        <p:nvGrpSpPr>
          <p:cNvPr id="16" name="Group 19"/>
          <p:cNvGrpSpPr/>
          <p:nvPr/>
        </p:nvGrpSpPr>
        <p:grpSpPr bwMode="auto">
          <a:xfrm>
            <a:off x="1495387" y="1796605"/>
            <a:ext cx="290881" cy="421990"/>
            <a:chOff x="0" y="-384"/>
            <a:chExt cx="1644" cy="2385"/>
          </a:xfrm>
        </p:grpSpPr>
        <p:sp>
          <p:nvSpPr>
            <p:cNvPr id="17" name="Oval 28"/>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ln>
            <a:effectLst/>
          </p:spPr>
          <p:txBody>
            <a:bodyPr wrap="none" anchor="ctr"/>
            <a:lstStyle/>
            <a:p>
              <a:endParaRPr lang="zh-CN" altLang="en-US" sz="1350"/>
            </a:p>
          </p:txBody>
        </p:sp>
        <p:sp>
          <p:nvSpPr>
            <p:cNvPr id="18" name="Oval 29"/>
            <p:cNvSpPr>
              <a:spLocks noChangeArrowheads="1"/>
            </p:cNvSpPr>
            <p:nvPr/>
          </p:nvSpPr>
          <p:spPr bwMode="auto">
            <a:xfrm>
              <a:off x="92" y="91"/>
              <a:ext cx="1430" cy="1430"/>
            </a:xfrm>
            <a:prstGeom prst="ellipse">
              <a:avLst/>
            </a:prstGeom>
            <a:gradFill rotWithShape="1">
              <a:gsLst>
                <a:gs pos="0">
                  <a:srgbClr val="FFFFFF"/>
                </a:gs>
                <a:gs pos="50000">
                  <a:srgbClr val="A2A2A2"/>
                </a:gs>
                <a:gs pos="100000">
                  <a:srgbClr val="FFFFFF"/>
                </a:gs>
              </a:gsLst>
              <a:lin ang="0" scaled="1"/>
            </a:gradFill>
            <a:ln w="9525">
              <a:noFill/>
              <a:round/>
            </a:ln>
            <a:effectLst/>
          </p:spPr>
          <p:txBody>
            <a:bodyPr wrap="none" anchor="ctr"/>
            <a:lstStyle/>
            <a:p>
              <a:endParaRPr lang="zh-CN" altLang="en-US" sz="1350"/>
            </a:p>
          </p:txBody>
        </p:sp>
        <p:sp>
          <p:nvSpPr>
            <p:cNvPr id="19" name="Oval 30"/>
            <p:cNvSpPr>
              <a:spLocks noChangeArrowheads="1"/>
            </p:cNvSpPr>
            <p:nvPr/>
          </p:nvSpPr>
          <p:spPr bwMode="auto">
            <a:xfrm>
              <a:off x="176" y="-384"/>
              <a:ext cx="1468" cy="2385"/>
            </a:xfrm>
            <a:prstGeom prst="ellipse">
              <a:avLst/>
            </a:prstGeom>
            <a:gradFill rotWithShape="1">
              <a:gsLst>
                <a:gs pos="0">
                  <a:schemeClr val="hlink"/>
                </a:gs>
                <a:gs pos="50000">
                  <a:srgbClr val="FFFFFF"/>
                </a:gs>
                <a:gs pos="100000">
                  <a:schemeClr val="hlink"/>
                </a:gs>
              </a:gsLst>
              <a:lin ang="18900000" scaled="1"/>
            </a:gradFill>
            <a:ln w="9525">
              <a:noFill/>
              <a:round/>
            </a:ln>
            <a:effectLst/>
          </p:spPr>
          <p:txBody>
            <a:bodyPr wrap="none" anchor="ctr">
              <a:spAutoFit/>
            </a:bodyPr>
            <a:lstStyle/>
            <a:p>
              <a:endParaRPr lang="zh-CN" altLang="en-US" sz="1350"/>
            </a:p>
          </p:txBody>
        </p:sp>
        <p:sp>
          <p:nvSpPr>
            <p:cNvPr id="20" name="Oval 31"/>
            <p:cNvSpPr>
              <a:spLocks noChangeArrowheads="1"/>
            </p:cNvSpPr>
            <p:nvPr/>
          </p:nvSpPr>
          <p:spPr bwMode="auto">
            <a:xfrm>
              <a:off x="176" y="-384"/>
              <a:ext cx="1468" cy="2385"/>
            </a:xfrm>
            <a:prstGeom prst="ellipse">
              <a:avLst/>
            </a:prstGeom>
            <a:gradFill rotWithShape="1">
              <a:gsLst>
                <a:gs pos="0">
                  <a:srgbClr val="21B3E1"/>
                </a:gs>
                <a:gs pos="100000">
                  <a:srgbClr val="0F5368"/>
                </a:gs>
              </a:gsLst>
              <a:lin ang="5400000" scaled="1"/>
            </a:gradFill>
            <a:ln w="9525">
              <a:noFill/>
              <a:round/>
            </a:ln>
            <a:effectLst/>
          </p:spPr>
          <p:txBody>
            <a:bodyPr wrap="none" anchor="ctr">
              <a:spAutoFit/>
            </a:bodyPr>
            <a:lstStyle/>
            <a:p>
              <a:endParaRPr lang="zh-CN" altLang="en-US" sz="1350"/>
            </a:p>
          </p:txBody>
        </p:sp>
        <p:sp>
          <p:nvSpPr>
            <p:cNvPr id="21" name="Oval 32"/>
            <p:cNvSpPr>
              <a:spLocks noChangeArrowheads="1"/>
            </p:cNvSpPr>
            <p:nvPr/>
          </p:nvSpPr>
          <p:spPr bwMode="auto">
            <a:xfrm>
              <a:off x="259" y="-384"/>
              <a:ext cx="1096" cy="2385"/>
            </a:xfrm>
            <a:prstGeom prst="ellipse">
              <a:avLst/>
            </a:prstGeom>
            <a:gradFill rotWithShape="1">
              <a:gsLst>
                <a:gs pos="0">
                  <a:schemeClr val="hlink"/>
                </a:gs>
                <a:gs pos="50000">
                  <a:srgbClr val="53538A"/>
                </a:gs>
                <a:gs pos="100000">
                  <a:schemeClr val="hlink"/>
                </a:gs>
              </a:gsLst>
              <a:lin ang="2700000" scaled="1"/>
            </a:gradFill>
            <a:ln w="9525">
              <a:noFill/>
              <a:round/>
            </a:ln>
            <a:effectLst/>
          </p:spPr>
          <p:txBody>
            <a:bodyPr anchor="ctr">
              <a:spAutoFit/>
            </a:bodyPr>
            <a:lstStyle/>
            <a:p>
              <a:endParaRPr lang="zh-CN" altLang="en-US" sz="1350"/>
            </a:p>
          </p:txBody>
        </p:sp>
        <p:sp>
          <p:nvSpPr>
            <p:cNvPr id="22" name="Oval 33"/>
            <p:cNvSpPr>
              <a:spLocks noChangeArrowheads="1"/>
            </p:cNvSpPr>
            <p:nvPr/>
          </p:nvSpPr>
          <p:spPr bwMode="auto">
            <a:xfrm>
              <a:off x="259" y="-384"/>
              <a:ext cx="1096" cy="2385"/>
            </a:xfrm>
            <a:prstGeom prst="ellipse">
              <a:avLst/>
            </a:prstGeom>
            <a:gradFill rotWithShape="1">
              <a:gsLst>
                <a:gs pos="0">
                  <a:srgbClr val="21B3E1"/>
                </a:gs>
                <a:gs pos="100000">
                  <a:srgbClr val="10576D"/>
                </a:gs>
              </a:gsLst>
              <a:lin ang="18900000" scaled="1"/>
            </a:gradFill>
            <a:ln w="9525">
              <a:noFill/>
              <a:round/>
            </a:ln>
            <a:effectLst/>
          </p:spPr>
          <p:txBody>
            <a:bodyPr anchor="ctr">
              <a:spAutoFit/>
            </a:bodyPr>
            <a:lstStyle/>
            <a:p>
              <a:endParaRPr lang="zh-CN" altLang="en-US" sz="1350"/>
            </a:p>
          </p:txBody>
        </p:sp>
      </p:grpSp>
      <p:pic>
        <p:nvPicPr>
          <p:cNvPr id="40" name="Picture 4" descr="E:\厚积薄发\2cf5e0fe9925bc31996ae6b35ddf8db1cb1370e2.jpg"/>
          <p:cNvPicPr>
            <a:picLocks noChangeAspect="1" noChangeArrowheads="1"/>
          </p:cNvPicPr>
          <p:nvPr/>
        </p:nvPicPr>
        <p:blipFill>
          <a:blip r:embed="rId3"/>
          <a:srcRect/>
          <a:stretch>
            <a:fillRect/>
          </a:stretch>
        </p:blipFill>
        <p:spPr bwMode="auto">
          <a:xfrm>
            <a:off x="1117112" y="476831"/>
            <a:ext cx="6858000" cy="43883"/>
          </a:xfrm>
          <a:prstGeom prst="rect">
            <a:avLst/>
          </a:prstGeom>
          <a:noFill/>
        </p:spPr>
      </p:pic>
      <p:grpSp>
        <p:nvGrpSpPr>
          <p:cNvPr id="83" name="Group 19"/>
          <p:cNvGrpSpPr/>
          <p:nvPr/>
        </p:nvGrpSpPr>
        <p:grpSpPr bwMode="auto">
          <a:xfrm>
            <a:off x="1495387" y="2848600"/>
            <a:ext cx="290881" cy="421990"/>
            <a:chOff x="0" y="-384"/>
            <a:chExt cx="1644" cy="2385"/>
          </a:xfrm>
        </p:grpSpPr>
        <p:sp>
          <p:nvSpPr>
            <p:cNvPr id="84" name="Oval 28"/>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ln>
            <a:effectLst/>
          </p:spPr>
          <p:txBody>
            <a:bodyPr wrap="none" anchor="ctr"/>
            <a:lstStyle/>
            <a:p>
              <a:endParaRPr lang="zh-CN" altLang="en-US" sz="1350"/>
            </a:p>
          </p:txBody>
        </p:sp>
        <p:sp>
          <p:nvSpPr>
            <p:cNvPr id="85" name="Oval 29"/>
            <p:cNvSpPr>
              <a:spLocks noChangeArrowheads="1"/>
            </p:cNvSpPr>
            <p:nvPr/>
          </p:nvSpPr>
          <p:spPr bwMode="auto">
            <a:xfrm>
              <a:off x="92" y="91"/>
              <a:ext cx="1430" cy="1430"/>
            </a:xfrm>
            <a:prstGeom prst="ellipse">
              <a:avLst/>
            </a:prstGeom>
            <a:gradFill rotWithShape="1">
              <a:gsLst>
                <a:gs pos="0">
                  <a:srgbClr val="FFFFFF"/>
                </a:gs>
                <a:gs pos="50000">
                  <a:srgbClr val="A2A2A2"/>
                </a:gs>
                <a:gs pos="100000">
                  <a:srgbClr val="FFFFFF"/>
                </a:gs>
              </a:gsLst>
              <a:lin ang="0" scaled="1"/>
            </a:gradFill>
            <a:ln w="9525">
              <a:noFill/>
              <a:round/>
            </a:ln>
            <a:effectLst/>
          </p:spPr>
          <p:txBody>
            <a:bodyPr wrap="none" anchor="ctr"/>
            <a:lstStyle/>
            <a:p>
              <a:endParaRPr lang="zh-CN" altLang="en-US" sz="1350"/>
            </a:p>
          </p:txBody>
        </p:sp>
        <p:sp>
          <p:nvSpPr>
            <p:cNvPr id="86" name="Oval 30"/>
            <p:cNvSpPr>
              <a:spLocks noChangeArrowheads="1"/>
            </p:cNvSpPr>
            <p:nvPr/>
          </p:nvSpPr>
          <p:spPr bwMode="auto">
            <a:xfrm>
              <a:off x="176" y="-384"/>
              <a:ext cx="1468" cy="2385"/>
            </a:xfrm>
            <a:prstGeom prst="ellipse">
              <a:avLst/>
            </a:prstGeom>
            <a:gradFill rotWithShape="1">
              <a:gsLst>
                <a:gs pos="0">
                  <a:schemeClr val="hlink"/>
                </a:gs>
                <a:gs pos="50000">
                  <a:srgbClr val="FFFFFF"/>
                </a:gs>
                <a:gs pos="100000">
                  <a:schemeClr val="hlink"/>
                </a:gs>
              </a:gsLst>
              <a:lin ang="18900000" scaled="1"/>
            </a:gradFill>
            <a:ln w="9525">
              <a:noFill/>
              <a:round/>
            </a:ln>
            <a:effectLst/>
          </p:spPr>
          <p:txBody>
            <a:bodyPr wrap="none" anchor="ctr">
              <a:spAutoFit/>
            </a:bodyPr>
            <a:lstStyle/>
            <a:p>
              <a:endParaRPr lang="zh-CN" altLang="en-US" sz="1350"/>
            </a:p>
          </p:txBody>
        </p:sp>
        <p:sp>
          <p:nvSpPr>
            <p:cNvPr id="87" name="Oval 31"/>
            <p:cNvSpPr>
              <a:spLocks noChangeArrowheads="1"/>
            </p:cNvSpPr>
            <p:nvPr/>
          </p:nvSpPr>
          <p:spPr bwMode="auto">
            <a:xfrm>
              <a:off x="176" y="-384"/>
              <a:ext cx="1468" cy="2385"/>
            </a:xfrm>
            <a:prstGeom prst="ellipse">
              <a:avLst/>
            </a:prstGeom>
            <a:gradFill rotWithShape="1">
              <a:gsLst>
                <a:gs pos="0">
                  <a:srgbClr val="21B3E1"/>
                </a:gs>
                <a:gs pos="100000">
                  <a:srgbClr val="0F5368"/>
                </a:gs>
              </a:gsLst>
              <a:lin ang="5400000" scaled="1"/>
            </a:gradFill>
            <a:ln w="9525">
              <a:noFill/>
              <a:round/>
            </a:ln>
            <a:effectLst/>
          </p:spPr>
          <p:txBody>
            <a:bodyPr wrap="none" anchor="ctr">
              <a:spAutoFit/>
            </a:bodyPr>
            <a:lstStyle/>
            <a:p>
              <a:endParaRPr lang="zh-CN" altLang="en-US" sz="1350"/>
            </a:p>
          </p:txBody>
        </p:sp>
        <p:sp>
          <p:nvSpPr>
            <p:cNvPr id="88" name="Oval 32"/>
            <p:cNvSpPr>
              <a:spLocks noChangeArrowheads="1"/>
            </p:cNvSpPr>
            <p:nvPr/>
          </p:nvSpPr>
          <p:spPr bwMode="auto">
            <a:xfrm>
              <a:off x="259" y="-384"/>
              <a:ext cx="1096" cy="2385"/>
            </a:xfrm>
            <a:prstGeom prst="ellipse">
              <a:avLst/>
            </a:prstGeom>
            <a:gradFill rotWithShape="1">
              <a:gsLst>
                <a:gs pos="0">
                  <a:schemeClr val="hlink"/>
                </a:gs>
                <a:gs pos="50000">
                  <a:srgbClr val="53538A"/>
                </a:gs>
                <a:gs pos="100000">
                  <a:schemeClr val="hlink"/>
                </a:gs>
              </a:gsLst>
              <a:lin ang="2700000" scaled="1"/>
            </a:gradFill>
            <a:ln w="9525">
              <a:noFill/>
              <a:round/>
            </a:ln>
            <a:effectLst/>
          </p:spPr>
          <p:txBody>
            <a:bodyPr anchor="ctr">
              <a:spAutoFit/>
            </a:bodyPr>
            <a:lstStyle/>
            <a:p>
              <a:endParaRPr lang="zh-CN" altLang="en-US" sz="1350"/>
            </a:p>
          </p:txBody>
        </p:sp>
        <p:sp>
          <p:nvSpPr>
            <p:cNvPr id="89" name="Oval 33"/>
            <p:cNvSpPr>
              <a:spLocks noChangeArrowheads="1"/>
            </p:cNvSpPr>
            <p:nvPr/>
          </p:nvSpPr>
          <p:spPr bwMode="auto">
            <a:xfrm>
              <a:off x="259" y="-384"/>
              <a:ext cx="1096" cy="2385"/>
            </a:xfrm>
            <a:prstGeom prst="ellipse">
              <a:avLst/>
            </a:prstGeom>
            <a:gradFill rotWithShape="1">
              <a:gsLst>
                <a:gs pos="0">
                  <a:srgbClr val="21B3E1"/>
                </a:gs>
                <a:gs pos="100000">
                  <a:srgbClr val="10576D"/>
                </a:gs>
              </a:gsLst>
              <a:lin ang="18900000" scaled="1"/>
            </a:gradFill>
            <a:ln w="9525">
              <a:noFill/>
              <a:round/>
            </a:ln>
            <a:effectLst/>
          </p:spPr>
          <p:txBody>
            <a:bodyPr anchor="ctr">
              <a:spAutoFit/>
            </a:bodyPr>
            <a:lstStyle/>
            <a:p>
              <a:endParaRPr lang="zh-CN" altLang="en-US" sz="1350"/>
            </a:p>
          </p:txBody>
        </p:sp>
      </p:grpSp>
      <p:sp>
        <p:nvSpPr>
          <p:cNvPr id="53" name="AutoShape 10"/>
          <p:cNvSpPr>
            <a:spLocks noChangeArrowheads="1"/>
          </p:cNvSpPr>
          <p:nvPr/>
        </p:nvSpPr>
        <p:spPr bwMode="auto">
          <a:xfrm>
            <a:off x="1819047" y="916941"/>
            <a:ext cx="5876235" cy="331399"/>
          </a:xfrm>
          <a:prstGeom prst="roundRect">
            <a:avLst>
              <a:gd name="adj" fmla="val 50000"/>
            </a:avLst>
          </a:prstGeom>
          <a:noFill/>
          <a:ln w="28575" cmpd="sng">
            <a:solidFill>
              <a:schemeClr val="bg2"/>
            </a:solidFill>
            <a:round/>
          </a:ln>
          <a:effectLst/>
        </p:spPr>
        <p:txBody>
          <a:bodyPr wrap="none" lIns="67628" tIns="35243" rIns="67628" bIns="35243" anchor="ctr"/>
          <a:lstStyle/>
          <a:p>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方法背景介绍</a:t>
            </a:r>
          </a:p>
        </p:txBody>
      </p:sp>
      <p:grpSp>
        <p:nvGrpSpPr>
          <p:cNvPr id="54" name="Group 19"/>
          <p:cNvGrpSpPr/>
          <p:nvPr/>
        </p:nvGrpSpPr>
        <p:grpSpPr bwMode="auto">
          <a:xfrm>
            <a:off x="1520030" y="871823"/>
            <a:ext cx="290881" cy="421990"/>
            <a:chOff x="0" y="-384"/>
            <a:chExt cx="1644" cy="2385"/>
          </a:xfrm>
        </p:grpSpPr>
        <p:sp>
          <p:nvSpPr>
            <p:cNvPr id="55" name="Oval 28"/>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ln>
            <a:effectLst/>
          </p:spPr>
          <p:txBody>
            <a:bodyPr wrap="none" anchor="ctr"/>
            <a:lstStyle/>
            <a:p>
              <a:endParaRPr lang="zh-CN" altLang="en-US" sz="1350"/>
            </a:p>
          </p:txBody>
        </p:sp>
        <p:sp>
          <p:nvSpPr>
            <p:cNvPr id="56" name="Oval 29"/>
            <p:cNvSpPr>
              <a:spLocks noChangeArrowheads="1"/>
            </p:cNvSpPr>
            <p:nvPr/>
          </p:nvSpPr>
          <p:spPr bwMode="auto">
            <a:xfrm>
              <a:off x="92" y="91"/>
              <a:ext cx="1430" cy="1430"/>
            </a:xfrm>
            <a:prstGeom prst="ellipse">
              <a:avLst/>
            </a:prstGeom>
            <a:gradFill rotWithShape="1">
              <a:gsLst>
                <a:gs pos="0">
                  <a:srgbClr val="FFFFFF"/>
                </a:gs>
                <a:gs pos="50000">
                  <a:srgbClr val="A2A2A2"/>
                </a:gs>
                <a:gs pos="100000">
                  <a:srgbClr val="FFFFFF"/>
                </a:gs>
              </a:gsLst>
              <a:lin ang="0" scaled="1"/>
            </a:gradFill>
            <a:ln w="9525">
              <a:noFill/>
              <a:round/>
            </a:ln>
            <a:effectLst/>
          </p:spPr>
          <p:txBody>
            <a:bodyPr wrap="none" anchor="ctr"/>
            <a:lstStyle/>
            <a:p>
              <a:endParaRPr lang="zh-CN" altLang="en-US" sz="1350"/>
            </a:p>
          </p:txBody>
        </p:sp>
        <p:sp>
          <p:nvSpPr>
            <p:cNvPr id="57" name="Oval 30"/>
            <p:cNvSpPr>
              <a:spLocks noChangeArrowheads="1"/>
            </p:cNvSpPr>
            <p:nvPr/>
          </p:nvSpPr>
          <p:spPr bwMode="auto">
            <a:xfrm>
              <a:off x="176" y="-384"/>
              <a:ext cx="1468" cy="2385"/>
            </a:xfrm>
            <a:prstGeom prst="ellipse">
              <a:avLst/>
            </a:prstGeom>
            <a:gradFill rotWithShape="1">
              <a:gsLst>
                <a:gs pos="0">
                  <a:schemeClr val="hlink"/>
                </a:gs>
                <a:gs pos="50000">
                  <a:srgbClr val="FFFFFF"/>
                </a:gs>
                <a:gs pos="100000">
                  <a:schemeClr val="hlink"/>
                </a:gs>
              </a:gsLst>
              <a:lin ang="18900000" scaled="1"/>
            </a:gradFill>
            <a:ln w="9525">
              <a:noFill/>
              <a:round/>
            </a:ln>
            <a:effectLst/>
          </p:spPr>
          <p:txBody>
            <a:bodyPr wrap="none" anchor="ctr">
              <a:spAutoFit/>
            </a:bodyPr>
            <a:lstStyle/>
            <a:p>
              <a:endParaRPr lang="zh-CN" altLang="en-US" sz="1350"/>
            </a:p>
          </p:txBody>
        </p:sp>
        <p:sp>
          <p:nvSpPr>
            <p:cNvPr id="58" name="Oval 31"/>
            <p:cNvSpPr>
              <a:spLocks noChangeArrowheads="1"/>
            </p:cNvSpPr>
            <p:nvPr/>
          </p:nvSpPr>
          <p:spPr bwMode="auto">
            <a:xfrm>
              <a:off x="176" y="-384"/>
              <a:ext cx="1468" cy="2385"/>
            </a:xfrm>
            <a:prstGeom prst="ellipse">
              <a:avLst/>
            </a:prstGeom>
            <a:gradFill rotWithShape="1">
              <a:gsLst>
                <a:gs pos="0">
                  <a:srgbClr val="21B3E1"/>
                </a:gs>
                <a:gs pos="100000">
                  <a:srgbClr val="0F5368"/>
                </a:gs>
              </a:gsLst>
              <a:lin ang="5400000" scaled="1"/>
            </a:gradFill>
            <a:ln w="9525">
              <a:noFill/>
              <a:round/>
            </a:ln>
            <a:effectLst/>
          </p:spPr>
          <p:txBody>
            <a:bodyPr wrap="none" anchor="ctr">
              <a:spAutoFit/>
            </a:bodyPr>
            <a:lstStyle/>
            <a:p>
              <a:endParaRPr lang="zh-CN" altLang="en-US" sz="1350"/>
            </a:p>
          </p:txBody>
        </p:sp>
        <p:sp>
          <p:nvSpPr>
            <p:cNvPr id="59" name="Oval 32"/>
            <p:cNvSpPr>
              <a:spLocks noChangeArrowheads="1"/>
            </p:cNvSpPr>
            <p:nvPr/>
          </p:nvSpPr>
          <p:spPr bwMode="auto">
            <a:xfrm>
              <a:off x="259" y="-384"/>
              <a:ext cx="1096" cy="2385"/>
            </a:xfrm>
            <a:prstGeom prst="ellipse">
              <a:avLst/>
            </a:prstGeom>
            <a:gradFill rotWithShape="1">
              <a:gsLst>
                <a:gs pos="0">
                  <a:schemeClr val="hlink"/>
                </a:gs>
                <a:gs pos="50000">
                  <a:srgbClr val="53538A"/>
                </a:gs>
                <a:gs pos="100000">
                  <a:schemeClr val="hlink"/>
                </a:gs>
              </a:gsLst>
              <a:lin ang="2700000" scaled="1"/>
            </a:gradFill>
            <a:ln w="9525">
              <a:noFill/>
              <a:round/>
            </a:ln>
            <a:effectLst/>
          </p:spPr>
          <p:txBody>
            <a:bodyPr anchor="ctr">
              <a:spAutoFit/>
            </a:bodyPr>
            <a:lstStyle/>
            <a:p>
              <a:endParaRPr lang="zh-CN" altLang="en-US" sz="1350"/>
            </a:p>
          </p:txBody>
        </p:sp>
        <p:sp>
          <p:nvSpPr>
            <p:cNvPr id="60" name="Oval 33"/>
            <p:cNvSpPr>
              <a:spLocks noChangeArrowheads="1"/>
            </p:cNvSpPr>
            <p:nvPr/>
          </p:nvSpPr>
          <p:spPr bwMode="auto">
            <a:xfrm>
              <a:off x="259" y="-384"/>
              <a:ext cx="1096" cy="2385"/>
            </a:xfrm>
            <a:prstGeom prst="ellipse">
              <a:avLst/>
            </a:prstGeom>
            <a:gradFill rotWithShape="1">
              <a:gsLst>
                <a:gs pos="0">
                  <a:srgbClr val="21B3E1"/>
                </a:gs>
                <a:gs pos="100000">
                  <a:srgbClr val="10576D"/>
                </a:gs>
              </a:gsLst>
              <a:lin ang="18900000" scaled="1"/>
            </a:gradFill>
            <a:ln w="9525">
              <a:noFill/>
              <a:round/>
            </a:ln>
            <a:effectLst/>
          </p:spPr>
          <p:txBody>
            <a:bodyPr anchor="ctr">
              <a:spAutoFit/>
            </a:bodyPr>
            <a:lstStyle/>
            <a:p>
              <a:endParaRPr lang="zh-CN" altLang="en-US" sz="1350"/>
            </a:p>
          </p:txBody>
        </p:sp>
      </p:grpSp>
      <p:sp>
        <p:nvSpPr>
          <p:cNvPr id="61" name="AutoShape 10"/>
          <p:cNvSpPr>
            <a:spLocks noChangeArrowheads="1"/>
          </p:cNvSpPr>
          <p:nvPr/>
        </p:nvSpPr>
        <p:spPr bwMode="auto">
          <a:xfrm>
            <a:off x="1774462" y="4051725"/>
            <a:ext cx="5920820" cy="331399"/>
          </a:xfrm>
          <a:prstGeom prst="roundRect">
            <a:avLst>
              <a:gd name="adj" fmla="val 50000"/>
            </a:avLst>
          </a:prstGeom>
          <a:noFill/>
          <a:ln w="28575" cmpd="sng">
            <a:solidFill>
              <a:schemeClr val="bg2"/>
            </a:solidFill>
            <a:round/>
          </a:ln>
          <a:effectLst/>
        </p:spPr>
        <p:txBody>
          <a:bodyPr wrap="none" lIns="67628" tIns="35243" rIns="67628" bIns="35243" anchor="ctr"/>
          <a:lstStyle/>
          <a:p>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展望</a:t>
            </a:r>
          </a:p>
        </p:txBody>
      </p:sp>
      <p:grpSp>
        <p:nvGrpSpPr>
          <p:cNvPr id="62" name="Group 19"/>
          <p:cNvGrpSpPr/>
          <p:nvPr/>
        </p:nvGrpSpPr>
        <p:grpSpPr bwMode="auto">
          <a:xfrm>
            <a:off x="1475445" y="4006605"/>
            <a:ext cx="290881" cy="421990"/>
            <a:chOff x="0" y="-384"/>
            <a:chExt cx="1644" cy="2385"/>
          </a:xfrm>
        </p:grpSpPr>
        <p:sp>
          <p:nvSpPr>
            <p:cNvPr id="63" name="Oval 28"/>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ln>
            <a:effectLst/>
          </p:spPr>
          <p:txBody>
            <a:bodyPr wrap="none" anchor="ctr"/>
            <a:lstStyle/>
            <a:p>
              <a:endParaRPr lang="zh-CN" altLang="en-US" sz="1350"/>
            </a:p>
          </p:txBody>
        </p:sp>
        <p:sp>
          <p:nvSpPr>
            <p:cNvPr id="64" name="Oval 29"/>
            <p:cNvSpPr>
              <a:spLocks noChangeArrowheads="1"/>
            </p:cNvSpPr>
            <p:nvPr/>
          </p:nvSpPr>
          <p:spPr bwMode="auto">
            <a:xfrm>
              <a:off x="92" y="91"/>
              <a:ext cx="1430" cy="1430"/>
            </a:xfrm>
            <a:prstGeom prst="ellipse">
              <a:avLst/>
            </a:prstGeom>
            <a:gradFill rotWithShape="1">
              <a:gsLst>
                <a:gs pos="0">
                  <a:srgbClr val="FFFFFF"/>
                </a:gs>
                <a:gs pos="50000">
                  <a:srgbClr val="A2A2A2"/>
                </a:gs>
                <a:gs pos="100000">
                  <a:srgbClr val="FFFFFF"/>
                </a:gs>
              </a:gsLst>
              <a:lin ang="0" scaled="1"/>
            </a:gradFill>
            <a:ln w="9525">
              <a:noFill/>
              <a:round/>
            </a:ln>
            <a:effectLst/>
          </p:spPr>
          <p:txBody>
            <a:bodyPr wrap="none" anchor="ctr"/>
            <a:lstStyle/>
            <a:p>
              <a:endParaRPr lang="zh-CN" altLang="en-US" sz="1350"/>
            </a:p>
          </p:txBody>
        </p:sp>
        <p:sp>
          <p:nvSpPr>
            <p:cNvPr id="65" name="Oval 30"/>
            <p:cNvSpPr>
              <a:spLocks noChangeArrowheads="1"/>
            </p:cNvSpPr>
            <p:nvPr/>
          </p:nvSpPr>
          <p:spPr bwMode="auto">
            <a:xfrm>
              <a:off x="176" y="-384"/>
              <a:ext cx="1468" cy="2385"/>
            </a:xfrm>
            <a:prstGeom prst="ellipse">
              <a:avLst/>
            </a:prstGeom>
            <a:gradFill rotWithShape="1">
              <a:gsLst>
                <a:gs pos="0">
                  <a:schemeClr val="hlink"/>
                </a:gs>
                <a:gs pos="50000">
                  <a:srgbClr val="FFFFFF"/>
                </a:gs>
                <a:gs pos="100000">
                  <a:schemeClr val="hlink"/>
                </a:gs>
              </a:gsLst>
              <a:lin ang="18900000" scaled="1"/>
            </a:gradFill>
            <a:ln w="9525">
              <a:noFill/>
              <a:round/>
            </a:ln>
            <a:effectLst/>
          </p:spPr>
          <p:txBody>
            <a:bodyPr wrap="none" anchor="ctr">
              <a:spAutoFit/>
            </a:bodyPr>
            <a:lstStyle/>
            <a:p>
              <a:endParaRPr lang="zh-CN" altLang="en-US" sz="1350"/>
            </a:p>
          </p:txBody>
        </p:sp>
        <p:sp>
          <p:nvSpPr>
            <p:cNvPr id="66" name="Oval 31"/>
            <p:cNvSpPr>
              <a:spLocks noChangeArrowheads="1"/>
            </p:cNvSpPr>
            <p:nvPr/>
          </p:nvSpPr>
          <p:spPr bwMode="auto">
            <a:xfrm>
              <a:off x="176" y="-384"/>
              <a:ext cx="1468" cy="2385"/>
            </a:xfrm>
            <a:prstGeom prst="ellipse">
              <a:avLst/>
            </a:prstGeom>
            <a:gradFill rotWithShape="1">
              <a:gsLst>
                <a:gs pos="0">
                  <a:srgbClr val="21B3E1"/>
                </a:gs>
                <a:gs pos="100000">
                  <a:srgbClr val="0F5368"/>
                </a:gs>
              </a:gsLst>
              <a:lin ang="5400000" scaled="1"/>
            </a:gradFill>
            <a:ln w="9525">
              <a:noFill/>
              <a:round/>
            </a:ln>
            <a:effectLst/>
          </p:spPr>
          <p:txBody>
            <a:bodyPr wrap="none" anchor="ctr">
              <a:spAutoFit/>
            </a:bodyPr>
            <a:lstStyle/>
            <a:p>
              <a:endParaRPr lang="zh-CN" altLang="en-US" sz="1350"/>
            </a:p>
          </p:txBody>
        </p:sp>
        <p:sp>
          <p:nvSpPr>
            <p:cNvPr id="67" name="Oval 32"/>
            <p:cNvSpPr>
              <a:spLocks noChangeArrowheads="1"/>
            </p:cNvSpPr>
            <p:nvPr/>
          </p:nvSpPr>
          <p:spPr bwMode="auto">
            <a:xfrm>
              <a:off x="259" y="-384"/>
              <a:ext cx="1096" cy="2385"/>
            </a:xfrm>
            <a:prstGeom prst="ellipse">
              <a:avLst/>
            </a:prstGeom>
            <a:gradFill rotWithShape="1">
              <a:gsLst>
                <a:gs pos="0">
                  <a:schemeClr val="hlink"/>
                </a:gs>
                <a:gs pos="50000">
                  <a:srgbClr val="53538A"/>
                </a:gs>
                <a:gs pos="100000">
                  <a:schemeClr val="hlink"/>
                </a:gs>
              </a:gsLst>
              <a:lin ang="2700000" scaled="1"/>
            </a:gradFill>
            <a:ln w="9525">
              <a:noFill/>
              <a:round/>
            </a:ln>
            <a:effectLst/>
          </p:spPr>
          <p:txBody>
            <a:bodyPr anchor="ctr">
              <a:spAutoFit/>
            </a:bodyPr>
            <a:lstStyle/>
            <a:p>
              <a:endParaRPr lang="zh-CN" altLang="en-US" sz="1350"/>
            </a:p>
          </p:txBody>
        </p:sp>
        <p:sp>
          <p:nvSpPr>
            <p:cNvPr id="68" name="Oval 33"/>
            <p:cNvSpPr>
              <a:spLocks noChangeArrowheads="1"/>
            </p:cNvSpPr>
            <p:nvPr/>
          </p:nvSpPr>
          <p:spPr bwMode="auto">
            <a:xfrm>
              <a:off x="259" y="-384"/>
              <a:ext cx="1096" cy="2385"/>
            </a:xfrm>
            <a:prstGeom prst="ellipse">
              <a:avLst/>
            </a:prstGeom>
            <a:gradFill rotWithShape="1">
              <a:gsLst>
                <a:gs pos="0">
                  <a:srgbClr val="21B3E1"/>
                </a:gs>
                <a:gs pos="100000">
                  <a:srgbClr val="10576D"/>
                </a:gs>
              </a:gsLst>
              <a:lin ang="18900000" scaled="1"/>
            </a:gradFill>
            <a:ln w="9525">
              <a:noFill/>
              <a:round/>
            </a:ln>
            <a:effectLst/>
          </p:spPr>
          <p:txBody>
            <a:bodyPr anchor="ctr">
              <a:spAutoFit/>
            </a:bodyPr>
            <a:lstStyle/>
            <a:p>
              <a:endParaRPr lang="zh-CN" altLang="en-US" sz="1350"/>
            </a:p>
          </p:txBody>
        </p:sp>
      </p:grpSp>
      <p:sp>
        <p:nvSpPr>
          <p:cNvPr id="101" name="AutoShape 10"/>
          <p:cNvSpPr>
            <a:spLocks noChangeArrowheads="1"/>
          </p:cNvSpPr>
          <p:nvPr/>
        </p:nvSpPr>
        <p:spPr bwMode="auto">
          <a:xfrm>
            <a:off x="1802542" y="2893719"/>
            <a:ext cx="5892740" cy="334124"/>
          </a:xfrm>
          <a:prstGeom prst="roundRect">
            <a:avLst>
              <a:gd name="adj" fmla="val 50000"/>
            </a:avLst>
          </a:prstGeom>
          <a:noFill/>
          <a:ln w="28575" cmpd="sng">
            <a:solidFill>
              <a:schemeClr val="bg2"/>
            </a:solidFill>
            <a:round/>
          </a:ln>
          <a:effectLst/>
        </p:spPr>
        <p:txBody>
          <a:bodyPr wrap="none" lIns="67628" tIns="35243" rIns="67628" bIns="35243" anchor="ctr"/>
          <a:lstStyle/>
          <a:p>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极片内多层级的传输和力学行为</a:t>
            </a:r>
            <a:endParaRPr lang="en-US" altLang="zh-CN"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endParaRPr>
          </a:p>
        </p:txBody>
      </p:sp>
    </p:spTree>
  </p:cSld>
  <p:clrMapOvr>
    <a:masterClrMapping/>
  </p:clrMapOvr>
  <p:transition advTm="3463"/>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descr="E:\厚积薄发\2cf5e0fe9925bc31996ae6b35ddf8db1cb1370e2.jpg"/>
          <p:cNvPicPr>
            <a:picLocks noChangeAspect="1" noChangeArrowheads="1"/>
          </p:cNvPicPr>
          <p:nvPr/>
        </p:nvPicPr>
        <p:blipFill>
          <a:blip r:embed="rId3"/>
          <a:srcRect/>
          <a:stretch>
            <a:fillRect/>
          </a:stretch>
        </p:blipFill>
        <p:spPr bwMode="auto">
          <a:xfrm>
            <a:off x="1150511" y="332341"/>
            <a:ext cx="6858000" cy="43883"/>
          </a:xfrm>
          <a:prstGeom prst="rect">
            <a:avLst/>
          </a:prstGeom>
          <a:noFill/>
        </p:spPr>
      </p:pic>
      <p:sp>
        <p:nvSpPr>
          <p:cNvPr id="13" name="标题 1"/>
          <p:cNvSpPr>
            <a:spLocks noGrp="1"/>
          </p:cNvSpPr>
          <p:nvPr>
            <p:ph type="ctrTitle"/>
          </p:nvPr>
        </p:nvSpPr>
        <p:spPr>
          <a:xfrm>
            <a:off x="1262935" y="-223222"/>
            <a:ext cx="6584988" cy="573355"/>
          </a:xfrm>
        </p:spPr>
        <p:txBody>
          <a:bodyPr>
            <a:noAutofit/>
          </a:bodyPr>
          <a:lstStyle/>
          <a:p>
            <a:r>
              <a:rPr lang="zh-CN" altLang="en-US" sz="2100" b="1" dirty="0">
                <a:solidFill>
                  <a:srgbClr val="1B14AC"/>
                </a:solidFill>
                <a:latin typeface="Times New Roman" panose="02020603050405020304" pitchFamily="18" charset="0"/>
                <a:cs typeface="Times New Roman" panose="02020603050405020304" pitchFamily="18" charset="0"/>
              </a:rPr>
              <a:t>设计电化学活性颗粒在极片中的空间分布提升倍率性能</a:t>
            </a:r>
          </a:p>
        </p:txBody>
      </p:sp>
      <p:sp>
        <p:nvSpPr>
          <p:cNvPr id="2" name="灯片编号占位符 1"/>
          <p:cNvSpPr>
            <a:spLocks noGrp="1"/>
          </p:cNvSpPr>
          <p:nvPr>
            <p:ph type="sldNum" sz="quarter" idx="12"/>
          </p:nvPr>
        </p:nvSpPr>
        <p:spPr>
          <a:xfrm>
            <a:off x="7589520" y="4897449"/>
            <a:ext cx="411480" cy="273844"/>
          </a:xfrm>
        </p:spPr>
        <p:txBody>
          <a:bodyPr/>
          <a:lstStyle/>
          <a:p>
            <a:fld id="{9DB2D549-3C10-4768-9DE8-3AFBA664E0C7}" type="slidenum">
              <a:rPr lang="zh-CN" altLang="en-US" sz="1350" b="1">
                <a:solidFill>
                  <a:schemeClr val="tx1"/>
                </a:solidFill>
              </a:rPr>
              <a:t>11</a:t>
            </a:fld>
            <a:endParaRPr lang="zh-CN" altLang="en-US" sz="1350" b="1" dirty="0">
              <a:solidFill>
                <a:schemeClr val="tx1"/>
              </a:solidFill>
            </a:endParaRPr>
          </a:p>
        </p:txBody>
      </p:sp>
      <p:sp>
        <p:nvSpPr>
          <p:cNvPr id="5" name="TextBox 8"/>
          <p:cNvSpPr txBox="1">
            <a:spLocks noChangeArrowheads="1"/>
          </p:cNvSpPr>
          <p:nvPr/>
        </p:nvSpPr>
        <p:spPr bwMode="auto">
          <a:xfrm>
            <a:off x="1226543" y="413677"/>
            <a:ext cx="6749216" cy="364523"/>
          </a:xfrm>
          <a:prstGeom prst="rect">
            <a:avLst/>
          </a:prstGeom>
          <a:noFill/>
          <a:ln w="12700">
            <a:solidFill>
              <a:schemeClr val="tx1"/>
            </a:solidFill>
            <a:miter lim="800000"/>
          </a:ln>
        </p:spPr>
        <p:txBody>
          <a:bodyPr wrap="square">
            <a:spAutoFit/>
          </a:bodyPr>
          <a:lstStyle/>
          <a:p>
            <a:pPr algn="ctr">
              <a:lnSpc>
                <a:spcPct val="150000"/>
              </a:lnSpc>
            </a:pPr>
            <a:r>
              <a:rPr lang="zh-CN" altLang="en-US" sz="1350" b="1" dirty="0">
                <a:solidFill>
                  <a:srgbClr val="FF0000"/>
                </a:solidFill>
                <a:latin typeface="Times New Roman" panose="02020603050405020304" pitchFamily="18" charset="0"/>
                <a:cs typeface="Times New Roman" panose="02020603050405020304" pitchFamily="18" charset="0"/>
              </a:rPr>
              <a:t>电极颗粒尺寸和孔隙梯度分布的极片内部锂离子的分布模拟</a:t>
            </a:r>
          </a:p>
        </p:txBody>
      </p:sp>
      <p:sp>
        <p:nvSpPr>
          <p:cNvPr id="17" name="文本框 16"/>
          <p:cNvSpPr txBox="1"/>
          <p:nvPr/>
        </p:nvSpPr>
        <p:spPr>
          <a:xfrm>
            <a:off x="5154840" y="4940003"/>
            <a:ext cx="2954081" cy="253916"/>
          </a:xfrm>
          <a:prstGeom prst="rect">
            <a:avLst/>
          </a:prstGeom>
          <a:noFill/>
        </p:spPr>
        <p:txBody>
          <a:bodyPr wrap="square" rtlCol="0">
            <a:spAutoFit/>
          </a:bodyPr>
          <a:lstStyle/>
          <a:p>
            <a:r>
              <a:rPr lang="en-US" altLang="zh-CN" sz="1050" dirty="0"/>
              <a:t>Lu, L. L.#; </a:t>
            </a:r>
            <a:r>
              <a:rPr lang="en-US" altLang="zh-CN" sz="1050" b="1" dirty="0"/>
              <a:t>Lu, Y. Y</a:t>
            </a:r>
            <a:r>
              <a:rPr lang="en-US" altLang="zh-CN" sz="1050" dirty="0"/>
              <a:t>.#, et al., Sci. </a:t>
            </a:r>
            <a:r>
              <a:rPr lang="en-US" altLang="zh-CN" sz="1050" i="1" dirty="0"/>
              <a:t>Adv. </a:t>
            </a:r>
            <a:r>
              <a:rPr lang="en-US" altLang="zh-CN" sz="1050" dirty="0"/>
              <a:t>2022</a:t>
            </a:r>
          </a:p>
        </p:txBody>
      </p:sp>
      <p:pic>
        <p:nvPicPr>
          <p:cNvPr id="15" name="图片 14"/>
          <p:cNvPicPr>
            <a:picLocks noChangeAspect="1"/>
          </p:cNvPicPr>
          <p:nvPr/>
        </p:nvPicPr>
        <p:blipFill>
          <a:blip r:embed="rId4"/>
          <a:stretch>
            <a:fillRect/>
          </a:stretch>
        </p:blipFill>
        <p:spPr>
          <a:xfrm>
            <a:off x="1203163" y="854430"/>
            <a:ext cx="3607559" cy="1246940"/>
          </a:xfrm>
          <a:prstGeom prst="rect">
            <a:avLst/>
          </a:prstGeom>
        </p:spPr>
      </p:pic>
      <p:pic>
        <p:nvPicPr>
          <p:cNvPr id="19" name="图片 18"/>
          <p:cNvPicPr>
            <a:picLocks noChangeAspect="1"/>
          </p:cNvPicPr>
          <p:nvPr/>
        </p:nvPicPr>
        <p:blipFill>
          <a:blip r:embed="rId5"/>
          <a:stretch>
            <a:fillRect/>
          </a:stretch>
        </p:blipFill>
        <p:spPr>
          <a:xfrm>
            <a:off x="1127773" y="2101370"/>
            <a:ext cx="3391718" cy="2884843"/>
          </a:xfrm>
          <a:prstGeom prst="rect">
            <a:avLst/>
          </a:prstGeom>
        </p:spPr>
      </p:pic>
      <p:pic>
        <p:nvPicPr>
          <p:cNvPr id="23" name="图片 22"/>
          <p:cNvPicPr>
            <a:picLocks noChangeAspect="1"/>
          </p:cNvPicPr>
          <p:nvPr/>
        </p:nvPicPr>
        <p:blipFill>
          <a:blip r:embed="rId6"/>
          <a:stretch>
            <a:fillRect/>
          </a:stretch>
        </p:blipFill>
        <p:spPr>
          <a:xfrm>
            <a:off x="5959931" y="2766736"/>
            <a:ext cx="1887992" cy="809725"/>
          </a:xfrm>
          <a:prstGeom prst="rect">
            <a:avLst/>
          </a:prstGeom>
        </p:spPr>
      </p:pic>
      <p:pic>
        <p:nvPicPr>
          <p:cNvPr id="25" name="图片 24"/>
          <p:cNvPicPr>
            <a:picLocks noChangeAspect="1"/>
          </p:cNvPicPr>
          <p:nvPr/>
        </p:nvPicPr>
        <p:blipFill>
          <a:blip r:embed="rId7"/>
          <a:stretch>
            <a:fillRect/>
          </a:stretch>
        </p:blipFill>
        <p:spPr>
          <a:xfrm>
            <a:off x="4405931" y="2579575"/>
            <a:ext cx="3569828" cy="2391821"/>
          </a:xfrm>
          <a:prstGeom prst="rect">
            <a:avLst/>
          </a:prstGeom>
        </p:spPr>
      </p:pic>
      <p:pic>
        <p:nvPicPr>
          <p:cNvPr id="27" name="图片 26"/>
          <p:cNvPicPr>
            <a:picLocks noChangeAspect="1"/>
          </p:cNvPicPr>
          <p:nvPr/>
        </p:nvPicPr>
        <p:blipFill>
          <a:blip r:embed="rId8"/>
          <a:stretch>
            <a:fillRect/>
          </a:stretch>
        </p:blipFill>
        <p:spPr>
          <a:xfrm>
            <a:off x="4765117" y="962539"/>
            <a:ext cx="3243394" cy="1469346"/>
          </a:xfrm>
          <a:prstGeom prst="rect">
            <a:avLst/>
          </a:prstGeom>
        </p:spPr>
      </p:pic>
    </p:spTree>
  </p:cSld>
  <p:clrMapOvr>
    <a:masterClrMapping/>
  </p:clrMapOvr>
  <p:transition advTm="40034"/>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rotWithShape="1">
          <a:blip r:embed="rId3"/>
          <a:srcRect l="72055" b="24503"/>
          <a:stretch>
            <a:fillRect/>
          </a:stretch>
        </p:blipFill>
        <p:spPr>
          <a:xfrm>
            <a:off x="7442589" y="3114810"/>
            <a:ext cx="548441" cy="1843542"/>
          </a:xfrm>
          <a:prstGeom prst="rect">
            <a:avLst/>
          </a:prstGeom>
        </p:spPr>
      </p:pic>
      <p:pic>
        <p:nvPicPr>
          <p:cNvPr id="11" name="Picture 4" descr="E:\厚积薄发\2cf5e0fe9925bc31996ae6b35ddf8db1cb1370e2.jpg"/>
          <p:cNvPicPr>
            <a:picLocks noChangeAspect="1" noChangeArrowheads="1"/>
          </p:cNvPicPr>
          <p:nvPr/>
        </p:nvPicPr>
        <p:blipFill>
          <a:blip r:embed="rId4"/>
          <a:srcRect/>
          <a:stretch>
            <a:fillRect/>
          </a:stretch>
        </p:blipFill>
        <p:spPr bwMode="auto">
          <a:xfrm>
            <a:off x="1150511" y="332341"/>
            <a:ext cx="6858000" cy="43883"/>
          </a:xfrm>
          <a:prstGeom prst="rect">
            <a:avLst/>
          </a:prstGeom>
          <a:noFill/>
        </p:spPr>
      </p:pic>
      <p:sp>
        <p:nvSpPr>
          <p:cNvPr id="13" name="标题 1"/>
          <p:cNvSpPr>
            <a:spLocks noGrp="1"/>
          </p:cNvSpPr>
          <p:nvPr>
            <p:ph type="ctrTitle"/>
          </p:nvPr>
        </p:nvSpPr>
        <p:spPr>
          <a:xfrm>
            <a:off x="1262935" y="-223222"/>
            <a:ext cx="6584988" cy="573355"/>
          </a:xfrm>
        </p:spPr>
        <p:txBody>
          <a:bodyPr>
            <a:noAutofit/>
          </a:bodyPr>
          <a:lstStyle/>
          <a:p>
            <a:r>
              <a:rPr lang="zh-CN" altLang="en-US" sz="2100" b="1" dirty="0">
                <a:solidFill>
                  <a:srgbClr val="1B14AC"/>
                </a:solidFill>
                <a:latin typeface="Times New Roman" panose="02020603050405020304" pitchFamily="18" charset="0"/>
                <a:cs typeface="Times New Roman" panose="02020603050405020304" pitchFamily="18" charset="0"/>
              </a:rPr>
              <a:t>设计电化学活性颗粒在极片中的空间分布提升倍率性能</a:t>
            </a:r>
          </a:p>
        </p:txBody>
      </p:sp>
      <p:sp>
        <p:nvSpPr>
          <p:cNvPr id="2" name="灯片编号占位符 1"/>
          <p:cNvSpPr>
            <a:spLocks noGrp="1"/>
          </p:cNvSpPr>
          <p:nvPr>
            <p:ph type="sldNum" sz="quarter" idx="12"/>
          </p:nvPr>
        </p:nvSpPr>
        <p:spPr>
          <a:xfrm>
            <a:off x="7589520" y="4897449"/>
            <a:ext cx="411480" cy="273844"/>
          </a:xfrm>
        </p:spPr>
        <p:txBody>
          <a:bodyPr/>
          <a:lstStyle/>
          <a:p>
            <a:fld id="{9DB2D549-3C10-4768-9DE8-3AFBA664E0C7}" type="slidenum">
              <a:rPr lang="zh-CN" altLang="en-US" sz="1350" b="1">
                <a:solidFill>
                  <a:schemeClr val="tx1"/>
                </a:solidFill>
              </a:rPr>
              <a:t>12</a:t>
            </a:fld>
            <a:endParaRPr lang="zh-CN" altLang="en-US" sz="1350" b="1" dirty="0">
              <a:solidFill>
                <a:schemeClr val="tx1"/>
              </a:solidFill>
            </a:endParaRPr>
          </a:p>
        </p:txBody>
      </p:sp>
      <p:pic>
        <p:nvPicPr>
          <p:cNvPr id="4" name="图片 3"/>
          <p:cNvPicPr>
            <a:picLocks noChangeAspect="1"/>
          </p:cNvPicPr>
          <p:nvPr/>
        </p:nvPicPr>
        <p:blipFill>
          <a:blip r:embed="rId5"/>
          <a:stretch>
            <a:fillRect/>
          </a:stretch>
        </p:blipFill>
        <p:spPr>
          <a:xfrm>
            <a:off x="3105817" y="2706442"/>
            <a:ext cx="1525427" cy="1167230"/>
          </a:xfrm>
          <a:prstGeom prst="rect">
            <a:avLst/>
          </a:prstGeom>
        </p:spPr>
      </p:pic>
      <p:pic>
        <p:nvPicPr>
          <p:cNvPr id="28" name="图片 27"/>
          <p:cNvPicPr>
            <a:picLocks noChangeAspect="1"/>
          </p:cNvPicPr>
          <p:nvPr/>
        </p:nvPicPr>
        <p:blipFill rotWithShape="1">
          <a:blip r:embed="rId6"/>
          <a:srcRect b="1042"/>
          <a:stretch>
            <a:fillRect/>
          </a:stretch>
        </p:blipFill>
        <p:spPr>
          <a:xfrm>
            <a:off x="6092191" y="2816185"/>
            <a:ext cx="1342382" cy="2252495"/>
          </a:xfrm>
          <a:prstGeom prst="rect">
            <a:avLst/>
          </a:prstGeom>
        </p:spPr>
      </p:pic>
      <p:pic>
        <p:nvPicPr>
          <p:cNvPr id="29" name="图片 28"/>
          <p:cNvPicPr>
            <a:picLocks noChangeAspect="1"/>
          </p:cNvPicPr>
          <p:nvPr/>
        </p:nvPicPr>
        <p:blipFill>
          <a:blip r:embed="rId7"/>
          <a:stretch>
            <a:fillRect/>
          </a:stretch>
        </p:blipFill>
        <p:spPr>
          <a:xfrm>
            <a:off x="4798035" y="2801006"/>
            <a:ext cx="1268659" cy="2273141"/>
          </a:xfrm>
          <a:prstGeom prst="rect">
            <a:avLst/>
          </a:prstGeom>
        </p:spPr>
      </p:pic>
      <p:sp>
        <p:nvSpPr>
          <p:cNvPr id="33" name="TextBox 8"/>
          <p:cNvSpPr txBox="1">
            <a:spLocks noChangeArrowheads="1"/>
          </p:cNvSpPr>
          <p:nvPr/>
        </p:nvSpPr>
        <p:spPr bwMode="auto">
          <a:xfrm>
            <a:off x="4938455" y="2612064"/>
            <a:ext cx="1348602" cy="276999"/>
          </a:xfrm>
          <a:prstGeom prst="rect">
            <a:avLst/>
          </a:prstGeom>
          <a:noFill/>
          <a:ln w="12700">
            <a:noFill/>
            <a:miter lim="800000"/>
          </a:ln>
        </p:spPr>
        <p:txBody>
          <a:bodyPr wrap="square">
            <a:spAutoFit/>
          </a:bodyPr>
          <a:lstStyle/>
          <a:p>
            <a:r>
              <a:rPr lang="zh-CN" altLang="en-US" sz="1200" b="1" dirty="0">
                <a:latin typeface="Times New Roman" panose="02020603050405020304" pitchFamily="18" charset="0"/>
                <a:cs typeface="Times New Roman" panose="02020603050405020304" pitchFamily="18" charset="0"/>
              </a:rPr>
              <a:t>随机多孔结构</a:t>
            </a:r>
            <a:endParaRPr lang="en-US" altLang="zh-CN" sz="1200" b="1" dirty="0">
              <a:latin typeface="Times New Roman" panose="02020603050405020304" pitchFamily="18" charset="0"/>
              <a:cs typeface="Times New Roman" panose="02020603050405020304" pitchFamily="18" charset="0"/>
            </a:endParaRPr>
          </a:p>
        </p:txBody>
      </p:sp>
      <p:sp>
        <p:nvSpPr>
          <p:cNvPr id="34" name="TextBox 8"/>
          <p:cNvSpPr txBox="1">
            <a:spLocks noChangeArrowheads="1"/>
          </p:cNvSpPr>
          <p:nvPr/>
        </p:nvSpPr>
        <p:spPr bwMode="auto">
          <a:xfrm>
            <a:off x="6403800" y="2612064"/>
            <a:ext cx="1108247" cy="276999"/>
          </a:xfrm>
          <a:prstGeom prst="rect">
            <a:avLst/>
          </a:prstGeom>
          <a:noFill/>
          <a:ln w="12700">
            <a:noFill/>
            <a:miter lim="800000"/>
          </a:ln>
        </p:spPr>
        <p:txBody>
          <a:bodyPr wrap="square">
            <a:spAutoFit/>
          </a:bodyPr>
          <a:lstStyle/>
          <a:p>
            <a:r>
              <a:rPr lang="zh-CN" altLang="en-US" sz="1200" b="1" dirty="0">
                <a:latin typeface="Times New Roman" panose="02020603050405020304" pitchFamily="18" charset="0"/>
                <a:cs typeface="Times New Roman" panose="02020603050405020304" pitchFamily="18" charset="0"/>
              </a:rPr>
              <a:t>双梯度结构</a:t>
            </a:r>
            <a:endParaRPr lang="en-US" altLang="zh-CN" sz="1200" b="1" dirty="0">
              <a:latin typeface="Times New Roman" panose="02020603050405020304" pitchFamily="18" charset="0"/>
              <a:cs typeface="Times New Roman" panose="02020603050405020304" pitchFamily="18" charset="0"/>
            </a:endParaRPr>
          </a:p>
        </p:txBody>
      </p:sp>
      <p:pic>
        <p:nvPicPr>
          <p:cNvPr id="31" name="图片 30"/>
          <p:cNvPicPr>
            <a:picLocks noChangeAspect="1"/>
          </p:cNvPicPr>
          <p:nvPr/>
        </p:nvPicPr>
        <p:blipFill rotWithShape="1">
          <a:blip r:embed="rId8" cstate="print">
            <a:extLst>
              <a:ext uri="{28A0092B-C50C-407E-A947-70E740481C1C}">
                <a14:useLocalDpi xmlns:a14="http://schemas.microsoft.com/office/drawing/2010/main" val="0"/>
              </a:ext>
            </a:extLst>
          </a:blip>
          <a:srcRect t="52390" b="218"/>
          <a:stretch>
            <a:fillRect/>
          </a:stretch>
        </p:blipFill>
        <p:spPr>
          <a:xfrm>
            <a:off x="1262935" y="3905622"/>
            <a:ext cx="3403934" cy="1183429"/>
          </a:xfrm>
          <a:prstGeom prst="rect">
            <a:avLst/>
          </a:prstGeom>
        </p:spPr>
      </p:pic>
      <p:sp>
        <p:nvSpPr>
          <p:cNvPr id="5" name="TextBox 8"/>
          <p:cNvSpPr txBox="1">
            <a:spLocks noChangeArrowheads="1"/>
          </p:cNvSpPr>
          <p:nvPr/>
        </p:nvSpPr>
        <p:spPr bwMode="auto">
          <a:xfrm>
            <a:off x="1226543" y="413677"/>
            <a:ext cx="6749216" cy="364523"/>
          </a:xfrm>
          <a:prstGeom prst="rect">
            <a:avLst/>
          </a:prstGeom>
          <a:noFill/>
          <a:ln w="12700">
            <a:solidFill>
              <a:schemeClr val="tx1"/>
            </a:solidFill>
            <a:miter lim="800000"/>
          </a:ln>
        </p:spPr>
        <p:txBody>
          <a:bodyPr wrap="square">
            <a:spAutoFit/>
          </a:bodyPr>
          <a:lstStyle/>
          <a:p>
            <a:pPr algn="ctr">
              <a:lnSpc>
                <a:spcPct val="150000"/>
              </a:lnSpc>
            </a:pPr>
            <a:r>
              <a:rPr lang="zh-CN" altLang="en-US" sz="1350" b="1" dirty="0">
                <a:solidFill>
                  <a:srgbClr val="FF0000"/>
                </a:solidFill>
                <a:latin typeface="Times New Roman" panose="02020603050405020304" pitchFamily="18" charset="0"/>
                <a:cs typeface="Times New Roman" panose="02020603050405020304" pitchFamily="18" charset="0"/>
              </a:rPr>
              <a:t>双梯度结构电极电化学性能模拟</a:t>
            </a:r>
          </a:p>
        </p:txBody>
      </p:sp>
      <p:grpSp>
        <p:nvGrpSpPr>
          <p:cNvPr id="8" name="组合 7"/>
          <p:cNvGrpSpPr/>
          <p:nvPr/>
        </p:nvGrpSpPr>
        <p:grpSpPr>
          <a:xfrm>
            <a:off x="1198821" y="777505"/>
            <a:ext cx="3766218" cy="1799381"/>
            <a:chOff x="74428" y="1036674"/>
            <a:chExt cx="5021624" cy="2399174"/>
          </a:xfrm>
        </p:grpSpPr>
        <p:pic>
          <p:nvPicPr>
            <p:cNvPr id="3" name="图片 2"/>
            <p:cNvPicPr>
              <a:picLocks noChangeAspect="1"/>
            </p:cNvPicPr>
            <p:nvPr/>
          </p:nvPicPr>
          <p:blipFill rotWithShape="1">
            <a:blip r:embed="rId9"/>
            <a:srcRect t="49975" b="4301"/>
            <a:stretch>
              <a:fillRect/>
            </a:stretch>
          </p:blipFill>
          <p:spPr>
            <a:xfrm>
              <a:off x="119596" y="1131019"/>
              <a:ext cx="4976456" cy="2304829"/>
            </a:xfrm>
            <a:prstGeom prst="rect">
              <a:avLst/>
            </a:prstGeom>
          </p:spPr>
        </p:pic>
        <p:sp>
          <p:nvSpPr>
            <p:cNvPr id="7" name="文本框 6"/>
            <p:cNvSpPr txBox="1"/>
            <p:nvPr/>
          </p:nvSpPr>
          <p:spPr>
            <a:xfrm>
              <a:off x="74428" y="1036674"/>
              <a:ext cx="292395" cy="400109"/>
            </a:xfrm>
            <a:prstGeom prst="rect">
              <a:avLst/>
            </a:prstGeom>
            <a:solidFill>
              <a:schemeClr val="bg1"/>
            </a:solidFill>
          </p:spPr>
          <p:txBody>
            <a:bodyPr wrap="square" rtlCol="0">
              <a:spAutoFit/>
            </a:bodyPr>
            <a:lstStyle/>
            <a:p>
              <a:endParaRPr lang="zh-CN" altLang="en-US" sz="1350" dirty="0"/>
            </a:p>
          </p:txBody>
        </p:sp>
      </p:grpSp>
      <p:grpSp>
        <p:nvGrpSpPr>
          <p:cNvPr id="10" name="组合 9"/>
          <p:cNvGrpSpPr/>
          <p:nvPr/>
        </p:nvGrpSpPr>
        <p:grpSpPr>
          <a:xfrm>
            <a:off x="1226543" y="2605253"/>
            <a:ext cx="1753413" cy="1291728"/>
            <a:chOff x="91318" y="3485191"/>
            <a:chExt cx="2337884" cy="1722304"/>
          </a:xfrm>
        </p:grpSpPr>
        <p:pic>
          <p:nvPicPr>
            <p:cNvPr id="6" name="图片 5"/>
            <p:cNvPicPr>
              <a:picLocks noChangeAspect="1"/>
            </p:cNvPicPr>
            <p:nvPr/>
          </p:nvPicPr>
          <p:blipFill rotWithShape="1">
            <a:blip r:embed="rId10"/>
            <a:srcRect r="50116"/>
            <a:stretch>
              <a:fillRect/>
            </a:stretch>
          </p:blipFill>
          <p:spPr>
            <a:xfrm>
              <a:off x="246975" y="3608590"/>
              <a:ext cx="2182227" cy="1598905"/>
            </a:xfrm>
            <a:prstGeom prst="rect">
              <a:avLst/>
            </a:prstGeom>
          </p:spPr>
        </p:pic>
        <p:sp>
          <p:nvSpPr>
            <p:cNvPr id="9" name="文本框 8"/>
            <p:cNvSpPr txBox="1"/>
            <p:nvPr/>
          </p:nvSpPr>
          <p:spPr>
            <a:xfrm>
              <a:off x="91318" y="3485191"/>
              <a:ext cx="292395" cy="400109"/>
            </a:xfrm>
            <a:prstGeom prst="rect">
              <a:avLst/>
            </a:prstGeom>
            <a:solidFill>
              <a:schemeClr val="bg1"/>
            </a:solidFill>
          </p:spPr>
          <p:txBody>
            <a:bodyPr wrap="square" rtlCol="0">
              <a:spAutoFit/>
            </a:bodyPr>
            <a:lstStyle/>
            <a:p>
              <a:endParaRPr lang="zh-CN" altLang="en-US" sz="1350" dirty="0"/>
            </a:p>
          </p:txBody>
        </p:sp>
      </p:grpSp>
      <p:pic>
        <p:nvPicPr>
          <p:cNvPr id="14" name="图片 13"/>
          <p:cNvPicPr>
            <a:picLocks noChangeAspect="1"/>
          </p:cNvPicPr>
          <p:nvPr/>
        </p:nvPicPr>
        <p:blipFill>
          <a:blip r:embed="rId11"/>
          <a:stretch>
            <a:fillRect/>
          </a:stretch>
        </p:blipFill>
        <p:spPr>
          <a:xfrm>
            <a:off x="6208979" y="857737"/>
            <a:ext cx="1638944" cy="509751"/>
          </a:xfrm>
          <a:prstGeom prst="rect">
            <a:avLst/>
          </a:prstGeom>
        </p:spPr>
      </p:pic>
      <p:pic>
        <p:nvPicPr>
          <p:cNvPr id="16" name="图片 15"/>
          <p:cNvPicPr>
            <a:picLocks noChangeAspect="1"/>
          </p:cNvPicPr>
          <p:nvPr/>
        </p:nvPicPr>
        <p:blipFill>
          <a:blip r:embed="rId12"/>
          <a:stretch>
            <a:fillRect/>
          </a:stretch>
        </p:blipFill>
        <p:spPr>
          <a:xfrm>
            <a:off x="4998915" y="1429129"/>
            <a:ext cx="2868367" cy="1158936"/>
          </a:xfrm>
          <a:prstGeom prst="rect">
            <a:avLst/>
          </a:prstGeom>
        </p:spPr>
      </p:pic>
      <p:sp>
        <p:nvSpPr>
          <p:cNvPr id="17" name="文本框 16"/>
          <p:cNvSpPr txBox="1"/>
          <p:nvPr/>
        </p:nvSpPr>
        <p:spPr>
          <a:xfrm>
            <a:off x="4841179" y="4973633"/>
            <a:ext cx="2954081" cy="253916"/>
          </a:xfrm>
          <a:prstGeom prst="rect">
            <a:avLst/>
          </a:prstGeom>
          <a:noFill/>
        </p:spPr>
        <p:txBody>
          <a:bodyPr wrap="square" rtlCol="0">
            <a:spAutoFit/>
          </a:bodyPr>
          <a:lstStyle/>
          <a:p>
            <a:r>
              <a:rPr lang="en-US" altLang="zh-CN" sz="1050" dirty="0"/>
              <a:t>Lu, L. L.#; </a:t>
            </a:r>
            <a:r>
              <a:rPr lang="en-US" altLang="zh-CN" sz="1050" b="1" dirty="0"/>
              <a:t>Lu, Y. Y</a:t>
            </a:r>
            <a:r>
              <a:rPr lang="en-US" altLang="zh-CN" sz="1050" dirty="0"/>
              <a:t>.#, et al., Sci. </a:t>
            </a:r>
            <a:r>
              <a:rPr lang="en-US" altLang="zh-CN" sz="1050" i="1" dirty="0"/>
              <a:t>Adv. </a:t>
            </a:r>
            <a:r>
              <a:rPr lang="en-US" altLang="zh-CN" sz="1050" dirty="0"/>
              <a:t>2022</a:t>
            </a:r>
          </a:p>
        </p:txBody>
      </p:sp>
      <p:sp>
        <p:nvSpPr>
          <p:cNvPr id="22" name="TextBox 8"/>
          <p:cNvSpPr txBox="1">
            <a:spLocks noChangeArrowheads="1"/>
          </p:cNvSpPr>
          <p:nvPr/>
        </p:nvSpPr>
        <p:spPr bwMode="auto">
          <a:xfrm>
            <a:off x="5185941" y="979236"/>
            <a:ext cx="853631" cy="276999"/>
          </a:xfrm>
          <a:prstGeom prst="rect">
            <a:avLst/>
          </a:prstGeom>
          <a:noFill/>
          <a:ln w="12700">
            <a:noFill/>
            <a:miter lim="800000"/>
          </a:ln>
        </p:spPr>
        <p:txBody>
          <a:bodyPr wrap="square">
            <a:spAutoFit/>
          </a:bodyPr>
          <a:lstStyle/>
          <a:p>
            <a:r>
              <a:rPr lang="zh-CN" altLang="en-US" sz="1200" b="1" dirty="0">
                <a:latin typeface="Times New Roman" panose="02020603050405020304" pitchFamily="18" charset="0"/>
                <a:cs typeface="Times New Roman" panose="02020603050405020304" pitchFamily="18" charset="0"/>
              </a:rPr>
              <a:t>行业应用</a:t>
            </a:r>
            <a:endParaRPr lang="en-US" altLang="zh-CN" sz="1200" b="1" dirty="0">
              <a:latin typeface="Times New Roman" panose="02020603050405020304" pitchFamily="18" charset="0"/>
              <a:cs typeface="Times New Roman" panose="02020603050405020304" pitchFamily="18" charset="0"/>
            </a:endParaRPr>
          </a:p>
        </p:txBody>
      </p:sp>
    </p:spTree>
  </p:cSld>
  <p:clrMapOvr>
    <a:masterClrMapping/>
  </p:clrMapOvr>
  <p:transition advTm="40034"/>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4" descr="E:\厚积薄发\2cf5e0fe9925bc31996ae6b35ddf8db1cb1370e2.jpg"/>
          <p:cNvPicPr>
            <a:picLocks noChangeAspect="1" noChangeArrowheads="1"/>
          </p:cNvPicPr>
          <p:nvPr/>
        </p:nvPicPr>
        <p:blipFill>
          <a:blip r:embed="rId2"/>
          <a:srcRect/>
          <a:stretch>
            <a:fillRect/>
          </a:stretch>
        </p:blipFill>
        <p:spPr bwMode="auto">
          <a:xfrm>
            <a:off x="1143000" y="426857"/>
            <a:ext cx="6858000" cy="43883"/>
          </a:xfrm>
          <a:prstGeom prst="rect">
            <a:avLst/>
          </a:prstGeom>
          <a:noFill/>
        </p:spPr>
      </p:pic>
      <p:sp>
        <p:nvSpPr>
          <p:cNvPr id="27" name="标题 1"/>
          <p:cNvSpPr txBox="1"/>
          <p:nvPr/>
        </p:nvSpPr>
        <p:spPr>
          <a:xfrm>
            <a:off x="3275229" y="-23316"/>
            <a:ext cx="3518976" cy="438146"/>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100" b="1" dirty="0">
                <a:solidFill>
                  <a:srgbClr val="1B14AC"/>
                </a:solidFill>
                <a:latin typeface="Times New Roman" panose="02020603050405020304" pitchFamily="18" charset="0"/>
                <a:cs typeface="Times New Roman" panose="02020603050405020304" pitchFamily="18" charset="0"/>
              </a:rPr>
              <a:t>粘结剂颗粒尺度脱粘模拟</a:t>
            </a:r>
          </a:p>
        </p:txBody>
      </p:sp>
      <p:sp>
        <p:nvSpPr>
          <p:cNvPr id="43" name="灯片编号占位符 1"/>
          <p:cNvSpPr>
            <a:spLocks noGrp="1"/>
          </p:cNvSpPr>
          <p:nvPr>
            <p:ph type="sldNum" sz="quarter" idx="12"/>
          </p:nvPr>
        </p:nvSpPr>
        <p:spPr>
          <a:xfrm>
            <a:off x="7589520" y="4897449"/>
            <a:ext cx="411480" cy="273844"/>
          </a:xfrm>
        </p:spPr>
        <p:txBody>
          <a:bodyPr/>
          <a:lstStyle/>
          <a:p>
            <a:fld id="{9DB2D549-3C10-4768-9DE8-3AFBA664E0C7}" type="slidenum">
              <a:rPr lang="zh-CN" altLang="en-US" sz="1350" b="1">
                <a:solidFill>
                  <a:schemeClr val="tx1"/>
                </a:solidFill>
              </a:rPr>
              <a:t>13</a:t>
            </a:fld>
            <a:endParaRPr lang="zh-CN" altLang="en-US" sz="1350" b="1" dirty="0">
              <a:solidFill>
                <a:schemeClr val="tx1"/>
              </a:solidFill>
            </a:endParaRPr>
          </a:p>
        </p:txBody>
      </p:sp>
      <p:pic>
        <p:nvPicPr>
          <p:cNvPr id="4" name="图片 3"/>
          <p:cNvPicPr>
            <a:picLocks noChangeAspect="1"/>
          </p:cNvPicPr>
          <p:nvPr/>
        </p:nvPicPr>
        <p:blipFill>
          <a:blip r:embed="rId3"/>
          <a:stretch>
            <a:fillRect/>
          </a:stretch>
        </p:blipFill>
        <p:spPr>
          <a:xfrm>
            <a:off x="1390594" y="604651"/>
            <a:ext cx="5403611" cy="3542933"/>
          </a:xfrm>
          <a:prstGeom prst="rect">
            <a:avLst/>
          </a:prstGeom>
        </p:spPr>
      </p:pic>
      <p:pic>
        <p:nvPicPr>
          <p:cNvPr id="10" name="图片 9"/>
          <p:cNvPicPr>
            <a:picLocks noChangeAspect="1"/>
          </p:cNvPicPr>
          <p:nvPr/>
        </p:nvPicPr>
        <p:blipFill>
          <a:blip r:embed="rId4"/>
          <a:stretch>
            <a:fillRect/>
          </a:stretch>
        </p:blipFill>
        <p:spPr>
          <a:xfrm>
            <a:off x="4348483" y="696842"/>
            <a:ext cx="3697226" cy="3358549"/>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4" descr="E:\厚积薄发\2cf5e0fe9925bc31996ae6b35ddf8db1cb1370e2.jpg"/>
          <p:cNvPicPr>
            <a:picLocks noChangeAspect="1" noChangeArrowheads="1"/>
          </p:cNvPicPr>
          <p:nvPr/>
        </p:nvPicPr>
        <p:blipFill>
          <a:blip r:embed="rId2"/>
          <a:srcRect/>
          <a:stretch>
            <a:fillRect/>
          </a:stretch>
        </p:blipFill>
        <p:spPr bwMode="auto">
          <a:xfrm>
            <a:off x="1143000" y="426857"/>
            <a:ext cx="6858000" cy="43883"/>
          </a:xfrm>
          <a:prstGeom prst="rect">
            <a:avLst/>
          </a:prstGeom>
          <a:noFill/>
        </p:spPr>
      </p:pic>
      <p:sp>
        <p:nvSpPr>
          <p:cNvPr id="27" name="标题 1"/>
          <p:cNvSpPr txBox="1"/>
          <p:nvPr/>
        </p:nvSpPr>
        <p:spPr>
          <a:xfrm>
            <a:off x="3275229" y="-23316"/>
            <a:ext cx="3518976" cy="438146"/>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100" b="1" dirty="0">
                <a:solidFill>
                  <a:srgbClr val="1B14AC"/>
                </a:solidFill>
                <a:latin typeface="Times New Roman" panose="02020603050405020304" pitchFamily="18" charset="0"/>
                <a:cs typeface="Times New Roman" panose="02020603050405020304" pitchFamily="18" charset="0"/>
              </a:rPr>
              <a:t>粘结剂颗粒尺度脱粘模拟</a:t>
            </a:r>
          </a:p>
        </p:txBody>
      </p:sp>
      <p:sp>
        <p:nvSpPr>
          <p:cNvPr id="43" name="灯片编号占位符 1"/>
          <p:cNvSpPr>
            <a:spLocks noGrp="1"/>
          </p:cNvSpPr>
          <p:nvPr>
            <p:ph type="sldNum" sz="quarter" idx="12"/>
          </p:nvPr>
        </p:nvSpPr>
        <p:spPr>
          <a:xfrm>
            <a:off x="7589520" y="4897449"/>
            <a:ext cx="411480" cy="273844"/>
          </a:xfrm>
        </p:spPr>
        <p:txBody>
          <a:bodyPr/>
          <a:lstStyle/>
          <a:p>
            <a:fld id="{9DB2D549-3C10-4768-9DE8-3AFBA664E0C7}" type="slidenum">
              <a:rPr lang="zh-CN" altLang="en-US" sz="1350" b="1">
                <a:solidFill>
                  <a:schemeClr val="tx1"/>
                </a:solidFill>
              </a:rPr>
              <a:t>14</a:t>
            </a:fld>
            <a:endParaRPr lang="zh-CN" altLang="en-US" sz="1350" b="1" dirty="0">
              <a:solidFill>
                <a:schemeClr val="tx1"/>
              </a:solidFill>
            </a:endParaRPr>
          </a:p>
        </p:txBody>
      </p:sp>
      <p:pic>
        <p:nvPicPr>
          <p:cNvPr id="2" name="图片 1"/>
          <p:cNvPicPr>
            <a:picLocks noChangeAspect="1"/>
          </p:cNvPicPr>
          <p:nvPr/>
        </p:nvPicPr>
        <p:blipFill>
          <a:blip r:embed="rId3"/>
          <a:stretch>
            <a:fillRect/>
          </a:stretch>
        </p:blipFill>
        <p:spPr>
          <a:xfrm>
            <a:off x="1798983" y="891803"/>
            <a:ext cx="5430182" cy="4206684"/>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stretch>
            <a:fillRect/>
          </a:stretch>
        </p:blipFill>
        <p:spPr>
          <a:xfrm>
            <a:off x="4825600" y="3173689"/>
            <a:ext cx="2335187" cy="1890000"/>
          </a:xfrm>
          <a:prstGeom prst="rect">
            <a:avLst/>
          </a:prstGeom>
        </p:spPr>
      </p:pic>
      <p:pic>
        <p:nvPicPr>
          <p:cNvPr id="9" name="图片 8"/>
          <p:cNvPicPr>
            <a:picLocks noChangeAspect="1"/>
          </p:cNvPicPr>
          <p:nvPr/>
        </p:nvPicPr>
        <p:blipFill>
          <a:blip r:embed="rId4"/>
          <a:stretch>
            <a:fillRect/>
          </a:stretch>
        </p:blipFill>
        <p:spPr>
          <a:xfrm>
            <a:off x="1983215" y="3173688"/>
            <a:ext cx="2335187" cy="1947922"/>
          </a:xfrm>
          <a:prstGeom prst="rect">
            <a:avLst/>
          </a:prstGeom>
        </p:spPr>
      </p:pic>
      <p:cxnSp>
        <p:nvCxnSpPr>
          <p:cNvPr id="2" name="直接连接符 1"/>
          <p:cNvCxnSpPr/>
          <p:nvPr/>
        </p:nvCxnSpPr>
        <p:spPr>
          <a:xfrm flipV="1">
            <a:off x="1143000" y="501276"/>
            <a:ext cx="6858000" cy="4974"/>
          </a:xfrm>
          <a:prstGeom prst="line">
            <a:avLst/>
          </a:prstGeom>
          <a:ln w="57150">
            <a:gradFill>
              <a:gsLst>
                <a:gs pos="0">
                  <a:srgbClr val="FF0000"/>
                </a:gs>
                <a:gs pos="33000">
                  <a:srgbClr val="FFFF00"/>
                </a:gs>
                <a:gs pos="71000">
                  <a:srgbClr val="33CC33"/>
                </a:gs>
                <a:gs pos="100000">
                  <a:srgbClr val="0000FF"/>
                </a:gs>
              </a:gsLst>
              <a:lin ang="13800000" scaled="0"/>
            </a:gradFill>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a:blip r:embed="rId5"/>
          <a:stretch>
            <a:fillRect/>
          </a:stretch>
        </p:blipFill>
        <p:spPr>
          <a:xfrm>
            <a:off x="4961545" y="650716"/>
            <a:ext cx="2199242" cy="2295000"/>
          </a:xfrm>
          <a:prstGeom prst="rect">
            <a:avLst/>
          </a:prstGeom>
        </p:spPr>
      </p:pic>
      <p:pic>
        <p:nvPicPr>
          <p:cNvPr id="5" name="图片 4"/>
          <p:cNvPicPr>
            <a:picLocks noChangeAspect="1"/>
          </p:cNvPicPr>
          <p:nvPr/>
        </p:nvPicPr>
        <p:blipFill>
          <a:blip r:embed="rId6"/>
          <a:stretch>
            <a:fillRect/>
          </a:stretch>
        </p:blipFill>
        <p:spPr>
          <a:xfrm>
            <a:off x="1930221" y="691003"/>
            <a:ext cx="2628000" cy="2278286"/>
          </a:xfrm>
          <a:prstGeom prst="rect">
            <a:avLst/>
          </a:prstGeom>
        </p:spPr>
      </p:pic>
      <p:sp>
        <p:nvSpPr>
          <p:cNvPr id="3" name="标题 1"/>
          <p:cNvSpPr txBox="1"/>
          <p:nvPr/>
        </p:nvSpPr>
        <p:spPr>
          <a:xfrm>
            <a:off x="2943472" y="10653"/>
            <a:ext cx="3648470" cy="438146"/>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100" b="1" dirty="0">
                <a:solidFill>
                  <a:srgbClr val="1B14AC"/>
                </a:solidFill>
                <a:latin typeface="Times New Roman" panose="02020603050405020304" pitchFamily="18" charset="0"/>
                <a:cs typeface="Times New Roman" panose="02020603050405020304" pitchFamily="18" charset="0"/>
              </a:rPr>
              <a:t>极片快充条件下损伤行为</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364576" y="57934"/>
            <a:ext cx="4414848" cy="438146"/>
          </a:xfrm>
        </p:spPr>
        <p:txBody>
          <a:bodyPr>
            <a:noAutofit/>
          </a:bodyPr>
          <a:lstStyle/>
          <a:p>
            <a:r>
              <a:rPr lang="zh-CN" altLang="en-US" sz="3000" b="1" dirty="0">
                <a:solidFill>
                  <a:srgbClr val="1B14AC"/>
                </a:solidFill>
                <a:latin typeface="Times New Roman" panose="02020603050405020304" pitchFamily="18" charset="0"/>
                <a:cs typeface="Times New Roman" panose="02020603050405020304" pitchFamily="18" charset="0"/>
              </a:rPr>
              <a:t>提纲</a:t>
            </a:r>
          </a:p>
        </p:txBody>
      </p:sp>
      <p:sp>
        <p:nvSpPr>
          <p:cNvPr id="3" name="灯片编号占位符 2"/>
          <p:cNvSpPr>
            <a:spLocks noGrp="1"/>
          </p:cNvSpPr>
          <p:nvPr>
            <p:ph type="sldNum" sz="quarter" idx="12"/>
          </p:nvPr>
        </p:nvSpPr>
        <p:spPr>
          <a:xfrm>
            <a:off x="6432062" y="4869657"/>
            <a:ext cx="1543050" cy="273844"/>
          </a:xfrm>
        </p:spPr>
        <p:txBody>
          <a:bodyPr/>
          <a:lstStyle/>
          <a:p>
            <a:fld id="{9DB2D549-3C10-4768-9DE8-3AFBA664E0C7}" type="slidenum">
              <a:rPr lang="zh-CN" altLang="en-US" sz="1350" b="1">
                <a:solidFill>
                  <a:schemeClr val="tx1"/>
                </a:solidFill>
              </a:rPr>
              <a:t>16</a:t>
            </a:fld>
            <a:endParaRPr lang="zh-CN" altLang="en-US" sz="1350" b="1" dirty="0">
              <a:solidFill>
                <a:schemeClr val="tx1"/>
              </a:solidFill>
            </a:endParaRPr>
          </a:p>
        </p:txBody>
      </p:sp>
      <p:sp>
        <p:nvSpPr>
          <p:cNvPr id="7" name="AutoShape 10"/>
          <p:cNvSpPr>
            <a:spLocks noChangeArrowheads="1"/>
          </p:cNvSpPr>
          <p:nvPr/>
        </p:nvSpPr>
        <p:spPr bwMode="auto">
          <a:xfrm>
            <a:off x="1794405" y="1841723"/>
            <a:ext cx="5900878" cy="331399"/>
          </a:xfrm>
          <a:prstGeom prst="roundRect">
            <a:avLst>
              <a:gd name="adj" fmla="val 50000"/>
            </a:avLst>
          </a:prstGeom>
          <a:noFill/>
          <a:ln w="28575" cmpd="sng">
            <a:solidFill>
              <a:schemeClr val="bg2"/>
            </a:solidFill>
            <a:round/>
          </a:ln>
          <a:effectLst/>
        </p:spPr>
        <p:txBody>
          <a:bodyPr wrap="none" lIns="67628" tIns="35243" rIns="67628" bIns="35243" anchor="ctr"/>
          <a:lstStyle/>
          <a:p>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电极颗粒的力</a:t>
            </a:r>
            <a:r>
              <a:rPr lang="en-US" altLang="zh-CN"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a:t>
            </a:r>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电化学耦合行为</a:t>
            </a:r>
            <a:endParaRPr lang="en-US" altLang="zh-CN"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endParaRPr>
          </a:p>
        </p:txBody>
      </p:sp>
      <p:grpSp>
        <p:nvGrpSpPr>
          <p:cNvPr id="16" name="Group 19"/>
          <p:cNvGrpSpPr/>
          <p:nvPr/>
        </p:nvGrpSpPr>
        <p:grpSpPr bwMode="auto">
          <a:xfrm>
            <a:off x="1495387" y="1796605"/>
            <a:ext cx="290881" cy="421990"/>
            <a:chOff x="0" y="-384"/>
            <a:chExt cx="1644" cy="2385"/>
          </a:xfrm>
        </p:grpSpPr>
        <p:sp>
          <p:nvSpPr>
            <p:cNvPr id="17" name="Oval 28"/>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ln>
            <a:effectLst/>
          </p:spPr>
          <p:txBody>
            <a:bodyPr wrap="none" anchor="ctr"/>
            <a:lstStyle/>
            <a:p>
              <a:endParaRPr lang="zh-CN" altLang="en-US" sz="1350"/>
            </a:p>
          </p:txBody>
        </p:sp>
        <p:sp>
          <p:nvSpPr>
            <p:cNvPr id="18" name="Oval 29"/>
            <p:cNvSpPr>
              <a:spLocks noChangeArrowheads="1"/>
            </p:cNvSpPr>
            <p:nvPr/>
          </p:nvSpPr>
          <p:spPr bwMode="auto">
            <a:xfrm>
              <a:off x="92" y="91"/>
              <a:ext cx="1430" cy="1430"/>
            </a:xfrm>
            <a:prstGeom prst="ellipse">
              <a:avLst/>
            </a:prstGeom>
            <a:gradFill rotWithShape="1">
              <a:gsLst>
                <a:gs pos="0">
                  <a:srgbClr val="FFFFFF"/>
                </a:gs>
                <a:gs pos="50000">
                  <a:srgbClr val="A2A2A2"/>
                </a:gs>
                <a:gs pos="100000">
                  <a:srgbClr val="FFFFFF"/>
                </a:gs>
              </a:gsLst>
              <a:lin ang="0" scaled="1"/>
            </a:gradFill>
            <a:ln w="9525">
              <a:noFill/>
              <a:round/>
            </a:ln>
            <a:effectLst/>
          </p:spPr>
          <p:txBody>
            <a:bodyPr wrap="none" anchor="ctr"/>
            <a:lstStyle/>
            <a:p>
              <a:endParaRPr lang="zh-CN" altLang="en-US" sz="1350"/>
            </a:p>
          </p:txBody>
        </p:sp>
        <p:sp>
          <p:nvSpPr>
            <p:cNvPr id="19" name="Oval 30"/>
            <p:cNvSpPr>
              <a:spLocks noChangeArrowheads="1"/>
            </p:cNvSpPr>
            <p:nvPr/>
          </p:nvSpPr>
          <p:spPr bwMode="auto">
            <a:xfrm>
              <a:off x="176" y="-384"/>
              <a:ext cx="1468" cy="2385"/>
            </a:xfrm>
            <a:prstGeom prst="ellipse">
              <a:avLst/>
            </a:prstGeom>
            <a:gradFill rotWithShape="1">
              <a:gsLst>
                <a:gs pos="0">
                  <a:schemeClr val="hlink"/>
                </a:gs>
                <a:gs pos="50000">
                  <a:srgbClr val="FFFFFF"/>
                </a:gs>
                <a:gs pos="100000">
                  <a:schemeClr val="hlink"/>
                </a:gs>
              </a:gsLst>
              <a:lin ang="18900000" scaled="1"/>
            </a:gradFill>
            <a:ln w="9525">
              <a:noFill/>
              <a:round/>
            </a:ln>
            <a:effectLst/>
          </p:spPr>
          <p:txBody>
            <a:bodyPr wrap="none" anchor="ctr">
              <a:spAutoFit/>
            </a:bodyPr>
            <a:lstStyle/>
            <a:p>
              <a:endParaRPr lang="zh-CN" altLang="en-US" sz="1350"/>
            </a:p>
          </p:txBody>
        </p:sp>
        <p:sp>
          <p:nvSpPr>
            <p:cNvPr id="20" name="Oval 31"/>
            <p:cNvSpPr>
              <a:spLocks noChangeArrowheads="1"/>
            </p:cNvSpPr>
            <p:nvPr/>
          </p:nvSpPr>
          <p:spPr bwMode="auto">
            <a:xfrm>
              <a:off x="176" y="-384"/>
              <a:ext cx="1468" cy="2385"/>
            </a:xfrm>
            <a:prstGeom prst="ellipse">
              <a:avLst/>
            </a:prstGeom>
            <a:gradFill rotWithShape="1">
              <a:gsLst>
                <a:gs pos="0">
                  <a:srgbClr val="21B3E1"/>
                </a:gs>
                <a:gs pos="100000">
                  <a:srgbClr val="0F5368"/>
                </a:gs>
              </a:gsLst>
              <a:lin ang="5400000" scaled="1"/>
            </a:gradFill>
            <a:ln w="9525">
              <a:noFill/>
              <a:round/>
            </a:ln>
            <a:effectLst/>
          </p:spPr>
          <p:txBody>
            <a:bodyPr wrap="none" anchor="ctr">
              <a:spAutoFit/>
            </a:bodyPr>
            <a:lstStyle/>
            <a:p>
              <a:endParaRPr lang="zh-CN" altLang="en-US" sz="1350"/>
            </a:p>
          </p:txBody>
        </p:sp>
        <p:sp>
          <p:nvSpPr>
            <p:cNvPr id="21" name="Oval 32"/>
            <p:cNvSpPr>
              <a:spLocks noChangeArrowheads="1"/>
            </p:cNvSpPr>
            <p:nvPr/>
          </p:nvSpPr>
          <p:spPr bwMode="auto">
            <a:xfrm>
              <a:off x="259" y="-384"/>
              <a:ext cx="1096" cy="2385"/>
            </a:xfrm>
            <a:prstGeom prst="ellipse">
              <a:avLst/>
            </a:prstGeom>
            <a:gradFill rotWithShape="1">
              <a:gsLst>
                <a:gs pos="0">
                  <a:schemeClr val="hlink"/>
                </a:gs>
                <a:gs pos="50000">
                  <a:srgbClr val="53538A"/>
                </a:gs>
                <a:gs pos="100000">
                  <a:schemeClr val="hlink"/>
                </a:gs>
              </a:gsLst>
              <a:lin ang="2700000" scaled="1"/>
            </a:gradFill>
            <a:ln w="9525">
              <a:noFill/>
              <a:round/>
            </a:ln>
            <a:effectLst/>
          </p:spPr>
          <p:txBody>
            <a:bodyPr anchor="ctr">
              <a:spAutoFit/>
            </a:bodyPr>
            <a:lstStyle/>
            <a:p>
              <a:endParaRPr lang="zh-CN" altLang="en-US" sz="1350"/>
            </a:p>
          </p:txBody>
        </p:sp>
        <p:sp>
          <p:nvSpPr>
            <p:cNvPr id="22" name="Oval 33"/>
            <p:cNvSpPr>
              <a:spLocks noChangeArrowheads="1"/>
            </p:cNvSpPr>
            <p:nvPr/>
          </p:nvSpPr>
          <p:spPr bwMode="auto">
            <a:xfrm>
              <a:off x="259" y="-384"/>
              <a:ext cx="1096" cy="2385"/>
            </a:xfrm>
            <a:prstGeom prst="ellipse">
              <a:avLst/>
            </a:prstGeom>
            <a:gradFill rotWithShape="1">
              <a:gsLst>
                <a:gs pos="0">
                  <a:srgbClr val="21B3E1"/>
                </a:gs>
                <a:gs pos="100000">
                  <a:srgbClr val="10576D"/>
                </a:gs>
              </a:gsLst>
              <a:lin ang="18900000" scaled="1"/>
            </a:gradFill>
            <a:ln w="9525">
              <a:noFill/>
              <a:round/>
            </a:ln>
            <a:effectLst/>
          </p:spPr>
          <p:txBody>
            <a:bodyPr anchor="ctr">
              <a:spAutoFit/>
            </a:bodyPr>
            <a:lstStyle/>
            <a:p>
              <a:endParaRPr lang="zh-CN" altLang="en-US" sz="1350"/>
            </a:p>
          </p:txBody>
        </p:sp>
      </p:grpSp>
      <p:pic>
        <p:nvPicPr>
          <p:cNvPr id="40" name="Picture 4" descr="E:\厚积薄发\2cf5e0fe9925bc31996ae6b35ddf8db1cb1370e2.jpg"/>
          <p:cNvPicPr>
            <a:picLocks noChangeAspect="1" noChangeArrowheads="1"/>
          </p:cNvPicPr>
          <p:nvPr/>
        </p:nvPicPr>
        <p:blipFill>
          <a:blip r:embed="rId3"/>
          <a:srcRect/>
          <a:stretch>
            <a:fillRect/>
          </a:stretch>
        </p:blipFill>
        <p:spPr bwMode="auto">
          <a:xfrm>
            <a:off x="1117112" y="476831"/>
            <a:ext cx="6858000" cy="43883"/>
          </a:xfrm>
          <a:prstGeom prst="rect">
            <a:avLst/>
          </a:prstGeom>
          <a:noFill/>
        </p:spPr>
      </p:pic>
      <p:grpSp>
        <p:nvGrpSpPr>
          <p:cNvPr id="83" name="Group 19"/>
          <p:cNvGrpSpPr/>
          <p:nvPr/>
        </p:nvGrpSpPr>
        <p:grpSpPr bwMode="auto">
          <a:xfrm>
            <a:off x="1495387" y="2848600"/>
            <a:ext cx="290881" cy="421990"/>
            <a:chOff x="0" y="-384"/>
            <a:chExt cx="1644" cy="2385"/>
          </a:xfrm>
        </p:grpSpPr>
        <p:sp>
          <p:nvSpPr>
            <p:cNvPr id="84" name="Oval 28"/>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ln>
            <a:effectLst/>
          </p:spPr>
          <p:txBody>
            <a:bodyPr wrap="none" anchor="ctr"/>
            <a:lstStyle/>
            <a:p>
              <a:endParaRPr lang="zh-CN" altLang="en-US" sz="1350"/>
            </a:p>
          </p:txBody>
        </p:sp>
        <p:sp>
          <p:nvSpPr>
            <p:cNvPr id="85" name="Oval 29"/>
            <p:cNvSpPr>
              <a:spLocks noChangeArrowheads="1"/>
            </p:cNvSpPr>
            <p:nvPr/>
          </p:nvSpPr>
          <p:spPr bwMode="auto">
            <a:xfrm>
              <a:off x="92" y="91"/>
              <a:ext cx="1430" cy="1430"/>
            </a:xfrm>
            <a:prstGeom prst="ellipse">
              <a:avLst/>
            </a:prstGeom>
            <a:gradFill rotWithShape="1">
              <a:gsLst>
                <a:gs pos="0">
                  <a:srgbClr val="FFFFFF"/>
                </a:gs>
                <a:gs pos="50000">
                  <a:srgbClr val="A2A2A2"/>
                </a:gs>
                <a:gs pos="100000">
                  <a:srgbClr val="FFFFFF"/>
                </a:gs>
              </a:gsLst>
              <a:lin ang="0" scaled="1"/>
            </a:gradFill>
            <a:ln w="9525">
              <a:noFill/>
              <a:round/>
            </a:ln>
            <a:effectLst/>
          </p:spPr>
          <p:txBody>
            <a:bodyPr wrap="none" anchor="ctr"/>
            <a:lstStyle/>
            <a:p>
              <a:endParaRPr lang="zh-CN" altLang="en-US" sz="1350"/>
            </a:p>
          </p:txBody>
        </p:sp>
        <p:sp>
          <p:nvSpPr>
            <p:cNvPr id="86" name="Oval 30"/>
            <p:cNvSpPr>
              <a:spLocks noChangeArrowheads="1"/>
            </p:cNvSpPr>
            <p:nvPr/>
          </p:nvSpPr>
          <p:spPr bwMode="auto">
            <a:xfrm>
              <a:off x="176" y="-384"/>
              <a:ext cx="1468" cy="2385"/>
            </a:xfrm>
            <a:prstGeom prst="ellipse">
              <a:avLst/>
            </a:prstGeom>
            <a:gradFill rotWithShape="1">
              <a:gsLst>
                <a:gs pos="0">
                  <a:schemeClr val="hlink"/>
                </a:gs>
                <a:gs pos="50000">
                  <a:srgbClr val="FFFFFF"/>
                </a:gs>
                <a:gs pos="100000">
                  <a:schemeClr val="hlink"/>
                </a:gs>
              </a:gsLst>
              <a:lin ang="18900000" scaled="1"/>
            </a:gradFill>
            <a:ln w="9525">
              <a:noFill/>
              <a:round/>
            </a:ln>
            <a:effectLst/>
          </p:spPr>
          <p:txBody>
            <a:bodyPr wrap="none" anchor="ctr">
              <a:spAutoFit/>
            </a:bodyPr>
            <a:lstStyle/>
            <a:p>
              <a:endParaRPr lang="zh-CN" altLang="en-US" sz="1350"/>
            </a:p>
          </p:txBody>
        </p:sp>
        <p:sp>
          <p:nvSpPr>
            <p:cNvPr id="87" name="Oval 31"/>
            <p:cNvSpPr>
              <a:spLocks noChangeArrowheads="1"/>
            </p:cNvSpPr>
            <p:nvPr/>
          </p:nvSpPr>
          <p:spPr bwMode="auto">
            <a:xfrm>
              <a:off x="176" y="-384"/>
              <a:ext cx="1468" cy="2385"/>
            </a:xfrm>
            <a:prstGeom prst="ellipse">
              <a:avLst/>
            </a:prstGeom>
            <a:gradFill rotWithShape="1">
              <a:gsLst>
                <a:gs pos="0">
                  <a:srgbClr val="21B3E1"/>
                </a:gs>
                <a:gs pos="100000">
                  <a:srgbClr val="0F5368"/>
                </a:gs>
              </a:gsLst>
              <a:lin ang="5400000" scaled="1"/>
            </a:gradFill>
            <a:ln w="9525">
              <a:noFill/>
              <a:round/>
            </a:ln>
            <a:effectLst/>
          </p:spPr>
          <p:txBody>
            <a:bodyPr wrap="none" anchor="ctr">
              <a:spAutoFit/>
            </a:bodyPr>
            <a:lstStyle/>
            <a:p>
              <a:endParaRPr lang="zh-CN" altLang="en-US" sz="1350"/>
            </a:p>
          </p:txBody>
        </p:sp>
        <p:sp>
          <p:nvSpPr>
            <p:cNvPr id="88" name="Oval 32"/>
            <p:cNvSpPr>
              <a:spLocks noChangeArrowheads="1"/>
            </p:cNvSpPr>
            <p:nvPr/>
          </p:nvSpPr>
          <p:spPr bwMode="auto">
            <a:xfrm>
              <a:off x="259" y="-384"/>
              <a:ext cx="1096" cy="2385"/>
            </a:xfrm>
            <a:prstGeom prst="ellipse">
              <a:avLst/>
            </a:prstGeom>
            <a:gradFill rotWithShape="1">
              <a:gsLst>
                <a:gs pos="0">
                  <a:schemeClr val="hlink"/>
                </a:gs>
                <a:gs pos="50000">
                  <a:srgbClr val="53538A"/>
                </a:gs>
                <a:gs pos="100000">
                  <a:schemeClr val="hlink"/>
                </a:gs>
              </a:gsLst>
              <a:lin ang="2700000" scaled="1"/>
            </a:gradFill>
            <a:ln w="9525">
              <a:noFill/>
              <a:round/>
            </a:ln>
            <a:effectLst/>
          </p:spPr>
          <p:txBody>
            <a:bodyPr anchor="ctr">
              <a:spAutoFit/>
            </a:bodyPr>
            <a:lstStyle/>
            <a:p>
              <a:endParaRPr lang="zh-CN" altLang="en-US" sz="1350"/>
            </a:p>
          </p:txBody>
        </p:sp>
        <p:sp>
          <p:nvSpPr>
            <p:cNvPr id="89" name="Oval 33"/>
            <p:cNvSpPr>
              <a:spLocks noChangeArrowheads="1"/>
            </p:cNvSpPr>
            <p:nvPr/>
          </p:nvSpPr>
          <p:spPr bwMode="auto">
            <a:xfrm>
              <a:off x="259" y="-384"/>
              <a:ext cx="1096" cy="2385"/>
            </a:xfrm>
            <a:prstGeom prst="ellipse">
              <a:avLst/>
            </a:prstGeom>
            <a:gradFill rotWithShape="1">
              <a:gsLst>
                <a:gs pos="0">
                  <a:srgbClr val="21B3E1"/>
                </a:gs>
                <a:gs pos="100000">
                  <a:srgbClr val="10576D"/>
                </a:gs>
              </a:gsLst>
              <a:lin ang="18900000" scaled="1"/>
            </a:gradFill>
            <a:ln w="9525">
              <a:noFill/>
              <a:round/>
            </a:ln>
            <a:effectLst/>
          </p:spPr>
          <p:txBody>
            <a:bodyPr anchor="ctr">
              <a:spAutoFit/>
            </a:bodyPr>
            <a:lstStyle/>
            <a:p>
              <a:endParaRPr lang="zh-CN" altLang="en-US" sz="1350"/>
            </a:p>
          </p:txBody>
        </p:sp>
      </p:grpSp>
      <p:sp>
        <p:nvSpPr>
          <p:cNvPr id="53" name="AutoShape 10"/>
          <p:cNvSpPr>
            <a:spLocks noChangeArrowheads="1"/>
          </p:cNvSpPr>
          <p:nvPr/>
        </p:nvSpPr>
        <p:spPr bwMode="auto">
          <a:xfrm>
            <a:off x="1819047" y="916941"/>
            <a:ext cx="5876235" cy="331399"/>
          </a:xfrm>
          <a:prstGeom prst="roundRect">
            <a:avLst>
              <a:gd name="adj" fmla="val 50000"/>
            </a:avLst>
          </a:prstGeom>
          <a:noFill/>
          <a:ln w="28575" cmpd="sng">
            <a:solidFill>
              <a:schemeClr val="bg2"/>
            </a:solidFill>
            <a:round/>
          </a:ln>
          <a:effectLst/>
        </p:spPr>
        <p:txBody>
          <a:bodyPr wrap="none" lIns="67628" tIns="35243" rIns="67628" bIns="35243" anchor="ctr"/>
          <a:lstStyle/>
          <a:p>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方法背景介绍</a:t>
            </a:r>
          </a:p>
        </p:txBody>
      </p:sp>
      <p:grpSp>
        <p:nvGrpSpPr>
          <p:cNvPr id="54" name="Group 19"/>
          <p:cNvGrpSpPr/>
          <p:nvPr/>
        </p:nvGrpSpPr>
        <p:grpSpPr bwMode="auto">
          <a:xfrm>
            <a:off x="1520030" y="871823"/>
            <a:ext cx="290881" cy="421990"/>
            <a:chOff x="0" y="-384"/>
            <a:chExt cx="1644" cy="2385"/>
          </a:xfrm>
        </p:grpSpPr>
        <p:sp>
          <p:nvSpPr>
            <p:cNvPr id="55" name="Oval 28"/>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ln>
            <a:effectLst/>
          </p:spPr>
          <p:txBody>
            <a:bodyPr wrap="none" anchor="ctr"/>
            <a:lstStyle/>
            <a:p>
              <a:endParaRPr lang="zh-CN" altLang="en-US" sz="1350"/>
            </a:p>
          </p:txBody>
        </p:sp>
        <p:sp>
          <p:nvSpPr>
            <p:cNvPr id="56" name="Oval 29"/>
            <p:cNvSpPr>
              <a:spLocks noChangeArrowheads="1"/>
            </p:cNvSpPr>
            <p:nvPr/>
          </p:nvSpPr>
          <p:spPr bwMode="auto">
            <a:xfrm>
              <a:off x="92" y="91"/>
              <a:ext cx="1430" cy="1430"/>
            </a:xfrm>
            <a:prstGeom prst="ellipse">
              <a:avLst/>
            </a:prstGeom>
            <a:gradFill rotWithShape="1">
              <a:gsLst>
                <a:gs pos="0">
                  <a:srgbClr val="FFFFFF"/>
                </a:gs>
                <a:gs pos="50000">
                  <a:srgbClr val="A2A2A2"/>
                </a:gs>
                <a:gs pos="100000">
                  <a:srgbClr val="FFFFFF"/>
                </a:gs>
              </a:gsLst>
              <a:lin ang="0" scaled="1"/>
            </a:gradFill>
            <a:ln w="9525">
              <a:noFill/>
              <a:round/>
            </a:ln>
            <a:effectLst/>
          </p:spPr>
          <p:txBody>
            <a:bodyPr wrap="none" anchor="ctr"/>
            <a:lstStyle/>
            <a:p>
              <a:endParaRPr lang="zh-CN" altLang="en-US" sz="1350"/>
            </a:p>
          </p:txBody>
        </p:sp>
        <p:sp>
          <p:nvSpPr>
            <p:cNvPr id="57" name="Oval 30"/>
            <p:cNvSpPr>
              <a:spLocks noChangeArrowheads="1"/>
            </p:cNvSpPr>
            <p:nvPr/>
          </p:nvSpPr>
          <p:spPr bwMode="auto">
            <a:xfrm>
              <a:off x="176" y="-384"/>
              <a:ext cx="1468" cy="2385"/>
            </a:xfrm>
            <a:prstGeom prst="ellipse">
              <a:avLst/>
            </a:prstGeom>
            <a:gradFill rotWithShape="1">
              <a:gsLst>
                <a:gs pos="0">
                  <a:schemeClr val="hlink"/>
                </a:gs>
                <a:gs pos="50000">
                  <a:srgbClr val="FFFFFF"/>
                </a:gs>
                <a:gs pos="100000">
                  <a:schemeClr val="hlink"/>
                </a:gs>
              </a:gsLst>
              <a:lin ang="18900000" scaled="1"/>
            </a:gradFill>
            <a:ln w="9525">
              <a:noFill/>
              <a:round/>
            </a:ln>
            <a:effectLst/>
          </p:spPr>
          <p:txBody>
            <a:bodyPr wrap="none" anchor="ctr">
              <a:spAutoFit/>
            </a:bodyPr>
            <a:lstStyle/>
            <a:p>
              <a:endParaRPr lang="zh-CN" altLang="en-US" sz="1350"/>
            </a:p>
          </p:txBody>
        </p:sp>
        <p:sp>
          <p:nvSpPr>
            <p:cNvPr id="58" name="Oval 31"/>
            <p:cNvSpPr>
              <a:spLocks noChangeArrowheads="1"/>
            </p:cNvSpPr>
            <p:nvPr/>
          </p:nvSpPr>
          <p:spPr bwMode="auto">
            <a:xfrm>
              <a:off x="176" y="-384"/>
              <a:ext cx="1468" cy="2385"/>
            </a:xfrm>
            <a:prstGeom prst="ellipse">
              <a:avLst/>
            </a:prstGeom>
            <a:gradFill rotWithShape="1">
              <a:gsLst>
                <a:gs pos="0">
                  <a:srgbClr val="21B3E1"/>
                </a:gs>
                <a:gs pos="100000">
                  <a:srgbClr val="0F5368"/>
                </a:gs>
              </a:gsLst>
              <a:lin ang="5400000" scaled="1"/>
            </a:gradFill>
            <a:ln w="9525">
              <a:noFill/>
              <a:round/>
            </a:ln>
            <a:effectLst/>
          </p:spPr>
          <p:txBody>
            <a:bodyPr wrap="none" anchor="ctr">
              <a:spAutoFit/>
            </a:bodyPr>
            <a:lstStyle/>
            <a:p>
              <a:endParaRPr lang="zh-CN" altLang="en-US" sz="1350"/>
            </a:p>
          </p:txBody>
        </p:sp>
        <p:sp>
          <p:nvSpPr>
            <p:cNvPr id="59" name="Oval 32"/>
            <p:cNvSpPr>
              <a:spLocks noChangeArrowheads="1"/>
            </p:cNvSpPr>
            <p:nvPr/>
          </p:nvSpPr>
          <p:spPr bwMode="auto">
            <a:xfrm>
              <a:off x="259" y="-384"/>
              <a:ext cx="1096" cy="2385"/>
            </a:xfrm>
            <a:prstGeom prst="ellipse">
              <a:avLst/>
            </a:prstGeom>
            <a:gradFill rotWithShape="1">
              <a:gsLst>
                <a:gs pos="0">
                  <a:schemeClr val="hlink"/>
                </a:gs>
                <a:gs pos="50000">
                  <a:srgbClr val="53538A"/>
                </a:gs>
                <a:gs pos="100000">
                  <a:schemeClr val="hlink"/>
                </a:gs>
              </a:gsLst>
              <a:lin ang="2700000" scaled="1"/>
            </a:gradFill>
            <a:ln w="9525">
              <a:noFill/>
              <a:round/>
            </a:ln>
            <a:effectLst/>
          </p:spPr>
          <p:txBody>
            <a:bodyPr anchor="ctr">
              <a:spAutoFit/>
            </a:bodyPr>
            <a:lstStyle/>
            <a:p>
              <a:endParaRPr lang="zh-CN" altLang="en-US" sz="1350"/>
            </a:p>
          </p:txBody>
        </p:sp>
        <p:sp>
          <p:nvSpPr>
            <p:cNvPr id="60" name="Oval 33"/>
            <p:cNvSpPr>
              <a:spLocks noChangeArrowheads="1"/>
            </p:cNvSpPr>
            <p:nvPr/>
          </p:nvSpPr>
          <p:spPr bwMode="auto">
            <a:xfrm>
              <a:off x="259" y="-384"/>
              <a:ext cx="1096" cy="2385"/>
            </a:xfrm>
            <a:prstGeom prst="ellipse">
              <a:avLst/>
            </a:prstGeom>
            <a:gradFill rotWithShape="1">
              <a:gsLst>
                <a:gs pos="0">
                  <a:srgbClr val="21B3E1"/>
                </a:gs>
                <a:gs pos="100000">
                  <a:srgbClr val="10576D"/>
                </a:gs>
              </a:gsLst>
              <a:lin ang="18900000" scaled="1"/>
            </a:gradFill>
            <a:ln w="9525">
              <a:noFill/>
              <a:round/>
            </a:ln>
            <a:effectLst/>
          </p:spPr>
          <p:txBody>
            <a:bodyPr anchor="ctr">
              <a:spAutoFit/>
            </a:bodyPr>
            <a:lstStyle/>
            <a:p>
              <a:endParaRPr lang="zh-CN" altLang="en-US" sz="1350"/>
            </a:p>
          </p:txBody>
        </p:sp>
      </p:grpSp>
      <p:sp>
        <p:nvSpPr>
          <p:cNvPr id="61" name="AutoShape 10"/>
          <p:cNvSpPr>
            <a:spLocks noChangeArrowheads="1"/>
          </p:cNvSpPr>
          <p:nvPr/>
        </p:nvSpPr>
        <p:spPr bwMode="auto">
          <a:xfrm>
            <a:off x="1774462" y="4051725"/>
            <a:ext cx="5920820" cy="331399"/>
          </a:xfrm>
          <a:prstGeom prst="roundRect">
            <a:avLst>
              <a:gd name="adj" fmla="val 50000"/>
            </a:avLst>
          </a:prstGeom>
          <a:noFill/>
          <a:ln w="28575" cmpd="sng">
            <a:solidFill>
              <a:schemeClr val="bg2"/>
            </a:solidFill>
            <a:round/>
          </a:ln>
          <a:effectLst/>
        </p:spPr>
        <p:txBody>
          <a:bodyPr wrap="none" lIns="67628" tIns="35243" rIns="67628" bIns="35243" anchor="ctr"/>
          <a:lstStyle/>
          <a:p>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展望</a:t>
            </a:r>
          </a:p>
        </p:txBody>
      </p:sp>
      <p:grpSp>
        <p:nvGrpSpPr>
          <p:cNvPr id="62" name="Group 19"/>
          <p:cNvGrpSpPr/>
          <p:nvPr/>
        </p:nvGrpSpPr>
        <p:grpSpPr bwMode="auto">
          <a:xfrm>
            <a:off x="1475445" y="4006605"/>
            <a:ext cx="290881" cy="421990"/>
            <a:chOff x="0" y="-384"/>
            <a:chExt cx="1644" cy="2385"/>
          </a:xfrm>
        </p:grpSpPr>
        <p:sp>
          <p:nvSpPr>
            <p:cNvPr id="63" name="Oval 28"/>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ln>
            <a:effectLst/>
          </p:spPr>
          <p:txBody>
            <a:bodyPr wrap="none" anchor="ctr"/>
            <a:lstStyle/>
            <a:p>
              <a:endParaRPr lang="zh-CN" altLang="en-US" sz="1350"/>
            </a:p>
          </p:txBody>
        </p:sp>
        <p:sp>
          <p:nvSpPr>
            <p:cNvPr id="64" name="Oval 29"/>
            <p:cNvSpPr>
              <a:spLocks noChangeArrowheads="1"/>
            </p:cNvSpPr>
            <p:nvPr/>
          </p:nvSpPr>
          <p:spPr bwMode="auto">
            <a:xfrm>
              <a:off x="92" y="91"/>
              <a:ext cx="1430" cy="1430"/>
            </a:xfrm>
            <a:prstGeom prst="ellipse">
              <a:avLst/>
            </a:prstGeom>
            <a:gradFill rotWithShape="1">
              <a:gsLst>
                <a:gs pos="0">
                  <a:srgbClr val="FFFFFF"/>
                </a:gs>
                <a:gs pos="50000">
                  <a:srgbClr val="A2A2A2"/>
                </a:gs>
                <a:gs pos="100000">
                  <a:srgbClr val="FFFFFF"/>
                </a:gs>
              </a:gsLst>
              <a:lin ang="0" scaled="1"/>
            </a:gradFill>
            <a:ln w="9525">
              <a:noFill/>
              <a:round/>
            </a:ln>
            <a:effectLst/>
          </p:spPr>
          <p:txBody>
            <a:bodyPr wrap="none" anchor="ctr"/>
            <a:lstStyle/>
            <a:p>
              <a:endParaRPr lang="zh-CN" altLang="en-US" sz="1350"/>
            </a:p>
          </p:txBody>
        </p:sp>
        <p:sp>
          <p:nvSpPr>
            <p:cNvPr id="65" name="Oval 30"/>
            <p:cNvSpPr>
              <a:spLocks noChangeArrowheads="1"/>
            </p:cNvSpPr>
            <p:nvPr/>
          </p:nvSpPr>
          <p:spPr bwMode="auto">
            <a:xfrm>
              <a:off x="176" y="-384"/>
              <a:ext cx="1468" cy="2385"/>
            </a:xfrm>
            <a:prstGeom prst="ellipse">
              <a:avLst/>
            </a:prstGeom>
            <a:gradFill rotWithShape="1">
              <a:gsLst>
                <a:gs pos="0">
                  <a:schemeClr val="hlink"/>
                </a:gs>
                <a:gs pos="50000">
                  <a:srgbClr val="FFFFFF"/>
                </a:gs>
                <a:gs pos="100000">
                  <a:schemeClr val="hlink"/>
                </a:gs>
              </a:gsLst>
              <a:lin ang="18900000" scaled="1"/>
            </a:gradFill>
            <a:ln w="9525">
              <a:noFill/>
              <a:round/>
            </a:ln>
            <a:effectLst/>
          </p:spPr>
          <p:txBody>
            <a:bodyPr wrap="none" anchor="ctr">
              <a:spAutoFit/>
            </a:bodyPr>
            <a:lstStyle/>
            <a:p>
              <a:endParaRPr lang="zh-CN" altLang="en-US" sz="1350"/>
            </a:p>
          </p:txBody>
        </p:sp>
        <p:sp>
          <p:nvSpPr>
            <p:cNvPr id="66" name="Oval 31"/>
            <p:cNvSpPr>
              <a:spLocks noChangeArrowheads="1"/>
            </p:cNvSpPr>
            <p:nvPr/>
          </p:nvSpPr>
          <p:spPr bwMode="auto">
            <a:xfrm>
              <a:off x="176" y="-384"/>
              <a:ext cx="1468" cy="2385"/>
            </a:xfrm>
            <a:prstGeom prst="ellipse">
              <a:avLst/>
            </a:prstGeom>
            <a:gradFill rotWithShape="1">
              <a:gsLst>
                <a:gs pos="0">
                  <a:srgbClr val="21B3E1"/>
                </a:gs>
                <a:gs pos="100000">
                  <a:srgbClr val="0F5368"/>
                </a:gs>
              </a:gsLst>
              <a:lin ang="5400000" scaled="1"/>
            </a:gradFill>
            <a:ln w="9525">
              <a:noFill/>
              <a:round/>
            </a:ln>
            <a:effectLst/>
          </p:spPr>
          <p:txBody>
            <a:bodyPr wrap="none" anchor="ctr">
              <a:spAutoFit/>
            </a:bodyPr>
            <a:lstStyle/>
            <a:p>
              <a:endParaRPr lang="zh-CN" altLang="en-US" sz="1350"/>
            </a:p>
          </p:txBody>
        </p:sp>
        <p:sp>
          <p:nvSpPr>
            <p:cNvPr id="67" name="Oval 32"/>
            <p:cNvSpPr>
              <a:spLocks noChangeArrowheads="1"/>
            </p:cNvSpPr>
            <p:nvPr/>
          </p:nvSpPr>
          <p:spPr bwMode="auto">
            <a:xfrm>
              <a:off x="259" y="-384"/>
              <a:ext cx="1096" cy="2385"/>
            </a:xfrm>
            <a:prstGeom prst="ellipse">
              <a:avLst/>
            </a:prstGeom>
            <a:gradFill rotWithShape="1">
              <a:gsLst>
                <a:gs pos="0">
                  <a:schemeClr val="hlink"/>
                </a:gs>
                <a:gs pos="50000">
                  <a:srgbClr val="53538A"/>
                </a:gs>
                <a:gs pos="100000">
                  <a:schemeClr val="hlink"/>
                </a:gs>
              </a:gsLst>
              <a:lin ang="2700000" scaled="1"/>
            </a:gradFill>
            <a:ln w="9525">
              <a:noFill/>
              <a:round/>
            </a:ln>
            <a:effectLst/>
          </p:spPr>
          <p:txBody>
            <a:bodyPr anchor="ctr">
              <a:spAutoFit/>
            </a:bodyPr>
            <a:lstStyle/>
            <a:p>
              <a:endParaRPr lang="zh-CN" altLang="en-US" sz="1350"/>
            </a:p>
          </p:txBody>
        </p:sp>
        <p:sp>
          <p:nvSpPr>
            <p:cNvPr id="68" name="Oval 33"/>
            <p:cNvSpPr>
              <a:spLocks noChangeArrowheads="1"/>
            </p:cNvSpPr>
            <p:nvPr/>
          </p:nvSpPr>
          <p:spPr bwMode="auto">
            <a:xfrm>
              <a:off x="259" y="-384"/>
              <a:ext cx="1096" cy="2385"/>
            </a:xfrm>
            <a:prstGeom prst="ellipse">
              <a:avLst/>
            </a:prstGeom>
            <a:gradFill rotWithShape="1">
              <a:gsLst>
                <a:gs pos="0">
                  <a:srgbClr val="21B3E1"/>
                </a:gs>
                <a:gs pos="100000">
                  <a:srgbClr val="10576D"/>
                </a:gs>
              </a:gsLst>
              <a:lin ang="18900000" scaled="1"/>
            </a:gradFill>
            <a:ln w="9525">
              <a:noFill/>
              <a:round/>
            </a:ln>
            <a:effectLst/>
          </p:spPr>
          <p:txBody>
            <a:bodyPr anchor="ctr">
              <a:spAutoFit/>
            </a:bodyPr>
            <a:lstStyle/>
            <a:p>
              <a:endParaRPr lang="zh-CN" altLang="en-US" sz="1350"/>
            </a:p>
          </p:txBody>
        </p:sp>
      </p:grpSp>
      <p:sp>
        <p:nvSpPr>
          <p:cNvPr id="101" name="AutoShape 10"/>
          <p:cNvSpPr>
            <a:spLocks noChangeArrowheads="1"/>
          </p:cNvSpPr>
          <p:nvPr/>
        </p:nvSpPr>
        <p:spPr bwMode="auto">
          <a:xfrm>
            <a:off x="1802542" y="2893719"/>
            <a:ext cx="5892740" cy="334124"/>
          </a:xfrm>
          <a:prstGeom prst="roundRect">
            <a:avLst>
              <a:gd name="adj" fmla="val 50000"/>
            </a:avLst>
          </a:prstGeom>
          <a:noFill/>
          <a:ln w="28575" cmpd="sng">
            <a:solidFill>
              <a:schemeClr val="bg2"/>
            </a:solidFill>
            <a:round/>
          </a:ln>
          <a:effectLst/>
        </p:spPr>
        <p:txBody>
          <a:bodyPr wrap="none" lIns="67628" tIns="35243" rIns="67628" bIns="35243" anchor="ctr"/>
          <a:lstStyle/>
          <a:p>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极片内多层级的传输和力学行为</a:t>
            </a:r>
            <a:endParaRPr lang="en-US" altLang="zh-CN"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endParaRPr>
          </a:p>
        </p:txBody>
      </p:sp>
    </p:spTree>
  </p:cSld>
  <p:clrMapOvr>
    <a:masterClrMapping/>
  </p:clrMapOvr>
  <p:transition advTm="3463"/>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图片 5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555418">
            <a:off x="6313004" y="3474620"/>
            <a:ext cx="1212054" cy="1212054"/>
          </a:xfrm>
          <a:prstGeom prst="rect">
            <a:avLst/>
          </a:prstGeom>
        </p:spPr>
      </p:pic>
      <p:pic>
        <p:nvPicPr>
          <p:cNvPr id="62" name="图片 61"/>
          <p:cNvPicPr>
            <a:picLocks noChangeAspect="1"/>
          </p:cNvPicPr>
          <p:nvPr/>
        </p:nvPicPr>
        <p:blipFill rotWithShape="1">
          <a:blip r:embed="rId4"/>
          <a:srcRect l="33658" r="33813"/>
          <a:stretch>
            <a:fillRect/>
          </a:stretch>
        </p:blipFill>
        <p:spPr>
          <a:xfrm>
            <a:off x="1826744" y="3378726"/>
            <a:ext cx="1446696" cy="1305692"/>
          </a:xfrm>
          <a:prstGeom prst="rect">
            <a:avLst/>
          </a:prstGeom>
        </p:spPr>
      </p:pic>
      <p:sp>
        <p:nvSpPr>
          <p:cNvPr id="38" name="同心圆 37"/>
          <p:cNvSpPr/>
          <p:nvPr/>
        </p:nvSpPr>
        <p:spPr bwMode="auto">
          <a:xfrm>
            <a:off x="3518890" y="1953854"/>
            <a:ext cx="2450033" cy="2389305"/>
          </a:xfrm>
          <a:prstGeom prst="donut">
            <a:avLst>
              <a:gd name="adj" fmla="val 1470"/>
            </a:avLst>
          </a:prstGeom>
          <a:solidFill>
            <a:schemeClr val="accent1"/>
          </a:solidFill>
          <a:ln w="9525" cap="flat" cmpd="sng" algn="ctr">
            <a:noFill/>
            <a:prstDash val="solid"/>
            <a:round/>
            <a:headEnd type="none" w="med" len="med"/>
            <a:tailEnd type="none" w="med" len="med"/>
          </a:ln>
          <a:effectLst/>
        </p:spPr>
        <p:txBody>
          <a:bodyPr/>
          <a:lstStyle/>
          <a:p>
            <a:pPr eaLnBrk="1" latinLnBrk="1" hangingPunct="1">
              <a:defRPr/>
            </a:pPr>
            <a:endParaRPr kumimoji="1" lang="zh-CN" altLang="en-US">
              <a:latin typeface="굴림" pitchFamily="50" charset="-127"/>
              <a:ea typeface="굴림" pitchFamily="50" charset="-127"/>
            </a:endParaRPr>
          </a:p>
        </p:txBody>
      </p:sp>
      <p:sp>
        <p:nvSpPr>
          <p:cNvPr id="41" name="AutoShape 7"/>
          <p:cNvSpPr>
            <a:spLocks noChangeArrowheads="1"/>
          </p:cNvSpPr>
          <p:nvPr/>
        </p:nvSpPr>
        <p:spPr bwMode="auto">
          <a:xfrm rot="19800000">
            <a:off x="5265714" y="2613735"/>
            <a:ext cx="406182" cy="135394"/>
          </a:xfrm>
          <a:prstGeom prst="rightArrow">
            <a:avLst>
              <a:gd name="adj1" fmla="val 35167"/>
              <a:gd name="adj2" fmla="val 121486"/>
            </a:avLst>
          </a:prstGeom>
          <a:gradFill rotWithShape="1">
            <a:gsLst>
              <a:gs pos="0">
                <a:schemeClr val="accent1">
                  <a:gamma/>
                  <a:shade val="89020"/>
                  <a:invGamma/>
                  <a:alpha val="0"/>
                </a:schemeClr>
              </a:gs>
              <a:gs pos="100000">
                <a:schemeClr val="accent1"/>
              </a:gs>
            </a:gsLst>
            <a:lin ang="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defRPr/>
            </a:pPr>
            <a:endParaRPr lang="zh-CN" altLang="en-US" sz="1350"/>
          </a:p>
        </p:txBody>
      </p:sp>
      <p:sp>
        <p:nvSpPr>
          <p:cNvPr id="42" name="AutoShape 8"/>
          <p:cNvSpPr>
            <a:spLocks noChangeArrowheads="1"/>
          </p:cNvSpPr>
          <p:nvPr/>
        </p:nvSpPr>
        <p:spPr bwMode="auto">
          <a:xfrm rot="2220000">
            <a:off x="5263992" y="3638187"/>
            <a:ext cx="405186" cy="135394"/>
          </a:xfrm>
          <a:prstGeom prst="rightArrow">
            <a:avLst>
              <a:gd name="adj1" fmla="val 35167"/>
              <a:gd name="adj2" fmla="val 121188"/>
            </a:avLst>
          </a:prstGeom>
          <a:gradFill rotWithShape="1">
            <a:gsLst>
              <a:gs pos="0">
                <a:schemeClr val="accent1">
                  <a:gamma/>
                  <a:shade val="89020"/>
                  <a:invGamma/>
                  <a:alpha val="0"/>
                </a:schemeClr>
              </a:gs>
              <a:gs pos="100000">
                <a:schemeClr val="accent1"/>
              </a:gs>
            </a:gsLst>
            <a:lin ang="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defRPr/>
            </a:pPr>
            <a:endParaRPr lang="zh-CN" altLang="en-US" sz="1350"/>
          </a:p>
        </p:txBody>
      </p:sp>
      <p:sp>
        <p:nvSpPr>
          <p:cNvPr id="43" name="AutoShape 9"/>
          <p:cNvSpPr>
            <a:spLocks noChangeArrowheads="1"/>
          </p:cNvSpPr>
          <p:nvPr/>
        </p:nvSpPr>
        <p:spPr bwMode="auto">
          <a:xfrm rot="12600000">
            <a:off x="3873867" y="2577069"/>
            <a:ext cx="405187" cy="135394"/>
          </a:xfrm>
          <a:prstGeom prst="rightArrow">
            <a:avLst>
              <a:gd name="adj1" fmla="val 35167"/>
              <a:gd name="adj2" fmla="val 121188"/>
            </a:avLst>
          </a:prstGeom>
          <a:gradFill rotWithShape="1">
            <a:gsLst>
              <a:gs pos="0">
                <a:schemeClr val="accent1">
                  <a:gamma/>
                  <a:shade val="89020"/>
                  <a:invGamma/>
                  <a:alpha val="0"/>
                </a:schemeClr>
              </a:gs>
              <a:gs pos="100000">
                <a:schemeClr val="accent1"/>
              </a:gs>
            </a:gsLst>
            <a:lin ang="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defRPr/>
            </a:pPr>
            <a:endParaRPr lang="zh-CN" altLang="en-US" sz="1350"/>
          </a:p>
        </p:txBody>
      </p:sp>
      <p:sp>
        <p:nvSpPr>
          <p:cNvPr id="44" name="AutoShape 10"/>
          <p:cNvSpPr>
            <a:spLocks noChangeArrowheads="1"/>
          </p:cNvSpPr>
          <p:nvPr/>
        </p:nvSpPr>
        <p:spPr bwMode="auto">
          <a:xfrm rot="8700000">
            <a:off x="3837101" y="3670066"/>
            <a:ext cx="406182" cy="135394"/>
          </a:xfrm>
          <a:prstGeom prst="rightArrow">
            <a:avLst>
              <a:gd name="adj1" fmla="val 35167"/>
              <a:gd name="adj2" fmla="val 121486"/>
            </a:avLst>
          </a:prstGeom>
          <a:gradFill rotWithShape="1">
            <a:gsLst>
              <a:gs pos="0">
                <a:schemeClr val="accent1">
                  <a:gamma/>
                  <a:shade val="89020"/>
                  <a:invGamma/>
                  <a:alpha val="0"/>
                </a:schemeClr>
              </a:gs>
              <a:gs pos="100000">
                <a:schemeClr val="accent1"/>
              </a:gs>
            </a:gsLst>
            <a:lin ang="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defRPr/>
            </a:pPr>
            <a:endParaRPr lang="zh-CN" altLang="en-US" sz="1350"/>
          </a:p>
        </p:txBody>
      </p:sp>
      <p:grpSp>
        <p:nvGrpSpPr>
          <p:cNvPr id="4" name="组合 3"/>
          <p:cNvGrpSpPr>
            <a:grpSpLocks noChangeAspect="1"/>
          </p:cNvGrpSpPr>
          <p:nvPr/>
        </p:nvGrpSpPr>
        <p:grpSpPr>
          <a:xfrm>
            <a:off x="4082417" y="2637799"/>
            <a:ext cx="1355931" cy="1064735"/>
            <a:chOff x="3956053" y="3212774"/>
            <a:chExt cx="1205272" cy="946431"/>
          </a:xfrm>
        </p:grpSpPr>
        <p:sp>
          <p:nvSpPr>
            <p:cNvPr id="47" name="Oval 38"/>
            <p:cNvSpPr>
              <a:spLocks noChangeArrowheads="1"/>
            </p:cNvSpPr>
            <p:nvPr/>
          </p:nvSpPr>
          <p:spPr bwMode="auto">
            <a:xfrm>
              <a:off x="3961363" y="3501766"/>
              <a:ext cx="1199962" cy="375086"/>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pPr eaLnBrk="1" hangingPunct="1">
                <a:defRPr/>
              </a:pPr>
              <a:endParaRPr lang="zh-CN" altLang="en-US" sz="1350"/>
            </a:p>
          </p:txBody>
        </p:sp>
        <p:sp>
          <p:nvSpPr>
            <p:cNvPr id="48" name="Oval 39"/>
            <p:cNvSpPr>
              <a:spLocks noChangeArrowheads="1"/>
            </p:cNvSpPr>
            <p:nvPr/>
          </p:nvSpPr>
          <p:spPr bwMode="auto">
            <a:xfrm>
              <a:off x="3956053" y="3488491"/>
              <a:ext cx="1199962" cy="375086"/>
            </a:xfrm>
            <a:prstGeom prst="ellipse">
              <a:avLst/>
            </a:prstGeom>
            <a:gradFill rotWithShape="1">
              <a:gsLst>
                <a:gs pos="0">
                  <a:schemeClr val="hlink">
                    <a:alpha val="31999"/>
                  </a:schemeClr>
                </a:gs>
                <a:gs pos="100000">
                  <a:schemeClr val="hlink">
                    <a:gamma/>
                    <a:shade val="46275"/>
                    <a:invGamma/>
                  </a:schemeClr>
                </a:gs>
              </a:gsLst>
              <a:lin ang="270000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pPr eaLnBrk="1" hangingPunct="1">
                <a:defRPr/>
              </a:pPr>
              <a:endParaRPr lang="zh-CN" altLang="en-US" sz="1350"/>
            </a:p>
          </p:txBody>
        </p:sp>
        <p:sp>
          <p:nvSpPr>
            <p:cNvPr id="49" name="Oval 40"/>
            <p:cNvSpPr>
              <a:spLocks noChangeArrowheads="1"/>
            </p:cNvSpPr>
            <p:nvPr/>
          </p:nvSpPr>
          <p:spPr bwMode="auto">
            <a:xfrm>
              <a:off x="4043661" y="3503091"/>
              <a:ext cx="1043330" cy="375086"/>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pPr eaLnBrk="1" hangingPunct="1">
                <a:defRPr/>
              </a:pPr>
              <a:endParaRPr lang="zh-CN" altLang="en-US" sz="1350"/>
            </a:p>
          </p:txBody>
        </p:sp>
        <p:sp>
          <p:nvSpPr>
            <p:cNvPr id="50" name="Oval 41"/>
            <p:cNvSpPr>
              <a:spLocks noChangeArrowheads="1"/>
            </p:cNvSpPr>
            <p:nvPr/>
          </p:nvSpPr>
          <p:spPr bwMode="auto">
            <a:xfrm>
              <a:off x="4029059" y="3479863"/>
              <a:ext cx="1043330" cy="375086"/>
            </a:xfrm>
            <a:prstGeom prst="ellipse">
              <a:avLst/>
            </a:prstGeom>
            <a:gradFill rotWithShape="1">
              <a:gsLst>
                <a:gs pos="0">
                  <a:schemeClr val="hlink">
                    <a:gamma/>
                    <a:shade val="63529"/>
                    <a:invGamma/>
                  </a:schemeClr>
                </a:gs>
                <a:gs pos="100000">
                  <a:schemeClr val="hlink">
                    <a:alpha val="0"/>
                  </a:schemeClr>
                </a:gs>
              </a:gsLst>
              <a:lin ang="270000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pPr eaLnBrk="1" hangingPunct="1">
                <a:defRPr/>
              </a:pPr>
              <a:endParaRPr lang="zh-CN" altLang="en-US" sz="1350"/>
            </a:p>
          </p:txBody>
        </p:sp>
        <p:sp>
          <p:nvSpPr>
            <p:cNvPr id="51" name="Oval 42"/>
            <p:cNvSpPr>
              <a:spLocks noChangeArrowheads="1"/>
            </p:cNvSpPr>
            <p:nvPr/>
          </p:nvSpPr>
          <p:spPr bwMode="auto">
            <a:xfrm>
              <a:off x="4098084" y="3504419"/>
              <a:ext cx="939793" cy="375086"/>
            </a:xfrm>
            <a:prstGeom prst="ellipse">
              <a:avLst/>
            </a:prstGeom>
            <a:solidFill>
              <a:srgbClr val="333333"/>
            </a:soli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350"/>
            </a:p>
          </p:txBody>
        </p:sp>
        <p:sp>
          <p:nvSpPr>
            <p:cNvPr id="52" name="Oval 43"/>
            <p:cNvSpPr>
              <a:spLocks noChangeArrowheads="1"/>
            </p:cNvSpPr>
            <p:nvPr/>
          </p:nvSpPr>
          <p:spPr bwMode="auto">
            <a:xfrm>
              <a:off x="4111357" y="3212774"/>
              <a:ext cx="907936" cy="946431"/>
            </a:xfrm>
            <a:prstGeom prst="ellipse">
              <a:avLst/>
            </a:prstGeom>
            <a:gradFill rotWithShape="1">
              <a:gsLst>
                <a:gs pos="0">
                  <a:srgbClr val="636869"/>
                </a:gs>
                <a:gs pos="100000">
                  <a:srgbClr val="D6E1E2"/>
                </a:gs>
              </a:gsLst>
              <a:lin ang="540000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350"/>
            </a:p>
          </p:txBody>
        </p:sp>
        <p:sp>
          <p:nvSpPr>
            <p:cNvPr id="53" name="Oval 44"/>
            <p:cNvSpPr>
              <a:spLocks noChangeArrowheads="1"/>
            </p:cNvSpPr>
            <p:nvPr/>
          </p:nvSpPr>
          <p:spPr bwMode="auto">
            <a:xfrm>
              <a:off x="4121977" y="3218083"/>
              <a:ext cx="888025" cy="922538"/>
            </a:xfrm>
            <a:prstGeom prst="ellipse">
              <a:avLst/>
            </a:prstGeom>
            <a:gradFill rotWithShape="1">
              <a:gsLst>
                <a:gs pos="0">
                  <a:srgbClr val="D6E1E2">
                    <a:alpha val="0"/>
                  </a:srgbClr>
                </a:gs>
                <a:gs pos="100000">
                  <a:srgbClr val="F1F5F5"/>
                </a:gs>
              </a:gsLst>
              <a:lin ang="540000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350"/>
            </a:p>
          </p:txBody>
        </p:sp>
        <p:sp>
          <p:nvSpPr>
            <p:cNvPr id="54" name="Oval 45"/>
            <p:cNvSpPr>
              <a:spLocks noChangeArrowheads="1"/>
            </p:cNvSpPr>
            <p:nvPr/>
          </p:nvSpPr>
          <p:spPr bwMode="auto">
            <a:xfrm>
              <a:off x="4129941" y="3219411"/>
              <a:ext cx="844221" cy="862805"/>
            </a:xfrm>
            <a:prstGeom prst="ellipse">
              <a:avLst/>
            </a:prstGeom>
            <a:gradFill rotWithShape="1">
              <a:gsLst>
                <a:gs pos="0">
                  <a:srgbClr val="AAB2B3"/>
                </a:gs>
                <a:gs pos="100000">
                  <a:srgbClr val="D6E1E2">
                    <a:alpha val="48000"/>
                  </a:srgbClr>
                </a:gs>
              </a:gsLst>
              <a:lin ang="540000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350"/>
            </a:p>
          </p:txBody>
        </p:sp>
        <p:sp>
          <p:nvSpPr>
            <p:cNvPr id="55" name="Oval 46"/>
            <p:cNvSpPr>
              <a:spLocks noChangeArrowheads="1"/>
            </p:cNvSpPr>
            <p:nvPr/>
          </p:nvSpPr>
          <p:spPr bwMode="auto">
            <a:xfrm>
              <a:off x="4183037" y="3227375"/>
              <a:ext cx="749977" cy="699535"/>
            </a:xfrm>
            <a:prstGeom prst="ellipse">
              <a:avLst/>
            </a:prstGeom>
            <a:gradFill rotWithShape="1">
              <a:gsLst>
                <a:gs pos="0">
                  <a:srgbClr val="FFFFFF"/>
                </a:gs>
                <a:gs pos="100000">
                  <a:srgbClr val="D6E1E2">
                    <a:alpha val="37999"/>
                  </a:srgbClr>
                </a:gs>
              </a:gsLst>
              <a:lin ang="540000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350"/>
            </a:p>
          </p:txBody>
        </p:sp>
      </p:grpSp>
      <p:sp>
        <p:nvSpPr>
          <p:cNvPr id="56" name="Text Box 47"/>
          <p:cNvSpPr txBox="1">
            <a:spLocks noChangeArrowheads="1"/>
          </p:cNvSpPr>
          <p:nvPr/>
        </p:nvSpPr>
        <p:spPr bwMode="auto">
          <a:xfrm>
            <a:off x="4306981" y="2716708"/>
            <a:ext cx="91344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b="1" dirty="0">
                <a:solidFill>
                  <a:srgbClr val="FF0000"/>
                </a:solidFill>
              </a:rPr>
              <a:t>phase field model</a:t>
            </a:r>
            <a:endParaRPr lang="zh-CN" altLang="en-US" b="1" dirty="0">
              <a:solidFill>
                <a:srgbClr val="000000"/>
              </a:solidFill>
            </a:endParaRPr>
          </a:p>
        </p:txBody>
      </p:sp>
      <p:sp>
        <p:nvSpPr>
          <p:cNvPr id="2" name="标题 1"/>
          <p:cNvSpPr>
            <a:spLocks noGrp="1"/>
          </p:cNvSpPr>
          <p:nvPr>
            <p:ph type="ctrTitle"/>
          </p:nvPr>
        </p:nvSpPr>
        <p:spPr>
          <a:xfrm>
            <a:off x="1985518" y="22234"/>
            <a:ext cx="5227661" cy="438146"/>
          </a:xfrm>
        </p:spPr>
        <p:txBody>
          <a:bodyPr>
            <a:normAutofit/>
          </a:bodyPr>
          <a:lstStyle/>
          <a:p>
            <a:r>
              <a:rPr lang="zh-CN" altLang="en-US" sz="2100" b="1" dirty="0">
                <a:solidFill>
                  <a:srgbClr val="1B14AC"/>
                </a:solidFill>
                <a:latin typeface="Times New Roman" panose="02020603050405020304" pitchFamily="18" charset="0"/>
                <a:cs typeface="Times New Roman" panose="02020603050405020304" pitchFamily="18" charset="0"/>
              </a:rPr>
              <a:t>总结</a:t>
            </a:r>
          </a:p>
        </p:txBody>
      </p:sp>
      <p:sp>
        <p:nvSpPr>
          <p:cNvPr id="3" name="灯片编号占位符 2"/>
          <p:cNvSpPr>
            <a:spLocks noGrp="1"/>
          </p:cNvSpPr>
          <p:nvPr>
            <p:ph type="sldNum" sz="quarter" idx="12"/>
          </p:nvPr>
        </p:nvSpPr>
        <p:spPr>
          <a:xfrm>
            <a:off x="7562089" y="4870839"/>
            <a:ext cx="438911" cy="275651"/>
          </a:xfrm>
        </p:spPr>
        <p:txBody>
          <a:bodyPr/>
          <a:lstStyle/>
          <a:p>
            <a:fld id="{9DB2D549-3C10-4768-9DE8-3AFBA664E0C7}" type="slidenum">
              <a:rPr lang="zh-CN" altLang="en-US" sz="1350" b="1">
                <a:solidFill>
                  <a:schemeClr val="tx1"/>
                </a:solidFill>
              </a:rPr>
              <a:t>17</a:t>
            </a:fld>
            <a:endParaRPr lang="zh-CN" altLang="en-US" sz="1350" b="1" dirty="0">
              <a:solidFill>
                <a:schemeClr val="tx1"/>
              </a:solidFill>
            </a:endParaRPr>
          </a:p>
        </p:txBody>
      </p:sp>
      <p:sp>
        <p:nvSpPr>
          <p:cNvPr id="79" name="TextBox 8"/>
          <p:cNvSpPr txBox="1">
            <a:spLocks noChangeArrowheads="1"/>
          </p:cNvSpPr>
          <p:nvPr/>
        </p:nvSpPr>
        <p:spPr bwMode="auto">
          <a:xfrm>
            <a:off x="5181377" y="3885903"/>
            <a:ext cx="1101566" cy="507831"/>
          </a:xfrm>
          <a:prstGeom prst="rect">
            <a:avLst/>
          </a:prstGeom>
          <a:solidFill>
            <a:schemeClr val="bg1"/>
          </a:solidFill>
          <a:ln w="12700">
            <a:solidFill>
              <a:srgbClr val="00B0F0"/>
            </a:solidFill>
            <a:miter lim="800000"/>
          </a:ln>
        </p:spPr>
        <p:txBody>
          <a:bodyPr wrap="square">
            <a:spAutoFit/>
          </a:bodyPr>
          <a:lstStyle/>
          <a:p>
            <a:pPr algn="ctr"/>
            <a:r>
              <a:rPr lang="zh-CN" altLang="en-US" sz="1350" b="1" dirty="0">
                <a:solidFill>
                  <a:srgbClr val="00B050"/>
                </a:solidFill>
                <a:latin typeface="Times New Roman" panose="02020603050405020304" pitchFamily="18" charset="0"/>
                <a:ea typeface="宋体" panose="02010600030101010101" pitchFamily="2" charset="-122"/>
                <a:cs typeface="Times New Roman" panose="02020603050405020304" pitchFamily="18" charset="0"/>
              </a:rPr>
              <a:t>crack propagation</a:t>
            </a:r>
            <a:endParaRPr lang="zh-CN" altLang="en-US" sz="105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0" name="TextBox 8"/>
          <p:cNvSpPr txBox="1">
            <a:spLocks noChangeArrowheads="1"/>
          </p:cNvSpPr>
          <p:nvPr/>
        </p:nvSpPr>
        <p:spPr bwMode="auto">
          <a:xfrm>
            <a:off x="3341623" y="3854947"/>
            <a:ext cx="1074420" cy="507831"/>
          </a:xfrm>
          <a:prstGeom prst="rect">
            <a:avLst/>
          </a:prstGeom>
          <a:solidFill>
            <a:schemeClr val="bg1"/>
          </a:solidFill>
          <a:ln w="12700">
            <a:solidFill>
              <a:srgbClr val="00B0F0"/>
            </a:solidFill>
            <a:miter lim="800000"/>
          </a:ln>
        </p:spPr>
        <p:txBody>
          <a:bodyPr wrap="square">
            <a:spAutoFit/>
          </a:bodyPr>
          <a:lstStyle/>
          <a:p>
            <a:pPr algn="ctr"/>
            <a:r>
              <a:rPr lang="zh-CN" altLang="en-US" sz="1350" b="1" dirty="0">
                <a:solidFill>
                  <a:srgbClr val="00B050"/>
                </a:solidFill>
                <a:latin typeface="Times New Roman" panose="02020603050405020304" pitchFamily="18" charset="0"/>
                <a:ea typeface="宋体" panose="02010600030101010101" pitchFamily="2" charset="-122"/>
                <a:cs typeface="Times New Roman" panose="02020603050405020304" pitchFamily="18" charset="0"/>
              </a:rPr>
              <a:t>stress distribution</a:t>
            </a:r>
          </a:p>
        </p:txBody>
      </p:sp>
      <p:sp>
        <p:nvSpPr>
          <p:cNvPr id="82" name="TextBox 8"/>
          <p:cNvSpPr txBox="1">
            <a:spLocks noChangeArrowheads="1"/>
          </p:cNvSpPr>
          <p:nvPr/>
        </p:nvSpPr>
        <p:spPr bwMode="auto">
          <a:xfrm>
            <a:off x="3273519" y="1994238"/>
            <a:ext cx="1406843" cy="507831"/>
          </a:xfrm>
          <a:prstGeom prst="rect">
            <a:avLst/>
          </a:prstGeom>
          <a:solidFill>
            <a:schemeClr val="bg1"/>
          </a:solidFill>
          <a:ln w="12700">
            <a:solidFill>
              <a:srgbClr val="00B0F0"/>
            </a:solidFill>
            <a:miter lim="800000"/>
          </a:ln>
        </p:spPr>
        <p:txBody>
          <a:bodyPr wrap="square">
            <a:spAutoFit/>
          </a:bodyPr>
          <a:lstStyle/>
          <a:p>
            <a:pPr algn="ctr"/>
            <a:r>
              <a:rPr lang="zh-CN" altLang="en-US" sz="1350" b="1" dirty="0">
                <a:solidFill>
                  <a:srgbClr val="00B050"/>
                </a:solidFill>
                <a:latin typeface="Times New Roman" panose="02020603050405020304" pitchFamily="18" charset="0"/>
                <a:ea typeface="宋体" panose="02010600030101010101" pitchFamily="2" charset="-122"/>
                <a:cs typeface="Times New Roman" panose="02020603050405020304" pitchFamily="18" charset="0"/>
              </a:rPr>
              <a:t>Electrochemical reaction</a:t>
            </a:r>
            <a:endParaRPr lang="zh-CN" altLang="en-US" sz="105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3" name="TextBox 8"/>
          <p:cNvSpPr txBox="1">
            <a:spLocks noChangeArrowheads="1"/>
          </p:cNvSpPr>
          <p:nvPr/>
        </p:nvSpPr>
        <p:spPr bwMode="auto">
          <a:xfrm>
            <a:off x="5335682" y="2035672"/>
            <a:ext cx="977265" cy="507831"/>
          </a:xfrm>
          <a:prstGeom prst="rect">
            <a:avLst/>
          </a:prstGeom>
          <a:solidFill>
            <a:schemeClr val="bg1"/>
          </a:solidFill>
          <a:ln w="12700">
            <a:solidFill>
              <a:srgbClr val="00B0F0"/>
            </a:solidFill>
            <a:miter lim="800000"/>
          </a:ln>
        </p:spPr>
        <p:txBody>
          <a:bodyPr wrap="square">
            <a:spAutoFit/>
          </a:bodyPr>
          <a:lstStyle/>
          <a:p>
            <a:pPr algn="ctr"/>
            <a:r>
              <a:rPr lang="zh-CN" altLang="en-US" sz="1350" b="1" dirty="0">
                <a:solidFill>
                  <a:srgbClr val="00B050"/>
                </a:solidFill>
                <a:latin typeface="Times New Roman" panose="02020603050405020304" pitchFamily="18" charset="0"/>
                <a:ea typeface="宋体" panose="02010600030101010101" pitchFamily="2" charset="-122"/>
                <a:cs typeface="Times New Roman" panose="02020603050405020304" pitchFamily="18" charset="0"/>
              </a:rPr>
              <a:t>Interfacial diffusion</a:t>
            </a:r>
          </a:p>
        </p:txBody>
      </p:sp>
      <p:pic>
        <p:nvPicPr>
          <p:cNvPr id="64" name="图片 63"/>
          <p:cNvPicPr>
            <a:picLocks noChangeAspect="1"/>
          </p:cNvPicPr>
          <p:nvPr/>
        </p:nvPicPr>
        <p:blipFill rotWithShape="1">
          <a:blip r:embed="rId5"/>
          <a:srcRect l="54814"/>
          <a:stretch>
            <a:fillRect/>
          </a:stretch>
        </p:blipFill>
        <p:spPr>
          <a:xfrm>
            <a:off x="6427727" y="1958568"/>
            <a:ext cx="1254521" cy="1253654"/>
          </a:xfrm>
          <a:prstGeom prst="rect">
            <a:avLst/>
          </a:prstGeom>
        </p:spPr>
      </p:pic>
      <p:sp>
        <p:nvSpPr>
          <p:cNvPr id="60" name="TextBox 5"/>
          <p:cNvSpPr txBox="1">
            <a:spLocks noChangeArrowheads="1"/>
          </p:cNvSpPr>
          <p:nvPr/>
        </p:nvSpPr>
        <p:spPr bwMode="auto">
          <a:xfrm>
            <a:off x="1298496" y="826239"/>
            <a:ext cx="6602254" cy="844975"/>
          </a:xfrm>
          <a:prstGeom prst="rect">
            <a:avLst/>
          </a:prstGeom>
          <a:noFill/>
          <a:ln w="9525">
            <a:noFill/>
            <a:miter lim="800000"/>
          </a:ln>
        </p:spPr>
        <p:txBody>
          <a:bodyPr wrap="square">
            <a:spAutoFit/>
          </a:bodyPr>
          <a:lstStyle/>
          <a:p>
            <a:pPr indent="342900">
              <a:lnSpc>
                <a:spcPct val="125000"/>
              </a:lnSpc>
            </a:pPr>
            <a:r>
              <a:rPr lang="zh-CN" altLang="en-US" sz="1350" b="1" dirty="0">
                <a:latin typeface="Times New Roman" panose="02020603050405020304" pitchFamily="18" charset="0"/>
                <a:cs typeface="Times New Roman" panose="02020603050405020304" pitchFamily="18" charset="0"/>
              </a:rPr>
              <a:t>通过构建应力</a:t>
            </a:r>
            <a:r>
              <a:rPr lang="en-US" altLang="zh-CN" sz="1350" b="1" dirty="0">
                <a:latin typeface="Times New Roman" panose="02020603050405020304" pitchFamily="18" charset="0"/>
                <a:cs typeface="Times New Roman" panose="02020603050405020304" pitchFamily="18" charset="0"/>
              </a:rPr>
              <a:t>-</a:t>
            </a:r>
            <a:r>
              <a:rPr lang="zh-CN" altLang="en-US" sz="1350" b="1" dirty="0">
                <a:latin typeface="Times New Roman" panose="02020603050405020304" pitchFamily="18" charset="0"/>
                <a:cs typeface="Times New Roman" panose="02020603050405020304" pitchFamily="18" charset="0"/>
              </a:rPr>
              <a:t>电化学反应</a:t>
            </a:r>
            <a:r>
              <a:rPr lang="en-US" altLang="zh-CN" sz="1350" b="1" dirty="0">
                <a:latin typeface="Times New Roman" panose="02020603050405020304" pitchFamily="18" charset="0"/>
                <a:cs typeface="Times New Roman" panose="02020603050405020304" pitchFamily="18" charset="0"/>
              </a:rPr>
              <a:t>-</a:t>
            </a:r>
            <a:r>
              <a:rPr lang="zh-CN" altLang="en-US" sz="1350" b="1" dirty="0">
                <a:latin typeface="Times New Roman" panose="02020603050405020304" pitchFamily="18" charset="0"/>
                <a:cs typeface="Times New Roman" panose="02020603050405020304" pitchFamily="18" charset="0"/>
              </a:rPr>
              <a:t>断裂耦合的相场模型研究电极颗粒到极片的多尺度传输和力学损伤行为。揭示了颗粒内部缺陷、相变、各向异性扩散的重要作用，分析了极片层级颗粒尺寸、孔隙率空间分布对极片力学和电化学性能的影响。</a:t>
            </a:r>
          </a:p>
        </p:txBody>
      </p:sp>
      <p:pic>
        <p:nvPicPr>
          <p:cNvPr id="63" name="图片 62"/>
          <p:cNvPicPr>
            <a:picLocks noChangeAspect="1"/>
          </p:cNvPicPr>
          <p:nvPr/>
        </p:nvPicPr>
        <p:blipFill rotWithShape="1">
          <a:blip r:embed="rId6"/>
          <a:srcRect r="35669" b="23674"/>
          <a:stretch>
            <a:fillRect/>
          </a:stretch>
        </p:blipFill>
        <p:spPr>
          <a:xfrm>
            <a:off x="1430932" y="1987555"/>
            <a:ext cx="1790468" cy="1143857"/>
          </a:xfrm>
          <a:prstGeom prst="rect">
            <a:avLst/>
          </a:prstGeom>
        </p:spPr>
      </p:pic>
      <p:pic>
        <p:nvPicPr>
          <p:cNvPr id="5" name="Picture 4" descr="E:\厚积薄发\2cf5e0fe9925bc31996ae6b35ddf8db1cb1370e2.jpg"/>
          <p:cNvPicPr>
            <a:picLocks noChangeAspect="1" noChangeArrowheads="1"/>
          </p:cNvPicPr>
          <p:nvPr/>
        </p:nvPicPr>
        <p:blipFill>
          <a:blip r:embed="rId7"/>
          <a:srcRect/>
          <a:stretch>
            <a:fillRect/>
          </a:stretch>
        </p:blipFill>
        <p:spPr bwMode="auto">
          <a:xfrm>
            <a:off x="1117112" y="476831"/>
            <a:ext cx="6858000" cy="43883"/>
          </a:xfrm>
          <a:prstGeom prst="rect">
            <a:avLst/>
          </a:prstGeom>
          <a:noFill/>
        </p:spPr>
      </p:pic>
    </p:spTree>
  </p:cSld>
  <p:clrMapOvr>
    <a:masterClrMapping/>
  </p:clrMapOvr>
  <p:transition advTm="26672"/>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303712" y="151200"/>
            <a:ext cx="4414848" cy="438146"/>
          </a:xfrm>
        </p:spPr>
        <p:txBody>
          <a:bodyPr>
            <a:normAutofit fontScale="90000"/>
          </a:bodyPr>
          <a:lstStyle/>
          <a:p>
            <a:r>
              <a:rPr lang="zh-CN" altLang="en-US" dirty="0"/>
              <a:t>题目</a:t>
            </a:r>
          </a:p>
        </p:txBody>
      </p:sp>
      <p:sp>
        <p:nvSpPr>
          <p:cNvPr id="3" name="副标题 2"/>
          <p:cNvSpPr>
            <a:spLocks noGrp="1"/>
          </p:cNvSpPr>
          <p:nvPr>
            <p:ph type="subTitle" idx="1"/>
          </p:nvPr>
        </p:nvSpPr>
        <p:spPr>
          <a:xfrm>
            <a:off x="2050271" y="1158280"/>
            <a:ext cx="5132768" cy="803777"/>
          </a:xfrm>
        </p:spPr>
        <p:txBody>
          <a:bodyPr>
            <a:normAutofit/>
          </a:bodyPr>
          <a:lstStyle/>
          <a:p>
            <a:r>
              <a:rPr lang="en-US" altLang="zh-CN" sz="4950" b="1" dirty="0">
                <a:solidFill>
                  <a:srgbClr val="0070C0"/>
                </a:solidFill>
                <a:latin typeface="Edwardian Script ITC" panose="030303020407070D0804" pitchFamily="66" charset="0"/>
                <a:ea typeface="楷体" panose="02010609060101010101" pitchFamily="49" charset="-122"/>
              </a:rPr>
              <a:t>Thank you for listening</a:t>
            </a:r>
            <a:endParaRPr lang="zh-CN" altLang="en-US" sz="4950" b="1" dirty="0">
              <a:solidFill>
                <a:srgbClr val="0070C0"/>
              </a:solidFill>
              <a:latin typeface="Edwardian Script ITC" panose="030303020407070D0804" pitchFamily="66" charset="0"/>
              <a:ea typeface="楷体" panose="02010609060101010101" pitchFamily="49" charset="-122"/>
            </a:endParaRPr>
          </a:p>
        </p:txBody>
      </p:sp>
      <p:pic>
        <p:nvPicPr>
          <p:cNvPr id="8" name="Picture 3"/>
          <p:cNvPicPr>
            <a:picLocks noChangeAspect="1" noChangeArrowheads="1"/>
          </p:cNvPicPr>
          <p:nvPr/>
        </p:nvPicPr>
        <p:blipFill>
          <a:blip r:embed="rId2"/>
          <a:srcRect/>
          <a:stretch>
            <a:fillRect/>
          </a:stretch>
        </p:blipFill>
        <p:spPr bwMode="auto">
          <a:xfrm>
            <a:off x="1143000" y="-18"/>
            <a:ext cx="6858000" cy="972003"/>
          </a:xfrm>
          <a:prstGeom prst="rect">
            <a:avLst/>
          </a:prstGeom>
          <a:noFill/>
          <a:ln w="9525">
            <a:noFill/>
            <a:miter lim="800000"/>
            <a:headEnd/>
            <a:tailEnd/>
          </a:ln>
          <a:effectLst/>
        </p:spPr>
      </p:pic>
      <p:pic>
        <p:nvPicPr>
          <p:cNvPr id="10" name="Picture 10"/>
          <p:cNvPicPr>
            <a:picLocks noChangeAspect="1" noChangeArrowheads="1"/>
          </p:cNvPicPr>
          <p:nvPr/>
        </p:nvPicPr>
        <p:blipFill>
          <a:blip r:embed="rId3" cstate="print"/>
          <a:srcRect/>
          <a:stretch>
            <a:fillRect/>
          </a:stretch>
        </p:blipFill>
        <p:spPr bwMode="auto">
          <a:xfrm>
            <a:off x="6749505" y="4203223"/>
            <a:ext cx="1251496" cy="940277"/>
          </a:xfrm>
          <a:prstGeom prst="rect">
            <a:avLst/>
          </a:prstGeom>
          <a:noFill/>
          <a:ln w="9525">
            <a:noFill/>
            <a:miter lim="800000"/>
            <a:headEnd/>
            <a:tailEnd/>
          </a:ln>
          <a:effectLst/>
        </p:spPr>
      </p:pic>
      <p:pic>
        <p:nvPicPr>
          <p:cNvPr id="31746" name="Picture 2" descr="E:\我的校园\科大校园\W020140419330507594818.jpg"/>
          <p:cNvPicPr>
            <a:picLocks noChangeAspect="1" noChangeArrowheads="1"/>
          </p:cNvPicPr>
          <p:nvPr/>
        </p:nvPicPr>
        <p:blipFill>
          <a:blip r:embed="rId4" cstate="print"/>
          <a:srcRect/>
          <a:stretch>
            <a:fillRect/>
          </a:stretch>
        </p:blipFill>
        <p:spPr bwMode="auto">
          <a:xfrm>
            <a:off x="5353940" y="4197096"/>
            <a:ext cx="1413995" cy="946404"/>
          </a:xfrm>
          <a:prstGeom prst="rect">
            <a:avLst/>
          </a:prstGeom>
          <a:noFill/>
        </p:spPr>
      </p:pic>
      <p:pic>
        <p:nvPicPr>
          <p:cNvPr id="5" name="Picture 6"/>
          <p:cNvPicPr>
            <a:picLocks noChangeAspect="1" noChangeArrowheads="1"/>
          </p:cNvPicPr>
          <p:nvPr/>
        </p:nvPicPr>
        <p:blipFill>
          <a:blip r:embed="rId5" cstate="print"/>
          <a:srcRect/>
          <a:stretch>
            <a:fillRect/>
          </a:stretch>
        </p:blipFill>
        <p:spPr bwMode="auto">
          <a:xfrm>
            <a:off x="1143000" y="4203223"/>
            <a:ext cx="1414063" cy="942709"/>
          </a:xfrm>
          <a:prstGeom prst="rect">
            <a:avLst/>
          </a:prstGeom>
          <a:noFill/>
          <a:ln w="9525">
            <a:noFill/>
            <a:miter lim="800000"/>
            <a:headEnd/>
            <a:tailEnd/>
          </a:ln>
          <a:effectLst/>
        </p:spPr>
      </p:pic>
      <p:pic>
        <p:nvPicPr>
          <p:cNvPr id="7" name="Picture 8"/>
          <p:cNvPicPr>
            <a:picLocks noChangeAspect="1" noChangeArrowheads="1"/>
          </p:cNvPicPr>
          <p:nvPr/>
        </p:nvPicPr>
        <p:blipFill>
          <a:blip r:embed="rId6"/>
          <a:srcRect/>
          <a:stretch>
            <a:fillRect/>
          </a:stretch>
        </p:blipFill>
        <p:spPr bwMode="auto">
          <a:xfrm>
            <a:off x="3728095" y="4203223"/>
            <a:ext cx="1643063" cy="933260"/>
          </a:xfrm>
          <a:prstGeom prst="rect">
            <a:avLst/>
          </a:prstGeom>
          <a:noFill/>
          <a:ln w="9525">
            <a:noFill/>
            <a:miter lim="800000"/>
            <a:headEnd/>
            <a:tailEnd/>
          </a:ln>
          <a:effectLst/>
        </p:spPr>
      </p:pic>
      <p:sp>
        <p:nvSpPr>
          <p:cNvPr id="12" name="TextBox 5"/>
          <p:cNvSpPr txBox="1">
            <a:spLocks noChangeArrowheads="1"/>
          </p:cNvSpPr>
          <p:nvPr/>
        </p:nvSpPr>
        <p:spPr bwMode="auto">
          <a:xfrm>
            <a:off x="2321703" y="2749798"/>
            <a:ext cx="4861336" cy="461665"/>
          </a:xfrm>
          <a:prstGeom prst="rect">
            <a:avLst/>
          </a:prstGeom>
          <a:noFill/>
          <a:ln w="9525">
            <a:noFill/>
            <a:miter lim="800000"/>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b="1" dirty="0">
                <a:solidFill>
                  <a:srgbClr val="333333"/>
                </a:solidFill>
                <a:latin typeface="Times New Roman" panose="02020603050405020304" pitchFamily="18" charset="0"/>
                <a:ea typeface="宋体" panose="02010600030101010101" pitchFamily="2" charset="-122"/>
                <a:cs typeface="Times New Roman" panose="02020603050405020304" pitchFamily="18" charset="0"/>
              </a:rPr>
              <a:t>Email : </a:t>
            </a:r>
            <a:r>
              <a:rPr lang="en-US" altLang="zh-CN" sz="2400" b="1" dirty="0">
                <a:solidFill>
                  <a:srgbClr val="1B14AC"/>
                </a:solidFill>
                <a:latin typeface="Times New Roman" panose="02020603050405020304" pitchFamily="18" charset="0"/>
                <a:ea typeface="宋体" panose="02010600030101010101" pitchFamily="2" charset="-122"/>
                <a:cs typeface="Times New Roman" panose="02020603050405020304" pitchFamily="18" charset="0"/>
                <a:hlinkClick r:id="rId7"/>
              </a:rPr>
              <a:t>luyuyang@ustc.edu.cn</a:t>
            </a:r>
            <a:endParaRPr lang="en-US" altLang="zh-CN" sz="2400" b="1" dirty="0">
              <a:solidFill>
                <a:srgbClr val="1B14AC"/>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TextBox 5"/>
          <p:cNvSpPr txBox="1">
            <a:spLocks noChangeArrowheads="1"/>
          </p:cNvSpPr>
          <p:nvPr/>
        </p:nvSpPr>
        <p:spPr bwMode="auto">
          <a:xfrm>
            <a:off x="3489705" y="2209068"/>
            <a:ext cx="2623556" cy="415498"/>
          </a:xfrm>
          <a:prstGeom prst="rect">
            <a:avLst/>
          </a:prstGeom>
          <a:noFill/>
          <a:ln w="9525">
            <a:noFill/>
            <a:miter lim="800000"/>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100" b="1" dirty="0">
                <a:solidFill>
                  <a:srgbClr val="333333"/>
                </a:solidFill>
                <a:latin typeface="Times New Roman" panose="02020603050405020304" pitchFamily="18" charset="0"/>
                <a:ea typeface="宋体" panose="02010600030101010101" pitchFamily="2" charset="-122"/>
                <a:cs typeface="Times New Roman" panose="02020603050405020304" pitchFamily="18" charset="0"/>
              </a:rPr>
              <a:t>陆宇阳 </a:t>
            </a:r>
            <a:endParaRPr lang="en-US" altLang="zh-CN" sz="2100" b="1" dirty="0">
              <a:solidFill>
                <a:srgbClr val="1B14AC"/>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1745" name="Picture 1" descr="E:\我的校园\科大校园\W020140419330507863655.jpg"/>
          <p:cNvPicPr>
            <a:picLocks noChangeAspect="1" noChangeArrowheads="1"/>
          </p:cNvPicPr>
          <p:nvPr/>
        </p:nvPicPr>
        <p:blipFill>
          <a:blip r:embed="rId8" cstate="print"/>
          <a:srcRect/>
          <a:stretch>
            <a:fillRect/>
          </a:stretch>
        </p:blipFill>
        <p:spPr bwMode="auto">
          <a:xfrm>
            <a:off x="2331318" y="4200837"/>
            <a:ext cx="1413995" cy="942664"/>
          </a:xfrm>
          <a:prstGeom prst="rect">
            <a:avLst/>
          </a:prstGeom>
          <a:noFill/>
        </p:spPr>
      </p:pic>
    </p:spTree>
  </p:cSld>
  <p:clrMapOvr>
    <a:masterClrMapping/>
  </p:clrMapOvr>
  <p:transition advTm="1185"/>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364576" y="57934"/>
            <a:ext cx="4414848" cy="438146"/>
          </a:xfrm>
        </p:spPr>
        <p:txBody>
          <a:bodyPr>
            <a:noAutofit/>
          </a:bodyPr>
          <a:lstStyle/>
          <a:p>
            <a:r>
              <a:rPr lang="zh-CN" altLang="en-US" sz="3000" b="1" dirty="0">
                <a:solidFill>
                  <a:srgbClr val="1B14AC"/>
                </a:solidFill>
                <a:latin typeface="Times New Roman" panose="02020603050405020304" pitchFamily="18" charset="0"/>
                <a:cs typeface="Times New Roman" panose="02020603050405020304" pitchFamily="18" charset="0"/>
              </a:rPr>
              <a:t>提纲</a:t>
            </a:r>
          </a:p>
        </p:txBody>
      </p:sp>
      <p:sp>
        <p:nvSpPr>
          <p:cNvPr id="3" name="灯片编号占位符 2"/>
          <p:cNvSpPr>
            <a:spLocks noGrp="1"/>
          </p:cNvSpPr>
          <p:nvPr>
            <p:ph type="sldNum" sz="quarter" idx="12"/>
          </p:nvPr>
        </p:nvSpPr>
        <p:spPr>
          <a:xfrm>
            <a:off x="6432062" y="4869657"/>
            <a:ext cx="1543050" cy="273844"/>
          </a:xfrm>
        </p:spPr>
        <p:txBody>
          <a:bodyPr/>
          <a:lstStyle/>
          <a:p>
            <a:fld id="{9DB2D549-3C10-4768-9DE8-3AFBA664E0C7}" type="slidenum">
              <a:rPr lang="zh-CN" altLang="en-US" sz="1350" b="1">
                <a:solidFill>
                  <a:schemeClr val="tx1"/>
                </a:solidFill>
              </a:rPr>
              <a:t>2</a:t>
            </a:fld>
            <a:endParaRPr lang="zh-CN" altLang="en-US" sz="1350" b="1" dirty="0">
              <a:solidFill>
                <a:schemeClr val="tx1"/>
              </a:solidFill>
            </a:endParaRPr>
          </a:p>
        </p:txBody>
      </p:sp>
      <p:sp>
        <p:nvSpPr>
          <p:cNvPr id="7" name="AutoShape 10"/>
          <p:cNvSpPr>
            <a:spLocks noChangeArrowheads="1"/>
          </p:cNvSpPr>
          <p:nvPr/>
        </p:nvSpPr>
        <p:spPr bwMode="auto">
          <a:xfrm>
            <a:off x="1794405" y="1841723"/>
            <a:ext cx="5900878" cy="331399"/>
          </a:xfrm>
          <a:prstGeom prst="roundRect">
            <a:avLst>
              <a:gd name="adj" fmla="val 50000"/>
            </a:avLst>
          </a:prstGeom>
          <a:noFill/>
          <a:ln w="28575" cmpd="sng">
            <a:solidFill>
              <a:schemeClr val="bg2"/>
            </a:solidFill>
            <a:round/>
          </a:ln>
          <a:effectLst/>
        </p:spPr>
        <p:txBody>
          <a:bodyPr wrap="none" lIns="67628" tIns="35243" rIns="67628" bIns="35243" anchor="ctr"/>
          <a:lstStyle/>
          <a:p>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电极颗粒的快充条件下力</a:t>
            </a:r>
            <a:r>
              <a:rPr lang="en-US" altLang="zh-CN"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a:t>
            </a:r>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电化学失效行为</a:t>
            </a:r>
            <a:endParaRPr lang="en-US" altLang="zh-CN"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endParaRPr>
          </a:p>
        </p:txBody>
      </p:sp>
      <p:grpSp>
        <p:nvGrpSpPr>
          <p:cNvPr id="16" name="Group 19"/>
          <p:cNvGrpSpPr/>
          <p:nvPr/>
        </p:nvGrpSpPr>
        <p:grpSpPr bwMode="auto">
          <a:xfrm>
            <a:off x="1495387" y="1796605"/>
            <a:ext cx="290881" cy="421990"/>
            <a:chOff x="0" y="-384"/>
            <a:chExt cx="1644" cy="2385"/>
          </a:xfrm>
        </p:grpSpPr>
        <p:sp>
          <p:nvSpPr>
            <p:cNvPr id="17" name="Oval 28"/>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ln>
            <a:effectLst/>
          </p:spPr>
          <p:txBody>
            <a:bodyPr wrap="none" anchor="ctr"/>
            <a:lstStyle/>
            <a:p>
              <a:endParaRPr lang="zh-CN" altLang="en-US" sz="1350"/>
            </a:p>
          </p:txBody>
        </p:sp>
        <p:sp>
          <p:nvSpPr>
            <p:cNvPr id="18" name="Oval 29"/>
            <p:cNvSpPr>
              <a:spLocks noChangeArrowheads="1"/>
            </p:cNvSpPr>
            <p:nvPr/>
          </p:nvSpPr>
          <p:spPr bwMode="auto">
            <a:xfrm>
              <a:off x="92" y="91"/>
              <a:ext cx="1430" cy="1430"/>
            </a:xfrm>
            <a:prstGeom prst="ellipse">
              <a:avLst/>
            </a:prstGeom>
            <a:gradFill rotWithShape="1">
              <a:gsLst>
                <a:gs pos="0">
                  <a:srgbClr val="FFFFFF"/>
                </a:gs>
                <a:gs pos="50000">
                  <a:srgbClr val="A2A2A2"/>
                </a:gs>
                <a:gs pos="100000">
                  <a:srgbClr val="FFFFFF"/>
                </a:gs>
              </a:gsLst>
              <a:lin ang="0" scaled="1"/>
            </a:gradFill>
            <a:ln w="9525">
              <a:noFill/>
              <a:round/>
            </a:ln>
            <a:effectLst/>
          </p:spPr>
          <p:txBody>
            <a:bodyPr wrap="none" anchor="ctr"/>
            <a:lstStyle/>
            <a:p>
              <a:endParaRPr lang="zh-CN" altLang="en-US" sz="1350"/>
            </a:p>
          </p:txBody>
        </p:sp>
        <p:sp>
          <p:nvSpPr>
            <p:cNvPr id="19" name="Oval 30"/>
            <p:cNvSpPr>
              <a:spLocks noChangeArrowheads="1"/>
            </p:cNvSpPr>
            <p:nvPr/>
          </p:nvSpPr>
          <p:spPr bwMode="auto">
            <a:xfrm>
              <a:off x="176" y="-384"/>
              <a:ext cx="1468" cy="2385"/>
            </a:xfrm>
            <a:prstGeom prst="ellipse">
              <a:avLst/>
            </a:prstGeom>
            <a:gradFill rotWithShape="1">
              <a:gsLst>
                <a:gs pos="0">
                  <a:schemeClr val="hlink"/>
                </a:gs>
                <a:gs pos="50000">
                  <a:srgbClr val="FFFFFF"/>
                </a:gs>
                <a:gs pos="100000">
                  <a:schemeClr val="hlink"/>
                </a:gs>
              </a:gsLst>
              <a:lin ang="18900000" scaled="1"/>
            </a:gradFill>
            <a:ln w="9525">
              <a:noFill/>
              <a:round/>
            </a:ln>
            <a:effectLst/>
          </p:spPr>
          <p:txBody>
            <a:bodyPr wrap="none" anchor="ctr">
              <a:spAutoFit/>
            </a:bodyPr>
            <a:lstStyle/>
            <a:p>
              <a:endParaRPr lang="zh-CN" altLang="en-US" sz="1350"/>
            </a:p>
          </p:txBody>
        </p:sp>
        <p:sp>
          <p:nvSpPr>
            <p:cNvPr id="20" name="Oval 31"/>
            <p:cNvSpPr>
              <a:spLocks noChangeArrowheads="1"/>
            </p:cNvSpPr>
            <p:nvPr/>
          </p:nvSpPr>
          <p:spPr bwMode="auto">
            <a:xfrm>
              <a:off x="176" y="-384"/>
              <a:ext cx="1468" cy="2385"/>
            </a:xfrm>
            <a:prstGeom prst="ellipse">
              <a:avLst/>
            </a:prstGeom>
            <a:gradFill rotWithShape="1">
              <a:gsLst>
                <a:gs pos="0">
                  <a:srgbClr val="21B3E1"/>
                </a:gs>
                <a:gs pos="100000">
                  <a:srgbClr val="0F5368"/>
                </a:gs>
              </a:gsLst>
              <a:lin ang="5400000" scaled="1"/>
            </a:gradFill>
            <a:ln w="9525">
              <a:noFill/>
              <a:round/>
            </a:ln>
            <a:effectLst/>
          </p:spPr>
          <p:txBody>
            <a:bodyPr wrap="none" anchor="ctr">
              <a:spAutoFit/>
            </a:bodyPr>
            <a:lstStyle/>
            <a:p>
              <a:endParaRPr lang="zh-CN" altLang="en-US" sz="1350"/>
            </a:p>
          </p:txBody>
        </p:sp>
        <p:sp>
          <p:nvSpPr>
            <p:cNvPr id="21" name="Oval 32"/>
            <p:cNvSpPr>
              <a:spLocks noChangeArrowheads="1"/>
            </p:cNvSpPr>
            <p:nvPr/>
          </p:nvSpPr>
          <p:spPr bwMode="auto">
            <a:xfrm>
              <a:off x="259" y="-384"/>
              <a:ext cx="1096" cy="2385"/>
            </a:xfrm>
            <a:prstGeom prst="ellipse">
              <a:avLst/>
            </a:prstGeom>
            <a:gradFill rotWithShape="1">
              <a:gsLst>
                <a:gs pos="0">
                  <a:schemeClr val="hlink"/>
                </a:gs>
                <a:gs pos="50000">
                  <a:srgbClr val="53538A"/>
                </a:gs>
                <a:gs pos="100000">
                  <a:schemeClr val="hlink"/>
                </a:gs>
              </a:gsLst>
              <a:lin ang="2700000" scaled="1"/>
            </a:gradFill>
            <a:ln w="9525">
              <a:noFill/>
              <a:round/>
            </a:ln>
            <a:effectLst/>
          </p:spPr>
          <p:txBody>
            <a:bodyPr anchor="ctr">
              <a:spAutoFit/>
            </a:bodyPr>
            <a:lstStyle/>
            <a:p>
              <a:endParaRPr lang="zh-CN" altLang="en-US" sz="1350"/>
            </a:p>
          </p:txBody>
        </p:sp>
        <p:sp>
          <p:nvSpPr>
            <p:cNvPr id="22" name="Oval 33"/>
            <p:cNvSpPr>
              <a:spLocks noChangeArrowheads="1"/>
            </p:cNvSpPr>
            <p:nvPr/>
          </p:nvSpPr>
          <p:spPr bwMode="auto">
            <a:xfrm>
              <a:off x="259" y="-384"/>
              <a:ext cx="1096" cy="2385"/>
            </a:xfrm>
            <a:prstGeom prst="ellipse">
              <a:avLst/>
            </a:prstGeom>
            <a:gradFill rotWithShape="1">
              <a:gsLst>
                <a:gs pos="0">
                  <a:srgbClr val="21B3E1"/>
                </a:gs>
                <a:gs pos="100000">
                  <a:srgbClr val="10576D"/>
                </a:gs>
              </a:gsLst>
              <a:lin ang="18900000" scaled="1"/>
            </a:gradFill>
            <a:ln w="9525">
              <a:noFill/>
              <a:round/>
            </a:ln>
            <a:effectLst/>
          </p:spPr>
          <p:txBody>
            <a:bodyPr anchor="ctr">
              <a:spAutoFit/>
            </a:bodyPr>
            <a:lstStyle/>
            <a:p>
              <a:endParaRPr lang="zh-CN" altLang="en-US" sz="1350"/>
            </a:p>
          </p:txBody>
        </p:sp>
      </p:grpSp>
      <p:pic>
        <p:nvPicPr>
          <p:cNvPr id="40" name="Picture 4" descr="E:\厚积薄发\2cf5e0fe9925bc31996ae6b35ddf8db1cb1370e2.jpg"/>
          <p:cNvPicPr>
            <a:picLocks noChangeAspect="1" noChangeArrowheads="1"/>
          </p:cNvPicPr>
          <p:nvPr/>
        </p:nvPicPr>
        <p:blipFill>
          <a:blip r:embed="rId3"/>
          <a:srcRect/>
          <a:stretch>
            <a:fillRect/>
          </a:stretch>
        </p:blipFill>
        <p:spPr bwMode="auto">
          <a:xfrm>
            <a:off x="1117112" y="476831"/>
            <a:ext cx="6858000" cy="43883"/>
          </a:xfrm>
          <a:prstGeom prst="rect">
            <a:avLst/>
          </a:prstGeom>
          <a:noFill/>
        </p:spPr>
      </p:pic>
      <p:grpSp>
        <p:nvGrpSpPr>
          <p:cNvPr id="83" name="Group 19"/>
          <p:cNvGrpSpPr/>
          <p:nvPr/>
        </p:nvGrpSpPr>
        <p:grpSpPr bwMode="auto">
          <a:xfrm>
            <a:off x="1495387" y="2848600"/>
            <a:ext cx="290881" cy="421990"/>
            <a:chOff x="0" y="-384"/>
            <a:chExt cx="1644" cy="2385"/>
          </a:xfrm>
        </p:grpSpPr>
        <p:sp>
          <p:nvSpPr>
            <p:cNvPr id="84" name="Oval 28"/>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ln>
            <a:effectLst/>
          </p:spPr>
          <p:txBody>
            <a:bodyPr wrap="none" anchor="ctr"/>
            <a:lstStyle/>
            <a:p>
              <a:endParaRPr lang="zh-CN" altLang="en-US" sz="1350"/>
            </a:p>
          </p:txBody>
        </p:sp>
        <p:sp>
          <p:nvSpPr>
            <p:cNvPr id="85" name="Oval 29"/>
            <p:cNvSpPr>
              <a:spLocks noChangeArrowheads="1"/>
            </p:cNvSpPr>
            <p:nvPr/>
          </p:nvSpPr>
          <p:spPr bwMode="auto">
            <a:xfrm>
              <a:off x="92" y="91"/>
              <a:ext cx="1430" cy="1430"/>
            </a:xfrm>
            <a:prstGeom prst="ellipse">
              <a:avLst/>
            </a:prstGeom>
            <a:gradFill rotWithShape="1">
              <a:gsLst>
                <a:gs pos="0">
                  <a:srgbClr val="FFFFFF"/>
                </a:gs>
                <a:gs pos="50000">
                  <a:srgbClr val="A2A2A2"/>
                </a:gs>
                <a:gs pos="100000">
                  <a:srgbClr val="FFFFFF"/>
                </a:gs>
              </a:gsLst>
              <a:lin ang="0" scaled="1"/>
            </a:gradFill>
            <a:ln w="9525">
              <a:noFill/>
              <a:round/>
            </a:ln>
            <a:effectLst/>
          </p:spPr>
          <p:txBody>
            <a:bodyPr wrap="none" anchor="ctr"/>
            <a:lstStyle/>
            <a:p>
              <a:endParaRPr lang="zh-CN" altLang="en-US" sz="1350"/>
            </a:p>
          </p:txBody>
        </p:sp>
        <p:sp>
          <p:nvSpPr>
            <p:cNvPr id="86" name="Oval 30"/>
            <p:cNvSpPr>
              <a:spLocks noChangeArrowheads="1"/>
            </p:cNvSpPr>
            <p:nvPr/>
          </p:nvSpPr>
          <p:spPr bwMode="auto">
            <a:xfrm>
              <a:off x="176" y="-384"/>
              <a:ext cx="1468" cy="2385"/>
            </a:xfrm>
            <a:prstGeom prst="ellipse">
              <a:avLst/>
            </a:prstGeom>
            <a:gradFill rotWithShape="1">
              <a:gsLst>
                <a:gs pos="0">
                  <a:schemeClr val="hlink"/>
                </a:gs>
                <a:gs pos="50000">
                  <a:srgbClr val="FFFFFF"/>
                </a:gs>
                <a:gs pos="100000">
                  <a:schemeClr val="hlink"/>
                </a:gs>
              </a:gsLst>
              <a:lin ang="18900000" scaled="1"/>
            </a:gradFill>
            <a:ln w="9525">
              <a:noFill/>
              <a:round/>
            </a:ln>
            <a:effectLst/>
          </p:spPr>
          <p:txBody>
            <a:bodyPr wrap="none" anchor="ctr">
              <a:spAutoFit/>
            </a:bodyPr>
            <a:lstStyle/>
            <a:p>
              <a:endParaRPr lang="zh-CN" altLang="en-US" sz="1350"/>
            </a:p>
          </p:txBody>
        </p:sp>
        <p:sp>
          <p:nvSpPr>
            <p:cNvPr id="87" name="Oval 31"/>
            <p:cNvSpPr>
              <a:spLocks noChangeArrowheads="1"/>
            </p:cNvSpPr>
            <p:nvPr/>
          </p:nvSpPr>
          <p:spPr bwMode="auto">
            <a:xfrm>
              <a:off x="176" y="-384"/>
              <a:ext cx="1468" cy="2385"/>
            </a:xfrm>
            <a:prstGeom prst="ellipse">
              <a:avLst/>
            </a:prstGeom>
            <a:gradFill rotWithShape="1">
              <a:gsLst>
                <a:gs pos="0">
                  <a:srgbClr val="21B3E1"/>
                </a:gs>
                <a:gs pos="100000">
                  <a:srgbClr val="0F5368"/>
                </a:gs>
              </a:gsLst>
              <a:lin ang="5400000" scaled="1"/>
            </a:gradFill>
            <a:ln w="9525">
              <a:noFill/>
              <a:round/>
            </a:ln>
            <a:effectLst/>
          </p:spPr>
          <p:txBody>
            <a:bodyPr wrap="none" anchor="ctr">
              <a:spAutoFit/>
            </a:bodyPr>
            <a:lstStyle/>
            <a:p>
              <a:endParaRPr lang="zh-CN" altLang="en-US" sz="1350"/>
            </a:p>
          </p:txBody>
        </p:sp>
        <p:sp>
          <p:nvSpPr>
            <p:cNvPr id="88" name="Oval 32"/>
            <p:cNvSpPr>
              <a:spLocks noChangeArrowheads="1"/>
            </p:cNvSpPr>
            <p:nvPr/>
          </p:nvSpPr>
          <p:spPr bwMode="auto">
            <a:xfrm>
              <a:off x="259" y="-384"/>
              <a:ext cx="1096" cy="2385"/>
            </a:xfrm>
            <a:prstGeom prst="ellipse">
              <a:avLst/>
            </a:prstGeom>
            <a:gradFill rotWithShape="1">
              <a:gsLst>
                <a:gs pos="0">
                  <a:schemeClr val="hlink"/>
                </a:gs>
                <a:gs pos="50000">
                  <a:srgbClr val="53538A"/>
                </a:gs>
                <a:gs pos="100000">
                  <a:schemeClr val="hlink"/>
                </a:gs>
              </a:gsLst>
              <a:lin ang="2700000" scaled="1"/>
            </a:gradFill>
            <a:ln w="9525">
              <a:noFill/>
              <a:round/>
            </a:ln>
            <a:effectLst/>
          </p:spPr>
          <p:txBody>
            <a:bodyPr anchor="ctr">
              <a:spAutoFit/>
            </a:bodyPr>
            <a:lstStyle/>
            <a:p>
              <a:endParaRPr lang="zh-CN" altLang="en-US" sz="1350"/>
            </a:p>
          </p:txBody>
        </p:sp>
        <p:sp>
          <p:nvSpPr>
            <p:cNvPr id="89" name="Oval 33"/>
            <p:cNvSpPr>
              <a:spLocks noChangeArrowheads="1"/>
            </p:cNvSpPr>
            <p:nvPr/>
          </p:nvSpPr>
          <p:spPr bwMode="auto">
            <a:xfrm>
              <a:off x="259" y="-384"/>
              <a:ext cx="1096" cy="2385"/>
            </a:xfrm>
            <a:prstGeom prst="ellipse">
              <a:avLst/>
            </a:prstGeom>
            <a:gradFill rotWithShape="1">
              <a:gsLst>
                <a:gs pos="0">
                  <a:srgbClr val="21B3E1"/>
                </a:gs>
                <a:gs pos="100000">
                  <a:srgbClr val="10576D"/>
                </a:gs>
              </a:gsLst>
              <a:lin ang="18900000" scaled="1"/>
            </a:gradFill>
            <a:ln w="9525">
              <a:noFill/>
              <a:round/>
            </a:ln>
            <a:effectLst/>
          </p:spPr>
          <p:txBody>
            <a:bodyPr anchor="ctr">
              <a:spAutoFit/>
            </a:bodyPr>
            <a:lstStyle/>
            <a:p>
              <a:endParaRPr lang="zh-CN" altLang="en-US" sz="1350"/>
            </a:p>
          </p:txBody>
        </p:sp>
      </p:grpSp>
      <p:sp>
        <p:nvSpPr>
          <p:cNvPr id="53" name="AutoShape 10"/>
          <p:cNvSpPr>
            <a:spLocks noChangeArrowheads="1"/>
          </p:cNvSpPr>
          <p:nvPr/>
        </p:nvSpPr>
        <p:spPr bwMode="auto">
          <a:xfrm>
            <a:off x="1819047" y="916941"/>
            <a:ext cx="5876235" cy="331399"/>
          </a:xfrm>
          <a:prstGeom prst="roundRect">
            <a:avLst>
              <a:gd name="adj" fmla="val 50000"/>
            </a:avLst>
          </a:prstGeom>
          <a:noFill/>
          <a:ln w="28575" cmpd="sng">
            <a:solidFill>
              <a:schemeClr val="bg2"/>
            </a:solidFill>
            <a:round/>
          </a:ln>
          <a:effectLst/>
        </p:spPr>
        <p:txBody>
          <a:bodyPr wrap="none" lIns="67628" tIns="35243" rIns="67628" bIns="35243" anchor="ctr"/>
          <a:lstStyle/>
          <a:p>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方法背景介绍</a:t>
            </a:r>
          </a:p>
        </p:txBody>
      </p:sp>
      <p:grpSp>
        <p:nvGrpSpPr>
          <p:cNvPr id="54" name="Group 19"/>
          <p:cNvGrpSpPr/>
          <p:nvPr/>
        </p:nvGrpSpPr>
        <p:grpSpPr bwMode="auto">
          <a:xfrm>
            <a:off x="1520030" y="871823"/>
            <a:ext cx="290881" cy="421990"/>
            <a:chOff x="0" y="-384"/>
            <a:chExt cx="1644" cy="2385"/>
          </a:xfrm>
        </p:grpSpPr>
        <p:sp>
          <p:nvSpPr>
            <p:cNvPr id="55" name="Oval 28"/>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ln>
            <a:effectLst/>
          </p:spPr>
          <p:txBody>
            <a:bodyPr wrap="none" anchor="ctr"/>
            <a:lstStyle/>
            <a:p>
              <a:endParaRPr lang="zh-CN" altLang="en-US" sz="1350"/>
            </a:p>
          </p:txBody>
        </p:sp>
        <p:sp>
          <p:nvSpPr>
            <p:cNvPr id="56" name="Oval 29"/>
            <p:cNvSpPr>
              <a:spLocks noChangeArrowheads="1"/>
            </p:cNvSpPr>
            <p:nvPr/>
          </p:nvSpPr>
          <p:spPr bwMode="auto">
            <a:xfrm>
              <a:off x="92" y="91"/>
              <a:ext cx="1430" cy="1430"/>
            </a:xfrm>
            <a:prstGeom prst="ellipse">
              <a:avLst/>
            </a:prstGeom>
            <a:gradFill rotWithShape="1">
              <a:gsLst>
                <a:gs pos="0">
                  <a:srgbClr val="FFFFFF"/>
                </a:gs>
                <a:gs pos="50000">
                  <a:srgbClr val="A2A2A2"/>
                </a:gs>
                <a:gs pos="100000">
                  <a:srgbClr val="FFFFFF"/>
                </a:gs>
              </a:gsLst>
              <a:lin ang="0" scaled="1"/>
            </a:gradFill>
            <a:ln w="9525">
              <a:noFill/>
              <a:round/>
            </a:ln>
            <a:effectLst/>
          </p:spPr>
          <p:txBody>
            <a:bodyPr wrap="none" anchor="ctr"/>
            <a:lstStyle/>
            <a:p>
              <a:endParaRPr lang="zh-CN" altLang="en-US" sz="1350"/>
            </a:p>
          </p:txBody>
        </p:sp>
        <p:sp>
          <p:nvSpPr>
            <p:cNvPr id="57" name="Oval 30"/>
            <p:cNvSpPr>
              <a:spLocks noChangeArrowheads="1"/>
            </p:cNvSpPr>
            <p:nvPr/>
          </p:nvSpPr>
          <p:spPr bwMode="auto">
            <a:xfrm>
              <a:off x="176" y="-384"/>
              <a:ext cx="1468" cy="2385"/>
            </a:xfrm>
            <a:prstGeom prst="ellipse">
              <a:avLst/>
            </a:prstGeom>
            <a:gradFill rotWithShape="1">
              <a:gsLst>
                <a:gs pos="0">
                  <a:schemeClr val="hlink"/>
                </a:gs>
                <a:gs pos="50000">
                  <a:srgbClr val="FFFFFF"/>
                </a:gs>
                <a:gs pos="100000">
                  <a:schemeClr val="hlink"/>
                </a:gs>
              </a:gsLst>
              <a:lin ang="18900000" scaled="1"/>
            </a:gradFill>
            <a:ln w="9525">
              <a:noFill/>
              <a:round/>
            </a:ln>
            <a:effectLst/>
          </p:spPr>
          <p:txBody>
            <a:bodyPr wrap="none" anchor="ctr">
              <a:spAutoFit/>
            </a:bodyPr>
            <a:lstStyle/>
            <a:p>
              <a:endParaRPr lang="zh-CN" altLang="en-US" sz="1350"/>
            </a:p>
          </p:txBody>
        </p:sp>
        <p:sp>
          <p:nvSpPr>
            <p:cNvPr id="58" name="Oval 31"/>
            <p:cNvSpPr>
              <a:spLocks noChangeArrowheads="1"/>
            </p:cNvSpPr>
            <p:nvPr/>
          </p:nvSpPr>
          <p:spPr bwMode="auto">
            <a:xfrm>
              <a:off x="176" y="-384"/>
              <a:ext cx="1468" cy="2385"/>
            </a:xfrm>
            <a:prstGeom prst="ellipse">
              <a:avLst/>
            </a:prstGeom>
            <a:gradFill rotWithShape="1">
              <a:gsLst>
                <a:gs pos="0">
                  <a:srgbClr val="21B3E1"/>
                </a:gs>
                <a:gs pos="100000">
                  <a:srgbClr val="0F5368"/>
                </a:gs>
              </a:gsLst>
              <a:lin ang="5400000" scaled="1"/>
            </a:gradFill>
            <a:ln w="9525">
              <a:noFill/>
              <a:round/>
            </a:ln>
            <a:effectLst/>
          </p:spPr>
          <p:txBody>
            <a:bodyPr wrap="none" anchor="ctr">
              <a:spAutoFit/>
            </a:bodyPr>
            <a:lstStyle/>
            <a:p>
              <a:endParaRPr lang="zh-CN" altLang="en-US" sz="1350"/>
            </a:p>
          </p:txBody>
        </p:sp>
        <p:sp>
          <p:nvSpPr>
            <p:cNvPr id="59" name="Oval 32"/>
            <p:cNvSpPr>
              <a:spLocks noChangeArrowheads="1"/>
            </p:cNvSpPr>
            <p:nvPr/>
          </p:nvSpPr>
          <p:spPr bwMode="auto">
            <a:xfrm>
              <a:off x="259" y="-384"/>
              <a:ext cx="1096" cy="2385"/>
            </a:xfrm>
            <a:prstGeom prst="ellipse">
              <a:avLst/>
            </a:prstGeom>
            <a:gradFill rotWithShape="1">
              <a:gsLst>
                <a:gs pos="0">
                  <a:schemeClr val="hlink"/>
                </a:gs>
                <a:gs pos="50000">
                  <a:srgbClr val="53538A"/>
                </a:gs>
                <a:gs pos="100000">
                  <a:schemeClr val="hlink"/>
                </a:gs>
              </a:gsLst>
              <a:lin ang="2700000" scaled="1"/>
            </a:gradFill>
            <a:ln w="9525">
              <a:noFill/>
              <a:round/>
            </a:ln>
            <a:effectLst/>
          </p:spPr>
          <p:txBody>
            <a:bodyPr anchor="ctr">
              <a:spAutoFit/>
            </a:bodyPr>
            <a:lstStyle/>
            <a:p>
              <a:endParaRPr lang="zh-CN" altLang="en-US" sz="1350"/>
            </a:p>
          </p:txBody>
        </p:sp>
        <p:sp>
          <p:nvSpPr>
            <p:cNvPr id="60" name="Oval 33"/>
            <p:cNvSpPr>
              <a:spLocks noChangeArrowheads="1"/>
            </p:cNvSpPr>
            <p:nvPr/>
          </p:nvSpPr>
          <p:spPr bwMode="auto">
            <a:xfrm>
              <a:off x="259" y="-384"/>
              <a:ext cx="1096" cy="2385"/>
            </a:xfrm>
            <a:prstGeom prst="ellipse">
              <a:avLst/>
            </a:prstGeom>
            <a:gradFill rotWithShape="1">
              <a:gsLst>
                <a:gs pos="0">
                  <a:srgbClr val="21B3E1"/>
                </a:gs>
                <a:gs pos="100000">
                  <a:srgbClr val="10576D"/>
                </a:gs>
              </a:gsLst>
              <a:lin ang="18900000" scaled="1"/>
            </a:gradFill>
            <a:ln w="9525">
              <a:noFill/>
              <a:round/>
            </a:ln>
            <a:effectLst/>
          </p:spPr>
          <p:txBody>
            <a:bodyPr anchor="ctr">
              <a:spAutoFit/>
            </a:bodyPr>
            <a:lstStyle/>
            <a:p>
              <a:endParaRPr lang="zh-CN" altLang="en-US" sz="1350"/>
            </a:p>
          </p:txBody>
        </p:sp>
      </p:grpSp>
      <p:sp>
        <p:nvSpPr>
          <p:cNvPr id="61" name="AutoShape 10"/>
          <p:cNvSpPr>
            <a:spLocks noChangeArrowheads="1"/>
          </p:cNvSpPr>
          <p:nvPr/>
        </p:nvSpPr>
        <p:spPr bwMode="auto">
          <a:xfrm>
            <a:off x="1774462" y="4051725"/>
            <a:ext cx="5920820" cy="331399"/>
          </a:xfrm>
          <a:prstGeom prst="roundRect">
            <a:avLst>
              <a:gd name="adj" fmla="val 50000"/>
            </a:avLst>
          </a:prstGeom>
          <a:noFill/>
          <a:ln w="28575" cmpd="sng">
            <a:solidFill>
              <a:schemeClr val="bg2"/>
            </a:solidFill>
            <a:round/>
          </a:ln>
          <a:effectLst/>
        </p:spPr>
        <p:txBody>
          <a:bodyPr wrap="none" lIns="67628" tIns="35243" rIns="67628" bIns="35243" anchor="ctr"/>
          <a:lstStyle/>
          <a:p>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展望</a:t>
            </a:r>
          </a:p>
        </p:txBody>
      </p:sp>
      <p:grpSp>
        <p:nvGrpSpPr>
          <p:cNvPr id="62" name="Group 19"/>
          <p:cNvGrpSpPr/>
          <p:nvPr/>
        </p:nvGrpSpPr>
        <p:grpSpPr bwMode="auto">
          <a:xfrm>
            <a:off x="1475445" y="4006605"/>
            <a:ext cx="290881" cy="421990"/>
            <a:chOff x="0" y="-384"/>
            <a:chExt cx="1644" cy="2385"/>
          </a:xfrm>
        </p:grpSpPr>
        <p:sp>
          <p:nvSpPr>
            <p:cNvPr id="63" name="Oval 28"/>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ln>
            <a:effectLst/>
          </p:spPr>
          <p:txBody>
            <a:bodyPr wrap="none" anchor="ctr"/>
            <a:lstStyle/>
            <a:p>
              <a:endParaRPr lang="zh-CN" altLang="en-US" sz="1350"/>
            </a:p>
          </p:txBody>
        </p:sp>
        <p:sp>
          <p:nvSpPr>
            <p:cNvPr id="64" name="Oval 29"/>
            <p:cNvSpPr>
              <a:spLocks noChangeArrowheads="1"/>
            </p:cNvSpPr>
            <p:nvPr/>
          </p:nvSpPr>
          <p:spPr bwMode="auto">
            <a:xfrm>
              <a:off x="92" y="91"/>
              <a:ext cx="1430" cy="1430"/>
            </a:xfrm>
            <a:prstGeom prst="ellipse">
              <a:avLst/>
            </a:prstGeom>
            <a:gradFill rotWithShape="1">
              <a:gsLst>
                <a:gs pos="0">
                  <a:srgbClr val="FFFFFF"/>
                </a:gs>
                <a:gs pos="50000">
                  <a:srgbClr val="A2A2A2"/>
                </a:gs>
                <a:gs pos="100000">
                  <a:srgbClr val="FFFFFF"/>
                </a:gs>
              </a:gsLst>
              <a:lin ang="0" scaled="1"/>
            </a:gradFill>
            <a:ln w="9525">
              <a:noFill/>
              <a:round/>
            </a:ln>
            <a:effectLst/>
          </p:spPr>
          <p:txBody>
            <a:bodyPr wrap="none" anchor="ctr"/>
            <a:lstStyle/>
            <a:p>
              <a:endParaRPr lang="zh-CN" altLang="en-US" sz="1350"/>
            </a:p>
          </p:txBody>
        </p:sp>
        <p:sp>
          <p:nvSpPr>
            <p:cNvPr id="65" name="Oval 30"/>
            <p:cNvSpPr>
              <a:spLocks noChangeArrowheads="1"/>
            </p:cNvSpPr>
            <p:nvPr/>
          </p:nvSpPr>
          <p:spPr bwMode="auto">
            <a:xfrm>
              <a:off x="176" y="-384"/>
              <a:ext cx="1468" cy="2385"/>
            </a:xfrm>
            <a:prstGeom prst="ellipse">
              <a:avLst/>
            </a:prstGeom>
            <a:gradFill rotWithShape="1">
              <a:gsLst>
                <a:gs pos="0">
                  <a:schemeClr val="hlink"/>
                </a:gs>
                <a:gs pos="50000">
                  <a:srgbClr val="FFFFFF"/>
                </a:gs>
                <a:gs pos="100000">
                  <a:schemeClr val="hlink"/>
                </a:gs>
              </a:gsLst>
              <a:lin ang="18900000" scaled="1"/>
            </a:gradFill>
            <a:ln w="9525">
              <a:noFill/>
              <a:round/>
            </a:ln>
            <a:effectLst/>
          </p:spPr>
          <p:txBody>
            <a:bodyPr wrap="none" anchor="ctr">
              <a:spAutoFit/>
            </a:bodyPr>
            <a:lstStyle/>
            <a:p>
              <a:endParaRPr lang="zh-CN" altLang="en-US" sz="1350"/>
            </a:p>
          </p:txBody>
        </p:sp>
        <p:sp>
          <p:nvSpPr>
            <p:cNvPr id="66" name="Oval 31"/>
            <p:cNvSpPr>
              <a:spLocks noChangeArrowheads="1"/>
            </p:cNvSpPr>
            <p:nvPr/>
          </p:nvSpPr>
          <p:spPr bwMode="auto">
            <a:xfrm>
              <a:off x="176" y="-384"/>
              <a:ext cx="1468" cy="2385"/>
            </a:xfrm>
            <a:prstGeom prst="ellipse">
              <a:avLst/>
            </a:prstGeom>
            <a:gradFill rotWithShape="1">
              <a:gsLst>
                <a:gs pos="0">
                  <a:srgbClr val="21B3E1"/>
                </a:gs>
                <a:gs pos="100000">
                  <a:srgbClr val="0F5368"/>
                </a:gs>
              </a:gsLst>
              <a:lin ang="5400000" scaled="1"/>
            </a:gradFill>
            <a:ln w="9525">
              <a:noFill/>
              <a:round/>
            </a:ln>
            <a:effectLst/>
          </p:spPr>
          <p:txBody>
            <a:bodyPr wrap="none" anchor="ctr">
              <a:spAutoFit/>
            </a:bodyPr>
            <a:lstStyle/>
            <a:p>
              <a:endParaRPr lang="zh-CN" altLang="en-US" sz="1350"/>
            </a:p>
          </p:txBody>
        </p:sp>
        <p:sp>
          <p:nvSpPr>
            <p:cNvPr id="67" name="Oval 32"/>
            <p:cNvSpPr>
              <a:spLocks noChangeArrowheads="1"/>
            </p:cNvSpPr>
            <p:nvPr/>
          </p:nvSpPr>
          <p:spPr bwMode="auto">
            <a:xfrm>
              <a:off x="259" y="-384"/>
              <a:ext cx="1096" cy="2385"/>
            </a:xfrm>
            <a:prstGeom prst="ellipse">
              <a:avLst/>
            </a:prstGeom>
            <a:gradFill rotWithShape="1">
              <a:gsLst>
                <a:gs pos="0">
                  <a:schemeClr val="hlink"/>
                </a:gs>
                <a:gs pos="50000">
                  <a:srgbClr val="53538A"/>
                </a:gs>
                <a:gs pos="100000">
                  <a:schemeClr val="hlink"/>
                </a:gs>
              </a:gsLst>
              <a:lin ang="2700000" scaled="1"/>
            </a:gradFill>
            <a:ln w="9525">
              <a:noFill/>
              <a:round/>
            </a:ln>
            <a:effectLst/>
          </p:spPr>
          <p:txBody>
            <a:bodyPr anchor="ctr">
              <a:spAutoFit/>
            </a:bodyPr>
            <a:lstStyle/>
            <a:p>
              <a:endParaRPr lang="zh-CN" altLang="en-US" sz="1350"/>
            </a:p>
          </p:txBody>
        </p:sp>
        <p:sp>
          <p:nvSpPr>
            <p:cNvPr id="68" name="Oval 33"/>
            <p:cNvSpPr>
              <a:spLocks noChangeArrowheads="1"/>
            </p:cNvSpPr>
            <p:nvPr/>
          </p:nvSpPr>
          <p:spPr bwMode="auto">
            <a:xfrm>
              <a:off x="259" y="-384"/>
              <a:ext cx="1096" cy="2385"/>
            </a:xfrm>
            <a:prstGeom prst="ellipse">
              <a:avLst/>
            </a:prstGeom>
            <a:gradFill rotWithShape="1">
              <a:gsLst>
                <a:gs pos="0">
                  <a:srgbClr val="21B3E1"/>
                </a:gs>
                <a:gs pos="100000">
                  <a:srgbClr val="10576D"/>
                </a:gs>
              </a:gsLst>
              <a:lin ang="18900000" scaled="1"/>
            </a:gradFill>
            <a:ln w="9525">
              <a:noFill/>
              <a:round/>
            </a:ln>
            <a:effectLst/>
          </p:spPr>
          <p:txBody>
            <a:bodyPr anchor="ctr">
              <a:spAutoFit/>
            </a:bodyPr>
            <a:lstStyle/>
            <a:p>
              <a:endParaRPr lang="zh-CN" altLang="en-US" sz="1350"/>
            </a:p>
          </p:txBody>
        </p:sp>
      </p:grpSp>
      <p:sp>
        <p:nvSpPr>
          <p:cNvPr id="101" name="AutoShape 10"/>
          <p:cNvSpPr>
            <a:spLocks noChangeArrowheads="1"/>
          </p:cNvSpPr>
          <p:nvPr/>
        </p:nvSpPr>
        <p:spPr bwMode="auto">
          <a:xfrm>
            <a:off x="1802542" y="2893719"/>
            <a:ext cx="5892740" cy="334124"/>
          </a:xfrm>
          <a:prstGeom prst="roundRect">
            <a:avLst>
              <a:gd name="adj" fmla="val 50000"/>
            </a:avLst>
          </a:prstGeom>
          <a:noFill/>
          <a:ln w="28575" cmpd="sng">
            <a:solidFill>
              <a:schemeClr val="bg2"/>
            </a:solidFill>
            <a:round/>
          </a:ln>
          <a:effectLst/>
        </p:spPr>
        <p:txBody>
          <a:bodyPr wrap="none" lIns="67628" tIns="35243" rIns="67628" bIns="35243" anchor="ctr"/>
          <a:lstStyle/>
          <a:p>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极片快充条件下的传输和力学行为</a:t>
            </a:r>
            <a:endParaRPr lang="en-US" altLang="zh-CN"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endParaRPr>
          </a:p>
        </p:txBody>
      </p:sp>
    </p:spTree>
  </p:cSld>
  <p:clrMapOvr>
    <a:masterClrMapping/>
  </p:clrMapOvr>
  <p:transition advTm="3463"/>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09493" y="1681519"/>
            <a:ext cx="1320062" cy="1111132"/>
          </a:xfrm>
          <a:prstGeom prst="rect">
            <a:avLst/>
          </a:prstGeom>
        </p:spPr>
      </p:pic>
      <p:pic>
        <p:nvPicPr>
          <p:cNvPr id="72" name="图片 71"/>
          <p:cNvPicPr>
            <a:picLocks noChangeAspect="1"/>
          </p:cNvPicPr>
          <p:nvPr/>
        </p:nvPicPr>
        <p:blipFill>
          <a:blip r:embed="rId4"/>
          <a:stretch>
            <a:fillRect/>
          </a:stretch>
        </p:blipFill>
        <p:spPr>
          <a:xfrm>
            <a:off x="5064354" y="356060"/>
            <a:ext cx="1035844" cy="1350169"/>
          </a:xfrm>
          <a:prstGeom prst="rect">
            <a:avLst/>
          </a:prstGeom>
          <a:scene3d>
            <a:camera prst="orthographicFront">
              <a:rot lat="0" lon="0" rev="16200000"/>
            </a:camera>
            <a:lightRig rig="threePt" dir="t"/>
          </a:scene3d>
        </p:spPr>
      </p:pic>
      <p:sp>
        <p:nvSpPr>
          <p:cNvPr id="38" name="同心圆 37"/>
          <p:cNvSpPr/>
          <p:nvPr/>
        </p:nvSpPr>
        <p:spPr bwMode="auto">
          <a:xfrm>
            <a:off x="3374333" y="1569341"/>
            <a:ext cx="2450033" cy="2389305"/>
          </a:xfrm>
          <a:prstGeom prst="donut">
            <a:avLst>
              <a:gd name="adj" fmla="val 1470"/>
            </a:avLst>
          </a:prstGeom>
          <a:solidFill>
            <a:schemeClr val="accent1"/>
          </a:solidFill>
          <a:ln w="9525" cap="flat" cmpd="sng" algn="ctr">
            <a:noFill/>
            <a:prstDash val="solid"/>
            <a:round/>
            <a:headEnd type="none" w="med" len="med"/>
            <a:tailEnd type="none" w="med" len="med"/>
          </a:ln>
          <a:effectLst/>
        </p:spPr>
        <p:txBody>
          <a:bodyPr/>
          <a:lstStyle/>
          <a:p>
            <a:pPr eaLnBrk="1" latinLnBrk="1" hangingPunct="1">
              <a:defRPr/>
            </a:pPr>
            <a:endParaRPr kumimoji="1" lang="zh-CN" altLang="en-US">
              <a:latin typeface="굴림" pitchFamily="50" charset="-127"/>
              <a:ea typeface="굴림" pitchFamily="50" charset="-127"/>
            </a:endParaRPr>
          </a:p>
        </p:txBody>
      </p:sp>
      <p:sp>
        <p:nvSpPr>
          <p:cNvPr id="41" name="AutoShape 7"/>
          <p:cNvSpPr>
            <a:spLocks noChangeArrowheads="1"/>
          </p:cNvSpPr>
          <p:nvPr/>
        </p:nvSpPr>
        <p:spPr bwMode="auto">
          <a:xfrm rot="18780000">
            <a:off x="4805924" y="2092002"/>
            <a:ext cx="406182" cy="135394"/>
          </a:xfrm>
          <a:prstGeom prst="rightArrow">
            <a:avLst>
              <a:gd name="adj1" fmla="val 35167"/>
              <a:gd name="adj2" fmla="val 121486"/>
            </a:avLst>
          </a:prstGeom>
          <a:gradFill rotWithShape="1">
            <a:gsLst>
              <a:gs pos="0">
                <a:schemeClr val="accent1">
                  <a:gamma/>
                  <a:shade val="89020"/>
                  <a:invGamma/>
                  <a:alpha val="0"/>
                </a:schemeClr>
              </a:gs>
              <a:gs pos="100000">
                <a:schemeClr val="accent1"/>
              </a:gs>
            </a:gsLst>
            <a:lin ang="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defRPr/>
            </a:pPr>
            <a:endParaRPr lang="zh-CN" altLang="en-US" sz="1350"/>
          </a:p>
        </p:txBody>
      </p:sp>
      <p:sp>
        <p:nvSpPr>
          <p:cNvPr id="42" name="AutoShape 8"/>
          <p:cNvSpPr>
            <a:spLocks noChangeArrowheads="1"/>
          </p:cNvSpPr>
          <p:nvPr/>
        </p:nvSpPr>
        <p:spPr bwMode="auto">
          <a:xfrm rot="3420000">
            <a:off x="4738726" y="3292130"/>
            <a:ext cx="405186" cy="135394"/>
          </a:xfrm>
          <a:prstGeom prst="rightArrow">
            <a:avLst>
              <a:gd name="adj1" fmla="val 35167"/>
              <a:gd name="adj2" fmla="val 121188"/>
            </a:avLst>
          </a:prstGeom>
          <a:gradFill rotWithShape="1">
            <a:gsLst>
              <a:gs pos="0">
                <a:schemeClr val="accent1">
                  <a:gamma/>
                  <a:shade val="89020"/>
                  <a:invGamma/>
                  <a:alpha val="0"/>
                </a:schemeClr>
              </a:gs>
              <a:gs pos="100000">
                <a:schemeClr val="accent1"/>
              </a:gs>
            </a:gsLst>
            <a:lin ang="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defRPr/>
            </a:pPr>
            <a:endParaRPr lang="zh-CN" altLang="en-US" sz="1350"/>
          </a:p>
        </p:txBody>
      </p:sp>
      <p:sp>
        <p:nvSpPr>
          <p:cNvPr id="43" name="AutoShape 9"/>
          <p:cNvSpPr>
            <a:spLocks noChangeArrowheads="1"/>
          </p:cNvSpPr>
          <p:nvPr/>
        </p:nvSpPr>
        <p:spPr bwMode="auto">
          <a:xfrm rot="14340000">
            <a:off x="4019943" y="2060643"/>
            <a:ext cx="405187" cy="135394"/>
          </a:xfrm>
          <a:prstGeom prst="rightArrow">
            <a:avLst>
              <a:gd name="adj1" fmla="val 35167"/>
              <a:gd name="adj2" fmla="val 121188"/>
            </a:avLst>
          </a:prstGeom>
          <a:gradFill rotWithShape="1">
            <a:gsLst>
              <a:gs pos="0">
                <a:schemeClr val="accent1">
                  <a:gamma/>
                  <a:shade val="89020"/>
                  <a:invGamma/>
                  <a:alpha val="0"/>
                </a:schemeClr>
              </a:gs>
              <a:gs pos="100000">
                <a:schemeClr val="accent1"/>
              </a:gs>
            </a:gsLst>
            <a:lin ang="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defRPr/>
            </a:pPr>
            <a:endParaRPr lang="zh-CN" altLang="en-US" sz="1350"/>
          </a:p>
        </p:txBody>
      </p:sp>
      <p:sp>
        <p:nvSpPr>
          <p:cNvPr id="44" name="AutoShape 10"/>
          <p:cNvSpPr>
            <a:spLocks noChangeArrowheads="1"/>
          </p:cNvSpPr>
          <p:nvPr/>
        </p:nvSpPr>
        <p:spPr bwMode="auto">
          <a:xfrm rot="7500000">
            <a:off x="3902967" y="3310548"/>
            <a:ext cx="406182" cy="135394"/>
          </a:xfrm>
          <a:prstGeom prst="rightArrow">
            <a:avLst>
              <a:gd name="adj1" fmla="val 35167"/>
              <a:gd name="adj2" fmla="val 121486"/>
            </a:avLst>
          </a:prstGeom>
          <a:gradFill rotWithShape="1">
            <a:gsLst>
              <a:gs pos="0">
                <a:schemeClr val="accent1">
                  <a:gamma/>
                  <a:shade val="89020"/>
                  <a:invGamma/>
                  <a:alpha val="0"/>
                </a:schemeClr>
              </a:gs>
              <a:gs pos="100000">
                <a:schemeClr val="accent1"/>
              </a:gs>
            </a:gsLst>
            <a:lin ang="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defRPr/>
            </a:pPr>
            <a:endParaRPr lang="zh-CN" altLang="en-US" sz="1350"/>
          </a:p>
        </p:txBody>
      </p:sp>
      <p:sp>
        <p:nvSpPr>
          <p:cNvPr id="45" name="AutoShape 11"/>
          <p:cNvSpPr>
            <a:spLocks noChangeArrowheads="1"/>
          </p:cNvSpPr>
          <p:nvPr/>
        </p:nvSpPr>
        <p:spPr bwMode="auto">
          <a:xfrm>
            <a:off x="5069744" y="2692315"/>
            <a:ext cx="406182" cy="135394"/>
          </a:xfrm>
          <a:prstGeom prst="rightArrow">
            <a:avLst>
              <a:gd name="adj1" fmla="val 35167"/>
              <a:gd name="adj2" fmla="val 121486"/>
            </a:avLst>
          </a:prstGeom>
          <a:gradFill rotWithShape="1">
            <a:gsLst>
              <a:gs pos="0">
                <a:schemeClr val="accent1">
                  <a:gamma/>
                  <a:shade val="89020"/>
                  <a:invGamma/>
                  <a:alpha val="0"/>
                </a:schemeClr>
              </a:gs>
              <a:gs pos="100000">
                <a:schemeClr val="accent1"/>
              </a:gs>
            </a:gsLst>
            <a:lin ang="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defRPr/>
            </a:pPr>
            <a:endParaRPr lang="zh-CN" altLang="en-US" sz="1350"/>
          </a:p>
        </p:txBody>
      </p:sp>
      <p:sp>
        <p:nvSpPr>
          <p:cNvPr id="46" name="AutoShape 12"/>
          <p:cNvSpPr>
            <a:spLocks noChangeArrowheads="1"/>
          </p:cNvSpPr>
          <p:nvPr/>
        </p:nvSpPr>
        <p:spPr bwMode="auto">
          <a:xfrm rot="10800000">
            <a:off x="3567468" y="2693311"/>
            <a:ext cx="406182" cy="134398"/>
          </a:xfrm>
          <a:prstGeom prst="rightArrow">
            <a:avLst>
              <a:gd name="adj1" fmla="val 35167"/>
              <a:gd name="adj2" fmla="val 122386"/>
            </a:avLst>
          </a:prstGeom>
          <a:gradFill rotWithShape="1">
            <a:gsLst>
              <a:gs pos="0">
                <a:schemeClr val="accent1">
                  <a:gamma/>
                  <a:shade val="89020"/>
                  <a:invGamma/>
                  <a:alpha val="0"/>
                </a:schemeClr>
              </a:gs>
              <a:gs pos="100000">
                <a:schemeClr val="accent1"/>
              </a:gs>
            </a:gsLst>
            <a:lin ang="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hangingPunct="1">
              <a:defRPr/>
            </a:pPr>
            <a:endParaRPr lang="zh-CN" altLang="en-US" sz="1350"/>
          </a:p>
        </p:txBody>
      </p:sp>
      <p:grpSp>
        <p:nvGrpSpPr>
          <p:cNvPr id="4" name="组合 3"/>
          <p:cNvGrpSpPr>
            <a:grpSpLocks noChangeAspect="1"/>
          </p:cNvGrpSpPr>
          <p:nvPr/>
        </p:nvGrpSpPr>
        <p:grpSpPr>
          <a:xfrm>
            <a:off x="3918980" y="2271485"/>
            <a:ext cx="1355931" cy="1064735"/>
            <a:chOff x="3956053" y="3212774"/>
            <a:chExt cx="1205272" cy="946431"/>
          </a:xfrm>
        </p:grpSpPr>
        <p:sp>
          <p:nvSpPr>
            <p:cNvPr id="47" name="Oval 38"/>
            <p:cNvSpPr>
              <a:spLocks noChangeArrowheads="1"/>
            </p:cNvSpPr>
            <p:nvPr/>
          </p:nvSpPr>
          <p:spPr bwMode="auto">
            <a:xfrm>
              <a:off x="3961363" y="3501766"/>
              <a:ext cx="1199962" cy="375086"/>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pPr eaLnBrk="1" hangingPunct="1">
                <a:defRPr/>
              </a:pPr>
              <a:endParaRPr lang="zh-CN" altLang="en-US" sz="1350"/>
            </a:p>
          </p:txBody>
        </p:sp>
        <p:sp>
          <p:nvSpPr>
            <p:cNvPr id="48" name="Oval 39"/>
            <p:cNvSpPr>
              <a:spLocks noChangeArrowheads="1"/>
            </p:cNvSpPr>
            <p:nvPr/>
          </p:nvSpPr>
          <p:spPr bwMode="auto">
            <a:xfrm>
              <a:off x="3956053" y="3488491"/>
              <a:ext cx="1199962" cy="375086"/>
            </a:xfrm>
            <a:prstGeom prst="ellipse">
              <a:avLst/>
            </a:prstGeom>
            <a:gradFill rotWithShape="1">
              <a:gsLst>
                <a:gs pos="0">
                  <a:schemeClr val="hlink">
                    <a:alpha val="31999"/>
                  </a:schemeClr>
                </a:gs>
                <a:gs pos="100000">
                  <a:schemeClr val="hlink">
                    <a:gamma/>
                    <a:shade val="46275"/>
                    <a:invGamma/>
                  </a:schemeClr>
                </a:gs>
              </a:gsLst>
              <a:lin ang="270000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pPr eaLnBrk="1" hangingPunct="1">
                <a:defRPr/>
              </a:pPr>
              <a:endParaRPr lang="zh-CN" altLang="en-US" sz="1350"/>
            </a:p>
          </p:txBody>
        </p:sp>
        <p:sp>
          <p:nvSpPr>
            <p:cNvPr id="49" name="Oval 40"/>
            <p:cNvSpPr>
              <a:spLocks noChangeArrowheads="1"/>
            </p:cNvSpPr>
            <p:nvPr/>
          </p:nvSpPr>
          <p:spPr bwMode="auto">
            <a:xfrm>
              <a:off x="4043661" y="3503091"/>
              <a:ext cx="1043330" cy="375086"/>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pPr eaLnBrk="1" hangingPunct="1">
                <a:defRPr/>
              </a:pPr>
              <a:endParaRPr lang="zh-CN" altLang="en-US" sz="1350"/>
            </a:p>
          </p:txBody>
        </p:sp>
        <p:sp>
          <p:nvSpPr>
            <p:cNvPr id="50" name="Oval 41"/>
            <p:cNvSpPr>
              <a:spLocks noChangeArrowheads="1"/>
            </p:cNvSpPr>
            <p:nvPr/>
          </p:nvSpPr>
          <p:spPr bwMode="auto">
            <a:xfrm>
              <a:off x="4029059" y="3479863"/>
              <a:ext cx="1043330" cy="375086"/>
            </a:xfrm>
            <a:prstGeom prst="ellipse">
              <a:avLst/>
            </a:prstGeom>
            <a:gradFill rotWithShape="1">
              <a:gsLst>
                <a:gs pos="0">
                  <a:schemeClr val="hlink">
                    <a:gamma/>
                    <a:shade val="63529"/>
                    <a:invGamma/>
                  </a:schemeClr>
                </a:gs>
                <a:gs pos="100000">
                  <a:schemeClr val="hlink">
                    <a:alpha val="0"/>
                  </a:schemeClr>
                </a:gs>
              </a:gsLst>
              <a:lin ang="270000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pPr eaLnBrk="1" hangingPunct="1">
                <a:defRPr/>
              </a:pPr>
              <a:endParaRPr lang="zh-CN" altLang="en-US" sz="1350"/>
            </a:p>
          </p:txBody>
        </p:sp>
        <p:sp>
          <p:nvSpPr>
            <p:cNvPr id="51" name="Oval 42"/>
            <p:cNvSpPr>
              <a:spLocks noChangeArrowheads="1"/>
            </p:cNvSpPr>
            <p:nvPr/>
          </p:nvSpPr>
          <p:spPr bwMode="auto">
            <a:xfrm>
              <a:off x="4098084" y="3504419"/>
              <a:ext cx="939793" cy="375086"/>
            </a:xfrm>
            <a:prstGeom prst="ellipse">
              <a:avLst/>
            </a:prstGeom>
            <a:solidFill>
              <a:srgbClr val="333333"/>
            </a:soli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350"/>
            </a:p>
          </p:txBody>
        </p:sp>
        <p:sp>
          <p:nvSpPr>
            <p:cNvPr id="52" name="Oval 43"/>
            <p:cNvSpPr>
              <a:spLocks noChangeArrowheads="1"/>
            </p:cNvSpPr>
            <p:nvPr/>
          </p:nvSpPr>
          <p:spPr bwMode="auto">
            <a:xfrm>
              <a:off x="4111357" y="3212774"/>
              <a:ext cx="907936" cy="946431"/>
            </a:xfrm>
            <a:prstGeom prst="ellipse">
              <a:avLst/>
            </a:prstGeom>
            <a:gradFill rotWithShape="1">
              <a:gsLst>
                <a:gs pos="0">
                  <a:srgbClr val="636869"/>
                </a:gs>
                <a:gs pos="100000">
                  <a:srgbClr val="D6E1E2"/>
                </a:gs>
              </a:gsLst>
              <a:lin ang="540000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350"/>
            </a:p>
          </p:txBody>
        </p:sp>
        <p:sp>
          <p:nvSpPr>
            <p:cNvPr id="53" name="Oval 44"/>
            <p:cNvSpPr>
              <a:spLocks noChangeArrowheads="1"/>
            </p:cNvSpPr>
            <p:nvPr/>
          </p:nvSpPr>
          <p:spPr bwMode="auto">
            <a:xfrm>
              <a:off x="4121977" y="3218083"/>
              <a:ext cx="888025" cy="922538"/>
            </a:xfrm>
            <a:prstGeom prst="ellipse">
              <a:avLst/>
            </a:prstGeom>
            <a:gradFill rotWithShape="1">
              <a:gsLst>
                <a:gs pos="0">
                  <a:srgbClr val="D6E1E2">
                    <a:alpha val="0"/>
                  </a:srgbClr>
                </a:gs>
                <a:gs pos="100000">
                  <a:srgbClr val="F1F5F5"/>
                </a:gs>
              </a:gsLst>
              <a:lin ang="540000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350"/>
            </a:p>
          </p:txBody>
        </p:sp>
        <p:sp>
          <p:nvSpPr>
            <p:cNvPr id="54" name="Oval 45"/>
            <p:cNvSpPr>
              <a:spLocks noChangeArrowheads="1"/>
            </p:cNvSpPr>
            <p:nvPr/>
          </p:nvSpPr>
          <p:spPr bwMode="auto">
            <a:xfrm>
              <a:off x="4129941" y="3219411"/>
              <a:ext cx="844221" cy="862805"/>
            </a:xfrm>
            <a:prstGeom prst="ellipse">
              <a:avLst/>
            </a:prstGeom>
            <a:gradFill rotWithShape="1">
              <a:gsLst>
                <a:gs pos="0">
                  <a:srgbClr val="AAB2B3"/>
                </a:gs>
                <a:gs pos="100000">
                  <a:srgbClr val="D6E1E2">
                    <a:alpha val="48000"/>
                  </a:srgbClr>
                </a:gs>
              </a:gsLst>
              <a:lin ang="540000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350"/>
            </a:p>
          </p:txBody>
        </p:sp>
        <p:sp>
          <p:nvSpPr>
            <p:cNvPr id="55" name="Oval 46"/>
            <p:cNvSpPr>
              <a:spLocks noChangeArrowheads="1"/>
            </p:cNvSpPr>
            <p:nvPr/>
          </p:nvSpPr>
          <p:spPr bwMode="auto">
            <a:xfrm>
              <a:off x="4183037" y="3227375"/>
              <a:ext cx="749977" cy="699535"/>
            </a:xfrm>
            <a:prstGeom prst="ellipse">
              <a:avLst/>
            </a:prstGeom>
            <a:gradFill rotWithShape="1">
              <a:gsLst>
                <a:gs pos="0">
                  <a:srgbClr val="FFFFFF"/>
                </a:gs>
                <a:gs pos="100000">
                  <a:srgbClr val="D6E1E2">
                    <a:alpha val="37999"/>
                  </a:srgbClr>
                </a:gs>
              </a:gsLst>
              <a:lin ang="5400000" scaled="1"/>
            </a:gradFill>
            <a:ln>
              <a:noFill/>
            </a:ln>
            <a:effectLst/>
            <a:extLs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350"/>
            </a:p>
          </p:txBody>
        </p:sp>
      </p:grpSp>
      <p:sp>
        <p:nvSpPr>
          <p:cNvPr id="56" name="Text Box 47"/>
          <p:cNvSpPr txBox="1">
            <a:spLocks noChangeArrowheads="1"/>
          </p:cNvSpPr>
          <p:nvPr/>
        </p:nvSpPr>
        <p:spPr bwMode="auto">
          <a:xfrm>
            <a:off x="4049608" y="2483369"/>
            <a:ext cx="106551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b="1" dirty="0">
                <a:solidFill>
                  <a:srgbClr val="0000FF"/>
                </a:solidFill>
              </a:rPr>
              <a:t>应力产生和影响</a:t>
            </a:r>
          </a:p>
        </p:txBody>
      </p:sp>
      <p:sp>
        <p:nvSpPr>
          <p:cNvPr id="2" name="标题 1"/>
          <p:cNvSpPr>
            <a:spLocks noGrp="1"/>
          </p:cNvSpPr>
          <p:nvPr>
            <p:ph type="ctrTitle"/>
          </p:nvPr>
        </p:nvSpPr>
        <p:spPr>
          <a:xfrm>
            <a:off x="2444156" y="31370"/>
            <a:ext cx="4414848" cy="438146"/>
          </a:xfrm>
        </p:spPr>
        <p:txBody>
          <a:bodyPr>
            <a:normAutofit fontScale="90000"/>
          </a:bodyPr>
          <a:lstStyle/>
          <a:p>
            <a:r>
              <a:rPr lang="zh-CN" altLang="en-US" sz="2100" b="1" dirty="0">
                <a:solidFill>
                  <a:srgbClr val="1B14AC"/>
                </a:solidFill>
                <a:latin typeface="Times New Roman" panose="02020603050405020304" pitchFamily="18" charset="0"/>
                <a:cs typeface="Times New Roman" panose="02020603050405020304" pitchFamily="18" charset="0"/>
              </a:rPr>
              <a:t>电极材料应力产生和力学行为的特征</a:t>
            </a:r>
          </a:p>
        </p:txBody>
      </p:sp>
      <p:sp>
        <p:nvSpPr>
          <p:cNvPr id="3" name="灯片编号占位符 2"/>
          <p:cNvSpPr>
            <a:spLocks noGrp="1"/>
          </p:cNvSpPr>
          <p:nvPr>
            <p:ph type="sldNum" sz="quarter" idx="12"/>
          </p:nvPr>
        </p:nvSpPr>
        <p:spPr>
          <a:xfrm>
            <a:off x="6457950" y="4872646"/>
            <a:ext cx="1543050" cy="273844"/>
          </a:xfrm>
        </p:spPr>
        <p:txBody>
          <a:bodyPr/>
          <a:lstStyle/>
          <a:p>
            <a:fld id="{9DB2D549-3C10-4768-9DE8-3AFBA664E0C7}" type="slidenum">
              <a:rPr lang="zh-CN" altLang="en-US" sz="1350" b="1">
                <a:solidFill>
                  <a:schemeClr val="tx1"/>
                </a:solidFill>
              </a:rPr>
              <a:t>3</a:t>
            </a:fld>
            <a:endParaRPr lang="zh-CN" altLang="en-US" sz="1350" b="1" dirty="0">
              <a:solidFill>
                <a:schemeClr val="tx1"/>
              </a:solidFill>
            </a:endParaRPr>
          </a:p>
        </p:txBody>
      </p:sp>
      <p:pic>
        <p:nvPicPr>
          <p:cNvPr id="23" name="Picture 4" descr="E:\厚积薄发\2cf5e0fe9925bc31996ae6b35ddf8db1cb1370e2.jpg"/>
          <p:cNvPicPr>
            <a:picLocks noChangeAspect="1" noChangeArrowheads="1"/>
          </p:cNvPicPr>
          <p:nvPr/>
        </p:nvPicPr>
        <p:blipFill>
          <a:blip r:embed="rId5"/>
          <a:srcRect/>
          <a:stretch>
            <a:fillRect/>
          </a:stretch>
        </p:blipFill>
        <p:spPr bwMode="auto">
          <a:xfrm>
            <a:off x="1127043" y="502314"/>
            <a:ext cx="6858000" cy="43883"/>
          </a:xfrm>
          <a:prstGeom prst="rect">
            <a:avLst/>
          </a:prstGeom>
          <a:noFill/>
        </p:spPr>
      </p:pic>
      <p:pic>
        <p:nvPicPr>
          <p:cNvPr id="28" name="Picture 5"/>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9593" t="22892" r="47850" b="51848"/>
          <a:stretch>
            <a:fillRect/>
          </a:stretch>
        </p:blipFill>
        <p:spPr bwMode="auto">
          <a:xfrm>
            <a:off x="5920680" y="3153047"/>
            <a:ext cx="926938" cy="1136409"/>
          </a:xfrm>
          <a:prstGeom prst="rect">
            <a:avLst/>
          </a:prstGeom>
          <a:noFill/>
          <a:ln>
            <a:noFill/>
          </a:ln>
          <a:effectLst/>
          <a:scene3d>
            <a:camera prst="orthographicFront">
              <a:rot lat="0" lon="0" rev="5400000"/>
            </a:camera>
            <a:lightRig rig="threePt" dir="t"/>
          </a:scene3d>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 name="图片 21"/>
          <p:cNvPicPr>
            <a:picLocks noChangeAspect="1"/>
          </p:cNvPicPr>
          <p:nvPr/>
        </p:nvPicPr>
        <p:blipFill rotWithShape="1">
          <a:blip r:embed="rId7" cstate="print">
            <a:extLst>
              <a:ext uri="{28A0092B-C50C-407E-A947-70E740481C1C}">
                <a14:useLocalDpi xmlns:a14="http://schemas.microsoft.com/office/drawing/2010/main" val="0"/>
              </a:ext>
            </a:extLst>
          </a:blip>
          <a:srcRect l="33565" r="34283"/>
          <a:stretch>
            <a:fillRect/>
          </a:stretch>
        </p:blipFill>
        <p:spPr>
          <a:xfrm>
            <a:off x="6133079" y="1952860"/>
            <a:ext cx="1120408" cy="1009412"/>
          </a:xfrm>
          <a:prstGeom prst="rect">
            <a:avLst/>
          </a:prstGeom>
        </p:spPr>
      </p:pic>
      <p:sp>
        <p:nvSpPr>
          <p:cNvPr id="73" name="TextBox 2"/>
          <p:cNvSpPr txBox="1">
            <a:spLocks noChangeArrowheads="1"/>
          </p:cNvSpPr>
          <p:nvPr/>
        </p:nvSpPr>
        <p:spPr bwMode="auto">
          <a:xfrm>
            <a:off x="6296534" y="993797"/>
            <a:ext cx="877119"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n-US" altLang="zh-CN" sz="1050" dirty="0">
                <a:solidFill>
                  <a:srgbClr val="333333"/>
                </a:solidFill>
                <a:latin typeface="Times New Roman" panose="02020603050405020304" pitchFamily="18" charset="0"/>
                <a:cs typeface="Times New Roman" panose="02020603050405020304" pitchFamily="18" charset="0"/>
              </a:rPr>
              <a:t>Lim J, et al. Science 2016</a:t>
            </a:r>
            <a:endParaRPr lang="en-US" altLang="zh-CN" sz="105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5" name="TextBox 5"/>
          <p:cNvSpPr txBox="1">
            <a:spLocks noChangeArrowheads="1"/>
          </p:cNvSpPr>
          <p:nvPr/>
        </p:nvSpPr>
        <p:spPr bwMode="auto">
          <a:xfrm>
            <a:off x="7173653" y="2404399"/>
            <a:ext cx="1057070"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50" dirty="0" err="1">
                <a:solidFill>
                  <a:srgbClr val="333333"/>
                </a:solidFill>
                <a:latin typeface="Times New Roman" panose="02020603050405020304" pitchFamily="18" charset="0"/>
                <a:cs typeface="Times New Roman" panose="02020603050405020304" pitchFamily="18" charset="0"/>
              </a:rPr>
              <a:t>Guo</a:t>
            </a:r>
            <a:r>
              <a:rPr lang="en-US" altLang="zh-CN" sz="1050" dirty="0">
                <a:solidFill>
                  <a:srgbClr val="333333"/>
                </a:solidFill>
                <a:latin typeface="Times New Roman" panose="02020603050405020304" pitchFamily="18" charset="0"/>
                <a:cs typeface="Times New Roman" panose="02020603050405020304" pitchFamily="18" charset="0"/>
              </a:rPr>
              <a:t> Y, et al. J. Phys. Chem. Lett. 2016</a:t>
            </a:r>
          </a:p>
        </p:txBody>
      </p:sp>
      <p:sp>
        <p:nvSpPr>
          <p:cNvPr id="77" name="TextBox 2"/>
          <p:cNvSpPr txBox="1">
            <a:spLocks noChangeArrowheads="1"/>
          </p:cNvSpPr>
          <p:nvPr/>
        </p:nvSpPr>
        <p:spPr bwMode="auto">
          <a:xfrm>
            <a:off x="6943930" y="3721251"/>
            <a:ext cx="100194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latinLnBrk="1"/>
            <a:r>
              <a:rPr lang="en-US" altLang="zh-CN" sz="1050" dirty="0">
                <a:solidFill>
                  <a:srgbClr val="333333"/>
                </a:solidFill>
                <a:latin typeface="Times New Roman" panose="02020603050405020304" pitchFamily="18" charset="0"/>
                <a:cs typeface="Times New Roman" panose="02020603050405020304" pitchFamily="18" charset="0"/>
              </a:rPr>
              <a:t>Liu XH, </a:t>
            </a:r>
            <a:r>
              <a:rPr lang="en-US" altLang="zh-CN" sz="1050" dirty="0" err="1">
                <a:solidFill>
                  <a:srgbClr val="333333"/>
                </a:solidFill>
                <a:latin typeface="Times New Roman" panose="02020603050405020304" pitchFamily="18" charset="0"/>
                <a:cs typeface="Times New Roman" panose="02020603050405020304" pitchFamily="18" charset="0"/>
              </a:rPr>
              <a:t>te</a:t>
            </a:r>
            <a:r>
              <a:rPr lang="en-US" altLang="zh-CN" sz="1050" dirty="0">
                <a:solidFill>
                  <a:srgbClr val="333333"/>
                </a:solidFill>
                <a:latin typeface="Times New Roman" panose="02020603050405020304" pitchFamily="18" charset="0"/>
                <a:cs typeface="Times New Roman" panose="02020603050405020304" pitchFamily="18" charset="0"/>
              </a:rPr>
              <a:t> al. ACS Nano 2012</a:t>
            </a:r>
          </a:p>
        </p:txBody>
      </p:sp>
      <p:sp>
        <p:nvSpPr>
          <p:cNvPr id="79" name="TextBox 8"/>
          <p:cNvSpPr txBox="1">
            <a:spLocks noChangeArrowheads="1"/>
          </p:cNvSpPr>
          <p:nvPr/>
        </p:nvSpPr>
        <p:spPr bwMode="auto">
          <a:xfrm>
            <a:off x="5124527" y="3552090"/>
            <a:ext cx="573119" cy="507831"/>
          </a:xfrm>
          <a:prstGeom prst="rect">
            <a:avLst/>
          </a:prstGeom>
          <a:solidFill>
            <a:schemeClr val="bg1"/>
          </a:solidFill>
          <a:ln w="12700">
            <a:solidFill>
              <a:srgbClr val="00B0F0"/>
            </a:solidFill>
            <a:miter lim="800000"/>
          </a:ln>
        </p:spPr>
        <p:txBody>
          <a:bodyPr wrap="square">
            <a:spAutoFit/>
          </a:bodyPr>
          <a:lstStyle/>
          <a:p>
            <a:pPr algn="ctr"/>
            <a:r>
              <a:rPr lang="zh-CN" altLang="en-US" sz="1350" b="1" dirty="0">
                <a:solidFill>
                  <a:srgbClr val="00B050"/>
                </a:solidFill>
                <a:latin typeface="Times New Roman" panose="02020603050405020304" pitchFamily="18" charset="0"/>
                <a:ea typeface="宋体" panose="02010600030101010101" pitchFamily="2" charset="-122"/>
                <a:cs typeface="Times New Roman" panose="02020603050405020304" pitchFamily="18" charset="0"/>
              </a:rPr>
              <a:t>应力破坏</a:t>
            </a:r>
            <a:endParaRPr lang="zh-CN" altLang="en-US" sz="105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0" name="TextBox 8"/>
          <p:cNvSpPr txBox="1">
            <a:spLocks noChangeArrowheads="1"/>
          </p:cNvSpPr>
          <p:nvPr/>
        </p:nvSpPr>
        <p:spPr bwMode="auto">
          <a:xfrm>
            <a:off x="3495500" y="3550339"/>
            <a:ext cx="527005" cy="507831"/>
          </a:xfrm>
          <a:prstGeom prst="rect">
            <a:avLst/>
          </a:prstGeom>
          <a:solidFill>
            <a:schemeClr val="bg1"/>
          </a:solidFill>
          <a:ln w="12700">
            <a:solidFill>
              <a:srgbClr val="00B0F0"/>
            </a:solidFill>
            <a:miter lim="800000"/>
          </a:ln>
        </p:spPr>
        <p:txBody>
          <a:bodyPr wrap="square">
            <a:spAutoFit/>
          </a:bodyPr>
          <a:lstStyle/>
          <a:p>
            <a:pPr algn="ctr"/>
            <a:r>
              <a:rPr lang="zh-CN" altLang="en-US" sz="1350" b="1" dirty="0">
                <a:solidFill>
                  <a:srgbClr val="00B050"/>
                </a:solidFill>
                <a:latin typeface="Times New Roman" panose="02020603050405020304" pitchFamily="18" charset="0"/>
                <a:ea typeface="宋体" panose="02010600030101010101" pitchFamily="2" charset="-122"/>
                <a:cs typeface="Times New Roman" panose="02020603050405020304" pitchFamily="18" charset="0"/>
              </a:rPr>
              <a:t>梯度结构</a:t>
            </a:r>
            <a:endParaRPr lang="en-US" altLang="zh-CN" sz="1350" b="1" dirty="0">
              <a:solidFill>
                <a:srgbClr val="00B05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2" name="TextBox 8"/>
          <p:cNvSpPr txBox="1">
            <a:spLocks noChangeArrowheads="1"/>
          </p:cNvSpPr>
          <p:nvPr/>
        </p:nvSpPr>
        <p:spPr bwMode="auto">
          <a:xfrm>
            <a:off x="2918872" y="2307903"/>
            <a:ext cx="573119" cy="507831"/>
          </a:xfrm>
          <a:prstGeom prst="rect">
            <a:avLst/>
          </a:prstGeom>
          <a:solidFill>
            <a:schemeClr val="bg1"/>
          </a:solidFill>
          <a:ln w="12700">
            <a:solidFill>
              <a:srgbClr val="00B0F0"/>
            </a:solidFill>
            <a:miter lim="800000"/>
          </a:ln>
        </p:spPr>
        <p:txBody>
          <a:bodyPr wrap="square">
            <a:spAutoFit/>
          </a:bodyPr>
          <a:lstStyle/>
          <a:p>
            <a:pPr algn="ctr"/>
            <a:r>
              <a:rPr lang="zh-CN" altLang="en-US" sz="1350" b="1" dirty="0">
                <a:solidFill>
                  <a:srgbClr val="00B050"/>
                </a:solidFill>
                <a:latin typeface="Times New Roman" panose="02020603050405020304" pitchFamily="18" charset="0"/>
                <a:ea typeface="宋体" panose="02010600030101010101" pitchFamily="2" charset="-122"/>
                <a:cs typeface="Times New Roman" panose="02020603050405020304" pitchFamily="18" charset="0"/>
              </a:rPr>
              <a:t>膨胀变形</a:t>
            </a:r>
            <a:endParaRPr lang="zh-CN" altLang="en-US" sz="135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3" name="TextBox 8"/>
          <p:cNvSpPr txBox="1">
            <a:spLocks noChangeArrowheads="1"/>
          </p:cNvSpPr>
          <p:nvPr/>
        </p:nvSpPr>
        <p:spPr bwMode="auto">
          <a:xfrm>
            <a:off x="5584969" y="2324329"/>
            <a:ext cx="573119" cy="507831"/>
          </a:xfrm>
          <a:prstGeom prst="rect">
            <a:avLst/>
          </a:prstGeom>
          <a:solidFill>
            <a:schemeClr val="bg1"/>
          </a:solidFill>
          <a:ln w="12700">
            <a:solidFill>
              <a:srgbClr val="00B0F0"/>
            </a:solidFill>
            <a:miter lim="800000"/>
          </a:ln>
        </p:spPr>
        <p:txBody>
          <a:bodyPr wrap="square">
            <a:spAutoFit/>
          </a:bodyPr>
          <a:lstStyle/>
          <a:p>
            <a:pPr algn="ctr"/>
            <a:r>
              <a:rPr lang="zh-CN" altLang="en-US" sz="1350" b="1" dirty="0">
                <a:solidFill>
                  <a:srgbClr val="00B050"/>
                </a:solidFill>
                <a:latin typeface="Times New Roman" panose="02020603050405020304" pitchFamily="18" charset="0"/>
                <a:ea typeface="宋体" panose="02010600030101010101" pitchFamily="2" charset="-122"/>
                <a:cs typeface="Times New Roman" panose="02020603050405020304" pitchFamily="18" charset="0"/>
              </a:rPr>
              <a:t>材料相变</a:t>
            </a:r>
            <a:endParaRPr lang="zh-CN" altLang="en-US" sz="105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4" name="TextBox 8"/>
          <p:cNvSpPr txBox="1">
            <a:spLocks noChangeArrowheads="1"/>
          </p:cNvSpPr>
          <p:nvPr/>
        </p:nvSpPr>
        <p:spPr bwMode="auto">
          <a:xfrm>
            <a:off x="5272836" y="1461396"/>
            <a:ext cx="573119" cy="507831"/>
          </a:xfrm>
          <a:prstGeom prst="rect">
            <a:avLst/>
          </a:prstGeom>
          <a:solidFill>
            <a:schemeClr val="bg1"/>
          </a:solidFill>
          <a:ln w="12700">
            <a:solidFill>
              <a:srgbClr val="00B0F0"/>
            </a:solidFill>
            <a:miter lim="800000"/>
          </a:ln>
        </p:spPr>
        <p:txBody>
          <a:bodyPr wrap="square">
            <a:spAutoFit/>
          </a:bodyPr>
          <a:lstStyle/>
          <a:p>
            <a:pPr algn="ctr"/>
            <a:r>
              <a:rPr lang="zh-CN" altLang="en-US" sz="1350" b="1" dirty="0">
                <a:solidFill>
                  <a:srgbClr val="00B050"/>
                </a:solidFill>
                <a:latin typeface="Times New Roman" panose="02020603050405020304" pitchFamily="18" charset="0"/>
                <a:ea typeface="宋体" panose="02010600030101010101" pitchFamily="2" charset="-122"/>
                <a:cs typeface="Times New Roman" panose="02020603050405020304" pitchFamily="18" charset="0"/>
              </a:rPr>
              <a:t>复杂形状</a:t>
            </a:r>
            <a:endParaRPr lang="zh-CN" altLang="en-US" sz="105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7" name="TextBox 2"/>
          <p:cNvSpPr txBox="1">
            <a:spLocks noChangeArrowheads="1"/>
          </p:cNvSpPr>
          <p:nvPr/>
        </p:nvSpPr>
        <p:spPr bwMode="auto">
          <a:xfrm>
            <a:off x="1225483" y="2752748"/>
            <a:ext cx="1706215"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n-US" altLang="zh-CN" sz="900" dirty="0">
                <a:solidFill>
                  <a:srgbClr val="333333"/>
                </a:solidFill>
                <a:latin typeface="Times New Roman" panose="02020603050405020304" pitchFamily="18" charset="0"/>
                <a:cs typeface="Times New Roman" panose="02020603050405020304" pitchFamily="18" charset="0"/>
              </a:rPr>
              <a:t>Mukhopadhyay et al. Progress in Materials Science </a:t>
            </a:r>
            <a:r>
              <a:rPr lang="en-US" altLang="zh-CN" sz="1050" dirty="0">
                <a:solidFill>
                  <a:srgbClr val="333333"/>
                </a:solidFill>
                <a:latin typeface="Times New Roman" panose="02020603050405020304" pitchFamily="18" charset="0"/>
                <a:cs typeface="Times New Roman" panose="02020603050405020304" pitchFamily="18" charset="0"/>
              </a:rPr>
              <a:t>63 (2014)</a:t>
            </a:r>
          </a:p>
        </p:txBody>
      </p:sp>
      <p:sp>
        <p:nvSpPr>
          <p:cNvPr id="61" name="AutoShape 18"/>
          <p:cNvSpPr>
            <a:spLocks noChangeArrowheads="1"/>
          </p:cNvSpPr>
          <p:nvPr/>
        </p:nvSpPr>
        <p:spPr bwMode="auto">
          <a:xfrm>
            <a:off x="3011951" y="4274178"/>
            <a:ext cx="4258866" cy="837010"/>
          </a:xfrm>
          <a:prstGeom prst="roundRect">
            <a:avLst>
              <a:gd name="adj" fmla="val 16667"/>
            </a:avLst>
          </a:prstGeom>
          <a:noFill/>
          <a:ln w="57150">
            <a:solidFill>
              <a:srgbClr val="808080"/>
            </a:solidFill>
            <a:rou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zh-CN" altLang="en-US" sz="1350" kern="0">
              <a:solidFill>
                <a:srgbClr val="DDE89A"/>
              </a:solidFill>
              <a:latin typeface="Arial" panose="020B0604020202020204" pitchFamily="34" charset="0"/>
            </a:endParaRPr>
          </a:p>
        </p:txBody>
      </p:sp>
      <p:sp>
        <p:nvSpPr>
          <p:cNvPr id="78" name="Text Box 21"/>
          <p:cNvSpPr txBox="1">
            <a:spLocks noChangeArrowheads="1"/>
          </p:cNvSpPr>
          <p:nvPr/>
        </p:nvSpPr>
        <p:spPr bwMode="auto">
          <a:xfrm>
            <a:off x="3095660" y="4324295"/>
            <a:ext cx="4157826" cy="740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50000"/>
              </a:lnSpc>
              <a:spcBef>
                <a:spcPct val="0"/>
              </a:spcBef>
              <a:buFontTx/>
              <a:buNone/>
            </a:pPr>
            <a:r>
              <a:rPr lang="zh-CN" altLang="en-US" sz="1500" b="1" dirty="0">
                <a:solidFill>
                  <a:srgbClr val="1B14AC"/>
                </a:solidFill>
                <a:latin typeface="Arial" panose="020B0604020202020204" pitchFamily="34" charset="0"/>
              </a:rPr>
              <a:t>电极结构形式复杂，电极活性颗粒内发生相变和应力破坏，传输过程与应力演化相互耦合。</a:t>
            </a:r>
            <a:endParaRPr lang="en-US" altLang="zh-CN" sz="1500" b="1" dirty="0">
              <a:solidFill>
                <a:srgbClr val="1B14AC"/>
              </a:solidFill>
              <a:latin typeface="Arial" panose="020B0604020202020204" pitchFamily="34" charset="0"/>
            </a:endParaRPr>
          </a:p>
        </p:txBody>
      </p:sp>
      <p:grpSp>
        <p:nvGrpSpPr>
          <p:cNvPr id="85" name="组合 84"/>
          <p:cNvGrpSpPr/>
          <p:nvPr/>
        </p:nvGrpSpPr>
        <p:grpSpPr>
          <a:xfrm>
            <a:off x="1336176" y="4374840"/>
            <a:ext cx="1584722" cy="554831"/>
            <a:chOff x="-52350" y="2384220"/>
            <a:chExt cx="2112962" cy="739775"/>
          </a:xfrm>
        </p:grpSpPr>
        <p:sp>
          <p:nvSpPr>
            <p:cNvPr id="86" name="AutoShape 16"/>
            <p:cNvSpPr>
              <a:spLocks noChangeAspect="1" noChangeArrowheads="1"/>
            </p:cNvSpPr>
            <p:nvPr/>
          </p:nvSpPr>
          <p:spPr bwMode="auto">
            <a:xfrm>
              <a:off x="74650" y="2384220"/>
              <a:ext cx="1985962" cy="739775"/>
            </a:xfrm>
            <a:prstGeom prst="homePlate">
              <a:avLst>
                <a:gd name="adj" fmla="val 40175"/>
              </a:avLst>
            </a:prstGeom>
            <a:gradFill rotWithShape="1">
              <a:gsLst>
                <a:gs pos="0">
                  <a:srgbClr val="80CB35"/>
                </a:gs>
                <a:gs pos="100000">
                  <a:srgbClr val="80CB35">
                    <a:gamma/>
                    <a:shade val="62745"/>
                    <a:invGamma/>
                  </a:srgbClr>
                </a:gs>
              </a:gsLst>
              <a:lin ang="5400000" scaled="1"/>
            </a:gradFill>
            <a:ln w="19050">
              <a:solidFill>
                <a:srgbClr val="FEFFFF"/>
              </a:solidFill>
              <a:miter lim="800000"/>
            </a:ln>
            <a:effectLst>
              <a:outerShdw dist="53882" dir="2700000" algn="ctr" rotWithShape="0">
                <a:srgbClr val="000000">
                  <a:alpha val="50000"/>
                </a:srgbClr>
              </a:outerShdw>
            </a:effectLst>
          </p:spPr>
          <p:txBody>
            <a:bodyPr wrap="none" anchor="ctr"/>
            <a:lstStyle/>
            <a:p>
              <a:pPr algn="ctr">
                <a:defRPr/>
              </a:pPr>
              <a:endParaRPr lang="zh-CN" altLang="en-US" sz="1350" kern="0">
                <a:solidFill>
                  <a:srgbClr val="DDE89A"/>
                </a:solidFill>
                <a:latin typeface="Arial" panose="020B0604020202020204" pitchFamily="34" charset="0"/>
              </a:endParaRPr>
            </a:p>
          </p:txBody>
        </p:sp>
        <p:sp>
          <p:nvSpPr>
            <p:cNvPr id="87" name="Text Box 18"/>
            <p:cNvSpPr txBox="1">
              <a:spLocks noChangeAspect="1" noChangeArrowheads="1"/>
            </p:cNvSpPr>
            <p:nvPr/>
          </p:nvSpPr>
          <p:spPr bwMode="auto">
            <a:xfrm>
              <a:off x="-52350" y="2522332"/>
              <a:ext cx="205739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defRPr/>
              </a:pPr>
              <a:r>
                <a:rPr lang="zh-CN" altLang="en-US" sz="2100" b="1" kern="0" dirty="0">
                  <a:solidFill>
                    <a:schemeClr val="bg1"/>
                  </a:solidFill>
                </a:rPr>
                <a:t>力学行为</a:t>
              </a:r>
              <a:endParaRPr lang="en-US" altLang="zh-CN" sz="2100" b="1" kern="0" dirty="0">
                <a:solidFill>
                  <a:schemeClr val="bg1"/>
                </a:solidFill>
              </a:endParaRPr>
            </a:p>
          </p:txBody>
        </p:sp>
      </p:grpSp>
      <p:pic>
        <p:nvPicPr>
          <p:cNvPr id="11" name="图片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970258" y="631474"/>
            <a:ext cx="1604625" cy="909953"/>
          </a:xfrm>
          <a:prstGeom prst="rect">
            <a:avLst/>
          </a:prstGeom>
        </p:spPr>
      </p:pic>
      <p:sp>
        <p:nvSpPr>
          <p:cNvPr id="58" name="TextBox 8"/>
          <p:cNvSpPr txBox="1">
            <a:spLocks noChangeArrowheads="1"/>
          </p:cNvSpPr>
          <p:nvPr/>
        </p:nvSpPr>
        <p:spPr bwMode="auto">
          <a:xfrm>
            <a:off x="3520579" y="1326968"/>
            <a:ext cx="573119" cy="507831"/>
          </a:xfrm>
          <a:prstGeom prst="rect">
            <a:avLst/>
          </a:prstGeom>
          <a:solidFill>
            <a:schemeClr val="bg1"/>
          </a:solidFill>
          <a:ln w="12700">
            <a:solidFill>
              <a:srgbClr val="00B0F0"/>
            </a:solidFill>
            <a:miter lim="800000"/>
          </a:ln>
        </p:spPr>
        <p:txBody>
          <a:bodyPr wrap="square">
            <a:spAutoFit/>
          </a:bodyPr>
          <a:lstStyle/>
          <a:p>
            <a:pPr algn="ctr"/>
            <a:r>
              <a:rPr lang="zh-CN" altLang="en-US" sz="1350" b="1" dirty="0">
                <a:solidFill>
                  <a:srgbClr val="00B050"/>
                </a:solidFill>
                <a:latin typeface="Times New Roman" panose="02020603050405020304" pitchFamily="18" charset="0"/>
                <a:ea typeface="宋体" panose="02010600030101010101" pitchFamily="2" charset="-122"/>
                <a:cs typeface="Times New Roman" panose="02020603050405020304" pitchFamily="18" charset="0"/>
              </a:rPr>
              <a:t>边界约束</a:t>
            </a:r>
            <a:endParaRPr lang="zh-CN" altLang="en-US" sz="135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3" name="图片 1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54972" y="3073824"/>
            <a:ext cx="1436840" cy="1136410"/>
          </a:xfrm>
          <a:prstGeom prst="rect">
            <a:avLst/>
          </a:prstGeom>
        </p:spPr>
      </p:pic>
    </p:spTree>
  </p:cSld>
  <p:clrMapOvr>
    <a:masterClrMapping/>
  </p:clrMapOvr>
  <p:transition advTm="26672"/>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TextBox 8"/>
          <p:cNvSpPr txBox="1">
            <a:spLocks noChangeArrowheads="1"/>
          </p:cNvSpPr>
          <p:nvPr/>
        </p:nvSpPr>
        <p:spPr bwMode="auto">
          <a:xfrm>
            <a:off x="1196507" y="2480398"/>
            <a:ext cx="3999571" cy="300082"/>
          </a:xfrm>
          <a:prstGeom prst="rect">
            <a:avLst/>
          </a:prstGeom>
          <a:solidFill>
            <a:schemeClr val="accent4">
              <a:lumMod val="20000"/>
              <a:lumOff val="80000"/>
            </a:schemeClr>
          </a:solidFill>
          <a:ln w="15875">
            <a:solidFill>
              <a:srgbClr val="FFC000"/>
            </a:solidFill>
            <a:prstDash val="dash"/>
            <a:miter lim="800000"/>
          </a:ln>
        </p:spPr>
        <p:txBody>
          <a:bodyPr wrap="square">
            <a:spAutoFit/>
          </a:bodyPr>
          <a:lstStyle/>
          <a:p>
            <a:pPr algn="just"/>
            <a:endParaRPr lang="zh-CN" altLang="en-US" sz="1350" b="1" dirty="0">
              <a:solidFill>
                <a:srgbClr val="FF0000"/>
              </a:solidFill>
              <a:latin typeface="Times New Roman" panose="02020603050405020304" pitchFamily="18" charset="0"/>
              <a:cs typeface="Times New Roman" panose="02020603050405020304" pitchFamily="18" charset="0"/>
            </a:endParaRPr>
          </a:p>
        </p:txBody>
      </p:sp>
      <p:pic>
        <p:nvPicPr>
          <p:cNvPr id="29710" name="图片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40928" y="2731330"/>
            <a:ext cx="621623" cy="864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图片 41" descr="fIgure1063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86486" y="2738606"/>
            <a:ext cx="894160" cy="853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标题 1"/>
          <p:cNvSpPr>
            <a:spLocks noGrp="1"/>
          </p:cNvSpPr>
          <p:nvPr>
            <p:ph type="ctrTitle"/>
          </p:nvPr>
        </p:nvSpPr>
        <p:spPr>
          <a:xfrm>
            <a:off x="2069683" y="22202"/>
            <a:ext cx="5350629" cy="438146"/>
          </a:xfrm>
        </p:spPr>
        <p:txBody>
          <a:bodyPr>
            <a:normAutofit/>
          </a:bodyPr>
          <a:lstStyle/>
          <a:p>
            <a:r>
              <a:rPr lang="zh-CN" altLang="en-US" sz="2100" b="1" dirty="0">
                <a:solidFill>
                  <a:srgbClr val="1B14AC"/>
                </a:solidFill>
                <a:latin typeface="Times New Roman" panose="02020603050405020304" pitchFamily="18" charset="0"/>
                <a:cs typeface="Times New Roman" panose="02020603050405020304" pitchFamily="18" charset="0"/>
              </a:rPr>
              <a:t>关键问题</a:t>
            </a:r>
          </a:p>
        </p:txBody>
      </p:sp>
      <p:sp>
        <p:nvSpPr>
          <p:cNvPr id="39" name="灯片编号占位符 2"/>
          <p:cNvSpPr>
            <a:spLocks noGrp="1"/>
          </p:cNvSpPr>
          <p:nvPr>
            <p:ph type="sldNum" sz="quarter" idx="12"/>
          </p:nvPr>
        </p:nvSpPr>
        <p:spPr>
          <a:xfrm>
            <a:off x="7562089" y="4870839"/>
            <a:ext cx="438911" cy="275651"/>
          </a:xfrm>
        </p:spPr>
        <p:txBody>
          <a:bodyPr/>
          <a:lstStyle/>
          <a:p>
            <a:r>
              <a:rPr lang="en-US" altLang="zh-CN" sz="1350" b="1" dirty="0">
                <a:solidFill>
                  <a:schemeClr val="tx1"/>
                </a:solidFill>
              </a:rPr>
              <a:t>5</a:t>
            </a:r>
            <a:endParaRPr lang="zh-CN" altLang="en-US" sz="1350" b="1" dirty="0">
              <a:solidFill>
                <a:schemeClr val="tx1"/>
              </a:solidFill>
            </a:endParaRPr>
          </a:p>
        </p:txBody>
      </p:sp>
      <p:pic>
        <p:nvPicPr>
          <p:cNvPr id="41" name="图片 40"/>
          <p:cNvPicPr>
            <a:picLocks noChangeAspect="1"/>
          </p:cNvPicPr>
          <p:nvPr/>
        </p:nvPicPr>
        <p:blipFill>
          <a:blip r:embed="rId5"/>
          <a:stretch>
            <a:fillRect/>
          </a:stretch>
        </p:blipFill>
        <p:spPr>
          <a:xfrm>
            <a:off x="4609913" y="2727470"/>
            <a:ext cx="487347" cy="928402"/>
          </a:xfrm>
          <a:prstGeom prst="rect">
            <a:avLst/>
          </a:prstGeom>
        </p:spPr>
      </p:pic>
      <p:sp>
        <p:nvSpPr>
          <p:cNvPr id="54" name="AutoShape 18"/>
          <p:cNvSpPr>
            <a:spLocks noChangeArrowheads="1"/>
          </p:cNvSpPr>
          <p:nvPr/>
        </p:nvSpPr>
        <p:spPr bwMode="auto">
          <a:xfrm>
            <a:off x="1349607" y="4123751"/>
            <a:ext cx="6377851" cy="636611"/>
          </a:xfrm>
          <a:prstGeom prst="roundRect">
            <a:avLst>
              <a:gd name="adj" fmla="val 16667"/>
            </a:avLst>
          </a:prstGeom>
          <a:noFill/>
          <a:ln w="57150">
            <a:solidFill>
              <a:srgbClr val="808080"/>
            </a:solidFill>
            <a:rou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defRPr/>
            </a:pPr>
            <a:endParaRPr lang="zh-CN" altLang="en-US" sz="1350" kern="0">
              <a:solidFill>
                <a:srgbClr val="DDE89A"/>
              </a:solidFill>
              <a:latin typeface="Arial" panose="020B0604020202020204" pitchFamily="34" charset="0"/>
            </a:endParaRPr>
          </a:p>
        </p:txBody>
      </p:sp>
      <p:sp>
        <p:nvSpPr>
          <p:cNvPr id="55" name="Text Box 21"/>
          <p:cNvSpPr txBox="1">
            <a:spLocks noChangeArrowheads="1"/>
          </p:cNvSpPr>
          <p:nvPr/>
        </p:nvSpPr>
        <p:spPr bwMode="auto">
          <a:xfrm>
            <a:off x="1368324" y="4176487"/>
            <a:ext cx="6236521" cy="393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50000"/>
              </a:lnSpc>
              <a:spcBef>
                <a:spcPct val="0"/>
              </a:spcBef>
              <a:buNone/>
            </a:pPr>
            <a:r>
              <a:rPr lang="zh-CN" altLang="en-US" sz="1500" b="1" dirty="0">
                <a:solidFill>
                  <a:srgbClr val="FF0000"/>
                </a:solidFill>
                <a:latin typeface="Arial" panose="020B0604020202020204" pitchFamily="34" charset="0"/>
              </a:rPr>
              <a:t>基于电极材料微结构进行多物理场仿真研究，探究新材料体系力学行为</a:t>
            </a:r>
          </a:p>
        </p:txBody>
      </p:sp>
      <p:pic>
        <p:nvPicPr>
          <p:cNvPr id="38" name="Picture 4" descr="E:\厚积薄发\2cf5e0fe9925bc31996ae6b35ddf8db1cb1370e2.jpg"/>
          <p:cNvPicPr>
            <a:picLocks noChangeAspect="1" noChangeArrowheads="1"/>
          </p:cNvPicPr>
          <p:nvPr/>
        </p:nvPicPr>
        <p:blipFill>
          <a:blip r:embed="rId6"/>
          <a:srcRect/>
          <a:stretch>
            <a:fillRect/>
          </a:stretch>
        </p:blipFill>
        <p:spPr bwMode="auto">
          <a:xfrm>
            <a:off x="1161205" y="526942"/>
            <a:ext cx="6858000" cy="43883"/>
          </a:xfrm>
          <a:prstGeom prst="rect">
            <a:avLst/>
          </a:prstGeom>
          <a:noFill/>
        </p:spPr>
      </p:pic>
      <p:grpSp>
        <p:nvGrpSpPr>
          <p:cNvPr id="4" name="组合 3"/>
          <p:cNvGrpSpPr/>
          <p:nvPr/>
        </p:nvGrpSpPr>
        <p:grpSpPr>
          <a:xfrm>
            <a:off x="6254234" y="2883702"/>
            <a:ext cx="1196845" cy="444816"/>
            <a:chOff x="7207239" y="4410150"/>
            <a:chExt cx="1851950" cy="968627"/>
          </a:xfrm>
        </p:grpSpPr>
        <p:sp>
          <p:nvSpPr>
            <p:cNvPr id="46" name="AutoShape 3"/>
            <p:cNvSpPr>
              <a:spLocks noChangeAspect="1" noChangeArrowheads="1"/>
            </p:cNvSpPr>
            <p:nvPr/>
          </p:nvSpPr>
          <p:spPr bwMode="auto">
            <a:xfrm>
              <a:off x="7207239" y="4439190"/>
              <a:ext cx="1761849" cy="939587"/>
            </a:xfrm>
            <a:prstGeom prst="roundRect">
              <a:avLst>
                <a:gd name="adj" fmla="val 16667"/>
              </a:avLst>
            </a:prstGeom>
            <a:gradFill rotWithShape="1">
              <a:gsLst>
                <a:gs pos="0">
                  <a:srgbClr val="DDE89A"/>
                </a:gs>
                <a:gs pos="50000">
                  <a:srgbClr val="FFFFFF"/>
                </a:gs>
                <a:gs pos="100000">
                  <a:srgbClr val="DDE89A"/>
                </a:gs>
              </a:gsLst>
              <a:lin ang="2700000" scaled="1"/>
            </a:gradFill>
            <a:ln w="15875">
              <a:solidFill>
                <a:srgbClr val="B2B2B2"/>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zh-CN" altLang="en-US" sz="1350" kern="0">
                <a:solidFill>
                  <a:srgbClr val="DDE89A"/>
                </a:solidFill>
                <a:latin typeface="Arial" panose="020B0604020202020204" pitchFamily="34" charset="0"/>
              </a:endParaRPr>
            </a:p>
          </p:txBody>
        </p:sp>
        <p:sp>
          <p:nvSpPr>
            <p:cNvPr id="44" name="Text Box 24"/>
            <p:cNvSpPr txBox="1">
              <a:spLocks noChangeAspect="1" noChangeArrowheads="1"/>
            </p:cNvSpPr>
            <p:nvPr/>
          </p:nvSpPr>
          <p:spPr bwMode="auto">
            <a:xfrm>
              <a:off x="7370673" y="4410150"/>
              <a:ext cx="1688516" cy="859687"/>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F29F67"/>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spcBef>
                  <a:spcPts val="0"/>
                </a:spcBef>
                <a:buNone/>
              </a:pPr>
              <a:r>
                <a:rPr lang="zh-CN" altLang="en-US" sz="1500" b="1" dirty="0">
                  <a:solidFill>
                    <a:srgbClr val="FF0000"/>
                  </a:solidFill>
                  <a:latin typeface="Times New Roman" panose="02020603050405020304" pitchFamily="18" charset="0"/>
                  <a:cs typeface="Times New Roman" panose="02020603050405020304" pitchFamily="18" charset="0"/>
                </a:rPr>
                <a:t>理论模型</a:t>
              </a:r>
              <a:endParaRPr lang="en-US" altLang="zh-CN" sz="1500" b="1" dirty="0">
                <a:solidFill>
                  <a:srgbClr val="FF0000"/>
                </a:solidFill>
                <a:latin typeface="Times New Roman" panose="02020603050405020304" pitchFamily="18" charset="0"/>
                <a:cs typeface="Times New Roman" panose="02020603050405020304" pitchFamily="18" charset="0"/>
              </a:endParaRPr>
            </a:p>
          </p:txBody>
        </p:sp>
      </p:grpSp>
      <p:grpSp>
        <p:nvGrpSpPr>
          <p:cNvPr id="6" name="组合 5"/>
          <p:cNvGrpSpPr>
            <a:grpSpLocks noChangeAspect="1"/>
          </p:cNvGrpSpPr>
          <p:nvPr/>
        </p:nvGrpSpPr>
        <p:grpSpPr>
          <a:xfrm>
            <a:off x="3914393" y="2710108"/>
            <a:ext cx="713617" cy="940499"/>
            <a:chOff x="6785245" y="976412"/>
            <a:chExt cx="1057210" cy="1393334"/>
          </a:xfrm>
        </p:grpSpPr>
        <p:pic>
          <p:nvPicPr>
            <p:cNvPr id="45" name="图片 44"/>
            <p:cNvPicPr>
              <a:picLocks noChangeAspect="1"/>
            </p:cNvPicPr>
            <p:nvPr/>
          </p:nvPicPr>
          <p:blipFill rotWithShape="1">
            <a:blip r:embed="rId7"/>
            <a:srcRect l="51004" t="55047" r="18271" b="4301"/>
            <a:stretch>
              <a:fillRect/>
            </a:stretch>
          </p:blipFill>
          <p:spPr>
            <a:xfrm>
              <a:off x="6785245" y="1020963"/>
              <a:ext cx="1006410" cy="1348783"/>
            </a:xfrm>
            <a:prstGeom prst="rect">
              <a:avLst/>
            </a:prstGeom>
          </p:spPr>
        </p:pic>
        <p:sp>
          <p:nvSpPr>
            <p:cNvPr id="5" name="文本框 4"/>
            <p:cNvSpPr txBox="1"/>
            <p:nvPr/>
          </p:nvSpPr>
          <p:spPr>
            <a:xfrm>
              <a:off x="7730442" y="976412"/>
              <a:ext cx="112013" cy="444567"/>
            </a:xfrm>
            <a:prstGeom prst="rect">
              <a:avLst/>
            </a:prstGeom>
            <a:solidFill>
              <a:schemeClr val="bg1"/>
            </a:solidFill>
          </p:spPr>
          <p:txBody>
            <a:bodyPr wrap="square" rtlCol="0">
              <a:spAutoFit/>
            </a:bodyPr>
            <a:lstStyle/>
            <a:p>
              <a:endParaRPr lang="zh-CN" altLang="en-US" sz="1350" dirty="0"/>
            </a:p>
          </p:txBody>
        </p:sp>
      </p:grpSp>
      <p:sp>
        <p:nvSpPr>
          <p:cNvPr id="63" name="Text Box 24"/>
          <p:cNvSpPr txBox="1">
            <a:spLocks noChangeAspect="1" noChangeArrowheads="1"/>
          </p:cNvSpPr>
          <p:nvPr/>
        </p:nvSpPr>
        <p:spPr bwMode="auto">
          <a:xfrm>
            <a:off x="6040459" y="2521514"/>
            <a:ext cx="1699418" cy="323165"/>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F29F67"/>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50000"/>
              </a:spcBef>
              <a:buNone/>
            </a:pPr>
            <a:r>
              <a:rPr lang="zh-CN" altLang="en-US" sz="1500" b="1" dirty="0">
                <a:solidFill>
                  <a:srgbClr val="0000FF"/>
                </a:solidFill>
                <a:latin typeface="Times New Roman" panose="02020603050405020304" pitchFamily="18" charset="0"/>
                <a:cs typeface="Times New Roman" panose="02020603050405020304" pitchFamily="18" charset="0"/>
              </a:rPr>
              <a:t>不同尺度微结构</a:t>
            </a:r>
            <a:endParaRPr lang="en-US" altLang="zh-CN" sz="1500" b="1" dirty="0">
              <a:solidFill>
                <a:srgbClr val="0000FF"/>
              </a:solidFill>
              <a:latin typeface="Times New Roman" panose="02020603050405020304" pitchFamily="18" charset="0"/>
              <a:cs typeface="Times New Roman" panose="02020603050405020304" pitchFamily="18" charset="0"/>
            </a:endParaRPr>
          </a:p>
        </p:txBody>
      </p:sp>
      <p:sp>
        <p:nvSpPr>
          <p:cNvPr id="66" name="Text Box 24"/>
          <p:cNvSpPr txBox="1">
            <a:spLocks noChangeAspect="1" noChangeArrowheads="1"/>
          </p:cNvSpPr>
          <p:nvPr/>
        </p:nvSpPr>
        <p:spPr bwMode="auto">
          <a:xfrm>
            <a:off x="5898966" y="3293415"/>
            <a:ext cx="1898863" cy="611258"/>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F29F67"/>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50000"/>
              </a:lnSpc>
              <a:spcBef>
                <a:spcPct val="50000"/>
              </a:spcBef>
              <a:buNone/>
            </a:pPr>
            <a:r>
              <a:rPr lang="zh-CN" altLang="en-US" sz="1200" b="1" dirty="0">
                <a:solidFill>
                  <a:srgbClr val="0000FF"/>
                </a:solidFill>
                <a:latin typeface="Times New Roman" panose="02020603050405020304" pitchFamily="18" charset="0"/>
                <a:cs typeface="Times New Roman" panose="02020603050405020304" pitchFamily="18" charset="0"/>
              </a:rPr>
              <a:t>扩散、相变、应力、塑性变形、电化学反应</a:t>
            </a:r>
            <a:r>
              <a:rPr lang="en-US" altLang="zh-CN" sz="1200" b="1" dirty="0">
                <a:solidFill>
                  <a:srgbClr val="0000FF"/>
                </a:solidFill>
                <a:latin typeface="Times New Roman" panose="02020603050405020304" pitchFamily="18" charset="0"/>
                <a:cs typeface="Times New Roman" panose="02020603050405020304" pitchFamily="18" charset="0"/>
              </a:rPr>
              <a:t>…</a:t>
            </a:r>
          </a:p>
        </p:txBody>
      </p:sp>
      <p:sp>
        <p:nvSpPr>
          <p:cNvPr id="67" name="Text Box 24"/>
          <p:cNvSpPr txBox="1">
            <a:spLocks noChangeAspect="1" noChangeArrowheads="1"/>
          </p:cNvSpPr>
          <p:nvPr/>
        </p:nvSpPr>
        <p:spPr bwMode="auto">
          <a:xfrm>
            <a:off x="1621183" y="2487104"/>
            <a:ext cx="3433629" cy="276999"/>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F29F67"/>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50000"/>
              </a:spcBef>
              <a:buNone/>
            </a:pPr>
            <a:r>
              <a:rPr lang="zh-CN" altLang="en-US" sz="1200" b="1" dirty="0">
                <a:solidFill>
                  <a:srgbClr val="0000FF"/>
                </a:solidFill>
                <a:latin typeface="Times New Roman" panose="02020603050405020304" pitchFamily="18" charset="0"/>
                <a:cs typeface="Times New Roman" panose="02020603050405020304" pitchFamily="18" charset="0"/>
              </a:rPr>
              <a:t>相分布、颗粒尺寸、颗粒形状、堆积形式</a:t>
            </a:r>
            <a:endParaRPr lang="en-US" altLang="zh-CN" sz="1200" b="1" dirty="0">
              <a:solidFill>
                <a:srgbClr val="0000FF"/>
              </a:solidFill>
              <a:latin typeface="Times New Roman" panose="02020603050405020304" pitchFamily="18" charset="0"/>
              <a:cs typeface="Times New Roman" panose="02020603050405020304" pitchFamily="18" charset="0"/>
            </a:endParaRPr>
          </a:p>
        </p:txBody>
      </p:sp>
      <p:pic>
        <p:nvPicPr>
          <p:cNvPr id="69" name="图片 68"/>
          <p:cNvPicPr>
            <a:picLocks noChangeAspect="1"/>
          </p:cNvPicPr>
          <p:nvPr/>
        </p:nvPicPr>
        <p:blipFill rotWithShape="1">
          <a:blip r:embed="rId8"/>
          <a:srcRect r="70850"/>
          <a:stretch>
            <a:fillRect/>
          </a:stretch>
        </p:blipFill>
        <p:spPr>
          <a:xfrm>
            <a:off x="2925773" y="2720679"/>
            <a:ext cx="913868" cy="920390"/>
          </a:xfrm>
          <a:prstGeom prst="rect">
            <a:avLst/>
          </a:prstGeom>
        </p:spPr>
      </p:pic>
      <p:sp>
        <p:nvSpPr>
          <p:cNvPr id="71" name="Text Box 24"/>
          <p:cNvSpPr txBox="1">
            <a:spLocks noChangeAspect="1" noChangeArrowheads="1"/>
          </p:cNvSpPr>
          <p:nvPr/>
        </p:nvSpPr>
        <p:spPr bwMode="auto">
          <a:xfrm>
            <a:off x="1349606" y="3599685"/>
            <a:ext cx="720077" cy="276999"/>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F29F67"/>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50000"/>
              </a:spcBef>
              <a:buNone/>
            </a:pPr>
            <a:r>
              <a:rPr lang="zh-CN" altLang="en-US" sz="1200" b="1" dirty="0">
                <a:solidFill>
                  <a:srgbClr val="0000FF"/>
                </a:solidFill>
                <a:latin typeface="Times New Roman" panose="02020603050405020304" pitchFamily="18" charset="0"/>
                <a:cs typeface="Times New Roman" panose="02020603050405020304" pitchFamily="18" charset="0"/>
              </a:rPr>
              <a:t>单颗粒</a:t>
            </a:r>
            <a:endParaRPr lang="en-US" altLang="zh-CN" sz="1200" b="1" dirty="0">
              <a:solidFill>
                <a:srgbClr val="0000FF"/>
              </a:solidFill>
              <a:latin typeface="Times New Roman" panose="02020603050405020304" pitchFamily="18" charset="0"/>
              <a:cs typeface="Times New Roman" panose="02020603050405020304" pitchFamily="18" charset="0"/>
            </a:endParaRPr>
          </a:p>
        </p:txBody>
      </p:sp>
      <p:sp>
        <p:nvSpPr>
          <p:cNvPr id="72" name="Text Box 24"/>
          <p:cNvSpPr txBox="1">
            <a:spLocks noChangeAspect="1" noChangeArrowheads="1"/>
          </p:cNvSpPr>
          <p:nvPr/>
        </p:nvSpPr>
        <p:spPr bwMode="auto">
          <a:xfrm>
            <a:off x="2201696" y="3609569"/>
            <a:ext cx="958209" cy="276999"/>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F29F67"/>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50000"/>
              </a:spcBef>
              <a:buNone/>
            </a:pPr>
            <a:r>
              <a:rPr lang="zh-CN" altLang="en-US" sz="1200" b="1" dirty="0">
                <a:solidFill>
                  <a:srgbClr val="0000FF"/>
                </a:solidFill>
                <a:latin typeface="Times New Roman" panose="02020603050405020304" pitchFamily="18" charset="0"/>
                <a:cs typeface="Times New Roman" panose="02020603050405020304" pitchFamily="18" charset="0"/>
              </a:rPr>
              <a:t>二级颗粒</a:t>
            </a:r>
            <a:endParaRPr lang="en-US" altLang="zh-CN" sz="1200" b="1" dirty="0">
              <a:solidFill>
                <a:srgbClr val="0000FF"/>
              </a:solidFill>
              <a:latin typeface="Times New Roman" panose="02020603050405020304" pitchFamily="18" charset="0"/>
              <a:cs typeface="Times New Roman" panose="02020603050405020304" pitchFamily="18" charset="0"/>
            </a:endParaRPr>
          </a:p>
        </p:txBody>
      </p:sp>
      <p:sp>
        <p:nvSpPr>
          <p:cNvPr id="73" name="Text Box 24"/>
          <p:cNvSpPr txBox="1">
            <a:spLocks noChangeAspect="1" noChangeArrowheads="1"/>
          </p:cNvSpPr>
          <p:nvPr/>
        </p:nvSpPr>
        <p:spPr bwMode="auto">
          <a:xfrm>
            <a:off x="3203696" y="3624847"/>
            <a:ext cx="1778576" cy="276999"/>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F29F67"/>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50000"/>
              </a:spcBef>
              <a:buNone/>
            </a:pPr>
            <a:r>
              <a:rPr lang="zh-CN" altLang="en-US" sz="1200" b="1" dirty="0">
                <a:solidFill>
                  <a:srgbClr val="0000FF"/>
                </a:solidFill>
                <a:latin typeface="Times New Roman" panose="02020603050405020304" pitchFamily="18" charset="0"/>
                <a:cs typeface="Times New Roman" panose="02020603050405020304" pitchFamily="18" charset="0"/>
              </a:rPr>
              <a:t>颗粒聚集构成多孔电极</a:t>
            </a:r>
            <a:endParaRPr lang="en-US" altLang="zh-CN" sz="1200" b="1" dirty="0">
              <a:solidFill>
                <a:srgbClr val="0000FF"/>
              </a:solidFill>
              <a:latin typeface="Times New Roman" panose="02020603050405020304" pitchFamily="18" charset="0"/>
              <a:cs typeface="Times New Roman" panose="02020603050405020304" pitchFamily="18" charset="0"/>
            </a:endParaRPr>
          </a:p>
        </p:txBody>
      </p:sp>
      <p:sp>
        <p:nvSpPr>
          <p:cNvPr id="79" name="上下箭头 78"/>
          <p:cNvSpPr/>
          <p:nvPr/>
        </p:nvSpPr>
        <p:spPr>
          <a:xfrm rot="5400000">
            <a:off x="5495037" y="3090631"/>
            <a:ext cx="102493" cy="35758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5" name="TextBox 8"/>
          <p:cNvSpPr txBox="1">
            <a:spLocks noChangeArrowheads="1"/>
          </p:cNvSpPr>
          <p:nvPr/>
        </p:nvSpPr>
        <p:spPr bwMode="auto">
          <a:xfrm>
            <a:off x="1989753" y="626834"/>
            <a:ext cx="1058681" cy="300082"/>
          </a:xfrm>
          <a:prstGeom prst="rect">
            <a:avLst/>
          </a:prstGeom>
          <a:noFill/>
          <a:ln w="12700">
            <a:noFill/>
            <a:miter lim="800000"/>
          </a:ln>
        </p:spPr>
        <p:txBody>
          <a:bodyPr wrap="square">
            <a:spAutoFit/>
          </a:bodyPr>
          <a:lstStyle/>
          <a:p>
            <a:r>
              <a:rPr lang="zh-CN" altLang="en-US" sz="1350" b="1" dirty="0">
                <a:solidFill>
                  <a:srgbClr val="00B050"/>
                </a:solidFill>
                <a:latin typeface="Times New Roman" panose="02020603050405020304" pitchFamily="18" charset="0"/>
                <a:cs typeface="Times New Roman" panose="02020603050405020304" pitchFamily="18" charset="0"/>
              </a:rPr>
              <a:t>传质过程</a:t>
            </a:r>
          </a:p>
        </p:txBody>
      </p:sp>
      <p:sp>
        <p:nvSpPr>
          <p:cNvPr id="68" name="TextBox 8"/>
          <p:cNvSpPr txBox="1">
            <a:spLocks noChangeArrowheads="1"/>
          </p:cNvSpPr>
          <p:nvPr/>
        </p:nvSpPr>
        <p:spPr bwMode="auto">
          <a:xfrm>
            <a:off x="3996131" y="648703"/>
            <a:ext cx="1058681" cy="300082"/>
          </a:xfrm>
          <a:prstGeom prst="rect">
            <a:avLst/>
          </a:prstGeom>
          <a:noFill/>
          <a:ln w="12700">
            <a:noFill/>
            <a:miter lim="800000"/>
          </a:ln>
        </p:spPr>
        <p:txBody>
          <a:bodyPr wrap="square">
            <a:spAutoFit/>
          </a:bodyPr>
          <a:lstStyle/>
          <a:p>
            <a:r>
              <a:rPr lang="zh-CN" altLang="en-US" sz="1350" b="1" dirty="0">
                <a:solidFill>
                  <a:srgbClr val="00B050"/>
                </a:solidFill>
                <a:latin typeface="Times New Roman" panose="02020603050405020304" pitchFamily="18" charset="0"/>
                <a:cs typeface="Times New Roman" panose="02020603050405020304" pitchFamily="18" charset="0"/>
              </a:rPr>
              <a:t>电化学反应</a:t>
            </a:r>
          </a:p>
        </p:txBody>
      </p:sp>
      <p:sp>
        <p:nvSpPr>
          <p:cNvPr id="70" name="TextBox 8"/>
          <p:cNvSpPr txBox="1">
            <a:spLocks noChangeArrowheads="1"/>
          </p:cNvSpPr>
          <p:nvPr/>
        </p:nvSpPr>
        <p:spPr bwMode="auto">
          <a:xfrm>
            <a:off x="6208670" y="677759"/>
            <a:ext cx="940277" cy="300082"/>
          </a:xfrm>
          <a:prstGeom prst="rect">
            <a:avLst/>
          </a:prstGeom>
          <a:noFill/>
          <a:ln w="12700">
            <a:noFill/>
            <a:miter lim="800000"/>
          </a:ln>
        </p:spPr>
        <p:txBody>
          <a:bodyPr wrap="square">
            <a:spAutoFit/>
          </a:bodyPr>
          <a:lstStyle/>
          <a:p>
            <a:r>
              <a:rPr lang="zh-CN" altLang="en-US" sz="1350" b="1" dirty="0">
                <a:solidFill>
                  <a:srgbClr val="00B050"/>
                </a:solidFill>
                <a:latin typeface="Times New Roman" panose="02020603050405020304" pitchFamily="18" charset="0"/>
                <a:cs typeface="Times New Roman" panose="02020603050405020304" pitchFamily="18" charset="0"/>
              </a:rPr>
              <a:t>多物理场</a:t>
            </a:r>
          </a:p>
        </p:txBody>
      </p:sp>
      <p:pic>
        <p:nvPicPr>
          <p:cNvPr id="80" name="图片 79"/>
          <p:cNvPicPr>
            <a:picLocks noChangeAspect="1"/>
          </p:cNvPicPr>
          <p:nvPr/>
        </p:nvPicPr>
        <p:blipFill>
          <a:blip r:embed="rId9"/>
          <a:stretch>
            <a:fillRect/>
          </a:stretch>
        </p:blipFill>
        <p:spPr>
          <a:xfrm>
            <a:off x="1216553" y="869985"/>
            <a:ext cx="2200315" cy="1435273"/>
          </a:xfrm>
          <a:prstGeom prst="rect">
            <a:avLst/>
          </a:prstGeom>
        </p:spPr>
      </p:pic>
      <p:sp>
        <p:nvSpPr>
          <p:cNvPr id="81" name="TextBox 5"/>
          <p:cNvSpPr txBox="1">
            <a:spLocks noChangeArrowheads="1"/>
          </p:cNvSpPr>
          <p:nvPr/>
        </p:nvSpPr>
        <p:spPr bwMode="auto">
          <a:xfrm>
            <a:off x="5673535" y="2261607"/>
            <a:ext cx="2121440" cy="219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825" dirty="0" err="1">
                <a:solidFill>
                  <a:srgbClr val="333333"/>
                </a:solidFill>
                <a:latin typeface="Times New Roman" panose="02020603050405020304" pitchFamily="18" charset="0"/>
                <a:cs typeface="Times New Roman" panose="02020603050405020304" pitchFamily="18" charset="0"/>
              </a:rPr>
              <a:t>Birkl</a:t>
            </a:r>
            <a:r>
              <a:rPr lang="en-US" altLang="zh-CN" sz="825" dirty="0">
                <a:solidFill>
                  <a:srgbClr val="333333"/>
                </a:solidFill>
                <a:latin typeface="Times New Roman" panose="02020603050405020304" pitchFamily="18" charset="0"/>
                <a:cs typeface="Times New Roman" panose="02020603050405020304" pitchFamily="18" charset="0"/>
              </a:rPr>
              <a:t>, C.R., et al. J. Power Sources, 2017.</a:t>
            </a:r>
          </a:p>
        </p:txBody>
      </p:sp>
      <p:pic>
        <p:nvPicPr>
          <p:cNvPr id="82" name="图片 81"/>
          <p:cNvPicPr>
            <a:picLocks noChangeAspect="1"/>
          </p:cNvPicPr>
          <p:nvPr/>
        </p:nvPicPr>
        <p:blipFill>
          <a:blip r:embed="rId10"/>
          <a:stretch>
            <a:fillRect/>
          </a:stretch>
        </p:blipFill>
        <p:spPr>
          <a:xfrm>
            <a:off x="5613770" y="969568"/>
            <a:ext cx="2221614" cy="1296410"/>
          </a:xfrm>
          <a:prstGeom prst="rect">
            <a:avLst/>
          </a:prstGeom>
        </p:spPr>
      </p:pic>
      <p:sp>
        <p:nvSpPr>
          <p:cNvPr id="83" name="TextBox 5"/>
          <p:cNvSpPr txBox="1">
            <a:spLocks noChangeArrowheads="1"/>
          </p:cNvSpPr>
          <p:nvPr/>
        </p:nvSpPr>
        <p:spPr bwMode="auto">
          <a:xfrm>
            <a:off x="3613326" y="2282542"/>
            <a:ext cx="2121440" cy="219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825" dirty="0">
                <a:solidFill>
                  <a:srgbClr val="333333"/>
                </a:solidFill>
                <a:latin typeface="Times New Roman" panose="02020603050405020304" pitchFamily="18" charset="0"/>
                <a:cs typeface="Times New Roman" panose="02020603050405020304" pitchFamily="18" charset="0"/>
              </a:rPr>
              <a:t>Liu ZG, et al. </a:t>
            </a:r>
            <a:r>
              <a:rPr lang="en-US" altLang="zh-CN" sz="825" i="1" dirty="0">
                <a:solidFill>
                  <a:srgbClr val="333333"/>
                </a:solidFill>
                <a:latin typeface="Times New Roman" panose="02020603050405020304" pitchFamily="18" charset="0"/>
                <a:cs typeface="Times New Roman" panose="02020603050405020304" pitchFamily="18" charset="0"/>
              </a:rPr>
              <a:t>J. Hazard. Mater.</a:t>
            </a:r>
            <a:r>
              <a:rPr lang="en-US" altLang="zh-CN" sz="825" dirty="0">
                <a:solidFill>
                  <a:srgbClr val="333333"/>
                </a:solidFill>
                <a:latin typeface="Times New Roman" panose="02020603050405020304" pitchFamily="18" charset="0"/>
                <a:cs typeface="Times New Roman" panose="02020603050405020304" pitchFamily="18" charset="0"/>
              </a:rPr>
              <a:t> 2014.</a:t>
            </a:r>
            <a:endParaRPr lang="en-US" altLang="zh-CN" sz="1050" dirty="0">
              <a:solidFill>
                <a:srgbClr val="333333"/>
              </a:solidFill>
              <a:latin typeface="Times New Roman" panose="02020603050405020304" pitchFamily="18" charset="0"/>
              <a:cs typeface="Times New Roman" panose="02020603050405020304" pitchFamily="18" charset="0"/>
            </a:endParaRPr>
          </a:p>
        </p:txBody>
      </p:sp>
      <p:pic>
        <p:nvPicPr>
          <p:cNvPr id="84" name="图片 83"/>
          <p:cNvPicPr>
            <a:picLocks noChangeAspect="1"/>
          </p:cNvPicPr>
          <p:nvPr/>
        </p:nvPicPr>
        <p:blipFill>
          <a:blip r:embed="rId11"/>
          <a:stretch>
            <a:fillRect/>
          </a:stretch>
        </p:blipFill>
        <p:spPr>
          <a:xfrm>
            <a:off x="3470569" y="1029302"/>
            <a:ext cx="2073759" cy="1116640"/>
          </a:xfrm>
          <a:prstGeom prst="rect">
            <a:avLst/>
          </a:prstGeom>
        </p:spPr>
      </p:pic>
      <p:sp>
        <p:nvSpPr>
          <p:cNvPr id="85" name="TextBox 5"/>
          <p:cNvSpPr txBox="1">
            <a:spLocks noChangeArrowheads="1"/>
          </p:cNvSpPr>
          <p:nvPr/>
        </p:nvSpPr>
        <p:spPr bwMode="auto">
          <a:xfrm>
            <a:off x="1432121" y="2261607"/>
            <a:ext cx="2121440" cy="219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825" dirty="0">
                <a:solidFill>
                  <a:srgbClr val="333333"/>
                </a:solidFill>
                <a:latin typeface="Times New Roman" panose="02020603050405020304" pitchFamily="18" charset="0"/>
                <a:cs typeface="Times New Roman" panose="02020603050405020304" pitchFamily="18" charset="0"/>
              </a:rPr>
              <a:t>Xia H, et al. </a:t>
            </a:r>
            <a:r>
              <a:rPr lang="en-US" altLang="zh-CN" sz="825" dirty="0" err="1">
                <a:solidFill>
                  <a:srgbClr val="333333"/>
                </a:solidFill>
                <a:latin typeface="Times New Roman" panose="02020603050405020304" pitchFamily="18" charset="0"/>
                <a:cs typeface="Times New Roman" panose="02020603050405020304" pitchFamily="18" charset="0"/>
              </a:rPr>
              <a:t>Prog</a:t>
            </a:r>
            <a:r>
              <a:rPr lang="en-US" altLang="zh-CN" sz="825" dirty="0">
                <a:solidFill>
                  <a:srgbClr val="333333"/>
                </a:solidFill>
                <a:latin typeface="Times New Roman" panose="02020603050405020304" pitchFamily="18" charset="0"/>
                <a:cs typeface="Times New Roman" panose="02020603050405020304" pitchFamily="18" charset="0"/>
              </a:rPr>
              <a:t>. Nat. Sci. 2012</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TextBox 8"/>
          <p:cNvSpPr txBox="1">
            <a:spLocks noChangeArrowheads="1"/>
          </p:cNvSpPr>
          <p:nvPr/>
        </p:nvSpPr>
        <p:spPr bwMode="auto">
          <a:xfrm>
            <a:off x="5215033" y="769489"/>
            <a:ext cx="2715959" cy="2340000"/>
          </a:xfrm>
          <a:prstGeom prst="rect">
            <a:avLst/>
          </a:prstGeom>
          <a:solidFill>
            <a:schemeClr val="accent6">
              <a:lumMod val="20000"/>
              <a:lumOff val="80000"/>
            </a:schemeClr>
          </a:solidFill>
          <a:ln w="15875">
            <a:solidFill>
              <a:srgbClr val="FFC000"/>
            </a:solidFill>
            <a:prstDash val="dash"/>
            <a:miter lim="800000"/>
          </a:ln>
        </p:spPr>
        <p:txBody>
          <a:bodyPr wrap="square">
            <a:spAutoFit/>
          </a:bodyPr>
          <a:lstStyle/>
          <a:p>
            <a:pPr algn="just"/>
            <a:endParaRPr lang="zh-CN" altLang="en-US" sz="1350" b="1" dirty="0">
              <a:solidFill>
                <a:srgbClr val="FF0000"/>
              </a:solidFill>
              <a:latin typeface="Times New Roman" panose="02020603050405020304" pitchFamily="18" charset="0"/>
              <a:cs typeface="Times New Roman" panose="02020603050405020304" pitchFamily="18" charset="0"/>
            </a:endParaRPr>
          </a:p>
        </p:txBody>
      </p:sp>
      <p:sp>
        <p:nvSpPr>
          <p:cNvPr id="99" name="TextBox 8"/>
          <p:cNvSpPr txBox="1">
            <a:spLocks noChangeArrowheads="1"/>
          </p:cNvSpPr>
          <p:nvPr/>
        </p:nvSpPr>
        <p:spPr bwMode="auto">
          <a:xfrm>
            <a:off x="1166239" y="780276"/>
            <a:ext cx="2674943" cy="2340000"/>
          </a:xfrm>
          <a:prstGeom prst="rect">
            <a:avLst/>
          </a:prstGeom>
          <a:solidFill>
            <a:schemeClr val="accent6">
              <a:lumMod val="20000"/>
              <a:lumOff val="80000"/>
            </a:schemeClr>
          </a:solidFill>
          <a:ln w="15875">
            <a:solidFill>
              <a:srgbClr val="FFC000"/>
            </a:solidFill>
            <a:prstDash val="dash"/>
            <a:miter lim="800000"/>
          </a:ln>
        </p:spPr>
        <p:txBody>
          <a:bodyPr wrap="square">
            <a:spAutoFit/>
          </a:bodyPr>
          <a:lstStyle/>
          <a:p>
            <a:pPr algn="just"/>
            <a:endParaRPr lang="zh-CN" altLang="en-US" sz="1350" b="1" dirty="0">
              <a:solidFill>
                <a:srgbClr val="FF0000"/>
              </a:solidFill>
              <a:latin typeface="Times New Roman" panose="02020603050405020304" pitchFamily="18" charset="0"/>
              <a:cs typeface="Times New Roman" panose="02020603050405020304" pitchFamily="18" charset="0"/>
            </a:endParaRPr>
          </a:p>
        </p:txBody>
      </p:sp>
      <p:sp>
        <p:nvSpPr>
          <p:cNvPr id="48130" name="标题 1"/>
          <p:cNvSpPr>
            <a:spLocks noGrp="1"/>
          </p:cNvSpPr>
          <p:nvPr>
            <p:ph type="ctrTitle"/>
          </p:nvPr>
        </p:nvSpPr>
        <p:spPr>
          <a:xfrm>
            <a:off x="1672829" y="26194"/>
            <a:ext cx="5798344" cy="438150"/>
          </a:xfrm>
        </p:spPr>
        <p:txBody>
          <a:bodyPr/>
          <a:lstStyle/>
          <a:p>
            <a:pPr eaLnBrk="1" hangingPunct="1"/>
            <a:r>
              <a:rPr lang="zh-CN" altLang="en-US" sz="2100" b="1">
                <a:solidFill>
                  <a:srgbClr val="1B14AC"/>
                </a:solidFill>
                <a:latin typeface="Times New Roman" panose="02020603050405020304" pitchFamily="18" charset="0"/>
                <a:cs typeface="Times New Roman" panose="02020603050405020304" pitchFamily="18" charset="0"/>
              </a:rPr>
              <a:t>理论模型</a:t>
            </a:r>
          </a:p>
        </p:txBody>
      </p:sp>
      <p:sp>
        <p:nvSpPr>
          <p:cNvPr id="48132" name="灯片编号占位符 2"/>
          <p:cNvSpPr>
            <a:spLocks noGrp="1"/>
          </p:cNvSpPr>
          <p:nvPr>
            <p:ph type="sldNum" sz="quarter" idx="12"/>
          </p:nvPr>
        </p:nvSpPr>
        <p:spPr bwMode="auto">
          <a:xfrm>
            <a:off x="7681912" y="4873229"/>
            <a:ext cx="319088" cy="2738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557213" indent="-214313">
              <a:lnSpc>
                <a:spcPct val="90000"/>
              </a:lnSpc>
              <a:spcBef>
                <a:spcPts val="375"/>
              </a:spcBef>
              <a:buFont typeface="Arial" panose="020B0604020202020204" pitchFamily="34" charset="0"/>
              <a:buChar char="•"/>
              <a:defRPr sz="1800">
                <a:solidFill>
                  <a:schemeClr val="tx1"/>
                </a:solidFill>
                <a:latin typeface="Calibri" panose="020F0502020204030204" pitchFamily="34" charset="0"/>
                <a:ea typeface="宋体" panose="02010600030101010101" pitchFamily="2" charset="-122"/>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2001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15430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1885950" indent="-171450" eaLnBrk="0" fontAlgn="base" hangingPunct="0">
              <a:lnSpc>
                <a:spcPct val="90000"/>
              </a:lnSpc>
              <a:spcBef>
                <a:spcPts val="375"/>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228850" indent="-171450" eaLnBrk="0" fontAlgn="base" hangingPunct="0">
              <a:lnSpc>
                <a:spcPct val="90000"/>
              </a:lnSpc>
              <a:spcBef>
                <a:spcPts val="375"/>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2571750" indent="-171450" eaLnBrk="0" fontAlgn="base" hangingPunct="0">
              <a:lnSpc>
                <a:spcPct val="90000"/>
              </a:lnSpc>
              <a:spcBef>
                <a:spcPts val="375"/>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2914650" indent="-171450" eaLnBrk="0" fontAlgn="base" hangingPunct="0">
              <a:lnSpc>
                <a:spcPct val="90000"/>
              </a:lnSpc>
              <a:spcBef>
                <a:spcPts val="375"/>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fld id="{26B1B497-E387-4F5E-91D5-F2FD80A849D7}" type="slidenum">
              <a:rPr lang="zh-CN" altLang="en-US" sz="1350" b="1"/>
              <a:t>5</a:t>
            </a:fld>
            <a:endParaRPr lang="zh-CN" altLang="en-US" sz="1350" b="1"/>
          </a:p>
        </p:txBody>
      </p:sp>
      <p:pic>
        <p:nvPicPr>
          <p:cNvPr id="48131" name="Picture 4" descr="E:\厚积薄发\2cf5e0fe9925bc31996ae6b35ddf8db1cb1370e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431006"/>
            <a:ext cx="6858000" cy="4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6" name="TextBox 8"/>
          <p:cNvSpPr txBox="1">
            <a:spLocks noChangeArrowheads="1"/>
          </p:cNvSpPr>
          <p:nvPr/>
        </p:nvSpPr>
        <p:spPr bwMode="auto">
          <a:xfrm>
            <a:off x="4185033" y="764932"/>
            <a:ext cx="102989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050" b="1" dirty="0">
                <a:solidFill>
                  <a:srgbClr val="00B050"/>
                </a:solidFill>
                <a:latin typeface="Times New Roman" panose="02020603050405020304" pitchFamily="18" charset="0"/>
                <a:cs typeface="Times New Roman" panose="02020603050405020304" pitchFamily="18" charset="0"/>
              </a:rPr>
              <a:t>电化学反应和离子传输</a:t>
            </a:r>
          </a:p>
        </p:txBody>
      </p:sp>
      <p:grpSp>
        <p:nvGrpSpPr>
          <p:cNvPr id="48145" name="Group 9"/>
          <p:cNvGrpSpPr/>
          <p:nvPr/>
        </p:nvGrpSpPr>
        <p:grpSpPr bwMode="auto">
          <a:xfrm>
            <a:off x="1357313" y="3208139"/>
            <a:ext cx="2143125" cy="417909"/>
            <a:chOff x="0" y="0"/>
            <a:chExt cx="1321" cy="294"/>
          </a:xfrm>
        </p:grpSpPr>
        <p:sp>
          <p:nvSpPr>
            <p:cNvPr id="50" name="AutoShape 10"/>
            <p:cNvSpPr>
              <a:spLocks noChangeArrowheads="1"/>
            </p:cNvSpPr>
            <p:nvPr/>
          </p:nvSpPr>
          <p:spPr bwMode="auto">
            <a:xfrm>
              <a:off x="0" y="0"/>
              <a:ext cx="1321" cy="294"/>
            </a:xfrm>
            <a:prstGeom prst="roundRect">
              <a:avLst>
                <a:gd name="adj" fmla="val 50000"/>
              </a:avLst>
            </a:prstGeom>
            <a:gradFill rotWithShape="1">
              <a:gsLst>
                <a:gs pos="0">
                  <a:schemeClr val="accent1">
                    <a:gamma/>
                    <a:shade val="89020"/>
                    <a:invGamma/>
                  </a:schemeClr>
                </a:gs>
                <a:gs pos="50000">
                  <a:schemeClr val="accent1"/>
                </a:gs>
                <a:gs pos="100000">
                  <a:schemeClr val="accent1">
                    <a:gamma/>
                    <a:shade val="89020"/>
                    <a:invGamma/>
                  </a:schemeClr>
                </a:gs>
              </a:gsLst>
              <a:lin ang="0" scaled="1"/>
            </a:gradFill>
            <a:ln w="12700" cmpd="sng">
              <a:solidFill>
                <a:schemeClr val="accent1"/>
              </a:solidFill>
              <a:round/>
            </a:ln>
            <a:effectLst>
              <a:outerShdw dist="53882" dir="2700000" algn="ctr" rotWithShape="0">
                <a:srgbClr val="292929">
                  <a:alpha val="50000"/>
                </a:srgbClr>
              </a:outerShdw>
            </a:effectLst>
          </p:spPr>
          <p:txBody>
            <a:bodyPr wrap="none" anchor="ctr"/>
            <a:lstStyle/>
            <a:p>
              <a:pPr>
                <a:defRPr/>
              </a:pPr>
              <a:endParaRPr lang="zh-CN" altLang="en-US" sz="1350"/>
            </a:p>
          </p:txBody>
        </p:sp>
        <p:sp>
          <p:nvSpPr>
            <p:cNvPr id="51" name="AutoShape 11"/>
            <p:cNvSpPr>
              <a:spLocks noChangeArrowheads="1"/>
            </p:cNvSpPr>
            <p:nvPr/>
          </p:nvSpPr>
          <p:spPr bwMode="auto">
            <a:xfrm flipH="1">
              <a:off x="1255" y="44"/>
              <a:ext cx="59" cy="204"/>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350"/>
            </a:p>
          </p:txBody>
        </p:sp>
        <p:sp>
          <p:nvSpPr>
            <p:cNvPr id="52" name="AutoShape 12"/>
            <p:cNvSpPr>
              <a:spLocks noChangeArrowheads="1"/>
            </p:cNvSpPr>
            <p:nvPr/>
          </p:nvSpPr>
          <p:spPr bwMode="auto">
            <a:xfrm>
              <a:off x="14" y="44"/>
              <a:ext cx="59" cy="204"/>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350"/>
            </a:p>
          </p:txBody>
        </p:sp>
      </p:grpSp>
      <p:sp>
        <p:nvSpPr>
          <p:cNvPr id="48146" name="Text Box 18"/>
          <p:cNvSpPr txBox="1">
            <a:spLocks noChangeArrowheads="1"/>
          </p:cNvSpPr>
          <p:nvPr/>
        </p:nvSpPr>
        <p:spPr bwMode="auto">
          <a:xfrm>
            <a:off x="1423988" y="3233142"/>
            <a:ext cx="2052638" cy="369332"/>
          </a:xfrm>
          <a:prstGeom prst="rect">
            <a:avLst/>
          </a:prstGeom>
          <a:noFill/>
          <a:ln>
            <a:noFill/>
          </a:ln>
          <a:effectLst>
            <a:outerShdw dist="17961" dir="2700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50000"/>
              </a:spcBef>
              <a:buFontTx/>
              <a:buNone/>
            </a:pPr>
            <a:r>
              <a:rPr lang="zh-CN" altLang="en-US" sz="1800" b="1">
                <a:solidFill>
                  <a:srgbClr val="F8F8F8"/>
                </a:solidFill>
                <a:latin typeface="Arial" panose="020B0604020202020204" pitchFamily="34" charset="0"/>
              </a:rPr>
              <a:t>多物理和化学过程</a:t>
            </a:r>
            <a:endParaRPr lang="en-US" altLang="zh-CN" sz="1800" b="1">
              <a:solidFill>
                <a:srgbClr val="F8F8F8"/>
              </a:solidFill>
              <a:latin typeface="Arial" panose="020B0604020202020204" pitchFamily="34" charset="0"/>
            </a:endParaRPr>
          </a:p>
        </p:txBody>
      </p:sp>
      <p:grpSp>
        <p:nvGrpSpPr>
          <p:cNvPr id="48147" name="Group 9"/>
          <p:cNvGrpSpPr/>
          <p:nvPr/>
        </p:nvGrpSpPr>
        <p:grpSpPr bwMode="auto">
          <a:xfrm>
            <a:off x="5545931" y="3213498"/>
            <a:ext cx="2143125" cy="415528"/>
            <a:chOff x="0" y="0"/>
            <a:chExt cx="1321" cy="294"/>
          </a:xfrm>
        </p:grpSpPr>
        <p:sp>
          <p:nvSpPr>
            <p:cNvPr id="68" name="AutoShape 10"/>
            <p:cNvSpPr>
              <a:spLocks noChangeArrowheads="1"/>
            </p:cNvSpPr>
            <p:nvPr/>
          </p:nvSpPr>
          <p:spPr bwMode="auto">
            <a:xfrm>
              <a:off x="0" y="0"/>
              <a:ext cx="1321" cy="294"/>
            </a:xfrm>
            <a:prstGeom prst="roundRect">
              <a:avLst>
                <a:gd name="adj" fmla="val 50000"/>
              </a:avLst>
            </a:prstGeom>
            <a:gradFill rotWithShape="1">
              <a:gsLst>
                <a:gs pos="0">
                  <a:srgbClr val="80CB35">
                    <a:gamma/>
                    <a:shade val="89020"/>
                    <a:invGamma/>
                  </a:srgbClr>
                </a:gs>
                <a:gs pos="50000">
                  <a:srgbClr val="80CB35"/>
                </a:gs>
                <a:gs pos="100000">
                  <a:srgbClr val="80CB35">
                    <a:gamma/>
                    <a:shade val="89020"/>
                    <a:invGamma/>
                  </a:srgbClr>
                </a:gs>
              </a:gsLst>
              <a:lin ang="0" scaled="1"/>
            </a:gradFill>
            <a:ln w="12700" cmpd="sng">
              <a:solidFill>
                <a:srgbClr val="80CB35"/>
              </a:solidFill>
              <a:round/>
            </a:ln>
            <a:effectLst>
              <a:outerShdw dist="53882" dir="2700000" algn="ctr" rotWithShape="0">
                <a:srgbClr val="292929">
                  <a:alpha val="50000"/>
                </a:srgbClr>
              </a:outerShdw>
            </a:effectLst>
          </p:spPr>
          <p:txBody>
            <a:bodyPr wrap="none" anchor="ctr"/>
            <a:lstStyle/>
            <a:p>
              <a:pPr>
                <a:defRPr/>
              </a:pPr>
              <a:endParaRPr lang="zh-CN" altLang="en-US" sz="1350" kern="0">
                <a:solidFill>
                  <a:srgbClr val="DDE89A"/>
                </a:solidFill>
                <a:latin typeface="Arial" panose="020B0604020202020204" pitchFamily="34" charset="0"/>
              </a:endParaRPr>
            </a:p>
          </p:txBody>
        </p:sp>
        <p:sp>
          <p:nvSpPr>
            <p:cNvPr id="69" name="AutoShape 11"/>
            <p:cNvSpPr>
              <a:spLocks noChangeArrowheads="1"/>
            </p:cNvSpPr>
            <p:nvPr/>
          </p:nvSpPr>
          <p:spPr bwMode="auto">
            <a:xfrm flipH="1">
              <a:off x="1255" y="44"/>
              <a:ext cx="59" cy="204"/>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350" kern="0">
                <a:solidFill>
                  <a:srgbClr val="DDE89A"/>
                </a:solidFill>
                <a:latin typeface="Arial" panose="020B0604020202020204" pitchFamily="34" charset="0"/>
              </a:endParaRPr>
            </a:p>
          </p:txBody>
        </p:sp>
        <p:sp>
          <p:nvSpPr>
            <p:cNvPr id="70" name="AutoShape 12"/>
            <p:cNvSpPr>
              <a:spLocks noChangeArrowheads="1"/>
            </p:cNvSpPr>
            <p:nvPr/>
          </p:nvSpPr>
          <p:spPr bwMode="auto">
            <a:xfrm>
              <a:off x="14" y="44"/>
              <a:ext cx="59" cy="204"/>
            </a:xfrm>
            <a:prstGeom prst="moon">
              <a:avLst>
                <a:gd name="adj" fmla="val 22032"/>
              </a:avLst>
            </a:prstGeom>
            <a:gradFill rotWithShape="1">
              <a:gsLst>
                <a:gs pos="0">
                  <a:srgbClr val="FFFFFF">
                    <a:gamma/>
                    <a:shade val="46275"/>
                    <a:invGamma/>
                    <a:alpha val="0"/>
                  </a:srgbClr>
                </a:gs>
                <a:gs pos="50000">
                  <a:srgbClr val="FFFFFF">
                    <a:alpha val="84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350" kern="0">
                <a:solidFill>
                  <a:srgbClr val="DDE89A"/>
                </a:solidFill>
                <a:latin typeface="Arial" panose="020B0604020202020204" pitchFamily="34" charset="0"/>
              </a:endParaRPr>
            </a:p>
          </p:txBody>
        </p:sp>
      </p:grpSp>
      <p:sp>
        <p:nvSpPr>
          <p:cNvPr id="71" name="Text Box 18"/>
          <p:cNvSpPr txBox="1">
            <a:spLocks noChangeArrowheads="1"/>
          </p:cNvSpPr>
          <p:nvPr/>
        </p:nvSpPr>
        <p:spPr bwMode="auto">
          <a:xfrm>
            <a:off x="5585223" y="3244454"/>
            <a:ext cx="2153840" cy="369332"/>
          </a:xfrm>
          <a:prstGeom prst="rect">
            <a:avLst/>
          </a:prstGeom>
          <a:noFill/>
          <a:ln>
            <a:noFill/>
          </a:ln>
          <a:effectLst>
            <a:outerShdw dist="17961" dir="2700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defRPr/>
            </a:pPr>
            <a:r>
              <a:rPr lang="zh-CN" altLang="en-US" b="1" kern="0" dirty="0">
                <a:solidFill>
                  <a:srgbClr val="F8F8F8"/>
                </a:solidFill>
              </a:rPr>
              <a:t>非均质结构中应力</a:t>
            </a:r>
            <a:endParaRPr lang="en-US" b="1" kern="0" dirty="0">
              <a:solidFill>
                <a:srgbClr val="F8F8F8"/>
              </a:solidFill>
            </a:endParaRPr>
          </a:p>
        </p:txBody>
      </p:sp>
      <p:grpSp>
        <p:nvGrpSpPr>
          <p:cNvPr id="48149" name="组合 5"/>
          <p:cNvGrpSpPr/>
          <p:nvPr/>
        </p:nvGrpSpPr>
        <p:grpSpPr bwMode="auto">
          <a:xfrm>
            <a:off x="1373983" y="3821311"/>
            <a:ext cx="2137172" cy="1243013"/>
            <a:chOff x="2968924" y="4252787"/>
            <a:chExt cx="2849562" cy="1656746"/>
          </a:xfrm>
        </p:grpSpPr>
        <p:sp>
          <p:nvSpPr>
            <p:cNvPr id="48171" name="AutoShape 3"/>
            <p:cNvSpPr>
              <a:spLocks noChangeArrowheads="1"/>
            </p:cNvSpPr>
            <p:nvPr/>
          </p:nvSpPr>
          <p:spPr bwMode="auto">
            <a:xfrm>
              <a:off x="2968924" y="4252787"/>
              <a:ext cx="2849562" cy="1656746"/>
            </a:xfrm>
            <a:prstGeom prst="roundRect">
              <a:avLst>
                <a:gd name="adj" fmla="val 8014"/>
              </a:avLst>
            </a:prstGeom>
            <a:solidFill>
              <a:srgbClr val="F8F8F8"/>
            </a:solidFill>
            <a:ln w="9525">
              <a:solidFill>
                <a:schemeClr val="accent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endParaRPr lang="zh-CN" altLang="en-US" sz="1350"/>
            </a:p>
          </p:txBody>
        </p:sp>
        <p:sp>
          <p:nvSpPr>
            <p:cNvPr id="48" name="AutoShape 4"/>
            <p:cNvSpPr>
              <a:spLocks noChangeArrowheads="1"/>
            </p:cNvSpPr>
            <p:nvPr/>
          </p:nvSpPr>
          <p:spPr bwMode="auto">
            <a:xfrm>
              <a:off x="3032424" y="4317851"/>
              <a:ext cx="2703512" cy="1528205"/>
            </a:xfrm>
            <a:prstGeom prst="roundRect">
              <a:avLst>
                <a:gd name="adj" fmla="val 7912"/>
              </a:avLst>
            </a:prstGeom>
            <a:gradFill rotWithShape="1">
              <a:gsLst>
                <a:gs pos="0">
                  <a:schemeClr val="accent1">
                    <a:gamma/>
                    <a:tint val="38039"/>
                    <a:invGamma/>
                  </a:schemeClr>
                </a:gs>
                <a:gs pos="100000">
                  <a:schemeClr val="accent1">
                    <a:alpha val="50000"/>
                  </a:scheme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350"/>
            </a:p>
          </p:txBody>
        </p:sp>
        <p:sp>
          <p:nvSpPr>
            <p:cNvPr id="48173" name="Text Box 19"/>
            <p:cNvSpPr txBox="1">
              <a:spLocks noChangeArrowheads="1"/>
            </p:cNvSpPr>
            <p:nvPr/>
          </p:nvSpPr>
          <p:spPr bwMode="auto">
            <a:xfrm>
              <a:off x="3392935" y="4456075"/>
              <a:ext cx="2227238" cy="369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200" b="1" dirty="0">
                  <a:solidFill>
                    <a:srgbClr val="1C1C1C"/>
                  </a:solidFill>
                </a:rPr>
                <a:t>锂离子在电解质扩散</a:t>
              </a:r>
            </a:p>
          </p:txBody>
        </p:sp>
        <p:grpSp>
          <p:nvGrpSpPr>
            <p:cNvPr id="48174" name="Group 21"/>
            <p:cNvGrpSpPr/>
            <p:nvPr/>
          </p:nvGrpSpPr>
          <p:grpSpPr bwMode="auto">
            <a:xfrm>
              <a:off x="3100686" y="4463923"/>
              <a:ext cx="168275" cy="168275"/>
              <a:chOff x="0" y="0"/>
              <a:chExt cx="262" cy="262"/>
            </a:xfrm>
          </p:grpSpPr>
          <p:sp>
            <p:nvSpPr>
              <p:cNvPr id="48183" name="Oval 22"/>
              <p:cNvSpPr>
                <a:spLocks noChangeArrowheads="1"/>
              </p:cNvSpPr>
              <p:nvPr/>
            </p:nvSpPr>
            <p:spPr bwMode="auto">
              <a:xfrm>
                <a:off x="0" y="0"/>
                <a:ext cx="262" cy="262"/>
              </a:xfrm>
              <a:prstGeom prst="ellipse">
                <a:avLst/>
              </a:prstGeom>
              <a:gradFill rotWithShape="1">
                <a:gsLst>
                  <a:gs pos="0">
                    <a:srgbClr val="C0C6D3"/>
                  </a:gs>
                  <a:gs pos="100000">
                    <a:srgbClr val="223864"/>
                  </a:gs>
                </a:gsLst>
                <a:lin ang="2700000" scaled="1"/>
              </a:gradFill>
              <a:ln w="12700">
                <a:solidFill>
                  <a:srgbClr val="F8F8F8"/>
                </a:solidFill>
                <a:round/>
              </a:ln>
              <a:effectLst>
                <a:outerShdw dist="35921" dir="2700000" algn="ctr" rotWithShape="0">
                  <a:srgbClr val="1C1C1C">
                    <a:alpha val="50000"/>
                  </a:srgbClr>
                </a:outerShdw>
              </a:effec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endParaRPr lang="zh-CN" altLang="en-US" sz="1350"/>
              </a:p>
            </p:txBody>
          </p:sp>
          <p:sp>
            <p:nvSpPr>
              <p:cNvPr id="60" name="Oval 23"/>
              <p:cNvSpPr>
                <a:spLocks noChangeArrowheads="1"/>
              </p:cNvSpPr>
              <p:nvPr/>
            </p:nvSpPr>
            <p:spPr bwMode="auto">
              <a:xfrm>
                <a:off x="20" y="22"/>
                <a:ext cx="220" cy="217"/>
              </a:xfrm>
              <a:prstGeom prst="ellipse">
                <a:avLst/>
              </a:prstGeom>
              <a:gradFill rotWithShape="1">
                <a:gsLst>
                  <a:gs pos="0">
                    <a:schemeClr val="accent1"/>
                  </a:gs>
                  <a:gs pos="100000">
                    <a:schemeClr val="accent1">
                      <a:gamma/>
                      <a:tint val="63529"/>
                      <a:invGamma/>
                    </a:schemeClr>
                  </a:gs>
                </a:gsLst>
                <a:lin ang="27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none" anchor="ctr"/>
              <a:lstStyle/>
              <a:p>
                <a:pPr>
                  <a:defRPr/>
                </a:pPr>
                <a:endParaRPr lang="zh-CN" altLang="en-US" sz="1350"/>
              </a:p>
            </p:txBody>
          </p:sp>
        </p:grpSp>
        <p:grpSp>
          <p:nvGrpSpPr>
            <p:cNvPr id="48175" name="Group 24"/>
            <p:cNvGrpSpPr/>
            <p:nvPr/>
          </p:nvGrpSpPr>
          <p:grpSpPr bwMode="auto">
            <a:xfrm>
              <a:off x="3095281" y="5432305"/>
              <a:ext cx="168275" cy="168275"/>
              <a:chOff x="0" y="0"/>
              <a:chExt cx="262" cy="262"/>
            </a:xfrm>
          </p:grpSpPr>
          <p:sp>
            <p:nvSpPr>
              <p:cNvPr id="48181" name="Oval 25"/>
              <p:cNvSpPr>
                <a:spLocks noChangeArrowheads="1"/>
              </p:cNvSpPr>
              <p:nvPr/>
            </p:nvSpPr>
            <p:spPr bwMode="auto">
              <a:xfrm>
                <a:off x="0" y="0"/>
                <a:ext cx="262" cy="262"/>
              </a:xfrm>
              <a:prstGeom prst="ellipse">
                <a:avLst/>
              </a:prstGeom>
              <a:gradFill rotWithShape="1">
                <a:gsLst>
                  <a:gs pos="0">
                    <a:srgbClr val="C0C6D3"/>
                  </a:gs>
                  <a:gs pos="100000">
                    <a:srgbClr val="223864"/>
                  </a:gs>
                </a:gsLst>
                <a:lin ang="2700000" scaled="1"/>
              </a:gradFill>
              <a:ln w="12700">
                <a:solidFill>
                  <a:srgbClr val="F8F8F8"/>
                </a:solidFill>
                <a:round/>
              </a:ln>
              <a:effectLst>
                <a:outerShdw dist="35921" dir="2700000" algn="ctr" rotWithShape="0">
                  <a:srgbClr val="1C1C1C">
                    <a:alpha val="50000"/>
                  </a:srgbClr>
                </a:outerShdw>
              </a:effec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endParaRPr lang="zh-CN" altLang="en-US" sz="1350"/>
              </a:p>
            </p:txBody>
          </p:sp>
          <p:sp>
            <p:nvSpPr>
              <p:cNvPr id="63" name="Oval 26"/>
              <p:cNvSpPr>
                <a:spLocks noChangeArrowheads="1"/>
              </p:cNvSpPr>
              <p:nvPr/>
            </p:nvSpPr>
            <p:spPr bwMode="auto">
              <a:xfrm>
                <a:off x="21" y="22"/>
                <a:ext cx="222" cy="217"/>
              </a:xfrm>
              <a:prstGeom prst="ellipse">
                <a:avLst/>
              </a:prstGeom>
              <a:gradFill rotWithShape="1">
                <a:gsLst>
                  <a:gs pos="0">
                    <a:schemeClr val="accent1"/>
                  </a:gs>
                  <a:gs pos="100000">
                    <a:schemeClr val="accent1">
                      <a:gamma/>
                      <a:tint val="63529"/>
                      <a:invGamma/>
                    </a:schemeClr>
                  </a:gs>
                </a:gsLst>
                <a:lin ang="27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none" anchor="ctr"/>
              <a:lstStyle/>
              <a:p>
                <a:pPr>
                  <a:defRPr/>
                </a:pPr>
                <a:endParaRPr lang="zh-CN" altLang="en-US" sz="1350"/>
              </a:p>
            </p:txBody>
          </p:sp>
        </p:grpSp>
        <p:grpSp>
          <p:nvGrpSpPr>
            <p:cNvPr id="48176" name="Group 21"/>
            <p:cNvGrpSpPr/>
            <p:nvPr/>
          </p:nvGrpSpPr>
          <p:grpSpPr bwMode="auto">
            <a:xfrm>
              <a:off x="3095924" y="4949750"/>
              <a:ext cx="168275" cy="168275"/>
              <a:chOff x="0" y="0"/>
              <a:chExt cx="262" cy="262"/>
            </a:xfrm>
          </p:grpSpPr>
          <p:sp>
            <p:nvSpPr>
              <p:cNvPr id="48179" name="Oval 22"/>
              <p:cNvSpPr>
                <a:spLocks noChangeArrowheads="1"/>
              </p:cNvSpPr>
              <p:nvPr/>
            </p:nvSpPr>
            <p:spPr bwMode="auto">
              <a:xfrm>
                <a:off x="0" y="0"/>
                <a:ext cx="262" cy="262"/>
              </a:xfrm>
              <a:prstGeom prst="ellipse">
                <a:avLst/>
              </a:prstGeom>
              <a:gradFill rotWithShape="1">
                <a:gsLst>
                  <a:gs pos="0">
                    <a:srgbClr val="C0C6D3"/>
                  </a:gs>
                  <a:gs pos="100000">
                    <a:srgbClr val="223864"/>
                  </a:gs>
                </a:gsLst>
                <a:lin ang="2700000" scaled="1"/>
              </a:gradFill>
              <a:ln w="12700">
                <a:solidFill>
                  <a:srgbClr val="F8F8F8"/>
                </a:solidFill>
                <a:round/>
              </a:ln>
              <a:effectLst>
                <a:outerShdw dist="35921" dir="2700000" algn="ctr" rotWithShape="0">
                  <a:srgbClr val="1C1C1C">
                    <a:alpha val="50000"/>
                  </a:srgbClr>
                </a:outerShdw>
              </a:effec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endParaRPr lang="zh-CN" altLang="en-US" sz="1350"/>
              </a:p>
            </p:txBody>
          </p:sp>
          <p:sp>
            <p:nvSpPr>
              <p:cNvPr id="87" name="Oval 23"/>
              <p:cNvSpPr>
                <a:spLocks noChangeArrowheads="1"/>
              </p:cNvSpPr>
              <p:nvPr/>
            </p:nvSpPr>
            <p:spPr bwMode="auto">
              <a:xfrm>
                <a:off x="20" y="22"/>
                <a:ext cx="220" cy="217"/>
              </a:xfrm>
              <a:prstGeom prst="ellipse">
                <a:avLst/>
              </a:prstGeom>
              <a:gradFill rotWithShape="1">
                <a:gsLst>
                  <a:gs pos="0">
                    <a:schemeClr val="accent1"/>
                  </a:gs>
                  <a:gs pos="100000">
                    <a:schemeClr val="accent1">
                      <a:gamma/>
                      <a:tint val="63529"/>
                      <a:invGamma/>
                    </a:schemeClr>
                  </a:gs>
                </a:gsLst>
                <a:lin ang="27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none" anchor="ctr"/>
              <a:lstStyle/>
              <a:p>
                <a:pPr>
                  <a:defRPr/>
                </a:pPr>
                <a:endParaRPr lang="zh-CN" altLang="en-US" sz="1350"/>
              </a:p>
            </p:txBody>
          </p:sp>
        </p:grpSp>
        <p:sp>
          <p:nvSpPr>
            <p:cNvPr id="48177" name="Text Box 19"/>
            <p:cNvSpPr txBox="1">
              <a:spLocks noChangeArrowheads="1"/>
            </p:cNvSpPr>
            <p:nvPr/>
          </p:nvSpPr>
          <p:spPr bwMode="auto">
            <a:xfrm>
              <a:off x="3427413" y="4882830"/>
              <a:ext cx="2172258" cy="369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200" b="1">
                  <a:solidFill>
                    <a:srgbClr val="1C1C1C"/>
                  </a:solidFill>
                </a:rPr>
                <a:t>颗粒表面电化学反应</a:t>
              </a:r>
            </a:p>
          </p:txBody>
        </p:sp>
        <p:sp>
          <p:nvSpPr>
            <p:cNvPr id="48178" name="Text Box 19"/>
            <p:cNvSpPr txBox="1">
              <a:spLocks noChangeArrowheads="1"/>
            </p:cNvSpPr>
            <p:nvPr/>
          </p:nvSpPr>
          <p:spPr bwMode="auto">
            <a:xfrm>
              <a:off x="3447915" y="5381688"/>
              <a:ext cx="2172258" cy="369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200" b="1" dirty="0">
                  <a:solidFill>
                    <a:srgbClr val="1C1C1C"/>
                  </a:solidFill>
                </a:rPr>
                <a:t>各向异性扩散</a:t>
              </a:r>
            </a:p>
          </p:txBody>
        </p:sp>
      </p:grpSp>
      <p:grpSp>
        <p:nvGrpSpPr>
          <p:cNvPr id="48150" name="组合 6"/>
          <p:cNvGrpSpPr/>
          <p:nvPr/>
        </p:nvGrpSpPr>
        <p:grpSpPr bwMode="auto">
          <a:xfrm>
            <a:off x="5680633" y="3774029"/>
            <a:ext cx="2137172" cy="1251347"/>
            <a:chOff x="7281914" y="4396979"/>
            <a:chExt cx="2849562" cy="1667281"/>
          </a:xfrm>
        </p:grpSpPr>
        <p:sp>
          <p:nvSpPr>
            <p:cNvPr id="65" name="AutoShape 3"/>
            <p:cNvSpPr>
              <a:spLocks noChangeArrowheads="1"/>
            </p:cNvSpPr>
            <p:nvPr/>
          </p:nvSpPr>
          <p:spPr bwMode="auto">
            <a:xfrm>
              <a:off x="7281914" y="4396979"/>
              <a:ext cx="2849562" cy="1667281"/>
            </a:xfrm>
            <a:prstGeom prst="roundRect">
              <a:avLst>
                <a:gd name="adj" fmla="val 8014"/>
              </a:avLst>
            </a:prstGeom>
            <a:solidFill>
              <a:srgbClr val="F8F8F8"/>
            </a:solidFill>
            <a:ln w="9525" cmpd="sng">
              <a:solidFill>
                <a:srgbClr val="80CB35"/>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350" kern="0">
                <a:solidFill>
                  <a:srgbClr val="DDE89A"/>
                </a:solidFill>
                <a:latin typeface="Arial" panose="020B0604020202020204" pitchFamily="34" charset="0"/>
              </a:endParaRPr>
            </a:p>
          </p:txBody>
        </p:sp>
        <p:sp>
          <p:nvSpPr>
            <p:cNvPr id="66" name="AutoShape 4"/>
            <p:cNvSpPr>
              <a:spLocks noChangeArrowheads="1"/>
            </p:cNvSpPr>
            <p:nvPr/>
          </p:nvSpPr>
          <p:spPr bwMode="auto">
            <a:xfrm>
              <a:off x="7345414" y="4462020"/>
              <a:ext cx="2703512" cy="1538785"/>
            </a:xfrm>
            <a:prstGeom prst="roundRect">
              <a:avLst>
                <a:gd name="adj" fmla="val 7912"/>
              </a:avLst>
            </a:prstGeom>
            <a:gradFill rotWithShape="1">
              <a:gsLst>
                <a:gs pos="0">
                  <a:srgbClr val="80CB35">
                    <a:gamma/>
                    <a:tint val="38039"/>
                    <a:invGamma/>
                  </a:srgbClr>
                </a:gs>
                <a:gs pos="100000">
                  <a:srgbClr val="80CB35">
                    <a:alpha val="50000"/>
                  </a:srgb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1350" kern="0">
                <a:solidFill>
                  <a:srgbClr val="DDE89A"/>
                </a:solidFill>
                <a:latin typeface="Arial" panose="020B0604020202020204" pitchFamily="34" charset="0"/>
              </a:endParaRPr>
            </a:p>
          </p:txBody>
        </p:sp>
        <p:grpSp>
          <p:nvGrpSpPr>
            <p:cNvPr id="48159" name="Group 21"/>
            <p:cNvGrpSpPr/>
            <p:nvPr/>
          </p:nvGrpSpPr>
          <p:grpSpPr bwMode="auto">
            <a:xfrm>
              <a:off x="7413676" y="4608115"/>
              <a:ext cx="168275" cy="168275"/>
              <a:chOff x="0" y="0"/>
              <a:chExt cx="262" cy="262"/>
            </a:xfrm>
          </p:grpSpPr>
          <p:sp>
            <p:nvSpPr>
              <p:cNvPr id="77" name="Oval 22"/>
              <p:cNvSpPr>
                <a:spLocks noChangeArrowheads="1"/>
              </p:cNvSpPr>
              <p:nvPr/>
            </p:nvSpPr>
            <p:spPr bwMode="auto">
              <a:xfrm>
                <a:off x="0" y="0"/>
                <a:ext cx="262" cy="262"/>
              </a:xfrm>
              <a:prstGeom prst="ellipse">
                <a:avLst/>
              </a:prstGeom>
              <a:gradFill rotWithShape="1">
                <a:gsLst>
                  <a:gs pos="0">
                    <a:srgbClr val="223864">
                      <a:gamma/>
                      <a:tint val="28627"/>
                      <a:invGamma/>
                    </a:srgbClr>
                  </a:gs>
                  <a:gs pos="100000">
                    <a:srgbClr val="223864"/>
                  </a:gs>
                </a:gsLst>
                <a:lin ang="2700000" scaled="1"/>
              </a:gradFill>
              <a:ln w="12700" cmpd="sng">
                <a:solidFill>
                  <a:srgbClr val="F8F8F8"/>
                </a:solidFill>
                <a:round/>
              </a:ln>
              <a:effectLst>
                <a:outerShdw dist="35921" dir="2700000" algn="ctr" rotWithShape="0">
                  <a:srgbClr val="1C1C1C">
                    <a:alpha val="50000"/>
                  </a:srgbClr>
                </a:outerShdw>
              </a:effectLst>
            </p:spPr>
            <p:txBody>
              <a:bodyPr wrap="none" anchor="ctr"/>
              <a:lstStyle/>
              <a:p>
                <a:pPr>
                  <a:defRPr/>
                </a:pPr>
                <a:endParaRPr lang="zh-CN" altLang="en-US" sz="1350" kern="0">
                  <a:solidFill>
                    <a:srgbClr val="DDE89A"/>
                  </a:solidFill>
                  <a:latin typeface="Arial" panose="020B0604020202020204" pitchFamily="34" charset="0"/>
                </a:endParaRPr>
              </a:p>
            </p:txBody>
          </p:sp>
          <p:sp>
            <p:nvSpPr>
              <p:cNvPr id="78" name="Oval 23"/>
              <p:cNvSpPr>
                <a:spLocks noChangeArrowheads="1"/>
              </p:cNvSpPr>
              <p:nvPr/>
            </p:nvSpPr>
            <p:spPr bwMode="auto">
              <a:xfrm>
                <a:off x="20" y="22"/>
                <a:ext cx="220" cy="217"/>
              </a:xfrm>
              <a:prstGeom prst="ellipse">
                <a:avLst/>
              </a:prstGeom>
              <a:gradFill rotWithShape="1">
                <a:gsLst>
                  <a:gs pos="0">
                    <a:srgbClr val="80CB35"/>
                  </a:gs>
                  <a:gs pos="100000">
                    <a:srgbClr val="80CB35">
                      <a:gamma/>
                      <a:tint val="63529"/>
                      <a:invGamma/>
                    </a:srgbClr>
                  </a:gs>
                </a:gsLst>
                <a:lin ang="27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none" anchor="ctr"/>
              <a:lstStyle/>
              <a:p>
                <a:pPr>
                  <a:defRPr/>
                </a:pPr>
                <a:endParaRPr lang="zh-CN" altLang="en-US" sz="1350" kern="0">
                  <a:solidFill>
                    <a:srgbClr val="DDE89A"/>
                  </a:solidFill>
                  <a:latin typeface="Arial" panose="020B0604020202020204" pitchFamily="34" charset="0"/>
                </a:endParaRPr>
              </a:p>
            </p:txBody>
          </p:sp>
        </p:grpSp>
        <p:grpSp>
          <p:nvGrpSpPr>
            <p:cNvPr id="48160" name="Group 24"/>
            <p:cNvGrpSpPr/>
            <p:nvPr/>
          </p:nvGrpSpPr>
          <p:grpSpPr bwMode="auto">
            <a:xfrm>
              <a:off x="7417140" y="5514647"/>
              <a:ext cx="168275" cy="168275"/>
              <a:chOff x="0" y="0"/>
              <a:chExt cx="262" cy="262"/>
            </a:xfrm>
          </p:grpSpPr>
          <p:sp>
            <p:nvSpPr>
              <p:cNvPr id="80" name="Oval 25"/>
              <p:cNvSpPr>
                <a:spLocks noChangeArrowheads="1"/>
              </p:cNvSpPr>
              <p:nvPr/>
            </p:nvSpPr>
            <p:spPr bwMode="auto">
              <a:xfrm>
                <a:off x="0" y="1"/>
                <a:ext cx="262" cy="262"/>
              </a:xfrm>
              <a:prstGeom prst="ellipse">
                <a:avLst/>
              </a:prstGeom>
              <a:gradFill rotWithShape="1">
                <a:gsLst>
                  <a:gs pos="0">
                    <a:srgbClr val="223864">
                      <a:gamma/>
                      <a:tint val="28627"/>
                      <a:invGamma/>
                    </a:srgbClr>
                  </a:gs>
                  <a:gs pos="100000">
                    <a:srgbClr val="223864"/>
                  </a:gs>
                </a:gsLst>
                <a:lin ang="2700000" scaled="1"/>
              </a:gradFill>
              <a:ln w="12700" cmpd="sng">
                <a:solidFill>
                  <a:srgbClr val="F8F8F8"/>
                </a:solidFill>
                <a:round/>
              </a:ln>
              <a:effectLst>
                <a:outerShdw dist="35921" dir="2700000" algn="ctr" rotWithShape="0">
                  <a:srgbClr val="1C1C1C">
                    <a:alpha val="50000"/>
                  </a:srgbClr>
                </a:outerShdw>
              </a:effectLst>
            </p:spPr>
            <p:txBody>
              <a:bodyPr wrap="none" anchor="ctr"/>
              <a:lstStyle/>
              <a:p>
                <a:pPr>
                  <a:defRPr/>
                </a:pPr>
                <a:endParaRPr lang="zh-CN" altLang="en-US" sz="1350" kern="0">
                  <a:solidFill>
                    <a:srgbClr val="DDE89A"/>
                  </a:solidFill>
                  <a:latin typeface="Arial" panose="020B0604020202020204" pitchFamily="34" charset="0"/>
                </a:endParaRPr>
              </a:p>
            </p:txBody>
          </p:sp>
          <p:sp>
            <p:nvSpPr>
              <p:cNvPr id="81" name="Oval 26"/>
              <p:cNvSpPr>
                <a:spLocks noChangeArrowheads="1"/>
              </p:cNvSpPr>
              <p:nvPr/>
            </p:nvSpPr>
            <p:spPr bwMode="auto">
              <a:xfrm>
                <a:off x="19" y="23"/>
                <a:ext cx="220" cy="217"/>
              </a:xfrm>
              <a:prstGeom prst="ellipse">
                <a:avLst/>
              </a:prstGeom>
              <a:gradFill rotWithShape="1">
                <a:gsLst>
                  <a:gs pos="0">
                    <a:srgbClr val="80CB35"/>
                  </a:gs>
                  <a:gs pos="100000">
                    <a:srgbClr val="80CB35">
                      <a:gamma/>
                      <a:tint val="63529"/>
                      <a:invGamma/>
                    </a:srgbClr>
                  </a:gs>
                </a:gsLst>
                <a:lin ang="27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none" anchor="ctr"/>
              <a:lstStyle/>
              <a:p>
                <a:pPr>
                  <a:defRPr/>
                </a:pPr>
                <a:endParaRPr lang="zh-CN" altLang="en-US" sz="1350" kern="0">
                  <a:solidFill>
                    <a:srgbClr val="DDE89A"/>
                  </a:solidFill>
                  <a:latin typeface="Arial" panose="020B0604020202020204" pitchFamily="34" charset="0"/>
                </a:endParaRPr>
              </a:p>
            </p:txBody>
          </p:sp>
        </p:grpSp>
        <p:sp>
          <p:nvSpPr>
            <p:cNvPr id="48161" name="Text Box 19"/>
            <p:cNvSpPr txBox="1">
              <a:spLocks noChangeArrowheads="1"/>
            </p:cNvSpPr>
            <p:nvPr/>
          </p:nvSpPr>
          <p:spPr bwMode="auto">
            <a:xfrm>
              <a:off x="7682119" y="4584987"/>
              <a:ext cx="1857077" cy="369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200" b="1">
                  <a:solidFill>
                    <a:srgbClr val="1C1C1C"/>
                  </a:solidFill>
                </a:rPr>
                <a:t>几何构型复杂</a:t>
              </a:r>
            </a:p>
          </p:txBody>
        </p:sp>
        <p:sp>
          <p:nvSpPr>
            <p:cNvPr id="48162" name="Text Box 19"/>
            <p:cNvSpPr txBox="1">
              <a:spLocks noChangeArrowheads="1"/>
            </p:cNvSpPr>
            <p:nvPr/>
          </p:nvSpPr>
          <p:spPr bwMode="auto">
            <a:xfrm>
              <a:off x="7657621" y="5009337"/>
              <a:ext cx="2356801" cy="369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200" b="1" dirty="0">
                  <a:solidFill>
                    <a:srgbClr val="1C1C1C"/>
                  </a:solidFill>
                </a:rPr>
                <a:t>颗粒与电解质相互约束</a:t>
              </a:r>
            </a:p>
          </p:txBody>
        </p:sp>
        <p:grpSp>
          <p:nvGrpSpPr>
            <p:cNvPr id="48163" name="Group 24"/>
            <p:cNvGrpSpPr/>
            <p:nvPr/>
          </p:nvGrpSpPr>
          <p:grpSpPr bwMode="auto">
            <a:xfrm>
              <a:off x="7408914" y="5061463"/>
              <a:ext cx="168275" cy="168275"/>
              <a:chOff x="0" y="0"/>
              <a:chExt cx="262" cy="262"/>
            </a:xfrm>
          </p:grpSpPr>
          <p:sp>
            <p:nvSpPr>
              <p:cNvPr id="95" name="Oval 25"/>
              <p:cNvSpPr>
                <a:spLocks noChangeArrowheads="1"/>
              </p:cNvSpPr>
              <p:nvPr/>
            </p:nvSpPr>
            <p:spPr bwMode="auto">
              <a:xfrm>
                <a:off x="0" y="0"/>
                <a:ext cx="262" cy="262"/>
              </a:xfrm>
              <a:prstGeom prst="ellipse">
                <a:avLst/>
              </a:prstGeom>
              <a:gradFill rotWithShape="1">
                <a:gsLst>
                  <a:gs pos="0">
                    <a:srgbClr val="223864">
                      <a:gamma/>
                      <a:tint val="28627"/>
                      <a:invGamma/>
                    </a:srgbClr>
                  </a:gs>
                  <a:gs pos="100000">
                    <a:srgbClr val="223864"/>
                  </a:gs>
                </a:gsLst>
                <a:lin ang="2700000" scaled="1"/>
              </a:gradFill>
              <a:ln w="12700" cmpd="sng">
                <a:solidFill>
                  <a:srgbClr val="F8F8F8"/>
                </a:solidFill>
                <a:round/>
              </a:ln>
              <a:effectLst>
                <a:outerShdw dist="35921" dir="2700000" algn="ctr" rotWithShape="0">
                  <a:srgbClr val="1C1C1C">
                    <a:alpha val="50000"/>
                  </a:srgbClr>
                </a:outerShdw>
              </a:effectLst>
            </p:spPr>
            <p:txBody>
              <a:bodyPr wrap="none" anchor="ctr"/>
              <a:lstStyle/>
              <a:p>
                <a:pPr>
                  <a:defRPr/>
                </a:pPr>
                <a:endParaRPr lang="zh-CN" altLang="en-US" sz="1350" kern="0">
                  <a:solidFill>
                    <a:srgbClr val="DDE89A"/>
                  </a:solidFill>
                  <a:latin typeface="Arial" panose="020B0604020202020204" pitchFamily="34" charset="0"/>
                </a:endParaRPr>
              </a:p>
            </p:txBody>
          </p:sp>
          <p:sp>
            <p:nvSpPr>
              <p:cNvPr id="96" name="Oval 26"/>
              <p:cNvSpPr>
                <a:spLocks noChangeArrowheads="1"/>
              </p:cNvSpPr>
              <p:nvPr/>
            </p:nvSpPr>
            <p:spPr bwMode="auto">
              <a:xfrm>
                <a:off x="20" y="23"/>
                <a:ext cx="220" cy="217"/>
              </a:xfrm>
              <a:prstGeom prst="ellipse">
                <a:avLst/>
              </a:prstGeom>
              <a:gradFill rotWithShape="1">
                <a:gsLst>
                  <a:gs pos="0">
                    <a:srgbClr val="80CB35"/>
                  </a:gs>
                  <a:gs pos="100000">
                    <a:srgbClr val="80CB35">
                      <a:gamma/>
                      <a:tint val="63529"/>
                      <a:invGamma/>
                    </a:srgbClr>
                  </a:gs>
                </a:gsLst>
                <a:lin ang="27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7961" dir="2700000" algn="ctr" rotWithShape="0">
                        <a:srgbClr val="000000">
                          <a:alpha val="50000"/>
                        </a:srgbClr>
                      </a:outerShdw>
                    </a:effectLst>
                  </a14:hiddenEffects>
                </a:ext>
              </a:extLst>
            </p:spPr>
            <p:txBody>
              <a:bodyPr wrap="none" anchor="ctr"/>
              <a:lstStyle/>
              <a:p>
                <a:pPr>
                  <a:defRPr/>
                </a:pPr>
                <a:endParaRPr lang="zh-CN" altLang="en-US" sz="1350" kern="0">
                  <a:solidFill>
                    <a:srgbClr val="DDE89A"/>
                  </a:solidFill>
                  <a:latin typeface="Arial" panose="020B0604020202020204" pitchFamily="34" charset="0"/>
                </a:endParaRPr>
              </a:p>
            </p:txBody>
          </p:sp>
        </p:grpSp>
        <p:sp>
          <p:nvSpPr>
            <p:cNvPr id="48164" name="Text Box 19"/>
            <p:cNvSpPr txBox="1">
              <a:spLocks noChangeArrowheads="1"/>
            </p:cNvSpPr>
            <p:nvPr/>
          </p:nvSpPr>
          <p:spPr bwMode="auto">
            <a:xfrm>
              <a:off x="7682118" y="5462796"/>
              <a:ext cx="2379009" cy="369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200" b="1" dirty="0">
                  <a:solidFill>
                    <a:srgbClr val="1C1C1C"/>
                  </a:solidFill>
                </a:rPr>
                <a:t>颗粒与电解质界面脱粘</a:t>
              </a:r>
            </a:p>
          </p:txBody>
        </p:sp>
      </p:grpSp>
      <p:sp>
        <p:nvSpPr>
          <p:cNvPr id="48153" name="TextBox 8"/>
          <p:cNvSpPr txBox="1">
            <a:spLocks noChangeArrowheads="1"/>
          </p:cNvSpPr>
          <p:nvPr/>
        </p:nvSpPr>
        <p:spPr bwMode="auto">
          <a:xfrm>
            <a:off x="3651027" y="3214953"/>
            <a:ext cx="176006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350" b="1" dirty="0">
                <a:latin typeface="Times New Roman" panose="02020603050405020304" pitchFamily="18" charset="0"/>
                <a:cs typeface="Times New Roman" panose="02020603050405020304" pitchFamily="18" charset="0"/>
              </a:rPr>
              <a:t>根据电极几何构型发展理论模型</a:t>
            </a:r>
          </a:p>
        </p:txBody>
      </p:sp>
      <p:sp>
        <p:nvSpPr>
          <p:cNvPr id="48155" name="TextBox 8"/>
          <p:cNvSpPr txBox="1">
            <a:spLocks noChangeArrowheads="1"/>
          </p:cNvSpPr>
          <p:nvPr/>
        </p:nvSpPr>
        <p:spPr bwMode="auto">
          <a:xfrm>
            <a:off x="1995598" y="490714"/>
            <a:ext cx="164187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350" b="1" dirty="0">
                <a:solidFill>
                  <a:srgbClr val="0000FF"/>
                </a:solidFill>
                <a:latin typeface="Times New Roman" panose="02020603050405020304" pitchFamily="18" charset="0"/>
                <a:cs typeface="Times New Roman" panose="02020603050405020304" pitchFamily="18" charset="0"/>
              </a:rPr>
              <a:t>多物理化学过程</a:t>
            </a:r>
          </a:p>
        </p:txBody>
      </p:sp>
      <p:pic>
        <p:nvPicPr>
          <p:cNvPr id="67" name="图片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64949" y="3822565"/>
            <a:ext cx="2060795" cy="1235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1"/>
          <p:cNvGrpSpPr/>
          <p:nvPr/>
        </p:nvGrpSpPr>
        <p:grpSpPr>
          <a:xfrm>
            <a:off x="3870708" y="785515"/>
            <a:ext cx="1214437" cy="1926401"/>
            <a:chOff x="3629026" y="871538"/>
            <a:chExt cx="1619249" cy="2568534"/>
          </a:xfrm>
        </p:grpSpPr>
        <p:sp>
          <p:nvSpPr>
            <p:cNvPr id="48137" name="TextBox 8"/>
            <p:cNvSpPr txBox="1">
              <a:spLocks noChangeArrowheads="1"/>
            </p:cNvSpPr>
            <p:nvPr/>
          </p:nvSpPr>
          <p:spPr bwMode="auto">
            <a:xfrm>
              <a:off x="4067175" y="2301875"/>
              <a:ext cx="1082674" cy="33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050" b="1" dirty="0">
                  <a:solidFill>
                    <a:srgbClr val="00B050"/>
                  </a:solidFill>
                  <a:latin typeface="Times New Roman" panose="02020603050405020304" pitchFamily="18" charset="0"/>
                  <a:cs typeface="Times New Roman" panose="02020603050405020304" pitchFamily="18" charset="0"/>
                </a:rPr>
                <a:t>脱粘行为</a:t>
              </a:r>
            </a:p>
          </p:txBody>
        </p:sp>
        <p:sp>
          <p:nvSpPr>
            <p:cNvPr id="48138" name="TextBox 8"/>
            <p:cNvSpPr txBox="1">
              <a:spLocks noChangeArrowheads="1"/>
            </p:cNvSpPr>
            <p:nvPr/>
          </p:nvSpPr>
          <p:spPr bwMode="auto">
            <a:xfrm>
              <a:off x="4052889" y="2886075"/>
              <a:ext cx="1195386"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050" b="1" dirty="0">
                  <a:solidFill>
                    <a:srgbClr val="00B050"/>
                  </a:solidFill>
                  <a:latin typeface="Times New Roman" panose="02020603050405020304" pitchFamily="18" charset="0"/>
                  <a:cs typeface="Times New Roman" panose="02020603050405020304" pitchFamily="18" charset="0"/>
                </a:rPr>
                <a:t>颗粒间相互作用</a:t>
              </a:r>
            </a:p>
          </p:txBody>
        </p:sp>
        <p:sp>
          <p:nvSpPr>
            <p:cNvPr id="48199" name="TextBox 8"/>
            <p:cNvSpPr txBox="1">
              <a:spLocks noChangeArrowheads="1"/>
            </p:cNvSpPr>
            <p:nvPr/>
          </p:nvSpPr>
          <p:spPr bwMode="auto">
            <a:xfrm>
              <a:off x="3998913" y="1516063"/>
              <a:ext cx="1235074"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050" b="1" dirty="0">
                  <a:solidFill>
                    <a:srgbClr val="00B050"/>
                  </a:solidFill>
                  <a:latin typeface="Times New Roman" panose="02020603050405020304" pitchFamily="18" charset="0"/>
                  <a:cs typeface="Times New Roman" panose="02020603050405020304" pitchFamily="18" charset="0"/>
                </a:rPr>
                <a:t>不均匀的电化学反应</a:t>
              </a:r>
            </a:p>
          </p:txBody>
        </p:sp>
        <p:pic>
          <p:nvPicPr>
            <p:cNvPr id="48140" name="图片 31"/>
            <p:cNvPicPr>
              <a:picLocks noChangeAspect="1"/>
            </p:cNvPicPr>
            <p:nvPr/>
          </p:nvPicPr>
          <p:blipFill>
            <a:blip r:embed="rId7" cstate="print">
              <a:extLst>
                <a:ext uri="{28A0092B-C50C-407E-A947-70E740481C1C}">
                  <a14:useLocalDpi xmlns:a14="http://schemas.microsoft.com/office/drawing/2010/main" val="0"/>
                </a:ext>
              </a:extLst>
            </a:blip>
            <a:srcRect r="54918"/>
            <a:stretch>
              <a:fillRect/>
            </a:stretch>
          </p:blipFill>
          <p:spPr bwMode="auto">
            <a:xfrm>
              <a:off x="3636963" y="871538"/>
              <a:ext cx="419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 name="图片 31"/>
            <p:cNvPicPr>
              <a:picLocks noChangeAspect="1"/>
            </p:cNvPicPr>
            <p:nvPr/>
          </p:nvPicPr>
          <p:blipFill>
            <a:blip r:embed="rId7" cstate="print">
              <a:extLst>
                <a:ext uri="{28A0092B-C50C-407E-A947-70E740481C1C}">
                  <a14:useLocalDpi xmlns:a14="http://schemas.microsoft.com/office/drawing/2010/main" val="0"/>
                </a:ext>
              </a:extLst>
            </a:blip>
            <a:srcRect r="54918"/>
            <a:stretch>
              <a:fillRect/>
            </a:stretch>
          </p:blipFill>
          <p:spPr bwMode="auto">
            <a:xfrm>
              <a:off x="3629026" y="1557140"/>
              <a:ext cx="419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 name="图片 31"/>
            <p:cNvPicPr>
              <a:picLocks noChangeAspect="1"/>
            </p:cNvPicPr>
            <p:nvPr/>
          </p:nvPicPr>
          <p:blipFill>
            <a:blip r:embed="rId7" cstate="print">
              <a:extLst>
                <a:ext uri="{28A0092B-C50C-407E-A947-70E740481C1C}">
                  <a14:useLocalDpi xmlns:a14="http://schemas.microsoft.com/office/drawing/2010/main" val="0"/>
                </a:ext>
              </a:extLst>
            </a:blip>
            <a:srcRect r="54918"/>
            <a:stretch>
              <a:fillRect/>
            </a:stretch>
          </p:blipFill>
          <p:spPr bwMode="auto">
            <a:xfrm>
              <a:off x="3635488" y="2292350"/>
              <a:ext cx="419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 name="图片 31"/>
            <p:cNvPicPr>
              <a:picLocks noChangeAspect="1"/>
            </p:cNvPicPr>
            <p:nvPr/>
          </p:nvPicPr>
          <p:blipFill>
            <a:blip r:embed="rId7" cstate="print">
              <a:extLst>
                <a:ext uri="{28A0092B-C50C-407E-A947-70E740481C1C}">
                  <a14:useLocalDpi xmlns:a14="http://schemas.microsoft.com/office/drawing/2010/main" val="0"/>
                </a:ext>
              </a:extLst>
            </a:blip>
            <a:srcRect r="54918"/>
            <a:stretch>
              <a:fillRect/>
            </a:stretch>
          </p:blipFill>
          <p:spPr bwMode="auto">
            <a:xfrm>
              <a:off x="3635488" y="2983491"/>
              <a:ext cx="419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5" name="TextBox 8"/>
          <p:cNvSpPr txBox="1">
            <a:spLocks noChangeArrowheads="1"/>
          </p:cNvSpPr>
          <p:nvPr/>
        </p:nvSpPr>
        <p:spPr bwMode="auto">
          <a:xfrm>
            <a:off x="1228629" y="2224193"/>
            <a:ext cx="1065532" cy="253916"/>
          </a:xfrm>
          <a:prstGeom prst="rect">
            <a:avLst/>
          </a:prstGeom>
          <a:noFill/>
          <a:ln w="12700">
            <a:noFill/>
            <a:miter lim="800000"/>
          </a:ln>
        </p:spPr>
        <p:txBody>
          <a:bodyPr wrap="square">
            <a:spAutoFit/>
          </a:bodyPr>
          <a:lstStyle/>
          <a:p>
            <a:r>
              <a:rPr lang="zh-CN" altLang="en-US" sz="1050" b="1" dirty="0">
                <a:latin typeface="Times New Roman" panose="02020603050405020304" pitchFamily="18" charset="0"/>
                <a:cs typeface="Times New Roman" panose="02020603050405020304" pitchFamily="18" charset="0"/>
              </a:rPr>
              <a:t>电化学反应：</a:t>
            </a:r>
            <a:endParaRPr lang="en-US" altLang="zh-CN" sz="1050" b="1" dirty="0">
              <a:latin typeface="Times New Roman" panose="02020603050405020304" pitchFamily="18" charset="0"/>
              <a:cs typeface="Times New Roman" panose="02020603050405020304" pitchFamily="18" charset="0"/>
            </a:endParaRPr>
          </a:p>
        </p:txBody>
      </p:sp>
      <p:sp>
        <p:nvSpPr>
          <p:cNvPr id="76" name="TextBox 8"/>
          <p:cNvSpPr txBox="1">
            <a:spLocks noChangeArrowheads="1"/>
          </p:cNvSpPr>
          <p:nvPr/>
        </p:nvSpPr>
        <p:spPr bwMode="auto">
          <a:xfrm>
            <a:off x="1192398" y="780284"/>
            <a:ext cx="839474" cy="253916"/>
          </a:xfrm>
          <a:prstGeom prst="rect">
            <a:avLst/>
          </a:prstGeom>
          <a:noFill/>
          <a:ln w="12700">
            <a:noFill/>
            <a:miter lim="800000"/>
          </a:ln>
        </p:spPr>
        <p:txBody>
          <a:bodyPr wrap="square">
            <a:spAutoFit/>
          </a:bodyPr>
          <a:lstStyle/>
          <a:p>
            <a:r>
              <a:rPr lang="zh-CN" altLang="en-US" sz="1050" b="1" dirty="0">
                <a:latin typeface="Times New Roman" panose="02020603050405020304" pitchFamily="18" charset="0"/>
                <a:cs typeface="Times New Roman" panose="02020603050405020304" pitchFamily="18" charset="0"/>
              </a:rPr>
              <a:t>浓度演化：</a:t>
            </a:r>
            <a:endParaRPr lang="en-US" altLang="zh-CN" sz="1050" b="1" dirty="0">
              <a:latin typeface="Times New Roman" panose="02020603050405020304" pitchFamily="18" charset="0"/>
              <a:cs typeface="Times New Roman" panose="02020603050405020304" pitchFamily="18" charset="0"/>
            </a:endParaRPr>
          </a:p>
        </p:txBody>
      </p:sp>
      <p:sp>
        <p:nvSpPr>
          <p:cNvPr id="79" name="TextBox 8"/>
          <p:cNvSpPr txBox="1">
            <a:spLocks noChangeArrowheads="1"/>
          </p:cNvSpPr>
          <p:nvPr/>
        </p:nvSpPr>
        <p:spPr bwMode="auto">
          <a:xfrm>
            <a:off x="1192398" y="1409731"/>
            <a:ext cx="839474" cy="577081"/>
          </a:xfrm>
          <a:prstGeom prst="rect">
            <a:avLst/>
          </a:prstGeom>
          <a:noFill/>
          <a:ln w="12700">
            <a:noFill/>
            <a:miter lim="800000"/>
          </a:ln>
        </p:spPr>
        <p:txBody>
          <a:bodyPr wrap="square">
            <a:spAutoFit/>
          </a:bodyPr>
          <a:lstStyle/>
          <a:p>
            <a:r>
              <a:rPr lang="zh-CN" altLang="en-US" sz="1050" b="1" dirty="0">
                <a:latin typeface="Times New Roman" panose="02020603050405020304" pitchFamily="18" charset="0"/>
                <a:cs typeface="Times New Roman" panose="02020603050405020304" pitchFamily="18" charset="0"/>
              </a:rPr>
              <a:t>电场作用下锂离子迁移：</a:t>
            </a:r>
            <a:endParaRPr lang="en-US" altLang="zh-CN" sz="1050" b="1" dirty="0">
              <a:latin typeface="Times New Roman" panose="02020603050405020304" pitchFamily="18" charset="0"/>
              <a:cs typeface="Times New Roman" panose="02020603050405020304" pitchFamily="18" charset="0"/>
            </a:endParaRPr>
          </a:p>
        </p:txBody>
      </p:sp>
      <p:graphicFrame>
        <p:nvGraphicFramePr>
          <p:cNvPr id="82" name="对象 81"/>
          <p:cNvGraphicFramePr>
            <a:graphicFrameLocks noChangeAspect="1"/>
          </p:cNvGraphicFramePr>
          <p:nvPr/>
        </p:nvGraphicFramePr>
        <p:xfrm>
          <a:off x="1986792" y="910352"/>
          <a:ext cx="1546860" cy="453390"/>
        </p:xfrm>
        <a:graphic>
          <a:graphicData uri="http://schemas.openxmlformats.org/presentationml/2006/ole">
            <mc:AlternateContent xmlns:mc="http://schemas.openxmlformats.org/markup-compatibility/2006">
              <mc:Choice xmlns:v="urn:schemas-microsoft-com:vml" Requires="v">
                <p:oleObj spid="_x0000_s2065" name="Equation" r:id="rId8" imgW="1473200" imgH="431800" progId="Equation.DSMT4">
                  <p:embed/>
                </p:oleObj>
              </mc:Choice>
              <mc:Fallback>
                <p:oleObj name="Equation" r:id="rId8" imgW="1473200" imgH="431800" progId="Equation.DSMT4">
                  <p:embed/>
                  <p:pic>
                    <p:nvPicPr>
                      <p:cNvPr id="0" name="对象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86792" y="910352"/>
                        <a:ext cx="1546860" cy="4533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3" name="对象 82"/>
          <p:cNvGraphicFramePr>
            <a:graphicFrameLocks noChangeAspect="1"/>
          </p:cNvGraphicFramePr>
          <p:nvPr/>
        </p:nvGraphicFramePr>
        <p:xfrm>
          <a:off x="1948316" y="2356446"/>
          <a:ext cx="1866447" cy="663376"/>
        </p:xfrm>
        <a:graphic>
          <a:graphicData uri="http://schemas.openxmlformats.org/presentationml/2006/ole">
            <mc:AlternateContent xmlns:mc="http://schemas.openxmlformats.org/markup-compatibility/2006">
              <mc:Choice xmlns:v="urn:schemas-microsoft-com:vml" Requires="v">
                <p:oleObj spid="_x0000_s2066" name="Equation" r:id="rId10" imgW="49682400" imgH="17678400" progId="Equation.DSMT4">
                  <p:embed/>
                </p:oleObj>
              </mc:Choice>
              <mc:Fallback>
                <p:oleObj name="Equation" r:id="rId10" imgW="49682400" imgH="17678400" progId="Equation.DSMT4">
                  <p:embed/>
                  <p:pic>
                    <p:nvPicPr>
                      <p:cNvPr id="0" name="对象 10"/>
                      <p:cNvPicPr>
                        <a:picLocks noChangeAspect="1" noChangeArrowheads="1"/>
                      </p:cNvPicPr>
                      <p:nvPr/>
                    </p:nvPicPr>
                    <p:blipFill>
                      <a:blip r:embed="rId11"/>
                      <a:srcRect/>
                      <a:stretch>
                        <a:fillRect/>
                      </a:stretch>
                    </p:blipFill>
                    <p:spPr bwMode="auto">
                      <a:xfrm>
                        <a:off x="1948316" y="2356446"/>
                        <a:ext cx="1866447" cy="663376"/>
                      </a:xfrm>
                      <a:prstGeom prst="rect">
                        <a:avLst/>
                      </a:prstGeom>
                      <a:noFill/>
                    </p:spPr>
                  </p:pic>
                </p:oleObj>
              </mc:Fallback>
            </mc:AlternateContent>
          </a:graphicData>
        </a:graphic>
      </p:graphicFrame>
      <p:graphicFrame>
        <p:nvGraphicFramePr>
          <p:cNvPr id="84" name="Object 2"/>
          <p:cNvGraphicFramePr>
            <a:graphicFrameLocks noChangeAspect="1"/>
          </p:cNvGraphicFramePr>
          <p:nvPr/>
        </p:nvGraphicFramePr>
        <p:xfrm>
          <a:off x="5880613" y="1477417"/>
          <a:ext cx="1511384" cy="448562"/>
        </p:xfrm>
        <a:graphic>
          <a:graphicData uri="http://schemas.openxmlformats.org/presentationml/2006/ole">
            <mc:AlternateContent xmlns:mc="http://schemas.openxmlformats.org/markup-compatibility/2006">
              <mc:Choice xmlns:v="urn:schemas-microsoft-com:vml" Requires="v">
                <p:oleObj spid="_x0000_s2067" name="Equation" r:id="rId12" imgW="1625600" imgH="482600" progId="Equation.DSMT4">
                  <p:embed/>
                </p:oleObj>
              </mc:Choice>
              <mc:Fallback>
                <p:oleObj name="Equation" r:id="rId12" imgW="1625600" imgH="482600" progId="Equation.DSMT4">
                  <p:embed/>
                  <p:pic>
                    <p:nvPicPr>
                      <p:cNvPr id="0" name="Object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880613" y="1477417"/>
                        <a:ext cx="1511384" cy="448562"/>
                      </a:xfrm>
                      <a:prstGeom prst="rect">
                        <a:avLst/>
                      </a:prstGeom>
                      <a:noFill/>
                      <a:ln>
                        <a:noFill/>
                      </a:ln>
                      <a:effectLst/>
                    </p:spPr>
                  </p:pic>
                </p:oleObj>
              </mc:Fallback>
            </mc:AlternateContent>
          </a:graphicData>
        </a:graphic>
      </p:graphicFrame>
      <p:sp>
        <p:nvSpPr>
          <p:cNvPr id="85" name="TextBox 8"/>
          <p:cNvSpPr txBox="1">
            <a:spLocks noChangeArrowheads="1"/>
          </p:cNvSpPr>
          <p:nvPr/>
        </p:nvSpPr>
        <p:spPr bwMode="auto">
          <a:xfrm>
            <a:off x="5179787" y="1311293"/>
            <a:ext cx="674399" cy="253916"/>
          </a:xfrm>
          <a:prstGeom prst="rect">
            <a:avLst/>
          </a:prstGeom>
          <a:noFill/>
          <a:ln w="12700">
            <a:noFill/>
            <a:miter lim="800000"/>
          </a:ln>
        </p:spPr>
        <p:txBody>
          <a:bodyPr wrap="square">
            <a:spAutoFit/>
          </a:bodyPr>
          <a:lstStyle/>
          <a:p>
            <a:r>
              <a:rPr lang="zh-CN" altLang="en-US" sz="1050" b="1" dirty="0">
                <a:latin typeface="Times New Roman" panose="02020603050405020304" pitchFamily="18" charset="0"/>
                <a:cs typeface="Times New Roman" panose="02020603050405020304" pitchFamily="18" charset="0"/>
              </a:rPr>
              <a:t>应变：</a:t>
            </a:r>
            <a:endParaRPr lang="en-US" altLang="zh-CN" sz="1050" b="1" dirty="0">
              <a:latin typeface="Times New Roman" panose="02020603050405020304" pitchFamily="18" charset="0"/>
              <a:cs typeface="Times New Roman" panose="02020603050405020304" pitchFamily="18" charset="0"/>
            </a:endParaRPr>
          </a:p>
        </p:txBody>
      </p:sp>
      <p:graphicFrame>
        <p:nvGraphicFramePr>
          <p:cNvPr id="88" name="对象 87"/>
          <p:cNvGraphicFramePr>
            <a:graphicFrameLocks noChangeAspect="1"/>
          </p:cNvGraphicFramePr>
          <p:nvPr/>
        </p:nvGraphicFramePr>
        <p:xfrm>
          <a:off x="5839939" y="2121718"/>
          <a:ext cx="1977866" cy="278930"/>
        </p:xfrm>
        <a:graphic>
          <a:graphicData uri="http://schemas.openxmlformats.org/presentationml/2006/ole">
            <mc:AlternateContent xmlns:mc="http://schemas.openxmlformats.org/markup-compatibility/2006">
              <mc:Choice xmlns:v="urn:schemas-microsoft-com:vml" Requires="v">
                <p:oleObj spid="_x0000_s2068" name="Equation" r:id="rId14" imgW="1981200" imgH="279400" progId="Equation.DSMT4">
                  <p:embed/>
                </p:oleObj>
              </mc:Choice>
              <mc:Fallback>
                <p:oleObj name="Equation" r:id="rId14" imgW="1981200" imgH="279400" progId="Equation.DSMT4">
                  <p:embed/>
                  <p:pic>
                    <p:nvPicPr>
                      <p:cNvPr id="0" name="对象 1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839939" y="2121718"/>
                        <a:ext cx="1977866" cy="278930"/>
                      </a:xfrm>
                      <a:prstGeom prst="rect">
                        <a:avLst/>
                      </a:prstGeom>
                      <a:noFill/>
                    </p:spPr>
                  </p:pic>
                </p:oleObj>
              </mc:Fallback>
            </mc:AlternateContent>
          </a:graphicData>
        </a:graphic>
      </p:graphicFrame>
      <p:graphicFrame>
        <p:nvGraphicFramePr>
          <p:cNvPr id="89" name="对象 88"/>
          <p:cNvGraphicFramePr>
            <a:graphicFrameLocks noChangeAspect="1"/>
          </p:cNvGraphicFramePr>
          <p:nvPr/>
        </p:nvGraphicFramePr>
        <p:xfrm>
          <a:off x="5691618" y="936899"/>
          <a:ext cx="2240280" cy="453390"/>
        </p:xfrm>
        <a:graphic>
          <a:graphicData uri="http://schemas.openxmlformats.org/presentationml/2006/ole">
            <mc:AlternateContent xmlns:mc="http://schemas.openxmlformats.org/markup-compatibility/2006">
              <mc:Choice xmlns:v="urn:schemas-microsoft-com:vml" Requires="v">
                <p:oleObj spid="_x0000_s2069" name="Equation" r:id="rId16" imgW="2133600" imgH="431800" progId="Equation.DSMT4">
                  <p:embed/>
                </p:oleObj>
              </mc:Choice>
              <mc:Fallback>
                <p:oleObj name="Equation" r:id="rId16" imgW="2133600" imgH="431800" progId="Equation.DSMT4">
                  <p:embed/>
                  <p:pic>
                    <p:nvPicPr>
                      <p:cNvPr id="0" name="对象 2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691618" y="936899"/>
                        <a:ext cx="2240280" cy="4533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0" name="TextBox 8"/>
          <p:cNvSpPr txBox="1">
            <a:spLocks noChangeArrowheads="1"/>
          </p:cNvSpPr>
          <p:nvPr/>
        </p:nvSpPr>
        <p:spPr bwMode="auto">
          <a:xfrm>
            <a:off x="5187841" y="1928547"/>
            <a:ext cx="674399" cy="253916"/>
          </a:xfrm>
          <a:prstGeom prst="rect">
            <a:avLst/>
          </a:prstGeom>
          <a:noFill/>
          <a:ln w="12700">
            <a:noFill/>
            <a:miter lim="800000"/>
          </a:ln>
        </p:spPr>
        <p:txBody>
          <a:bodyPr wrap="square">
            <a:spAutoFit/>
          </a:bodyPr>
          <a:lstStyle/>
          <a:p>
            <a:r>
              <a:rPr lang="zh-CN" altLang="en-US" sz="1050" b="1" dirty="0">
                <a:latin typeface="Times New Roman" panose="02020603050405020304" pitchFamily="18" charset="0"/>
                <a:cs typeface="Times New Roman" panose="02020603050405020304" pitchFamily="18" charset="0"/>
              </a:rPr>
              <a:t>应力：</a:t>
            </a:r>
            <a:endParaRPr lang="en-US" altLang="zh-CN" sz="1050" b="1" dirty="0">
              <a:latin typeface="Times New Roman" panose="02020603050405020304" pitchFamily="18" charset="0"/>
              <a:cs typeface="Times New Roman" panose="02020603050405020304" pitchFamily="18" charset="0"/>
            </a:endParaRPr>
          </a:p>
        </p:txBody>
      </p:sp>
      <p:sp>
        <p:nvSpPr>
          <p:cNvPr id="91" name="TextBox 8"/>
          <p:cNvSpPr txBox="1">
            <a:spLocks noChangeArrowheads="1"/>
          </p:cNvSpPr>
          <p:nvPr/>
        </p:nvSpPr>
        <p:spPr bwMode="auto">
          <a:xfrm>
            <a:off x="5155009" y="833615"/>
            <a:ext cx="674399" cy="253916"/>
          </a:xfrm>
          <a:prstGeom prst="rect">
            <a:avLst/>
          </a:prstGeom>
          <a:noFill/>
          <a:ln w="12700">
            <a:noFill/>
            <a:miter lim="800000"/>
          </a:ln>
        </p:spPr>
        <p:txBody>
          <a:bodyPr wrap="square">
            <a:spAutoFit/>
          </a:bodyPr>
          <a:lstStyle/>
          <a:p>
            <a:r>
              <a:rPr lang="zh-CN" altLang="en-US" sz="1050" b="1" dirty="0">
                <a:latin typeface="Times New Roman" panose="02020603050405020304" pitchFamily="18" charset="0"/>
                <a:cs typeface="Times New Roman" panose="02020603050405020304" pitchFamily="18" charset="0"/>
              </a:rPr>
              <a:t>总能量：</a:t>
            </a:r>
            <a:endParaRPr lang="en-US" altLang="zh-CN" sz="1050" b="1" dirty="0">
              <a:latin typeface="Times New Roman" panose="02020603050405020304" pitchFamily="18" charset="0"/>
              <a:cs typeface="Times New Roman" panose="02020603050405020304" pitchFamily="18" charset="0"/>
            </a:endParaRPr>
          </a:p>
        </p:txBody>
      </p:sp>
      <p:sp>
        <p:nvSpPr>
          <p:cNvPr id="92" name="TextBox 8"/>
          <p:cNvSpPr txBox="1">
            <a:spLocks noChangeArrowheads="1"/>
          </p:cNvSpPr>
          <p:nvPr/>
        </p:nvSpPr>
        <p:spPr bwMode="auto">
          <a:xfrm>
            <a:off x="6075760" y="490714"/>
            <a:ext cx="164187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350" b="1" dirty="0">
                <a:solidFill>
                  <a:srgbClr val="0000FF"/>
                </a:solidFill>
                <a:latin typeface="Times New Roman" panose="02020603050405020304" pitchFamily="18" charset="0"/>
                <a:cs typeface="Times New Roman" panose="02020603050405020304" pitchFamily="18" charset="0"/>
              </a:rPr>
              <a:t>应力与结构破坏</a:t>
            </a:r>
          </a:p>
        </p:txBody>
      </p:sp>
      <p:graphicFrame>
        <p:nvGraphicFramePr>
          <p:cNvPr id="93" name="对象 44">
            <a:hlinkClick r:id="" action="ppaction://ole?verb=0"/>
          </p:cNvPr>
          <p:cNvGraphicFramePr>
            <a:graphicFrameLocks noChangeAspect="1"/>
          </p:cNvGraphicFramePr>
          <p:nvPr>
            <p:custDataLst>
              <p:tags r:id="rId2"/>
            </p:custDataLst>
          </p:nvPr>
        </p:nvGraphicFramePr>
        <p:xfrm>
          <a:off x="5516987" y="2571922"/>
          <a:ext cx="2414005" cy="432083"/>
        </p:xfrm>
        <a:graphic>
          <a:graphicData uri="http://schemas.openxmlformats.org/presentationml/2006/ole">
            <mc:AlternateContent xmlns:mc="http://schemas.openxmlformats.org/markup-compatibility/2006">
              <mc:Choice xmlns:v="urn:schemas-microsoft-com:vml" Requires="v">
                <p:oleObj spid="_x0000_s2070" name="Equation" r:id="rId18" imgW="61569600" imgH="11582400" progId="Equation.DSMT4">
                  <p:embed/>
                </p:oleObj>
              </mc:Choice>
              <mc:Fallback>
                <p:oleObj name="Equation" r:id="rId18" imgW="61569600" imgH="11582400" progId="Equation.DSMT4">
                  <p:embed/>
                  <p:pic>
                    <p:nvPicPr>
                      <p:cNvPr id="0" name="对象 44">
                        <a:hlinkClick r:id="" action="ppaction://ole?verb=0"/>
                      </p:cNvPr>
                      <p:cNvPicPr/>
                      <p:nvPr/>
                    </p:nvPicPr>
                    <p:blipFill>
                      <a:blip r:embed="rId19"/>
                      <a:stretch>
                        <a:fillRect/>
                      </a:stretch>
                    </p:blipFill>
                    <p:spPr>
                      <a:xfrm>
                        <a:off x="5516987" y="2571922"/>
                        <a:ext cx="2414005" cy="432083"/>
                      </a:xfrm>
                      <a:prstGeom prst="rect">
                        <a:avLst/>
                      </a:prstGeom>
                    </p:spPr>
                  </p:pic>
                </p:oleObj>
              </mc:Fallback>
            </mc:AlternateContent>
          </a:graphicData>
        </a:graphic>
      </p:graphicFrame>
      <p:sp>
        <p:nvSpPr>
          <p:cNvPr id="94" name="TextBox 8"/>
          <p:cNvSpPr txBox="1">
            <a:spLocks noChangeArrowheads="1"/>
          </p:cNvSpPr>
          <p:nvPr/>
        </p:nvSpPr>
        <p:spPr bwMode="auto">
          <a:xfrm>
            <a:off x="5193490" y="2353809"/>
            <a:ext cx="674399" cy="253916"/>
          </a:xfrm>
          <a:prstGeom prst="rect">
            <a:avLst/>
          </a:prstGeom>
          <a:noFill/>
          <a:ln w="12700">
            <a:noFill/>
            <a:miter lim="800000"/>
          </a:ln>
        </p:spPr>
        <p:txBody>
          <a:bodyPr wrap="square">
            <a:spAutoFit/>
          </a:bodyPr>
          <a:lstStyle/>
          <a:p>
            <a:r>
              <a:rPr lang="zh-CN" altLang="en-US" sz="1050" b="1" dirty="0">
                <a:latin typeface="Times New Roman" panose="02020603050405020304" pitchFamily="18" charset="0"/>
                <a:cs typeface="Times New Roman" panose="02020603050405020304" pitchFamily="18" charset="0"/>
              </a:rPr>
              <a:t>断裂：</a:t>
            </a:r>
            <a:endParaRPr lang="en-US" altLang="zh-CN" sz="1050" b="1" dirty="0">
              <a:latin typeface="Times New Roman" panose="02020603050405020304" pitchFamily="18" charset="0"/>
              <a:cs typeface="Times New Roman" panose="02020603050405020304" pitchFamily="18" charset="0"/>
            </a:endParaRPr>
          </a:p>
        </p:txBody>
      </p:sp>
      <p:graphicFrame>
        <p:nvGraphicFramePr>
          <p:cNvPr id="97" name="对象 96"/>
          <p:cNvGraphicFramePr>
            <a:graphicFrameLocks noChangeAspect="1"/>
          </p:cNvGraphicFramePr>
          <p:nvPr/>
        </p:nvGraphicFramePr>
        <p:xfrm>
          <a:off x="1277586" y="1845154"/>
          <a:ext cx="2522033" cy="397618"/>
        </p:xfrm>
        <a:graphic>
          <a:graphicData uri="http://schemas.openxmlformats.org/presentationml/2006/ole">
            <mc:AlternateContent xmlns:mc="http://schemas.openxmlformats.org/markup-compatibility/2006">
              <mc:Choice xmlns:v="urn:schemas-microsoft-com:vml" Requires="v">
                <p:oleObj spid="_x0000_s2071" name="Equation" r:id="rId20" imgW="65836800" imgH="10363200" progId="Equation.DSMT4">
                  <p:embed/>
                </p:oleObj>
              </mc:Choice>
              <mc:Fallback>
                <p:oleObj name="Equation" r:id="rId20" imgW="65836800" imgH="10363200" progId="Equation.DSMT4">
                  <p:embed/>
                  <p:pic>
                    <p:nvPicPr>
                      <p:cNvPr id="0" name="对象 6"/>
                      <p:cNvPicPr/>
                      <p:nvPr/>
                    </p:nvPicPr>
                    <p:blipFill>
                      <a:blip r:embed="rId21"/>
                      <a:stretch>
                        <a:fillRect/>
                      </a:stretch>
                    </p:blipFill>
                    <p:spPr>
                      <a:xfrm>
                        <a:off x="1277586" y="1845154"/>
                        <a:ext cx="2522033" cy="397618"/>
                      </a:xfrm>
                      <a:prstGeom prst="rect">
                        <a:avLst/>
                      </a:prstGeom>
                    </p:spPr>
                  </p:pic>
                </p:oleObj>
              </mc:Fallback>
            </mc:AlternateContent>
          </a:graphicData>
        </a:graphic>
      </p:graphicFrame>
      <p:graphicFrame>
        <p:nvGraphicFramePr>
          <p:cNvPr id="98" name="对象 97"/>
          <p:cNvGraphicFramePr>
            <a:graphicFrameLocks noChangeAspect="1"/>
          </p:cNvGraphicFramePr>
          <p:nvPr/>
        </p:nvGraphicFramePr>
        <p:xfrm>
          <a:off x="2321776" y="1426286"/>
          <a:ext cx="1010840" cy="308372"/>
        </p:xfrm>
        <a:graphic>
          <a:graphicData uri="http://schemas.openxmlformats.org/presentationml/2006/ole">
            <mc:AlternateContent xmlns:mc="http://schemas.openxmlformats.org/markup-compatibility/2006">
              <mc:Choice xmlns:v="urn:schemas-microsoft-com:vml" Requires="v">
                <p:oleObj spid="_x0000_s2072" name="Equation" r:id="rId22" imgW="17983200" imgH="5486400" progId="Equation.DSMT4">
                  <p:embed/>
                </p:oleObj>
              </mc:Choice>
              <mc:Fallback>
                <p:oleObj name="Equation" r:id="rId22" imgW="17983200" imgH="5486400" progId="Equation.DSMT4">
                  <p:embed/>
                  <p:pic>
                    <p:nvPicPr>
                      <p:cNvPr id="0" name="对象 5"/>
                      <p:cNvPicPr/>
                      <p:nvPr/>
                    </p:nvPicPr>
                    <p:blipFill>
                      <a:blip r:embed="rId23"/>
                      <a:stretch>
                        <a:fillRect/>
                      </a:stretch>
                    </p:blipFill>
                    <p:spPr>
                      <a:xfrm>
                        <a:off x="2321776" y="1426286"/>
                        <a:ext cx="1010840" cy="308372"/>
                      </a:xfrm>
                      <a:prstGeom prst="rect">
                        <a:avLst/>
                      </a:prstGeom>
                    </p:spPr>
                  </p:pic>
                </p:oleObj>
              </mc:Fallback>
            </mc:AlternateContent>
          </a:graphicData>
        </a:graphic>
      </p:graphicFrame>
    </p:spTree>
  </p:cSld>
  <p:clrMapOvr>
    <a:masterClrMapping/>
  </p:clrMapOvr>
  <p:transition advTm="42227"/>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364576" y="57934"/>
            <a:ext cx="4414848" cy="438146"/>
          </a:xfrm>
        </p:spPr>
        <p:txBody>
          <a:bodyPr>
            <a:noAutofit/>
          </a:bodyPr>
          <a:lstStyle/>
          <a:p>
            <a:r>
              <a:rPr lang="zh-CN" altLang="en-US" sz="3000" b="1" dirty="0">
                <a:solidFill>
                  <a:srgbClr val="1B14AC"/>
                </a:solidFill>
                <a:latin typeface="Times New Roman" panose="02020603050405020304" pitchFamily="18" charset="0"/>
                <a:cs typeface="Times New Roman" panose="02020603050405020304" pitchFamily="18" charset="0"/>
              </a:rPr>
              <a:t>提纲</a:t>
            </a:r>
          </a:p>
        </p:txBody>
      </p:sp>
      <p:sp>
        <p:nvSpPr>
          <p:cNvPr id="3" name="灯片编号占位符 2"/>
          <p:cNvSpPr>
            <a:spLocks noGrp="1"/>
          </p:cNvSpPr>
          <p:nvPr>
            <p:ph type="sldNum" sz="quarter" idx="12"/>
          </p:nvPr>
        </p:nvSpPr>
        <p:spPr>
          <a:xfrm>
            <a:off x="6432062" y="4869657"/>
            <a:ext cx="1543050" cy="273844"/>
          </a:xfrm>
        </p:spPr>
        <p:txBody>
          <a:bodyPr/>
          <a:lstStyle/>
          <a:p>
            <a:fld id="{9DB2D549-3C10-4768-9DE8-3AFBA664E0C7}" type="slidenum">
              <a:rPr lang="zh-CN" altLang="en-US" sz="1350" b="1">
                <a:solidFill>
                  <a:schemeClr val="tx1"/>
                </a:solidFill>
              </a:rPr>
              <a:t>6</a:t>
            </a:fld>
            <a:endParaRPr lang="zh-CN" altLang="en-US" sz="1350" b="1" dirty="0">
              <a:solidFill>
                <a:schemeClr val="tx1"/>
              </a:solidFill>
            </a:endParaRPr>
          </a:p>
        </p:txBody>
      </p:sp>
      <p:sp>
        <p:nvSpPr>
          <p:cNvPr id="7" name="AutoShape 10"/>
          <p:cNvSpPr>
            <a:spLocks noChangeArrowheads="1"/>
          </p:cNvSpPr>
          <p:nvPr/>
        </p:nvSpPr>
        <p:spPr bwMode="auto">
          <a:xfrm>
            <a:off x="1794405" y="1841723"/>
            <a:ext cx="5900878" cy="331399"/>
          </a:xfrm>
          <a:prstGeom prst="roundRect">
            <a:avLst>
              <a:gd name="adj" fmla="val 50000"/>
            </a:avLst>
          </a:prstGeom>
          <a:noFill/>
          <a:ln w="28575" cmpd="sng">
            <a:solidFill>
              <a:schemeClr val="bg2"/>
            </a:solidFill>
            <a:round/>
          </a:ln>
          <a:effectLst/>
        </p:spPr>
        <p:txBody>
          <a:bodyPr wrap="none" lIns="67628" tIns="35243" rIns="67628" bIns="35243" anchor="ctr"/>
          <a:lstStyle/>
          <a:p>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电极颗粒的力</a:t>
            </a:r>
            <a:r>
              <a:rPr lang="en-US" altLang="zh-CN"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a:t>
            </a:r>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电化学耦合行为</a:t>
            </a:r>
            <a:endParaRPr lang="en-US" altLang="zh-CN"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endParaRPr>
          </a:p>
        </p:txBody>
      </p:sp>
      <p:grpSp>
        <p:nvGrpSpPr>
          <p:cNvPr id="16" name="Group 19"/>
          <p:cNvGrpSpPr/>
          <p:nvPr/>
        </p:nvGrpSpPr>
        <p:grpSpPr bwMode="auto">
          <a:xfrm>
            <a:off x="1495387" y="1796605"/>
            <a:ext cx="290881" cy="421990"/>
            <a:chOff x="0" y="-384"/>
            <a:chExt cx="1644" cy="2385"/>
          </a:xfrm>
        </p:grpSpPr>
        <p:sp>
          <p:nvSpPr>
            <p:cNvPr id="17" name="Oval 28"/>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ln>
            <a:effectLst/>
          </p:spPr>
          <p:txBody>
            <a:bodyPr wrap="none" anchor="ctr"/>
            <a:lstStyle/>
            <a:p>
              <a:endParaRPr lang="zh-CN" altLang="en-US" sz="1350"/>
            </a:p>
          </p:txBody>
        </p:sp>
        <p:sp>
          <p:nvSpPr>
            <p:cNvPr id="18" name="Oval 29"/>
            <p:cNvSpPr>
              <a:spLocks noChangeArrowheads="1"/>
            </p:cNvSpPr>
            <p:nvPr/>
          </p:nvSpPr>
          <p:spPr bwMode="auto">
            <a:xfrm>
              <a:off x="92" y="91"/>
              <a:ext cx="1430" cy="1430"/>
            </a:xfrm>
            <a:prstGeom prst="ellipse">
              <a:avLst/>
            </a:prstGeom>
            <a:gradFill rotWithShape="1">
              <a:gsLst>
                <a:gs pos="0">
                  <a:srgbClr val="FFFFFF"/>
                </a:gs>
                <a:gs pos="50000">
                  <a:srgbClr val="A2A2A2"/>
                </a:gs>
                <a:gs pos="100000">
                  <a:srgbClr val="FFFFFF"/>
                </a:gs>
              </a:gsLst>
              <a:lin ang="0" scaled="1"/>
            </a:gradFill>
            <a:ln w="9525">
              <a:noFill/>
              <a:round/>
            </a:ln>
            <a:effectLst/>
          </p:spPr>
          <p:txBody>
            <a:bodyPr wrap="none" anchor="ctr"/>
            <a:lstStyle/>
            <a:p>
              <a:endParaRPr lang="zh-CN" altLang="en-US" sz="1350"/>
            </a:p>
          </p:txBody>
        </p:sp>
        <p:sp>
          <p:nvSpPr>
            <p:cNvPr id="19" name="Oval 30"/>
            <p:cNvSpPr>
              <a:spLocks noChangeArrowheads="1"/>
            </p:cNvSpPr>
            <p:nvPr/>
          </p:nvSpPr>
          <p:spPr bwMode="auto">
            <a:xfrm>
              <a:off x="176" y="-384"/>
              <a:ext cx="1468" cy="2385"/>
            </a:xfrm>
            <a:prstGeom prst="ellipse">
              <a:avLst/>
            </a:prstGeom>
            <a:gradFill rotWithShape="1">
              <a:gsLst>
                <a:gs pos="0">
                  <a:schemeClr val="hlink"/>
                </a:gs>
                <a:gs pos="50000">
                  <a:srgbClr val="FFFFFF"/>
                </a:gs>
                <a:gs pos="100000">
                  <a:schemeClr val="hlink"/>
                </a:gs>
              </a:gsLst>
              <a:lin ang="18900000" scaled="1"/>
            </a:gradFill>
            <a:ln w="9525">
              <a:noFill/>
              <a:round/>
            </a:ln>
            <a:effectLst/>
          </p:spPr>
          <p:txBody>
            <a:bodyPr wrap="none" anchor="ctr">
              <a:spAutoFit/>
            </a:bodyPr>
            <a:lstStyle/>
            <a:p>
              <a:endParaRPr lang="zh-CN" altLang="en-US" sz="1350"/>
            </a:p>
          </p:txBody>
        </p:sp>
        <p:sp>
          <p:nvSpPr>
            <p:cNvPr id="20" name="Oval 31"/>
            <p:cNvSpPr>
              <a:spLocks noChangeArrowheads="1"/>
            </p:cNvSpPr>
            <p:nvPr/>
          </p:nvSpPr>
          <p:spPr bwMode="auto">
            <a:xfrm>
              <a:off x="176" y="-384"/>
              <a:ext cx="1468" cy="2385"/>
            </a:xfrm>
            <a:prstGeom prst="ellipse">
              <a:avLst/>
            </a:prstGeom>
            <a:gradFill rotWithShape="1">
              <a:gsLst>
                <a:gs pos="0">
                  <a:srgbClr val="21B3E1"/>
                </a:gs>
                <a:gs pos="100000">
                  <a:srgbClr val="0F5368"/>
                </a:gs>
              </a:gsLst>
              <a:lin ang="5400000" scaled="1"/>
            </a:gradFill>
            <a:ln w="9525">
              <a:noFill/>
              <a:round/>
            </a:ln>
            <a:effectLst/>
          </p:spPr>
          <p:txBody>
            <a:bodyPr wrap="none" anchor="ctr">
              <a:spAutoFit/>
            </a:bodyPr>
            <a:lstStyle/>
            <a:p>
              <a:endParaRPr lang="zh-CN" altLang="en-US" sz="1350"/>
            </a:p>
          </p:txBody>
        </p:sp>
        <p:sp>
          <p:nvSpPr>
            <p:cNvPr id="21" name="Oval 32"/>
            <p:cNvSpPr>
              <a:spLocks noChangeArrowheads="1"/>
            </p:cNvSpPr>
            <p:nvPr/>
          </p:nvSpPr>
          <p:spPr bwMode="auto">
            <a:xfrm>
              <a:off x="259" y="-384"/>
              <a:ext cx="1096" cy="2385"/>
            </a:xfrm>
            <a:prstGeom prst="ellipse">
              <a:avLst/>
            </a:prstGeom>
            <a:gradFill rotWithShape="1">
              <a:gsLst>
                <a:gs pos="0">
                  <a:schemeClr val="hlink"/>
                </a:gs>
                <a:gs pos="50000">
                  <a:srgbClr val="53538A"/>
                </a:gs>
                <a:gs pos="100000">
                  <a:schemeClr val="hlink"/>
                </a:gs>
              </a:gsLst>
              <a:lin ang="2700000" scaled="1"/>
            </a:gradFill>
            <a:ln w="9525">
              <a:noFill/>
              <a:round/>
            </a:ln>
            <a:effectLst/>
          </p:spPr>
          <p:txBody>
            <a:bodyPr anchor="ctr">
              <a:spAutoFit/>
            </a:bodyPr>
            <a:lstStyle/>
            <a:p>
              <a:endParaRPr lang="zh-CN" altLang="en-US" sz="1350"/>
            </a:p>
          </p:txBody>
        </p:sp>
        <p:sp>
          <p:nvSpPr>
            <p:cNvPr id="22" name="Oval 33"/>
            <p:cNvSpPr>
              <a:spLocks noChangeArrowheads="1"/>
            </p:cNvSpPr>
            <p:nvPr/>
          </p:nvSpPr>
          <p:spPr bwMode="auto">
            <a:xfrm>
              <a:off x="259" y="-384"/>
              <a:ext cx="1096" cy="2385"/>
            </a:xfrm>
            <a:prstGeom prst="ellipse">
              <a:avLst/>
            </a:prstGeom>
            <a:gradFill rotWithShape="1">
              <a:gsLst>
                <a:gs pos="0">
                  <a:srgbClr val="21B3E1"/>
                </a:gs>
                <a:gs pos="100000">
                  <a:srgbClr val="10576D"/>
                </a:gs>
              </a:gsLst>
              <a:lin ang="18900000" scaled="1"/>
            </a:gradFill>
            <a:ln w="9525">
              <a:noFill/>
              <a:round/>
            </a:ln>
            <a:effectLst/>
          </p:spPr>
          <p:txBody>
            <a:bodyPr anchor="ctr">
              <a:spAutoFit/>
            </a:bodyPr>
            <a:lstStyle/>
            <a:p>
              <a:endParaRPr lang="zh-CN" altLang="en-US" sz="1350"/>
            </a:p>
          </p:txBody>
        </p:sp>
      </p:grpSp>
      <p:pic>
        <p:nvPicPr>
          <p:cNvPr id="40" name="Picture 4" descr="E:\厚积薄发\2cf5e0fe9925bc31996ae6b35ddf8db1cb1370e2.jpg"/>
          <p:cNvPicPr>
            <a:picLocks noChangeAspect="1" noChangeArrowheads="1"/>
          </p:cNvPicPr>
          <p:nvPr/>
        </p:nvPicPr>
        <p:blipFill>
          <a:blip r:embed="rId3"/>
          <a:srcRect/>
          <a:stretch>
            <a:fillRect/>
          </a:stretch>
        </p:blipFill>
        <p:spPr bwMode="auto">
          <a:xfrm>
            <a:off x="1117112" y="476831"/>
            <a:ext cx="6858000" cy="43883"/>
          </a:xfrm>
          <a:prstGeom prst="rect">
            <a:avLst/>
          </a:prstGeom>
          <a:noFill/>
        </p:spPr>
      </p:pic>
      <p:grpSp>
        <p:nvGrpSpPr>
          <p:cNvPr id="83" name="Group 19"/>
          <p:cNvGrpSpPr/>
          <p:nvPr/>
        </p:nvGrpSpPr>
        <p:grpSpPr bwMode="auto">
          <a:xfrm>
            <a:off x="1495387" y="2848600"/>
            <a:ext cx="290881" cy="421990"/>
            <a:chOff x="0" y="-384"/>
            <a:chExt cx="1644" cy="2385"/>
          </a:xfrm>
        </p:grpSpPr>
        <p:sp>
          <p:nvSpPr>
            <p:cNvPr id="84" name="Oval 28"/>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ln>
            <a:effectLst/>
          </p:spPr>
          <p:txBody>
            <a:bodyPr wrap="none" anchor="ctr"/>
            <a:lstStyle/>
            <a:p>
              <a:endParaRPr lang="zh-CN" altLang="en-US" sz="1350"/>
            </a:p>
          </p:txBody>
        </p:sp>
        <p:sp>
          <p:nvSpPr>
            <p:cNvPr id="85" name="Oval 29"/>
            <p:cNvSpPr>
              <a:spLocks noChangeArrowheads="1"/>
            </p:cNvSpPr>
            <p:nvPr/>
          </p:nvSpPr>
          <p:spPr bwMode="auto">
            <a:xfrm>
              <a:off x="92" y="91"/>
              <a:ext cx="1430" cy="1430"/>
            </a:xfrm>
            <a:prstGeom prst="ellipse">
              <a:avLst/>
            </a:prstGeom>
            <a:gradFill rotWithShape="1">
              <a:gsLst>
                <a:gs pos="0">
                  <a:srgbClr val="FFFFFF"/>
                </a:gs>
                <a:gs pos="50000">
                  <a:srgbClr val="A2A2A2"/>
                </a:gs>
                <a:gs pos="100000">
                  <a:srgbClr val="FFFFFF"/>
                </a:gs>
              </a:gsLst>
              <a:lin ang="0" scaled="1"/>
            </a:gradFill>
            <a:ln w="9525">
              <a:noFill/>
              <a:round/>
            </a:ln>
            <a:effectLst/>
          </p:spPr>
          <p:txBody>
            <a:bodyPr wrap="none" anchor="ctr"/>
            <a:lstStyle/>
            <a:p>
              <a:endParaRPr lang="zh-CN" altLang="en-US" sz="1350"/>
            </a:p>
          </p:txBody>
        </p:sp>
        <p:sp>
          <p:nvSpPr>
            <p:cNvPr id="86" name="Oval 30"/>
            <p:cNvSpPr>
              <a:spLocks noChangeArrowheads="1"/>
            </p:cNvSpPr>
            <p:nvPr/>
          </p:nvSpPr>
          <p:spPr bwMode="auto">
            <a:xfrm>
              <a:off x="176" y="-384"/>
              <a:ext cx="1468" cy="2385"/>
            </a:xfrm>
            <a:prstGeom prst="ellipse">
              <a:avLst/>
            </a:prstGeom>
            <a:gradFill rotWithShape="1">
              <a:gsLst>
                <a:gs pos="0">
                  <a:schemeClr val="hlink"/>
                </a:gs>
                <a:gs pos="50000">
                  <a:srgbClr val="FFFFFF"/>
                </a:gs>
                <a:gs pos="100000">
                  <a:schemeClr val="hlink"/>
                </a:gs>
              </a:gsLst>
              <a:lin ang="18900000" scaled="1"/>
            </a:gradFill>
            <a:ln w="9525">
              <a:noFill/>
              <a:round/>
            </a:ln>
            <a:effectLst/>
          </p:spPr>
          <p:txBody>
            <a:bodyPr wrap="none" anchor="ctr">
              <a:spAutoFit/>
            </a:bodyPr>
            <a:lstStyle/>
            <a:p>
              <a:endParaRPr lang="zh-CN" altLang="en-US" sz="1350"/>
            </a:p>
          </p:txBody>
        </p:sp>
        <p:sp>
          <p:nvSpPr>
            <p:cNvPr id="87" name="Oval 31"/>
            <p:cNvSpPr>
              <a:spLocks noChangeArrowheads="1"/>
            </p:cNvSpPr>
            <p:nvPr/>
          </p:nvSpPr>
          <p:spPr bwMode="auto">
            <a:xfrm>
              <a:off x="176" y="-384"/>
              <a:ext cx="1468" cy="2385"/>
            </a:xfrm>
            <a:prstGeom prst="ellipse">
              <a:avLst/>
            </a:prstGeom>
            <a:gradFill rotWithShape="1">
              <a:gsLst>
                <a:gs pos="0">
                  <a:srgbClr val="21B3E1"/>
                </a:gs>
                <a:gs pos="100000">
                  <a:srgbClr val="0F5368"/>
                </a:gs>
              </a:gsLst>
              <a:lin ang="5400000" scaled="1"/>
            </a:gradFill>
            <a:ln w="9525">
              <a:noFill/>
              <a:round/>
            </a:ln>
            <a:effectLst/>
          </p:spPr>
          <p:txBody>
            <a:bodyPr wrap="none" anchor="ctr">
              <a:spAutoFit/>
            </a:bodyPr>
            <a:lstStyle/>
            <a:p>
              <a:endParaRPr lang="zh-CN" altLang="en-US" sz="1350"/>
            </a:p>
          </p:txBody>
        </p:sp>
        <p:sp>
          <p:nvSpPr>
            <p:cNvPr id="88" name="Oval 32"/>
            <p:cNvSpPr>
              <a:spLocks noChangeArrowheads="1"/>
            </p:cNvSpPr>
            <p:nvPr/>
          </p:nvSpPr>
          <p:spPr bwMode="auto">
            <a:xfrm>
              <a:off x="259" y="-384"/>
              <a:ext cx="1096" cy="2385"/>
            </a:xfrm>
            <a:prstGeom prst="ellipse">
              <a:avLst/>
            </a:prstGeom>
            <a:gradFill rotWithShape="1">
              <a:gsLst>
                <a:gs pos="0">
                  <a:schemeClr val="hlink"/>
                </a:gs>
                <a:gs pos="50000">
                  <a:srgbClr val="53538A"/>
                </a:gs>
                <a:gs pos="100000">
                  <a:schemeClr val="hlink"/>
                </a:gs>
              </a:gsLst>
              <a:lin ang="2700000" scaled="1"/>
            </a:gradFill>
            <a:ln w="9525">
              <a:noFill/>
              <a:round/>
            </a:ln>
            <a:effectLst/>
          </p:spPr>
          <p:txBody>
            <a:bodyPr anchor="ctr">
              <a:spAutoFit/>
            </a:bodyPr>
            <a:lstStyle/>
            <a:p>
              <a:endParaRPr lang="zh-CN" altLang="en-US" sz="1350"/>
            </a:p>
          </p:txBody>
        </p:sp>
        <p:sp>
          <p:nvSpPr>
            <p:cNvPr id="89" name="Oval 33"/>
            <p:cNvSpPr>
              <a:spLocks noChangeArrowheads="1"/>
            </p:cNvSpPr>
            <p:nvPr/>
          </p:nvSpPr>
          <p:spPr bwMode="auto">
            <a:xfrm>
              <a:off x="259" y="-384"/>
              <a:ext cx="1096" cy="2385"/>
            </a:xfrm>
            <a:prstGeom prst="ellipse">
              <a:avLst/>
            </a:prstGeom>
            <a:gradFill rotWithShape="1">
              <a:gsLst>
                <a:gs pos="0">
                  <a:srgbClr val="21B3E1"/>
                </a:gs>
                <a:gs pos="100000">
                  <a:srgbClr val="10576D"/>
                </a:gs>
              </a:gsLst>
              <a:lin ang="18900000" scaled="1"/>
            </a:gradFill>
            <a:ln w="9525">
              <a:noFill/>
              <a:round/>
            </a:ln>
            <a:effectLst/>
          </p:spPr>
          <p:txBody>
            <a:bodyPr anchor="ctr">
              <a:spAutoFit/>
            </a:bodyPr>
            <a:lstStyle/>
            <a:p>
              <a:endParaRPr lang="zh-CN" altLang="en-US" sz="1350"/>
            </a:p>
          </p:txBody>
        </p:sp>
      </p:grpSp>
      <p:sp>
        <p:nvSpPr>
          <p:cNvPr id="53" name="AutoShape 10"/>
          <p:cNvSpPr>
            <a:spLocks noChangeArrowheads="1"/>
          </p:cNvSpPr>
          <p:nvPr/>
        </p:nvSpPr>
        <p:spPr bwMode="auto">
          <a:xfrm>
            <a:off x="1819047" y="916941"/>
            <a:ext cx="5876235" cy="331399"/>
          </a:xfrm>
          <a:prstGeom prst="roundRect">
            <a:avLst>
              <a:gd name="adj" fmla="val 50000"/>
            </a:avLst>
          </a:prstGeom>
          <a:noFill/>
          <a:ln w="28575" cmpd="sng">
            <a:solidFill>
              <a:schemeClr val="bg2"/>
            </a:solidFill>
            <a:round/>
          </a:ln>
          <a:effectLst/>
        </p:spPr>
        <p:txBody>
          <a:bodyPr wrap="none" lIns="67628" tIns="35243" rIns="67628" bIns="35243" anchor="ctr"/>
          <a:lstStyle/>
          <a:p>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方法背景介绍</a:t>
            </a:r>
          </a:p>
        </p:txBody>
      </p:sp>
      <p:grpSp>
        <p:nvGrpSpPr>
          <p:cNvPr id="54" name="Group 19"/>
          <p:cNvGrpSpPr/>
          <p:nvPr/>
        </p:nvGrpSpPr>
        <p:grpSpPr bwMode="auto">
          <a:xfrm>
            <a:off x="1520030" y="871823"/>
            <a:ext cx="290881" cy="421990"/>
            <a:chOff x="0" y="-384"/>
            <a:chExt cx="1644" cy="2385"/>
          </a:xfrm>
        </p:grpSpPr>
        <p:sp>
          <p:nvSpPr>
            <p:cNvPr id="55" name="Oval 28"/>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ln>
            <a:effectLst/>
          </p:spPr>
          <p:txBody>
            <a:bodyPr wrap="none" anchor="ctr"/>
            <a:lstStyle/>
            <a:p>
              <a:endParaRPr lang="zh-CN" altLang="en-US" sz="1350"/>
            </a:p>
          </p:txBody>
        </p:sp>
        <p:sp>
          <p:nvSpPr>
            <p:cNvPr id="56" name="Oval 29"/>
            <p:cNvSpPr>
              <a:spLocks noChangeArrowheads="1"/>
            </p:cNvSpPr>
            <p:nvPr/>
          </p:nvSpPr>
          <p:spPr bwMode="auto">
            <a:xfrm>
              <a:off x="92" y="91"/>
              <a:ext cx="1430" cy="1430"/>
            </a:xfrm>
            <a:prstGeom prst="ellipse">
              <a:avLst/>
            </a:prstGeom>
            <a:gradFill rotWithShape="1">
              <a:gsLst>
                <a:gs pos="0">
                  <a:srgbClr val="FFFFFF"/>
                </a:gs>
                <a:gs pos="50000">
                  <a:srgbClr val="A2A2A2"/>
                </a:gs>
                <a:gs pos="100000">
                  <a:srgbClr val="FFFFFF"/>
                </a:gs>
              </a:gsLst>
              <a:lin ang="0" scaled="1"/>
            </a:gradFill>
            <a:ln w="9525">
              <a:noFill/>
              <a:round/>
            </a:ln>
            <a:effectLst/>
          </p:spPr>
          <p:txBody>
            <a:bodyPr wrap="none" anchor="ctr"/>
            <a:lstStyle/>
            <a:p>
              <a:endParaRPr lang="zh-CN" altLang="en-US" sz="1350"/>
            </a:p>
          </p:txBody>
        </p:sp>
        <p:sp>
          <p:nvSpPr>
            <p:cNvPr id="57" name="Oval 30"/>
            <p:cNvSpPr>
              <a:spLocks noChangeArrowheads="1"/>
            </p:cNvSpPr>
            <p:nvPr/>
          </p:nvSpPr>
          <p:spPr bwMode="auto">
            <a:xfrm>
              <a:off x="176" y="-384"/>
              <a:ext cx="1468" cy="2385"/>
            </a:xfrm>
            <a:prstGeom prst="ellipse">
              <a:avLst/>
            </a:prstGeom>
            <a:gradFill rotWithShape="1">
              <a:gsLst>
                <a:gs pos="0">
                  <a:schemeClr val="hlink"/>
                </a:gs>
                <a:gs pos="50000">
                  <a:srgbClr val="FFFFFF"/>
                </a:gs>
                <a:gs pos="100000">
                  <a:schemeClr val="hlink"/>
                </a:gs>
              </a:gsLst>
              <a:lin ang="18900000" scaled="1"/>
            </a:gradFill>
            <a:ln w="9525">
              <a:noFill/>
              <a:round/>
            </a:ln>
            <a:effectLst/>
          </p:spPr>
          <p:txBody>
            <a:bodyPr wrap="none" anchor="ctr">
              <a:spAutoFit/>
            </a:bodyPr>
            <a:lstStyle/>
            <a:p>
              <a:endParaRPr lang="zh-CN" altLang="en-US" sz="1350"/>
            </a:p>
          </p:txBody>
        </p:sp>
        <p:sp>
          <p:nvSpPr>
            <p:cNvPr id="58" name="Oval 31"/>
            <p:cNvSpPr>
              <a:spLocks noChangeArrowheads="1"/>
            </p:cNvSpPr>
            <p:nvPr/>
          </p:nvSpPr>
          <p:spPr bwMode="auto">
            <a:xfrm>
              <a:off x="176" y="-384"/>
              <a:ext cx="1468" cy="2385"/>
            </a:xfrm>
            <a:prstGeom prst="ellipse">
              <a:avLst/>
            </a:prstGeom>
            <a:gradFill rotWithShape="1">
              <a:gsLst>
                <a:gs pos="0">
                  <a:srgbClr val="21B3E1"/>
                </a:gs>
                <a:gs pos="100000">
                  <a:srgbClr val="0F5368"/>
                </a:gs>
              </a:gsLst>
              <a:lin ang="5400000" scaled="1"/>
            </a:gradFill>
            <a:ln w="9525">
              <a:noFill/>
              <a:round/>
            </a:ln>
            <a:effectLst/>
          </p:spPr>
          <p:txBody>
            <a:bodyPr wrap="none" anchor="ctr">
              <a:spAutoFit/>
            </a:bodyPr>
            <a:lstStyle/>
            <a:p>
              <a:endParaRPr lang="zh-CN" altLang="en-US" sz="1350"/>
            </a:p>
          </p:txBody>
        </p:sp>
        <p:sp>
          <p:nvSpPr>
            <p:cNvPr id="59" name="Oval 32"/>
            <p:cNvSpPr>
              <a:spLocks noChangeArrowheads="1"/>
            </p:cNvSpPr>
            <p:nvPr/>
          </p:nvSpPr>
          <p:spPr bwMode="auto">
            <a:xfrm>
              <a:off x="259" y="-384"/>
              <a:ext cx="1096" cy="2385"/>
            </a:xfrm>
            <a:prstGeom prst="ellipse">
              <a:avLst/>
            </a:prstGeom>
            <a:gradFill rotWithShape="1">
              <a:gsLst>
                <a:gs pos="0">
                  <a:schemeClr val="hlink"/>
                </a:gs>
                <a:gs pos="50000">
                  <a:srgbClr val="53538A"/>
                </a:gs>
                <a:gs pos="100000">
                  <a:schemeClr val="hlink"/>
                </a:gs>
              </a:gsLst>
              <a:lin ang="2700000" scaled="1"/>
            </a:gradFill>
            <a:ln w="9525">
              <a:noFill/>
              <a:round/>
            </a:ln>
            <a:effectLst/>
          </p:spPr>
          <p:txBody>
            <a:bodyPr anchor="ctr">
              <a:spAutoFit/>
            </a:bodyPr>
            <a:lstStyle/>
            <a:p>
              <a:endParaRPr lang="zh-CN" altLang="en-US" sz="1350"/>
            </a:p>
          </p:txBody>
        </p:sp>
        <p:sp>
          <p:nvSpPr>
            <p:cNvPr id="60" name="Oval 33"/>
            <p:cNvSpPr>
              <a:spLocks noChangeArrowheads="1"/>
            </p:cNvSpPr>
            <p:nvPr/>
          </p:nvSpPr>
          <p:spPr bwMode="auto">
            <a:xfrm>
              <a:off x="259" y="-384"/>
              <a:ext cx="1096" cy="2385"/>
            </a:xfrm>
            <a:prstGeom prst="ellipse">
              <a:avLst/>
            </a:prstGeom>
            <a:gradFill rotWithShape="1">
              <a:gsLst>
                <a:gs pos="0">
                  <a:srgbClr val="21B3E1"/>
                </a:gs>
                <a:gs pos="100000">
                  <a:srgbClr val="10576D"/>
                </a:gs>
              </a:gsLst>
              <a:lin ang="18900000" scaled="1"/>
            </a:gradFill>
            <a:ln w="9525">
              <a:noFill/>
              <a:round/>
            </a:ln>
            <a:effectLst/>
          </p:spPr>
          <p:txBody>
            <a:bodyPr anchor="ctr">
              <a:spAutoFit/>
            </a:bodyPr>
            <a:lstStyle/>
            <a:p>
              <a:endParaRPr lang="zh-CN" altLang="en-US" sz="1350"/>
            </a:p>
          </p:txBody>
        </p:sp>
      </p:grpSp>
      <p:sp>
        <p:nvSpPr>
          <p:cNvPr id="61" name="AutoShape 10"/>
          <p:cNvSpPr>
            <a:spLocks noChangeArrowheads="1"/>
          </p:cNvSpPr>
          <p:nvPr/>
        </p:nvSpPr>
        <p:spPr bwMode="auto">
          <a:xfrm>
            <a:off x="1774462" y="4051725"/>
            <a:ext cx="5920820" cy="331399"/>
          </a:xfrm>
          <a:prstGeom prst="roundRect">
            <a:avLst>
              <a:gd name="adj" fmla="val 50000"/>
            </a:avLst>
          </a:prstGeom>
          <a:noFill/>
          <a:ln w="28575" cmpd="sng">
            <a:solidFill>
              <a:schemeClr val="bg2"/>
            </a:solidFill>
            <a:round/>
          </a:ln>
          <a:effectLst/>
        </p:spPr>
        <p:txBody>
          <a:bodyPr wrap="none" lIns="67628" tIns="35243" rIns="67628" bIns="35243" anchor="ctr"/>
          <a:lstStyle/>
          <a:p>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展望</a:t>
            </a:r>
          </a:p>
        </p:txBody>
      </p:sp>
      <p:grpSp>
        <p:nvGrpSpPr>
          <p:cNvPr id="62" name="Group 19"/>
          <p:cNvGrpSpPr/>
          <p:nvPr/>
        </p:nvGrpSpPr>
        <p:grpSpPr bwMode="auto">
          <a:xfrm>
            <a:off x="1475445" y="4006605"/>
            <a:ext cx="290881" cy="421990"/>
            <a:chOff x="0" y="-384"/>
            <a:chExt cx="1644" cy="2385"/>
          </a:xfrm>
        </p:grpSpPr>
        <p:sp>
          <p:nvSpPr>
            <p:cNvPr id="63" name="Oval 28"/>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ln>
            <a:effectLst/>
          </p:spPr>
          <p:txBody>
            <a:bodyPr wrap="none" anchor="ctr"/>
            <a:lstStyle/>
            <a:p>
              <a:endParaRPr lang="zh-CN" altLang="en-US" sz="1350"/>
            </a:p>
          </p:txBody>
        </p:sp>
        <p:sp>
          <p:nvSpPr>
            <p:cNvPr id="64" name="Oval 29"/>
            <p:cNvSpPr>
              <a:spLocks noChangeArrowheads="1"/>
            </p:cNvSpPr>
            <p:nvPr/>
          </p:nvSpPr>
          <p:spPr bwMode="auto">
            <a:xfrm>
              <a:off x="92" y="91"/>
              <a:ext cx="1430" cy="1430"/>
            </a:xfrm>
            <a:prstGeom prst="ellipse">
              <a:avLst/>
            </a:prstGeom>
            <a:gradFill rotWithShape="1">
              <a:gsLst>
                <a:gs pos="0">
                  <a:srgbClr val="FFFFFF"/>
                </a:gs>
                <a:gs pos="50000">
                  <a:srgbClr val="A2A2A2"/>
                </a:gs>
                <a:gs pos="100000">
                  <a:srgbClr val="FFFFFF"/>
                </a:gs>
              </a:gsLst>
              <a:lin ang="0" scaled="1"/>
            </a:gradFill>
            <a:ln w="9525">
              <a:noFill/>
              <a:round/>
            </a:ln>
            <a:effectLst/>
          </p:spPr>
          <p:txBody>
            <a:bodyPr wrap="none" anchor="ctr"/>
            <a:lstStyle/>
            <a:p>
              <a:endParaRPr lang="zh-CN" altLang="en-US" sz="1350"/>
            </a:p>
          </p:txBody>
        </p:sp>
        <p:sp>
          <p:nvSpPr>
            <p:cNvPr id="65" name="Oval 30"/>
            <p:cNvSpPr>
              <a:spLocks noChangeArrowheads="1"/>
            </p:cNvSpPr>
            <p:nvPr/>
          </p:nvSpPr>
          <p:spPr bwMode="auto">
            <a:xfrm>
              <a:off x="176" y="-384"/>
              <a:ext cx="1468" cy="2385"/>
            </a:xfrm>
            <a:prstGeom prst="ellipse">
              <a:avLst/>
            </a:prstGeom>
            <a:gradFill rotWithShape="1">
              <a:gsLst>
                <a:gs pos="0">
                  <a:schemeClr val="hlink"/>
                </a:gs>
                <a:gs pos="50000">
                  <a:srgbClr val="FFFFFF"/>
                </a:gs>
                <a:gs pos="100000">
                  <a:schemeClr val="hlink"/>
                </a:gs>
              </a:gsLst>
              <a:lin ang="18900000" scaled="1"/>
            </a:gradFill>
            <a:ln w="9525">
              <a:noFill/>
              <a:round/>
            </a:ln>
            <a:effectLst/>
          </p:spPr>
          <p:txBody>
            <a:bodyPr wrap="none" anchor="ctr">
              <a:spAutoFit/>
            </a:bodyPr>
            <a:lstStyle/>
            <a:p>
              <a:endParaRPr lang="zh-CN" altLang="en-US" sz="1350"/>
            </a:p>
          </p:txBody>
        </p:sp>
        <p:sp>
          <p:nvSpPr>
            <p:cNvPr id="66" name="Oval 31"/>
            <p:cNvSpPr>
              <a:spLocks noChangeArrowheads="1"/>
            </p:cNvSpPr>
            <p:nvPr/>
          </p:nvSpPr>
          <p:spPr bwMode="auto">
            <a:xfrm>
              <a:off x="176" y="-384"/>
              <a:ext cx="1468" cy="2385"/>
            </a:xfrm>
            <a:prstGeom prst="ellipse">
              <a:avLst/>
            </a:prstGeom>
            <a:gradFill rotWithShape="1">
              <a:gsLst>
                <a:gs pos="0">
                  <a:srgbClr val="21B3E1"/>
                </a:gs>
                <a:gs pos="100000">
                  <a:srgbClr val="0F5368"/>
                </a:gs>
              </a:gsLst>
              <a:lin ang="5400000" scaled="1"/>
            </a:gradFill>
            <a:ln w="9525">
              <a:noFill/>
              <a:round/>
            </a:ln>
            <a:effectLst/>
          </p:spPr>
          <p:txBody>
            <a:bodyPr wrap="none" anchor="ctr">
              <a:spAutoFit/>
            </a:bodyPr>
            <a:lstStyle/>
            <a:p>
              <a:endParaRPr lang="zh-CN" altLang="en-US" sz="1350"/>
            </a:p>
          </p:txBody>
        </p:sp>
        <p:sp>
          <p:nvSpPr>
            <p:cNvPr id="67" name="Oval 32"/>
            <p:cNvSpPr>
              <a:spLocks noChangeArrowheads="1"/>
            </p:cNvSpPr>
            <p:nvPr/>
          </p:nvSpPr>
          <p:spPr bwMode="auto">
            <a:xfrm>
              <a:off x="259" y="-384"/>
              <a:ext cx="1096" cy="2385"/>
            </a:xfrm>
            <a:prstGeom prst="ellipse">
              <a:avLst/>
            </a:prstGeom>
            <a:gradFill rotWithShape="1">
              <a:gsLst>
                <a:gs pos="0">
                  <a:schemeClr val="hlink"/>
                </a:gs>
                <a:gs pos="50000">
                  <a:srgbClr val="53538A"/>
                </a:gs>
                <a:gs pos="100000">
                  <a:schemeClr val="hlink"/>
                </a:gs>
              </a:gsLst>
              <a:lin ang="2700000" scaled="1"/>
            </a:gradFill>
            <a:ln w="9525">
              <a:noFill/>
              <a:round/>
            </a:ln>
            <a:effectLst/>
          </p:spPr>
          <p:txBody>
            <a:bodyPr anchor="ctr">
              <a:spAutoFit/>
            </a:bodyPr>
            <a:lstStyle/>
            <a:p>
              <a:endParaRPr lang="zh-CN" altLang="en-US" sz="1350"/>
            </a:p>
          </p:txBody>
        </p:sp>
        <p:sp>
          <p:nvSpPr>
            <p:cNvPr id="68" name="Oval 33"/>
            <p:cNvSpPr>
              <a:spLocks noChangeArrowheads="1"/>
            </p:cNvSpPr>
            <p:nvPr/>
          </p:nvSpPr>
          <p:spPr bwMode="auto">
            <a:xfrm>
              <a:off x="259" y="-384"/>
              <a:ext cx="1096" cy="2385"/>
            </a:xfrm>
            <a:prstGeom prst="ellipse">
              <a:avLst/>
            </a:prstGeom>
            <a:gradFill rotWithShape="1">
              <a:gsLst>
                <a:gs pos="0">
                  <a:srgbClr val="21B3E1"/>
                </a:gs>
                <a:gs pos="100000">
                  <a:srgbClr val="10576D"/>
                </a:gs>
              </a:gsLst>
              <a:lin ang="18900000" scaled="1"/>
            </a:gradFill>
            <a:ln w="9525">
              <a:noFill/>
              <a:round/>
            </a:ln>
            <a:effectLst/>
          </p:spPr>
          <p:txBody>
            <a:bodyPr anchor="ctr">
              <a:spAutoFit/>
            </a:bodyPr>
            <a:lstStyle/>
            <a:p>
              <a:endParaRPr lang="zh-CN" altLang="en-US" sz="1350"/>
            </a:p>
          </p:txBody>
        </p:sp>
      </p:grpSp>
      <p:sp>
        <p:nvSpPr>
          <p:cNvPr id="101" name="AutoShape 10"/>
          <p:cNvSpPr>
            <a:spLocks noChangeArrowheads="1"/>
          </p:cNvSpPr>
          <p:nvPr/>
        </p:nvSpPr>
        <p:spPr bwMode="auto">
          <a:xfrm>
            <a:off x="1802542" y="2893719"/>
            <a:ext cx="5892740" cy="334124"/>
          </a:xfrm>
          <a:prstGeom prst="roundRect">
            <a:avLst>
              <a:gd name="adj" fmla="val 50000"/>
            </a:avLst>
          </a:prstGeom>
          <a:noFill/>
          <a:ln w="28575" cmpd="sng">
            <a:solidFill>
              <a:schemeClr val="bg2"/>
            </a:solidFill>
            <a:round/>
          </a:ln>
          <a:effectLst/>
        </p:spPr>
        <p:txBody>
          <a:bodyPr wrap="none" lIns="67628" tIns="35243" rIns="67628" bIns="35243" anchor="ctr"/>
          <a:lstStyle/>
          <a:p>
            <a:r>
              <a:rPr lang="zh-CN" altLang="en-US"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rPr>
              <a:t>极片内多层级的传输和力学行为</a:t>
            </a:r>
            <a:endParaRPr lang="en-US" altLang="zh-CN" b="1" dirty="0">
              <a:latin typeface="Times New Roman" panose="02020603050405020304" pitchFamily="18" charset="0"/>
              <a:ea typeface="楷体" panose="02010609060101010101" pitchFamily="49" charset="-122"/>
              <a:cs typeface="Times New Roman" panose="02020603050405020304" pitchFamily="18" charset="0"/>
              <a:sym typeface="Arial" panose="020B0604020202020204" pitchFamily="34" charset="0"/>
            </a:endParaRPr>
          </a:p>
        </p:txBody>
      </p:sp>
    </p:spTree>
  </p:cSld>
  <p:clrMapOvr>
    <a:masterClrMapping/>
  </p:clrMapOvr>
  <p:transition advTm="3463"/>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716703" y="-84665"/>
            <a:ext cx="6471794" cy="438146"/>
          </a:xfrm>
        </p:spPr>
        <p:txBody>
          <a:bodyPr>
            <a:normAutofit/>
          </a:bodyPr>
          <a:lstStyle/>
          <a:p>
            <a:r>
              <a:rPr lang="zh-CN" altLang="en-US" sz="2100" b="1" dirty="0">
                <a:solidFill>
                  <a:srgbClr val="1B14AC"/>
                </a:solidFill>
                <a:latin typeface="Times New Roman" panose="02020603050405020304" pitchFamily="18" charset="0"/>
                <a:cs typeface="Times New Roman" panose="02020603050405020304" pitchFamily="18" charset="0"/>
              </a:rPr>
              <a:t>塑性变形对锂化过程影响模拟</a:t>
            </a:r>
          </a:p>
        </p:txBody>
      </p:sp>
      <p:sp>
        <p:nvSpPr>
          <p:cNvPr id="3" name="灯片编号占位符 2"/>
          <p:cNvSpPr>
            <a:spLocks noGrp="1"/>
          </p:cNvSpPr>
          <p:nvPr>
            <p:ph type="sldNum" sz="quarter" idx="12"/>
          </p:nvPr>
        </p:nvSpPr>
        <p:spPr>
          <a:xfrm>
            <a:off x="7681404" y="4872646"/>
            <a:ext cx="319596" cy="273844"/>
          </a:xfrm>
        </p:spPr>
        <p:txBody>
          <a:bodyPr/>
          <a:lstStyle/>
          <a:p>
            <a:fld id="{9DB2D549-3C10-4768-9DE8-3AFBA664E0C7}" type="slidenum">
              <a:rPr lang="zh-CN" altLang="en-US" sz="1350" b="1">
                <a:solidFill>
                  <a:schemeClr val="tx1"/>
                </a:solidFill>
              </a:rPr>
              <a:t>7</a:t>
            </a:fld>
            <a:endParaRPr lang="zh-CN" altLang="en-US" sz="1350" b="1" dirty="0">
              <a:solidFill>
                <a:schemeClr val="tx1"/>
              </a:solidFill>
            </a:endParaRPr>
          </a:p>
        </p:txBody>
      </p:sp>
      <p:pic>
        <p:nvPicPr>
          <p:cNvPr id="23" name="Picture 4" descr="E:\厚积薄发\2cf5e0fe9925bc31996ae6b35ddf8db1cb1370e2.jpg"/>
          <p:cNvPicPr>
            <a:picLocks noChangeAspect="1" noChangeArrowheads="1"/>
          </p:cNvPicPr>
          <p:nvPr/>
        </p:nvPicPr>
        <p:blipFill>
          <a:blip r:embed="rId4"/>
          <a:srcRect/>
          <a:stretch>
            <a:fillRect/>
          </a:stretch>
        </p:blipFill>
        <p:spPr bwMode="auto">
          <a:xfrm>
            <a:off x="1143000" y="354866"/>
            <a:ext cx="6858000" cy="43883"/>
          </a:xfrm>
          <a:prstGeom prst="rect">
            <a:avLst/>
          </a:prstGeom>
          <a:noFill/>
        </p:spPr>
      </p:pic>
      <p:sp>
        <p:nvSpPr>
          <p:cNvPr id="43" name="TextBox 5"/>
          <p:cNvSpPr txBox="1">
            <a:spLocks noChangeArrowheads="1"/>
          </p:cNvSpPr>
          <p:nvPr/>
        </p:nvSpPr>
        <p:spPr bwMode="auto">
          <a:xfrm>
            <a:off x="5622113" y="728942"/>
            <a:ext cx="1257523" cy="546368"/>
          </a:xfrm>
          <a:prstGeom prst="rect">
            <a:avLst/>
          </a:prstGeom>
          <a:noFill/>
          <a:ln w="9525">
            <a:noFill/>
            <a:miter lim="800000"/>
          </a:ln>
        </p:spPr>
        <p:txBody>
          <a:bodyPr wrap="square">
            <a:spAutoFit/>
          </a:bodyPr>
          <a:lstStyle/>
          <a:p>
            <a:pPr>
              <a:lnSpc>
                <a:spcPct val="150000"/>
              </a:lnSpc>
            </a:pPr>
            <a:r>
              <a:rPr lang="zh-CN" altLang="en-US" sz="1050" b="1" dirty="0">
                <a:solidFill>
                  <a:srgbClr val="0000FF"/>
                </a:solidFill>
                <a:latin typeface="Times New Roman" panose="02020603050405020304" pitchFamily="18" charset="0"/>
                <a:cs typeface="Times New Roman" panose="02020603050405020304" pitchFamily="18" charset="0"/>
              </a:rPr>
              <a:t>化学应变</a:t>
            </a:r>
          </a:p>
          <a:p>
            <a:pPr>
              <a:lnSpc>
                <a:spcPct val="150000"/>
              </a:lnSpc>
            </a:pPr>
            <a:r>
              <a:rPr lang="zh-CN" altLang="en-US" sz="1050" b="1" dirty="0">
                <a:solidFill>
                  <a:srgbClr val="0000FF"/>
                </a:solidFill>
                <a:latin typeface="Times New Roman" panose="02020603050405020304" pitchFamily="18" charset="0"/>
                <a:cs typeface="Times New Roman" panose="02020603050405020304" pitchFamily="18" charset="0"/>
              </a:rPr>
              <a:t>环向压应力</a:t>
            </a:r>
            <a:endParaRPr lang="zh-CN" altLang="en-US" sz="1050" dirty="0">
              <a:solidFill>
                <a:srgbClr val="FF0000"/>
              </a:solidFill>
              <a:latin typeface="Times New Roman" panose="02020603050405020304" pitchFamily="18" charset="0"/>
              <a:cs typeface="Times New Roman" panose="02020603050405020304" pitchFamily="18" charset="0"/>
            </a:endParaRPr>
          </a:p>
        </p:txBody>
      </p:sp>
      <p:grpSp>
        <p:nvGrpSpPr>
          <p:cNvPr id="45" name="组合 44"/>
          <p:cNvGrpSpPr>
            <a:grpSpLocks noChangeAspect="1"/>
          </p:cNvGrpSpPr>
          <p:nvPr/>
        </p:nvGrpSpPr>
        <p:grpSpPr>
          <a:xfrm>
            <a:off x="5504829" y="1165882"/>
            <a:ext cx="2436253" cy="1220296"/>
            <a:chOff x="39717" y="3469179"/>
            <a:chExt cx="4282666" cy="2145146"/>
          </a:xfrm>
        </p:grpSpPr>
        <p:pic>
          <p:nvPicPr>
            <p:cNvPr id="46" name="图片 45"/>
            <p:cNvPicPr>
              <a:picLocks noChangeAspect="1"/>
            </p:cNvPicPr>
            <p:nvPr/>
          </p:nvPicPr>
          <p:blipFill>
            <a:blip r:embed="rId5"/>
            <a:stretch>
              <a:fillRect/>
            </a:stretch>
          </p:blipFill>
          <p:spPr>
            <a:xfrm>
              <a:off x="200878" y="3896015"/>
              <a:ext cx="3905250" cy="1718310"/>
            </a:xfrm>
            <a:prstGeom prst="rect">
              <a:avLst/>
            </a:prstGeom>
          </p:spPr>
        </p:pic>
        <mc:AlternateContent xmlns:mc="http://schemas.openxmlformats.org/markup-compatibility/2006">
          <mc:Choice xmlns:a14="http://schemas.microsoft.com/office/drawing/2010/main" Requires="a14">
            <p:sp>
              <p:nvSpPr>
                <p:cNvPr id="47" name="矩形 46"/>
                <p:cNvSpPr/>
                <p:nvPr/>
              </p:nvSpPr>
              <p:spPr>
                <a:xfrm>
                  <a:off x="3296796" y="3482680"/>
                  <a:ext cx="708985" cy="52751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zh-CN" altLang="en-US" sz="1350" i="1">
                                <a:latin typeface="Cambria Math" panose="02040503050406030204" pitchFamily="18" charset="0"/>
                              </a:rPr>
                            </m:ctrlPr>
                          </m:sSubPr>
                          <m:e>
                            <m:r>
                              <a:rPr lang="zh-CN" altLang="en-US" sz="1350" i="1">
                                <a:latin typeface="Cambria Math" panose="02040503050406030204" pitchFamily="18" charset="0"/>
                              </a:rPr>
                              <m:t>𝜎</m:t>
                            </m:r>
                          </m:e>
                          <m:sub>
                            <m:r>
                              <a:rPr lang="zh-CN" altLang="en-US" sz="1350" i="1">
                                <a:latin typeface="Cambria Math" panose="02040503050406030204" pitchFamily="18" charset="0"/>
                              </a:rPr>
                              <m:t>𝜃</m:t>
                            </m:r>
                          </m:sub>
                        </m:sSub>
                      </m:oMath>
                    </m:oMathPara>
                  </a14:m>
                  <a:endParaRPr lang="zh-CN" altLang="en-US" sz="1350" dirty="0"/>
                </a:p>
              </p:txBody>
            </p:sp>
          </mc:Choice>
          <mc:Fallback>
            <p:sp>
              <p:nvSpPr>
                <p:cNvPr id="47" name="矩形 46"/>
                <p:cNvSpPr>
                  <a:spLocks noRot="1" noChangeAspect="1" noMove="1" noResize="1" noEditPoints="1" noAdjustHandles="1" noChangeArrowheads="1" noChangeShapeType="1" noTextEdit="1"/>
                </p:cNvSpPr>
                <p:nvPr/>
              </p:nvSpPr>
              <p:spPr>
                <a:xfrm>
                  <a:off x="3296796" y="3482680"/>
                  <a:ext cx="708985" cy="527511"/>
                </a:xfrm>
                <a:prstGeom prst="rect">
                  <a:avLst/>
                </a:prstGeom>
                <a:blipFill>
                  <a:blip r:embed="rId6"/>
                  <a:stretch>
                    <a:fillRect/>
                  </a:stretch>
                </a:blipFill>
              </p:spPr>
              <p:txBody>
                <a:bodyPr/>
                <a:lstStyle/>
                <a:p>
                  <a:r>
                    <a:rPr lang="zh-CN" altLang="en-US">
                      <a:noFill/>
                    </a:rPr>
                    <a:t> </a:t>
                  </a:r>
                </a:p>
              </p:txBody>
            </p:sp>
          </mc:Fallback>
        </mc:AlternateContent>
        <p:grpSp>
          <p:nvGrpSpPr>
            <p:cNvPr id="48" name="组合 47"/>
            <p:cNvGrpSpPr/>
            <p:nvPr/>
          </p:nvGrpSpPr>
          <p:grpSpPr>
            <a:xfrm>
              <a:off x="2483822" y="3999044"/>
              <a:ext cx="1838561" cy="744820"/>
              <a:chOff x="2482583" y="3238363"/>
              <a:chExt cx="1838561" cy="744820"/>
            </a:xfrm>
          </p:grpSpPr>
          <p:pic>
            <p:nvPicPr>
              <p:cNvPr id="55" name="图片 54"/>
              <p:cNvPicPr>
                <a:picLocks noChangeAspect="1"/>
              </p:cNvPicPr>
              <p:nvPr/>
            </p:nvPicPr>
            <p:blipFill rotWithShape="1">
              <a:blip r:embed="rId7" cstate="print">
                <a:extLst>
                  <a:ext uri="{28A0092B-C50C-407E-A947-70E740481C1C}">
                    <a14:useLocalDpi xmlns:a14="http://schemas.microsoft.com/office/drawing/2010/main" val="0"/>
                  </a:ext>
                </a:extLst>
              </a:blip>
              <a:srcRect l="57016"/>
              <a:stretch>
                <a:fillRect/>
              </a:stretch>
            </p:blipFill>
            <p:spPr>
              <a:xfrm>
                <a:off x="2765130" y="3238363"/>
                <a:ext cx="1273468" cy="744820"/>
              </a:xfrm>
              <a:prstGeom prst="rect">
                <a:avLst/>
              </a:prstGeom>
            </p:spPr>
          </p:pic>
          <p:cxnSp>
            <p:nvCxnSpPr>
              <p:cNvPr id="56" name="直接箭头连接符 55"/>
              <p:cNvCxnSpPr/>
              <p:nvPr/>
            </p:nvCxnSpPr>
            <p:spPr>
              <a:xfrm flipH="1">
                <a:off x="2482583" y="3662604"/>
                <a:ext cx="429457" cy="63091"/>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p:nvPr/>
            </p:nvCxnSpPr>
            <p:spPr>
              <a:xfrm>
                <a:off x="3977232" y="3674954"/>
                <a:ext cx="343912" cy="123195"/>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grpSp>
        <p:grpSp>
          <p:nvGrpSpPr>
            <p:cNvPr id="49" name="组合 48"/>
            <p:cNvGrpSpPr/>
            <p:nvPr/>
          </p:nvGrpSpPr>
          <p:grpSpPr>
            <a:xfrm>
              <a:off x="39717" y="3469179"/>
              <a:ext cx="1549799" cy="1285991"/>
              <a:chOff x="39717" y="2842040"/>
              <a:chExt cx="1549799" cy="1285991"/>
            </a:xfrm>
          </p:grpSpPr>
          <p:pic>
            <p:nvPicPr>
              <p:cNvPr id="50" name="图片 49"/>
              <p:cNvPicPr>
                <a:picLocks noChangeAspect="1"/>
              </p:cNvPicPr>
              <p:nvPr/>
            </p:nvPicPr>
            <p:blipFill>
              <a:blip r:embed="rId8"/>
              <a:stretch>
                <a:fillRect/>
              </a:stretch>
            </p:blipFill>
            <p:spPr>
              <a:xfrm>
                <a:off x="139415" y="3312193"/>
                <a:ext cx="1215420" cy="639695"/>
              </a:xfrm>
              <a:prstGeom prst="rect">
                <a:avLst/>
              </a:prstGeom>
            </p:spPr>
          </p:pic>
          <mc:AlternateContent xmlns:mc="http://schemas.openxmlformats.org/markup-compatibility/2006">
            <mc:Choice xmlns:a14="http://schemas.microsoft.com/office/drawing/2010/main" Requires="a14">
              <p:sp>
                <p:nvSpPr>
                  <p:cNvPr id="51" name="矩形 50"/>
                  <p:cNvSpPr/>
                  <p:nvPr/>
                </p:nvSpPr>
                <p:spPr>
                  <a:xfrm>
                    <a:off x="507958" y="2842040"/>
                    <a:ext cx="708986" cy="52751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zh-CN" altLang="en-US" sz="1350" i="1">
                                  <a:latin typeface="Cambria Math" panose="02040503050406030204" pitchFamily="18" charset="0"/>
                                </a:rPr>
                              </m:ctrlPr>
                            </m:sSubPr>
                            <m:e>
                              <m:r>
                                <a:rPr lang="zh-CN" altLang="en-US" sz="1350" i="1">
                                  <a:latin typeface="Cambria Math" panose="02040503050406030204" pitchFamily="18" charset="0"/>
                                </a:rPr>
                                <m:t>𝜎</m:t>
                              </m:r>
                            </m:e>
                            <m:sub>
                              <m:r>
                                <a:rPr lang="zh-CN" altLang="en-US" sz="1350" i="1">
                                  <a:latin typeface="Cambria Math" panose="02040503050406030204" pitchFamily="18" charset="0"/>
                                </a:rPr>
                                <m:t>𝜃</m:t>
                              </m:r>
                            </m:sub>
                          </m:sSub>
                        </m:oMath>
                      </m:oMathPara>
                    </a14:m>
                    <a:endParaRPr lang="zh-CN" altLang="en-US" sz="1350" dirty="0"/>
                  </a:p>
                </p:txBody>
              </p:sp>
            </mc:Choice>
            <mc:Fallback>
              <p:sp>
                <p:nvSpPr>
                  <p:cNvPr id="51" name="矩形 50"/>
                  <p:cNvSpPr>
                    <a:spLocks noRot="1" noChangeAspect="1" noMove="1" noResize="1" noEditPoints="1" noAdjustHandles="1" noChangeArrowheads="1" noChangeShapeType="1" noTextEdit="1"/>
                  </p:cNvSpPr>
                  <p:nvPr/>
                </p:nvSpPr>
                <p:spPr>
                  <a:xfrm>
                    <a:off x="507958" y="2842040"/>
                    <a:ext cx="708986" cy="527511"/>
                  </a:xfrm>
                  <a:prstGeom prst="rect">
                    <a:avLst/>
                  </a:prstGeom>
                  <a:blipFill>
                    <a:blip r:embed="rId9"/>
                    <a:stretch>
                      <a:fillRect/>
                    </a:stretch>
                  </a:blipFill>
                </p:spPr>
                <p:txBody>
                  <a:bodyPr/>
                  <a:lstStyle/>
                  <a:p>
                    <a:r>
                      <a:rPr lang="zh-CN" altLang="en-US">
                        <a:noFill/>
                      </a:rPr>
                      <a:t> </a:t>
                    </a:r>
                  </a:p>
                </p:txBody>
              </p:sp>
            </mc:Fallback>
          </mc:AlternateContent>
          <p:pic>
            <p:nvPicPr>
              <p:cNvPr id="52" name="图片 51"/>
              <p:cNvPicPr>
                <a:picLocks noChangeAspect="1"/>
              </p:cNvPicPr>
              <p:nvPr/>
            </p:nvPicPr>
            <p:blipFill rotWithShape="1">
              <a:blip r:embed="rId10" cstate="print">
                <a:extLst>
                  <a:ext uri="{28A0092B-C50C-407E-A947-70E740481C1C}">
                    <a14:useLocalDpi xmlns:a14="http://schemas.microsoft.com/office/drawing/2010/main" val="0"/>
                  </a:ext>
                </a:extLst>
              </a:blip>
              <a:srcRect r="51386"/>
              <a:stretch>
                <a:fillRect/>
              </a:stretch>
            </p:blipFill>
            <p:spPr>
              <a:xfrm>
                <a:off x="147634" y="3323359"/>
                <a:ext cx="1441882" cy="804672"/>
              </a:xfrm>
              <a:prstGeom prst="rect">
                <a:avLst/>
              </a:prstGeom>
            </p:spPr>
          </p:pic>
          <p:cxnSp>
            <p:nvCxnSpPr>
              <p:cNvPr id="53" name="直接箭头连接符 52"/>
              <p:cNvCxnSpPr/>
              <p:nvPr/>
            </p:nvCxnSpPr>
            <p:spPr>
              <a:xfrm flipH="1" flipV="1">
                <a:off x="1196503" y="3725697"/>
                <a:ext cx="316534" cy="113166"/>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54" name="直接箭头连接符 53"/>
              <p:cNvCxnSpPr/>
              <p:nvPr/>
            </p:nvCxnSpPr>
            <p:spPr>
              <a:xfrm flipV="1">
                <a:off x="39717" y="3706015"/>
                <a:ext cx="290976" cy="56435"/>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grpSp>
      </p:grpSp>
      <p:sp>
        <p:nvSpPr>
          <p:cNvPr id="58" name="TextBox 5"/>
          <p:cNvSpPr txBox="1">
            <a:spLocks noChangeArrowheads="1"/>
          </p:cNvSpPr>
          <p:nvPr/>
        </p:nvSpPr>
        <p:spPr bwMode="auto">
          <a:xfrm>
            <a:off x="7082664" y="696034"/>
            <a:ext cx="918336" cy="546368"/>
          </a:xfrm>
          <a:prstGeom prst="rect">
            <a:avLst/>
          </a:prstGeom>
          <a:noFill/>
          <a:ln w="9525">
            <a:noFill/>
            <a:miter lim="800000"/>
          </a:ln>
        </p:spPr>
        <p:txBody>
          <a:bodyPr wrap="square">
            <a:spAutoFit/>
          </a:bodyPr>
          <a:lstStyle/>
          <a:p>
            <a:pPr>
              <a:lnSpc>
                <a:spcPct val="150000"/>
              </a:lnSpc>
            </a:pPr>
            <a:r>
              <a:rPr lang="zh-CN" altLang="en-US" sz="1050" b="1" dirty="0">
                <a:solidFill>
                  <a:srgbClr val="0000FF"/>
                </a:solidFill>
                <a:latin typeface="Times New Roman" panose="02020603050405020304" pitchFamily="18" charset="0"/>
                <a:cs typeface="Times New Roman" panose="02020603050405020304" pitchFamily="18" charset="0"/>
              </a:rPr>
              <a:t>塑性应变</a:t>
            </a:r>
          </a:p>
          <a:p>
            <a:pPr>
              <a:lnSpc>
                <a:spcPct val="150000"/>
              </a:lnSpc>
            </a:pPr>
            <a:r>
              <a:rPr lang="zh-CN" altLang="en-US" sz="1050" b="1" dirty="0">
                <a:solidFill>
                  <a:srgbClr val="0000FF"/>
                </a:solidFill>
                <a:latin typeface="Times New Roman" panose="02020603050405020304" pitchFamily="18" charset="0"/>
                <a:cs typeface="Times New Roman" panose="02020603050405020304" pitchFamily="18" charset="0"/>
              </a:rPr>
              <a:t>环向拉应力</a:t>
            </a:r>
            <a:endParaRPr lang="zh-CN" altLang="en-US" sz="1050" dirty="0">
              <a:solidFill>
                <a:srgbClr val="FF0000"/>
              </a:solidFill>
              <a:latin typeface="Times New Roman" panose="02020603050405020304" pitchFamily="18" charset="0"/>
              <a:cs typeface="Times New Roman" panose="02020603050405020304" pitchFamily="18" charset="0"/>
            </a:endParaRPr>
          </a:p>
        </p:txBody>
      </p:sp>
      <p:graphicFrame>
        <p:nvGraphicFramePr>
          <p:cNvPr id="59" name="对象 58"/>
          <p:cNvGraphicFramePr>
            <a:graphicFrameLocks noChangeAspect="1"/>
          </p:cNvGraphicFramePr>
          <p:nvPr/>
        </p:nvGraphicFramePr>
        <p:xfrm>
          <a:off x="5734409" y="2138771"/>
          <a:ext cx="2565864" cy="1813536"/>
        </p:xfrm>
        <a:graphic>
          <a:graphicData uri="http://schemas.openxmlformats.org/presentationml/2006/ole">
            <mc:AlternateContent xmlns:mc="http://schemas.openxmlformats.org/markup-compatibility/2006">
              <mc:Choice xmlns:v="urn:schemas-microsoft-com:vml" Requires="v">
                <p:oleObj spid="_x0000_s3079" name="Graph" r:id="rId11" imgW="4259580" imgH="3021965" progId="Origin50.Graph">
                  <p:embed/>
                </p:oleObj>
              </mc:Choice>
              <mc:Fallback>
                <p:oleObj name="Graph" r:id="rId11" imgW="4259580" imgH="3021965" progId="Origin50.Graph">
                  <p:embed/>
                  <p:pic>
                    <p:nvPicPr>
                      <p:cNvPr id="0" name="对象 58"/>
                      <p:cNvPicPr/>
                      <p:nvPr/>
                    </p:nvPicPr>
                    <p:blipFill>
                      <a:blip r:embed="rId12"/>
                      <a:stretch>
                        <a:fillRect/>
                      </a:stretch>
                    </p:blipFill>
                    <p:spPr>
                      <a:xfrm>
                        <a:off x="5734409" y="2138771"/>
                        <a:ext cx="2565864" cy="1813536"/>
                      </a:xfrm>
                      <a:prstGeom prst="rect">
                        <a:avLst/>
                      </a:prstGeom>
                    </p:spPr>
                  </p:pic>
                </p:oleObj>
              </mc:Fallback>
            </mc:AlternateContent>
          </a:graphicData>
        </a:graphic>
      </p:graphicFrame>
      <p:grpSp>
        <p:nvGrpSpPr>
          <p:cNvPr id="70" name="组合 69"/>
          <p:cNvGrpSpPr>
            <a:grpSpLocks noChangeAspect="1"/>
          </p:cNvGrpSpPr>
          <p:nvPr/>
        </p:nvGrpSpPr>
        <p:grpSpPr>
          <a:xfrm>
            <a:off x="4303216" y="3896842"/>
            <a:ext cx="3528521" cy="1042391"/>
            <a:chOff x="863407" y="1412776"/>
            <a:chExt cx="7665742" cy="2436191"/>
          </a:xfrm>
        </p:grpSpPr>
        <p:pic>
          <p:nvPicPr>
            <p:cNvPr id="71" name="图片 70"/>
            <p:cNvPicPr>
              <a:picLocks noChangeAspect="1"/>
            </p:cNvPicPr>
            <p:nvPr/>
          </p:nvPicPr>
          <p:blipFill>
            <a:blip r:embed="rId13"/>
            <a:stretch>
              <a:fillRect/>
            </a:stretch>
          </p:blipFill>
          <p:spPr>
            <a:xfrm>
              <a:off x="863407" y="1427899"/>
              <a:ext cx="7665742" cy="2421068"/>
            </a:xfrm>
            <a:prstGeom prst="rect">
              <a:avLst/>
            </a:prstGeom>
          </p:spPr>
        </p:pic>
        <p:sp>
          <p:nvSpPr>
            <p:cNvPr id="72" name="TextBox 8"/>
            <p:cNvSpPr txBox="1">
              <a:spLocks noChangeArrowheads="1"/>
            </p:cNvSpPr>
            <p:nvPr/>
          </p:nvSpPr>
          <p:spPr bwMode="auto">
            <a:xfrm>
              <a:off x="5436094" y="1412776"/>
              <a:ext cx="571474" cy="1078966"/>
            </a:xfrm>
            <a:prstGeom prst="rect">
              <a:avLst/>
            </a:prstGeom>
            <a:noFill/>
            <a:ln w="9525">
              <a:noFill/>
              <a:miter lim="800000"/>
            </a:ln>
          </p:spPr>
          <p:txBody>
            <a:bodyPr wrap="square">
              <a:spAutoFit/>
            </a:bodyPr>
            <a:lstStyle/>
            <a:p>
              <a:r>
                <a:rPr lang="en-US" altLang="zh-CN" sz="1200" dirty="0">
                  <a:solidFill>
                    <a:srgbClr val="333333"/>
                  </a:solidFill>
                  <a:latin typeface="Times New Roman" panose="02020603050405020304" pitchFamily="18" charset="0"/>
                  <a:cs typeface="Times New Roman" panose="02020603050405020304" pitchFamily="18" charset="0"/>
                </a:rPr>
                <a:t>(b)</a:t>
              </a:r>
              <a:endParaRPr lang="zh-CN" altLang="en-US" sz="1200" dirty="0">
                <a:solidFill>
                  <a:srgbClr val="333333"/>
                </a:solidFill>
                <a:latin typeface="Times New Roman" panose="02020603050405020304" pitchFamily="18" charset="0"/>
                <a:cs typeface="Times New Roman" panose="02020603050405020304" pitchFamily="18" charset="0"/>
              </a:endParaRPr>
            </a:p>
          </p:txBody>
        </p:sp>
      </p:grpSp>
      <p:grpSp>
        <p:nvGrpSpPr>
          <p:cNvPr id="76" name="组合 75"/>
          <p:cNvGrpSpPr>
            <a:grpSpLocks noChangeAspect="1"/>
          </p:cNvGrpSpPr>
          <p:nvPr/>
        </p:nvGrpSpPr>
        <p:grpSpPr>
          <a:xfrm>
            <a:off x="1328344" y="3890353"/>
            <a:ext cx="2916695" cy="1005506"/>
            <a:chOff x="577883" y="1238490"/>
            <a:chExt cx="6834853" cy="2356257"/>
          </a:xfrm>
        </p:grpSpPr>
        <p:pic>
          <p:nvPicPr>
            <p:cNvPr id="77" name="图片 76"/>
            <p:cNvPicPr>
              <a:picLocks noChangeAspect="1"/>
            </p:cNvPicPr>
            <p:nvPr/>
          </p:nvPicPr>
          <p:blipFill>
            <a:blip r:embed="rId14"/>
            <a:stretch>
              <a:fillRect/>
            </a:stretch>
          </p:blipFill>
          <p:spPr>
            <a:xfrm>
              <a:off x="577883" y="1238490"/>
              <a:ext cx="4481080" cy="2349426"/>
            </a:xfrm>
            <a:prstGeom prst="rect">
              <a:avLst/>
            </a:prstGeom>
          </p:spPr>
        </p:pic>
        <p:pic>
          <p:nvPicPr>
            <p:cNvPr id="78" name="图片 77"/>
            <p:cNvPicPr>
              <a:picLocks noChangeAspect="1"/>
            </p:cNvPicPr>
            <p:nvPr/>
          </p:nvPicPr>
          <p:blipFill rotWithShape="1">
            <a:blip r:embed="rId15"/>
            <a:srcRect r="49525"/>
            <a:stretch>
              <a:fillRect/>
            </a:stretch>
          </p:blipFill>
          <p:spPr>
            <a:xfrm>
              <a:off x="5195295" y="1253697"/>
              <a:ext cx="2217441" cy="2341050"/>
            </a:xfrm>
            <a:prstGeom prst="rect">
              <a:avLst/>
            </a:prstGeom>
          </p:spPr>
        </p:pic>
      </p:grpSp>
      <p:sp>
        <p:nvSpPr>
          <p:cNvPr id="80" name="TextBox 7"/>
          <p:cNvSpPr txBox="1">
            <a:spLocks noChangeArrowheads="1"/>
          </p:cNvSpPr>
          <p:nvPr/>
        </p:nvSpPr>
        <p:spPr bwMode="auto">
          <a:xfrm>
            <a:off x="5855052" y="486288"/>
            <a:ext cx="2058299" cy="276999"/>
          </a:xfrm>
          <a:prstGeom prst="rect">
            <a:avLst/>
          </a:prstGeom>
          <a:noFill/>
          <a:ln w="9525">
            <a:noFill/>
            <a:miter lim="800000"/>
          </a:ln>
        </p:spPr>
        <p:txBody>
          <a:bodyPr wrap="square">
            <a:spAutoFit/>
          </a:bodyPr>
          <a:lstStyle/>
          <a:p>
            <a:r>
              <a:rPr lang="zh-CN" altLang="en-US" sz="1200" b="1" dirty="0">
                <a:solidFill>
                  <a:srgbClr val="FF0000"/>
                </a:solidFill>
                <a:latin typeface="Times New Roman" panose="02020603050405020304" pitchFamily="18" charset="0"/>
                <a:cs typeface="Times New Roman" panose="02020603050405020304" pitchFamily="18" charset="0"/>
              </a:rPr>
              <a:t>化学应变和塑性应变的竞争</a:t>
            </a:r>
          </a:p>
        </p:txBody>
      </p:sp>
      <p:pic>
        <p:nvPicPr>
          <p:cNvPr id="36" name="图片 35"/>
          <p:cNvPicPr>
            <a:picLocks noChangeAspect="1"/>
          </p:cNvPicPr>
          <p:nvPr/>
        </p:nvPicPr>
        <p:blipFill>
          <a:blip r:embed="rId16"/>
          <a:stretch>
            <a:fillRect/>
          </a:stretch>
        </p:blipFill>
        <p:spPr>
          <a:xfrm>
            <a:off x="1507742" y="483791"/>
            <a:ext cx="1557060" cy="1553823"/>
          </a:xfrm>
          <a:prstGeom prst="rect">
            <a:avLst/>
          </a:prstGeom>
        </p:spPr>
      </p:pic>
      <p:sp>
        <p:nvSpPr>
          <p:cNvPr id="37" name="TextBox 2"/>
          <p:cNvSpPr txBox="1">
            <a:spLocks noChangeArrowheads="1"/>
          </p:cNvSpPr>
          <p:nvPr/>
        </p:nvSpPr>
        <p:spPr bwMode="auto">
          <a:xfrm>
            <a:off x="1459202" y="2071563"/>
            <a:ext cx="1965197" cy="21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latinLnBrk="1"/>
            <a:r>
              <a:rPr lang="en-US" altLang="zh-CN" sz="788" dirty="0">
                <a:solidFill>
                  <a:srgbClr val="333333"/>
                </a:solidFill>
                <a:latin typeface="Times New Roman" panose="02020603050405020304" pitchFamily="18" charset="0"/>
                <a:cs typeface="Times New Roman" panose="02020603050405020304" pitchFamily="18" charset="0"/>
              </a:rPr>
              <a:t>Liu XH et al. ACS nano Sci. 2012</a:t>
            </a:r>
          </a:p>
        </p:txBody>
      </p:sp>
      <p:grpSp>
        <p:nvGrpSpPr>
          <p:cNvPr id="38" name="组合 37"/>
          <p:cNvGrpSpPr/>
          <p:nvPr/>
        </p:nvGrpSpPr>
        <p:grpSpPr>
          <a:xfrm>
            <a:off x="1175046" y="2274792"/>
            <a:ext cx="2293144" cy="1658779"/>
            <a:chOff x="664312" y="4525543"/>
            <a:chExt cx="3057525" cy="2211705"/>
          </a:xfrm>
        </p:grpSpPr>
        <p:pic>
          <p:nvPicPr>
            <p:cNvPr id="39" name="图片 38"/>
            <p:cNvPicPr>
              <a:picLocks noChangeAspect="1"/>
            </p:cNvPicPr>
            <p:nvPr/>
          </p:nvPicPr>
          <p:blipFill>
            <a:blip r:embed="rId17"/>
            <a:stretch>
              <a:fillRect/>
            </a:stretch>
          </p:blipFill>
          <p:spPr>
            <a:xfrm>
              <a:off x="664312" y="4525543"/>
              <a:ext cx="3057525" cy="2211705"/>
            </a:xfrm>
            <a:prstGeom prst="rect">
              <a:avLst/>
            </a:prstGeom>
          </p:spPr>
        </p:pic>
        <p:grpSp>
          <p:nvGrpSpPr>
            <p:cNvPr id="40" name="组合 39"/>
            <p:cNvGrpSpPr>
              <a:grpSpLocks noChangeAspect="1"/>
            </p:cNvGrpSpPr>
            <p:nvPr/>
          </p:nvGrpSpPr>
          <p:grpSpPr>
            <a:xfrm>
              <a:off x="2068252" y="5599484"/>
              <a:ext cx="930626" cy="612941"/>
              <a:chOff x="2831168" y="1836948"/>
              <a:chExt cx="1219956" cy="803502"/>
            </a:xfrm>
          </p:grpSpPr>
          <p:pic>
            <p:nvPicPr>
              <p:cNvPr id="41" name="图片 40"/>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2831168" y="2116995"/>
                <a:ext cx="1219956" cy="523455"/>
              </a:xfrm>
              <a:prstGeom prst="rect">
                <a:avLst/>
              </a:prstGeom>
            </p:spPr>
          </p:pic>
          <p:graphicFrame>
            <p:nvGraphicFramePr>
              <p:cNvPr id="42" name="对象 41"/>
              <p:cNvGraphicFramePr>
                <a:graphicFrameLocks noChangeAspect="1"/>
              </p:cNvGraphicFramePr>
              <p:nvPr/>
            </p:nvGraphicFramePr>
            <p:xfrm>
              <a:off x="3289508" y="1836948"/>
              <a:ext cx="361800" cy="361800"/>
            </p:xfrm>
            <a:graphic>
              <a:graphicData uri="http://schemas.openxmlformats.org/presentationml/2006/ole">
                <mc:AlternateContent xmlns:mc="http://schemas.openxmlformats.org/markup-compatibility/2006">
                  <mc:Choice xmlns:v="urn:schemas-microsoft-com:vml" Requires="v">
                    <p:oleObj spid="_x0000_s3080" name="Equation" r:id="rId19" imgW="5791200" imgH="5791200" progId="Equation.DSMT4">
                      <p:embed/>
                    </p:oleObj>
                  </mc:Choice>
                  <mc:Fallback>
                    <p:oleObj name="Equation" r:id="rId19" imgW="5791200" imgH="5791200" progId="Equation.DSMT4">
                      <p:embed/>
                      <p:pic>
                        <p:nvPicPr>
                          <p:cNvPr id="0" name="对象 41"/>
                          <p:cNvPicPr/>
                          <p:nvPr/>
                        </p:nvPicPr>
                        <p:blipFill>
                          <a:blip r:embed="rId20"/>
                          <a:stretch>
                            <a:fillRect/>
                          </a:stretch>
                        </p:blipFill>
                        <p:spPr>
                          <a:xfrm>
                            <a:off x="3289508" y="1836948"/>
                            <a:ext cx="361800" cy="361800"/>
                          </a:xfrm>
                          <a:prstGeom prst="rect">
                            <a:avLst/>
                          </a:prstGeom>
                        </p:spPr>
                      </p:pic>
                    </p:oleObj>
                  </mc:Fallback>
                </mc:AlternateContent>
              </a:graphicData>
            </a:graphic>
          </p:graphicFrame>
        </p:grpSp>
      </p:grpSp>
      <p:pic>
        <p:nvPicPr>
          <p:cNvPr id="65" name="图片 64"/>
          <p:cNvPicPr>
            <a:picLocks noChangeAspect="1"/>
          </p:cNvPicPr>
          <p:nvPr/>
        </p:nvPicPr>
        <p:blipFill>
          <a:blip r:embed="rId21"/>
          <a:stretch>
            <a:fillRect/>
          </a:stretch>
        </p:blipFill>
        <p:spPr>
          <a:xfrm>
            <a:off x="3408960" y="473378"/>
            <a:ext cx="1781353" cy="1593209"/>
          </a:xfrm>
          <a:prstGeom prst="rect">
            <a:avLst/>
          </a:prstGeom>
        </p:spPr>
      </p:pic>
      <p:sp>
        <p:nvSpPr>
          <p:cNvPr id="66" name="TextBox 2"/>
          <p:cNvSpPr txBox="1">
            <a:spLocks noChangeArrowheads="1"/>
          </p:cNvSpPr>
          <p:nvPr/>
        </p:nvSpPr>
        <p:spPr bwMode="auto">
          <a:xfrm>
            <a:off x="3447476" y="2075471"/>
            <a:ext cx="1965197" cy="21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latinLnBrk="1"/>
            <a:r>
              <a:rPr lang="en-US" altLang="zh-CN" sz="788" dirty="0">
                <a:solidFill>
                  <a:srgbClr val="333333"/>
                </a:solidFill>
                <a:latin typeface="Times New Roman" panose="02020603050405020304" pitchFamily="18" charset="0"/>
                <a:cs typeface="Times New Roman" panose="02020603050405020304" pitchFamily="18" charset="0"/>
              </a:rPr>
              <a:t>Liu XH et al. Energy Environ. Sci. 2011</a:t>
            </a:r>
          </a:p>
        </p:txBody>
      </p:sp>
      <p:grpSp>
        <p:nvGrpSpPr>
          <p:cNvPr id="60" name="组合 59"/>
          <p:cNvGrpSpPr/>
          <p:nvPr/>
        </p:nvGrpSpPr>
        <p:grpSpPr>
          <a:xfrm>
            <a:off x="3424399" y="2278700"/>
            <a:ext cx="2447489" cy="1657063"/>
            <a:chOff x="3843756" y="4535888"/>
            <a:chExt cx="3263318" cy="2209417"/>
          </a:xfrm>
        </p:grpSpPr>
        <p:pic>
          <p:nvPicPr>
            <p:cNvPr id="61" name="图片 60"/>
            <p:cNvPicPr>
              <a:picLocks noChangeAspect="1"/>
            </p:cNvPicPr>
            <p:nvPr/>
          </p:nvPicPr>
          <p:blipFill>
            <a:blip r:embed="rId22"/>
            <a:stretch>
              <a:fillRect/>
            </a:stretch>
          </p:blipFill>
          <p:spPr>
            <a:xfrm>
              <a:off x="3843756" y="4535888"/>
              <a:ext cx="3263318" cy="2209417"/>
            </a:xfrm>
            <a:prstGeom prst="rect">
              <a:avLst/>
            </a:prstGeom>
          </p:spPr>
        </p:pic>
        <p:grpSp>
          <p:nvGrpSpPr>
            <p:cNvPr id="62" name="组合 61"/>
            <p:cNvGrpSpPr>
              <a:grpSpLocks noChangeAspect="1"/>
            </p:cNvGrpSpPr>
            <p:nvPr/>
          </p:nvGrpSpPr>
          <p:grpSpPr>
            <a:xfrm>
              <a:off x="4736313" y="5544522"/>
              <a:ext cx="1256879" cy="492006"/>
              <a:chOff x="6456207" y="1898757"/>
              <a:chExt cx="1571099" cy="615007"/>
            </a:xfrm>
          </p:grpSpPr>
          <p:pic>
            <p:nvPicPr>
              <p:cNvPr id="63" name="图片 62"/>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6456207" y="2007349"/>
                <a:ext cx="1275474" cy="506415"/>
              </a:xfrm>
              <a:prstGeom prst="rect">
                <a:avLst/>
              </a:prstGeom>
            </p:spPr>
          </p:pic>
          <p:graphicFrame>
            <p:nvGraphicFramePr>
              <p:cNvPr id="64" name="对象 63"/>
              <p:cNvGraphicFramePr>
                <a:graphicFrameLocks noChangeAspect="1"/>
              </p:cNvGraphicFramePr>
              <p:nvPr/>
            </p:nvGraphicFramePr>
            <p:xfrm>
              <a:off x="7665506" y="1898757"/>
              <a:ext cx="361800" cy="361800"/>
            </p:xfrm>
            <a:graphic>
              <a:graphicData uri="http://schemas.openxmlformats.org/presentationml/2006/ole">
                <mc:AlternateContent xmlns:mc="http://schemas.openxmlformats.org/markup-compatibility/2006">
                  <mc:Choice xmlns:v="urn:schemas-microsoft-com:vml" Requires="v">
                    <p:oleObj spid="_x0000_s3081" name="Equation" r:id="rId24" imgW="5791200" imgH="5791200" progId="Equation.DSMT4">
                      <p:embed/>
                    </p:oleObj>
                  </mc:Choice>
                  <mc:Fallback>
                    <p:oleObj name="Equation" r:id="rId24" imgW="5791200" imgH="5791200" progId="Equation.DSMT4">
                      <p:embed/>
                      <p:pic>
                        <p:nvPicPr>
                          <p:cNvPr id="0" name="对象 63"/>
                          <p:cNvPicPr/>
                          <p:nvPr/>
                        </p:nvPicPr>
                        <p:blipFill>
                          <a:blip r:embed="rId20"/>
                          <a:stretch>
                            <a:fillRect/>
                          </a:stretch>
                        </p:blipFill>
                        <p:spPr>
                          <a:xfrm>
                            <a:off x="7665506" y="1898757"/>
                            <a:ext cx="361800" cy="361800"/>
                          </a:xfrm>
                          <a:prstGeom prst="rect">
                            <a:avLst/>
                          </a:prstGeom>
                        </p:spPr>
                      </p:pic>
                    </p:oleObj>
                  </mc:Fallback>
                </mc:AlternateContent>
              </a:graphicData>
            </a:graphic>
          </p:graphicFrame>
        </p:grpSp>
      </p:grpSp>
    </p:spTree>
  </p:cSld>
  <p:clrMapOvr>
    <a:masterClrMapping/>
  </p:clrMapOvr>
  <p:transition advTm="32471"/>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 name="对象 61"/>
          <p:cNvGraphicFramePr>
            <a:graphicFrameLocks noChangeAspect="1"/>
          </p:cNvGraphicFramePr>
          <p:nvPr/>
        </p:nvGraphicFramePr>
        <p:xfrm>
          <a:off x="1091895" y="1101634"/>
          <a:ext cx="2565864" cy="1813536"/>
        </p:xfrm>
        <a:graphic>
          <a:graphicData uri="http://schemas.openxmlformats.org/presentationml/2006/ole">
            <mc:AlternateContent xmlns:mc="http://schemas.openxmlformats.org/markup-compatibility/2006">
              <mc:Choice xmlns:v="urn:schemas-microsoft-com:vml" Requires="v">
                <p:oleObj spid="_x0000_s4103" name="Graph" r:id="rId4" imgW="4259580" imgH="3021965" progId="Origin50.Graph">
                  <p:embed/>
                </p:oleObj>
              </mc:Choice>
              <mc:Fallback>
                <p:oleObj name="Graph" r:id="rId4" imgW="4259580" imgH="3021965" progId="Origin50.Graph">
                  <p:embed/>
                  <p:pic>
                    <p:nvPicPr>
                      <p:cNvPr id="0" name="对象 61"/>
                      <p:cNvPicPr/>
                      <p:nvPr/>
                    </p:nvPicPr>
                    <p:blipFill>
                      <a:blip r:embed="rId5"/>
                      <a:stretch>
                        <a:fillRect/>
                      </a:stretch>
                    </p:blipFill>
                    <p:spPr>
                      <a:xfrm>
                        <a:off x="1091895" y="1101634"/>
                        <a:ext cx="2565864" cy="1813536"/>
                      </a:xfrm>
                      <a:prstGeom prst="rect">
                        <a:avLst/>
                      </a:prstGeom>
                    </p:spPr>
                  </p:pic>
                </p:oleObj>
              </mc:Fallback>
            </mc:AlternateContent>
          </a:graphicData>
        </a:graphic>
      </p:graphicFrame>
      <p:graphicFrame>
        <p:nvGraphicFramePr>
          <p:cNvPr id="68" name="对象 67"/>
          <p:cNvGraphicFramePr>
            <a:graphicFrameLocks noChangeAspect="1"/>
          </p:cNvGraphicFramePr>
          <p:nvPr/>
        </p:nvGraphicFramePr>
        <p:xfrm>
          <a:off x="5557238" y="1197005"/>
          <a:ext cx="2405700" cy="1701000"/>
        </p:xfrm>
        <a:graphic>
          <a:graphicData uri="http://schemas.openxmlformats.org/presentationml/2006/ole">
            <mc:AlternateContent xmlns:mc="http://schemas.openxmlformats.org/markup-compatibility/2006">
              <mc:Choice xmlns:v="urn:schemas-microsoft-com:vml" Requires="v">
                <p:oleObj spid="_x0000_s4104" name="Graph" r:id="rId6" imgW="4259580" imgH="3021965" progId="Origin50.Graph">
                  <p:embed/>
                </p:oleObj>
              </mc:Choice>
              <mc:Fallback>
                <p:oleObj name="Graph" r:id="rId6" imgW="4259580" imgH="3021965" progId="Origin50.Graph">
                  <p:embed/>
                  <p:pic>
                    <p:nvPicPr>
                      <p:cNvPr id="0" name="对象 67"/>
                      <p:cNvPicPr/>
                      <p:nvPr/>
                    </p:nvPicPr>
                    <p:blipFill>
                      <a:blip r:embed="rId7"/>
                      <a:stretch>
                        <a:fillRect/>
                      </a:stretch>
                    </p:blipFill>
                    <p:spPr>
                      <a:xfrm>
                        <a:off x="5557238" y="1197005"/>
                        <a:ext cx="2405700" cy="1701000"/>
                      </a:xfrm>
                      <a:prstGeom prst="rect">
                        <a:avLst/>
                      </a:prstGeom>
                    </p:spPr>
                  </p:pic>
                </p:oleObj>
              </mc:Fallback>
            </mc:AlternateContent>
          </a:graphicData>
        </a:graphic>
      </p:graphicFrame>
      <p:pic>
        <p:nvPicPr>
          <p:cNvPr id="40" name="Picture 4" descr="E:\厚积薄发\2cf5e0fe9925bc31996ae6b35ddf8db1cb1370e2.jpg"/>
          <p:cNvPicPr>
            <a:picLocks noChangeAspect="1" noChangeArrowheads="1"/>
          </p:cNvPicPr>
          <p:nvPr/>
        </p:nvPicPr>
        <p:blipFill>
          <a:blip r:embed="rId8"/>
          <a:srcRect/>
          <a:stretch>
            <a:fillRect/>
          </a:stretch>
        </p:blipFill>
        <p:spPr bwMode="auto">
          <a:xfrm>
            <a:off x="1146185" y="412338"/>
            <a:ext cx="6858000" cy="43883"/>
          </a:xfrm>
          <a:prstGeom prst="rect">
            <a:avLst/>
          </a:prstGeom>
          <a:noFill/>
        </p:spPr>
      </p:pic>
      <p:sp>
        <p:nvSpPr>
          <p:cNvPr id="64" name="标题 1"/>
          <p:cNvSpPr>
            <a:spLocks noGrp="1"/>
          </p:cNvSpPr>
          <p:nvPr>
            <p:ph type="ctrTitle"/>
          </p:nvPr>
        </p:nvSpPr>
        <p:spPr>
          <a:xfrm>
            <a:off x="1545446" y="-7861"/>
            <a:ext cx="6143454" cy="438146"/>
          </a:xfrm>
        </p:spPr>
        <p:txBody>
          <a:bodyPr>
            <a:noAutofit/>
          </a:bodyPr>
          <a:lstStyle/>
          <a:p>
            <a:r>
              <a:rPr lang="zh-CN" altLang="en-US" sz="2100" b="1" dirty="0">
                <a:solidFill>
                  <a:srgbClr val="1B14AC"/>
                </a:solidFill>
                <a:latin typeface="Times New Roman" panose="02020603050405020304" pitchFamily="18" charset="0"/>
                <a:cs typeface="Times New Roman" panose="02020603050405020304" pitchFamily="18" charset="0"/>
              </a:rPr>
              <a:t>空心电极颗粒中两相界面迁移过程模拟</a:t>
            </a:r>
          </a:p>
        </p:txBody>
      </p:sp>
      <p:sp>
        <p:nvSpPr>
          <p:cNvPr id="3" name="灯片编号占位符 2"/>
          <p:cNvSpPr>
            <a:spLocks noGrp="1"/>
          </p:cNvSpPr>
          <p:nvPr>
            <p:ph type="sldNum" sz="quarter" idx="12"/>
          </p:nvPr>
        </p:nvSpPr>
        <p:spPr>
          <a:xfrm>
            <a:off x="7516957" y="4874415"/>
            <a:ext cx="452628" cy="269086"/>
          </a:xfrm>
        </p:spPr>
        <p:txBody>
          <a:bodyPr/>
          <a:lstStyle/>
          <a:p>
            <a:fld id="{9DB2D549-3C10-4768-9DE8-3AFBA664E0C7}" type="slidenum">
              <a:rPr lang="zh-CN" altLang="en-US" sz="1350" b="1">
                <a:solidFill>
                  <a:schemeClr val="tx1"/>
                </a:solidFill>
              </a:rPr>
              <a:t>8</a:t>
            </a:fld>
            <a:endParaRPr lang="zh-CN" altLang="en-US" sz="1350" b="1" dirty="0">
              <a:solidFill>
                <a:schemeClr val="tx1"/>
              </a:solidFill>
            </a:endParaRPr>
          </a:p>
        </p:txBody>
      </p:sp>
      <p:pic>
        <p:nvPicPr>
          <p:cNvPr id="76805" name="图片 41" descr="fIgure10630"/>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445057" y="1317913"/>
            <a:ext cx="598594" cy="573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5" name="对象 64"/>
          <p:cNvGraphicFramePr>
            <a:graphicFrameLocks noChangeAspect="1"/>
          </p:cNvGraphicFramePr>
          <p:nvPr/>
        </p:nvGraphicFramePr>
        <p:xfrm>
          <a:off x="3478500" y="1108402"/>
          <a:ext cx="2565864" cy="1813536"/>
        </p:xfrm>
        <a:graphic>
          <a:graphicData uri="http://schemas.openxmlformats.org/presentationml/2006/ole">
            <mc:AlternateContent xmlns:mc="http://schemas.openxmlformats.org/markup-compatibility/2006">
              <mc:Choice xmlns:v="urn:schemas-microsoft-com:vml" Requires="v">
                <p:oleObj spid="_x0000_s4105" name="Graph" r:id="rId10" imgW="4259580" imgH="3021965" progId="Origin50.Graph">
                  <p:embed/>
                </p:oleObj>
              </mc:Choice>
              <mc:Fallback>
                <p:oleObj name="Graph" r:id="rId10" imgW="4259580" imgH="3021965" progId="Origin50.Graph">
                  <p:embed/>
                  <p:pic>
                    <p:nvPicPr>
                      <p:cNvPr id="0" name="对象 64"/>
                      <p:cNvPicPr/>
                      <p:nvPr/>
                    </p:nvPicPr>
                    <p:blipFill>
                      <a:blip r:embed="rId11"/>
                      <a:stretch>
                        <a:fillRect/>
                      </a:stretch>
                    </p:blipFill>
                    <p:spPr>
                      <a:xfrm>
                        <a:off x="3478500" y="1108402"/>
                        <a:ext cx="2565864" cy="1813536"/>
                      </a:xfrm>
                      <a:prstGeom prst="rect">
                        <a:avLst/>
                      </a:prstGeom>
                    </p:spPr>
                  </p:pic>
                </p:oleObj>
              </mc:Fallback>
            </mc:AlternateContent>
          </a:graphicData>
        </a:graphic>
      </p:graphicFrame>
      <p:sp>
        <p:nvSpPr>
          <p:cNvPr id="77" name="TextBox 8"/>
          <p:cNvSpPr txBox="1">
            <a:spLocks noChangeArrowheads="1"/>
          </p:cNvSpPr>
          <p:nvPr/>
        </p:nvSpPr>
        <p:spPr bwMode="auto">
          <a:xfrm>
            <a:off x="5940817" y="918907"/>
            <a:ext cx="2277467" cy="303994"/>
          </a:xfrm>
          <a:prstGeom prst="rect">
            <a:avLst/>
          </a:prstGeom>
          <a:noFill/>
          <a:ln w="12700">
            <a:noFill/>
            <a:miter lim="800000"/>
          </a:ln>
        </p:spPr>
        <p:txBody>
          <a:bodyPr wrap="square">
            <a:spAutoFit/>
          </a:bodyPr>
          <a:lstStyle/>
          <a:p>
            <a:pPr>
              <a:lnSpc>
                <a:spcPct val="150000"/>
              </a:lnSpc>
            </a:pPr>
            <a:r>
              <a:rPr lang="zh-CN" altLang="en-US" sz="1050" b="1" dirty="0">
                <a:latin typeface="Times New Roman" panose="02020603050405020304" pitchFamily="18" charset="0"/>
                <a:cs typeface="Times New Roman" panose="02020603050405020304" pitchFamily="18" charset="0"/>
              </a:rPr>
              <a:t>优化的空心球电极结构尺寸</a:t>
            </a:r>
          </a:p>
        </p:txBody>
      </p:sp>
      <p:sp>
        <p:nvSpPr>
          <p:cNvPr id="81" name="TextBox 8"/>
          <p:cNvSpPr txBox="1">
            <a:spLocks noChangeArrowheads="1"/>
          </p:cNvSpPr>
          <p:nvPr/>
        </p:nvSpPr>
        <p:spPr bwMode="auto">
          <a:xfrm>
            <a:off x="3434223" y="2977708"/>
            <a:ext cx="2536222" cy="276999"/>
          </a:xfrm>
          <a:prstGeom prst="rect">
            <a:avLst/>
          </a:prstGeom>
          <a:noFill/>
          <a:ln w="12700">
            <a:noFill/>
            <a:miter lim="800000"/>
          </a:ln>
        </p:spPr>
        <p:txBody>
          <a:bodyPr wrap="square">
            <a:spAutoFit/>
          </a:bodyPr>
          <a:lstStyle/>
          <a:p>
            <a:r>
              <a:rPr lang="zh-CN" altLang="en-US" sz="1200" b="1" dirty="0">
                <a:latin typeface="Times New Roman" panose="02020603050405020304" pitchFamily="18" charset="0"/>
                <a:cs typeface="Times New Roman" panose="02020603050405020304" pitchFamily="18" charset="0"/>
              </a:rPr>
              <a:t>多孔相变电极内部嵌锂过程模拟</a:t>
            </a:r>
          </a:p>
        </p:txBody>
      </p:sp>
      <p:sp>
        <p:nvSpPr>
          <p:cNvPr id="5" name="TextBox 8"/>
          <p:cNvSpPr txBox="1">
            <a:spLocks noChangeArrowheads="1"/>
          </p:cNvSpPr>
          <p:nvPr/>
        </p:nvSpPr>
        <p:spPr bwMode="auto">
          <a:xfrm>
            <a:off x="1183435" y="518739"/>
            <a:ext cx="6741440" cy="364523"/>
          </a:xfrm>
          <a:prstGeom prst="rect">
            <a:avLst/>
          </a:prstGeom>
          <a:noFill/>
          <a:ln w="12700">
            <a:solidFill>
              <a:schemeClr val="tx1"/>
            </a:solidFill>
            <a:miter lim="800000"/>
          </a:ln>
        </p:spPr>
        <p:txBody>
          <a:bodyPr wrap="square">
            <a:spAutoFit/>
          </a:bodyPr>
          <a:lstStyle/>
          <a:p>
            <a:pPr>
              <a:lnSpc>
                <a:spcPct val="150000"/>
              </a:lnSpc>
            </a:pPr>
            <a:r>
              <a:rPr lang="zh-CN" altLang="en-US" sz="1350" b="1" dirty="0">
                <a:solidFill>
                  <a:srgbClr val="FF0000"/>
                </a:solidFill>
                <a:latin typeface="Times New Roman" panose="02020603050405020304" pitchFamily="18" charset="0"/>
                <a:cs typeface="Times New Roman" panose="02020603050405020304" pitchFamily="18" charset="0"/>
              </a:rPr>
              <a:t>界面迁移与塑性区的相互作用设计空心球电极的尺寸同步优化能量密度和充电倍率性能</a:t>
            </a:r>
          </a:p>
        </p:txBody>
      </p:sp>
      <p:sp>
        <p:nvSpPr>
          <p:cNvPr id="6" name="TextBox 8"/>
          <p:cNvSpPr txBox="1">
            <a:spLocks noChangeArrowheads="1"/>
          </p:cNvSpPr>
          <p:nvPr/>
        </p:nvSpPr>
        <p:spPr bwMode="auto">
          <a:xfrm>
            <a:off x="4030150" y="902317"/>
            <a:ext cx="1678010" cy="303994"/>
          </a:xfrm>
          <a:prstGeom prst="rect">
            <a:avLst/>
          </a:prstGeom>
          <a:noFill/>
          <a:ln w="12700">
            <a:noFill/>
            <a:miter lim="800000"/>
          </a:ln>
        </p:spPr>
        <p:txBody>
          <a:bodyPr wrap="square">
            <a:spAutoFit/>
          </a:bodyPr>
          <a:lstStyle/>
          <a:p>
            <a:pPr>
              <a:lnSpc>
                <a:spcPct val="150000"/>
              </a:lnSpc>
            </a:pPr>
            <a:r>
              <a:rPr lang="zh-CN" altLang="en-US" sz="1050" b="1" dirty="0">
                <a:latin typeface="Times New Roman" panose="02020603050405020304" pitchFamily="18" charset="0"/>
                <a:cs typeface="Times New Roman" panose="02020603050405020304" pitchFamily="18" charset="0"/>
              </a:rPr>
              <a:t>塑性对界面迁移的影响</a:t>
            </a:r>
          </a:p>
        </p:txBody>
      </p:sp>
      <p:sp>
        <p:nvSpPr>
          <p:cNvPr id="7" name="TextBox 8"/>
          <p:cNvSpPr txBox="1">
            <a:spLocks noChangeArrowheads="1"/>
          </p:cNvSpPr>
          <p:nvPr/>
        </p:nvSpPr>
        <p:spPr bwMode="auto">
          <a:xfrm>
            <a:off x="1800490" y="884263"/>
            <a:ext cx="1678010" cy="303994"/>
          </a:xfrm>
          <a:prstGeom prst="rect">
            <a:avLst/>
          </a:prstGeom>
          <a:noFill/>
          <a:ln w="12700">
            <a:noFill/>
            <a:miter lim="800000"/>
          </a:ln>
        </p:spPr>
        <p:txBody>
          <a:bodyPr wrap="square">
            <a:spAutoFit/>
          </a:bodyPr>
          <a:lstStyle/>
          <a:p>
            <a:pPr>
              <a:lnSpc>
                <a:spcPct val="150000"/>
              </a:lnSpc>
            </a:pPr>
            <a:r>
              <a:rPr lang="zh-CN" altLang="en-US" sz="1050" b="1" dirty="0">
                <a:latin typeface="Times New Roman" panose="02020603050405020304" pitchFamily="18" charset="0"/>
                <a:cs typeface="Times New Roman" panose="02020603050405020304" pitchFamily="18" charset="0"/>
              </a:rPr>
              <a:t>空心相变电极颗粒</a:t>
            </a:r>
          </a:p>
        </p:txBody>
      </p:sp>
      <p:pic>
        <p:nvPicPr>
          <p:cNvPr id="8" name="图片 7"/>
          <p:cNvPicPr>
            <a:picLocks noChangeAspect="1"/>
          </p:cNvPicPr>
          <p:nvPr/>
        </p:nvPicPr>
        <p:blipFill>
          <a:blip r:embed="rId12"/>
          <a:stretch>
            <a:fillRect/>
          </a:stretch>
        </p:blipFill>
        <p:spPr>
          <a:xfrm>
            <a:off x="2497167" y="3324764"/>
            <a:ext cx="5411982" cy="1495707"/>
          </a:xfrm>
          <a:prstGeom prst="rect">
            <a:avLst/>
          </a:prstGeom>
        </p:spPr>
      </p:pic>
      <p:pic>
        <p:nvPicPr>
          <p:cNvPr id="9" name="图片 8"/>
          <p:cNvPicPr>
            <a:picLocks noChangeAspect="1"/>
          </p:cNvPicPr>
          <p:nvPr/>
        </p:nvPicPr>
        <p:blipFill rotWithShape="1">
          <a:blip r:embed="rId13"/>
          <a:srcRect r="65789"/>
          <a:stretch>
            <a:fillRect/>
          </a:stretch>
        </p:blipFill>
        <p:spPr>
          <a:xfrm rot="5400000">
            <a:off x="1144393" y="3536082"/>
            <a:ext cx="1495709" cy="1026140"/>
          </a:xfrm>
          <a:prstGeom prst="rect">
            <a:avLst/>
          </a:prstGeom>
        </p:spPr>
      </p:pic>
    </p:spTree>
  </p:cSld>
  <p:clrMapOvr>
    <a:masterClrMapping/>
  </p:clrMapOvr>
  <p:transition advTm="39962"/>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4515786" y="999941"/>
            <a:ext cx="1112792" cy="1000355"/>
            <a:chOff x="111000" y="805321"/>
            <a:chExt cx="1972995" cy="1591125"/>
          </a:xfrm>
        </p:grpSpPr>
        <p:pic>
          <p:nvPicPr>
            <p:cNvPr id="2" name="图片 1"/>
            <p:cNvPicPr>
              <a:picLocks noChangeAspect="1"/>
            </p:cNvPicPr>
            <p:nvPr/>
          </p:nvPicPr>
          <p:blipFill>
            <a:blip r:embed="rId5"/>
            <a:stretch>
              <a:fillRect/>
            </a:stretch>
          </p:blipFill>
          <p:spPr>
            <a:xfrm rot="5400000">
              <a:off x="301935" y="614386"/>
              <a:ext cx="1591125" cy="1972995"/>
            </a:xfrm>
            <a:prstGeom prst="rect">
              <a:avLst/>
            </a:prstGeom>
          </p:spPr>
        </p:pic>
        <p:sp>
          <p:nvSpPr>
            <p:cNvPr id="3" name="矩形 2"/>
            <p:cNvSpPr/>
            <p:nvPr/>
          </p:nvSpPr>
          <p:spPr>
            <a:xfrm>
              <a:off x="1606215" y="811751"/>
              <a:ext cx="477780" cy="3174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10" name="矩形 9"/>
          <p:cNvSpPr/>
          <p:nvPr/>
        </p:nvSpPr>
        <p:spPr>
          <a:xfrm>
            <a:off x="6158636" y="1074984"/>
            <a:ext cx="198614" cy="1462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 name="矩形 10"/>
          <p:cNvSpPr/>
          <p:nvPr/>
        </p:nvSpPr>
        <p:spPr>
          <a:xfrm>
            <a:off x="2625753" y="1450728"/>
            <a:ext cx="198614" cy="1462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2" name="矩形 11"/>
          <p:cNvSpPr/>
          <p:nvPr/>
        </p:nvSpPr>
        <p:spPr>
          <a:xfrm>
            <a:off x="7786279" y="1060832"/>
            <a:ext cx="198614" cy="1462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 name="文本框 8"/>
          <p:cNvSpPr txBox="1"/>
          <p:nvPr/>
        </p:nvSpPr>
        <p:spPr>
          <a:xfrm>
            <a:off x="2785887" y="14622"/>
            <a:ext cx="4698779" cy="415498"/>
          </a:xfrm>
          <a:prstGeom prst="rect">
            <a:avLst/>
          </a:prstGeom>
          <a:noFill/>
        </p:spPr>
        <p:txBody>
          <a:bodyPr wrap="square" rtlCol="0">
            <a:spAutoFit/>
          </a:bodyPr>
          <a:lstStyle/>
          <a:p>
            <a:r>
              <a:rPr lang="zh-CN" altLang="en-US" sz="2100" b="1" dirty="0">
                <a:solidFill>
                  <a:srgbClr val="1B14AC"/>
                </a:solidFill>
              </a:rPr>
              <a:t>各向异性电极颗粒中裂纹扩展模拟</a:t>
            </a:r>
          </a:p>
        </p:txBody>
      </p:sp>
      <p:sp>
        <p:nvSpPr>
          <p:cNvPr id="45" name="灯片编号占位符 1"/>
          <p:cNvSpPr>
            <a:spLocks noGrp="1"/>
          </p:cNvSpPr>
          <p:nvPr>
            <p:ph type="sldNum" sz="quarter" idx="12"/>
          </p:nvPr>
        </p:nvSpPr>
        <p:spPr>
          <a:xfrm>
            <a:off x="7660177" y="4588465"/>
            <a:ext cx="369794" cy="273844"/>
          </a:xfrm>
        </p:spPr>
        <p:txBody>
          <a:bodyPr/>
          <a:lstStyle/>
          <a:p>
            <a:fld id="{9DB2D549-3C10-4768-9DE8-3AFBA664E0C7}" type="slidenum">
              <a:rPr lang="zh-CN" altLang="en-US" sz="1350" b="1">
                <a:solidFill>
                  <a:schemeClr val="tx1"/>
                </a:solidFill>
              </a:rPr>
              <a:t>9</a:t>
            </a:fld>
            <a:endParaRPr lang="zh-CN" altLang="en-US" sz="1350" b="1" dirty="0">
              <a:solidFill>
                <a:schemeClr val="tx1"/>
              </a:solidFill>
            </a:endParaRPr>
          </a:p>
        </p:txBody>
      </p:sp>
      <p:pic>
        <p:nvPicPr>
          <p:cNvPr id="144" name="图片 143"/>
          <p:cNvPicPr>
            <a:picLocks noChangeAspect="1"/>
          </p:cNvPicPr>
          <p:nvPr/>
        </p:nvPicPr>
        <p:blipFill rotWithShape="1">
          <a:blip r:embed="rId6"/>
          <a:srcRect t="11580"/>
          <a:stretch>
            <a:fillRect/>
          </a:stretch>
        </p:blipFill>
        <p:spPr>
          <a:xfrm>
            <a:off x="7582580" y="2649636"/>
            <a:ext cx="342551" cy="810000"/>
          </a:xfrm>
          <a:prstGeom prst="rect">
            <a:avLst/>
          </a:prstGeom>
        </p:spPr>
      </p:pic>
      <p:graphicFrame>
        <p:nvGraphicFramePr>
          <p:cNvPr id="145" name="对象 144"/>
          <p:cNvGraphicFramePr>
            <a:graphicFrameLocks noChangeAspect="1"/>
          </p:cNvGraphicFramePr>
          <p:nvPr/>
        </p:nvGraphicFramePr>
        <p:xfrm>
          <a:off x="7602861" y="2441396"/>
          <a:ext cx="181594" cy="265905"/>
        </p:xfrm>
        <a:graphic>
          <a:graphicData uri="http://schemas.openxmlformats.org/presentationml/2006/ole">
            <mc:AlternateContent xmlns:mc="http://schemas.openxmlformats.org/markup-compatibility/2006">
              <mc:Choice xmlns:v="urn:schemas-microsoft-com:vml" Requires="v">
                <p:oleObj spid="_x0000_s5125" name="Equation" r:id="rId7" imgW="3962400" imgH="5791200" progId="Equation.DSMT4">
                  <p:embed/>
                </p:oleObj>
              </mc:Choice>
              <mc:Fallback>
                <p:oleObj name="Equation" r:id="rId7" imgW="3962400" imgH="5791200" progId="Equation.DSMT4">
                  <p:embed/>
                  <p:pic>
                    <p:nvPicPr>
                      <p:cNvPr id="0" name="对象 144"/>
                      <p:cNvPicPr/>
                      <p:nvPr/>
                    </p:nvPicPr>
                    <p:blipFill>
                      <a:blip r:embed="rId8"/>
                      <a:stretch>
                        <a:fillRect/>
                      </a:stretch>
                    </p:blipFill>
                    <p:spPr>
                      <a:xfrm>
                        <a:off x="7602861" y="2441396"/>
                        <a:ext cx="181594" cy="265905"/>
                      </a:xfrm>
                      <a:prstGeom prst="rect">
                        <a:avLst/>
                      </a:prstGeom>
                    </p:spPr>
                  </p:pic>
                </p:oleObj>
              </mc:Fallback>
            </mc:AlternateContent>
          </a:graphicData>
        </a:graphic>
      </p:graphicFrame>
      <p:grpSp>
        <p:nvGrpSpPr>
          <p:cNvPr id="29" name="组合 28"/>
          <p:cNvGrpSpPr/>
          <p:nvPr/>
        </p:nvGrpSpPr>
        <p:grpSpPr>
          <a:xfrm>
            <a:off x="4526387" y="3647361"/>
            <a:ext cx="3227468" cy="1264475"/>
            <a:chOff x="4649338" y="5180483"/>
            <a:chExt cx="4303291" cy="1685966"/>
          </a:xfrm>
        </p:grpSpPr>
        <p:grpSp>
          <p:nvGrpSpPr>
            <p:cNvPr id="26" name="组合 25"/>
            <p:cNvGrpSpPr/>
            <p:nvPr/>
          </p:nvGrpSpPr>
          <p:grpSpPr>
            <a:xfrm>
              <a:off x="4649338" y="5180483"/>
              <a:ext cx="1576192" cy="1685966"/>
              <a:chOff x="4649338" y="5180483"/>
              <a:chExt cx="1576192" cy="1685966"/>
            </a:xfrm>
          </p:grpSpPr>
          <p:grpSp>
            <p:nvGrpSpPr>
              <p:cNvPr id="23" name="组合 22"/>
              <p:cNvGrpSpPr/>
              <p:nvPr/>
            </p:nvGrpSpPr>
            <p:grpSpPr>
              <a:xfrm>
                <a:off x="4686263" y="5180483"/>
                <a:ext cx="1539267" cy="1607823"/>
                <a:chOff x="4698817" y="5190814"/>
                <a:chExt cx="1539267" cy="1607823"/>
              </a:xfrm>
            </p:grpSpPr>
            <p:pic>
              <p:nvPicPr>
                <p:cNvPr id="154" name="图片 153"/>
                <p:cNvPicPr>
                  <a:picLocks noChangeAspect="1"/>
                </p:cNvPicPr>
                <p:nvPr/>
              </p:nvPicPr>
              <p:blipFill rotWithShape="1">
                <a:blip r:embed="rId9"/>
                <a:srcRect l="35035" r="16971"/>
                <a:stretch>
                  <a:fillRect/>
                </a:stretch>
              </p:blipFill>
              <p:spPr>
                <a:xfrm>
                  <a:off x="4698817" y="5250637"/>
                  <a:ext cx="1321964" cy="1548000"/>
                </a:xfrm>
                <a:prstGeom prst="rect">
                  <a:avLst/>
                </a:prstGeom>
              </p:spPr>
            </p:pic>
            <p:sp>
              <p:nvSpPr>
                <p:cNvPr id="78" name="文本框 77"/>
                <p:cNvSpPr txBox="1"/>
                <p:nvPr/>
              </p:nvSpPr>
              <p:spPr>
                <a:xfrm>
                  <a:off x="5560519" y="5190814"/>
                  <a:ext cx="677565" cy="430887"/>
                </a:xfrm>
                <a:prstGeom prst="rect">
                  <a:avLst/>
                </a:prstGeom>
                <a:noFill/>
              </p:spPr>
              <p:txBody>
                <a:bodyPr wrap="square" rtlCol="0">
                  <a:spAutoFit/>
                </a:bodyPr>
                <a:lstStyle/>
                <a:p>
                  <a:r>
                    <a:rPr lang="en-US" altLang="zh-CN" sz="1500" dirty="0">
                      <a:latin typeface="Times New Roman" panose="02020603050405020304" pitchFamily="18" charset="0"/>
                      <a:cs typeface="Times New Roman" panose="02020603050405020304" pitchFamily="18" charset="0"/>
                    </a:rPr>
                    <a:t>(d)</a:t>
                  </a:r>
                  <a:endParaRPr lang="zh-CN" altLang="en-US" sz="1500" dirty="0"/>
                </a:p>
              </p:txBody>
            </p:sp>
          </p:grpSp>
          <p:sp>
            <p:nvSpPr>
              <p:cNvPr id="157" name="TextBox 5"/>
              <p:cNvSpPr txBox="1">
                <a:spLocks noChangeArrowheads="1"/>
              </p:cNvSpPr>
              <p:nvPr/>
            </p:nvSpPr>
            <p:spPr bwMode="auto">
              <a:xfrm>
                <a:off x="4649338" y="6377597"/>
                <a:ext cx="1009783" cy="488852"/>
              </a:xfrm>
              <a:prstGeom prst="rect">
                <a:avLst/>
              </a:prstGeom>
              <a:noFill/>
              <a:ln w="9525">
                <a:noFill/>
                <a:miter lim="800000"/>
              </a:ln>
            </p:spPr>
            <p:txBody>
              <a:bodyPr wrap="square">
                <a:spAutoFit/>
              </a:bodyPr>
              <a:lstStyle/>
              <a:p>
                <a:pPr>
                  <a:lnSpc>
                    <a:spcPct val="150000"/>
                  </a:lnSpc>
                </a:pPr>
                <a:r>
                  <a:rPr lang="en-US" altLang="zh-CN" sz="1350" dirty="0">
                    <a:latin typeface="Times New Roman" panose="02020603050405020304" pitchFamily="18" charset="0"/>
                    <a:cs typeface="Times New Roman" panose="02020603050405020304" pitchFamily="18" charset="0"/>
                  </a:rPr>
                  <a:t>t*=4000</a:t>
                </a:r>
              </a:p>
            </p:txBody>
          </p:sp>
        </p:grpSp>
        <p:grpSp>
          <p:nvGrpSpPr>
            <p:cNvPr id="27" name="组合 26"/>
            <p:cNvGrpSpPr/>
            <p:nvPr/>
          </p:nvGrpSpPr>
          <p:grpSpPr>
            <a:xfrm>
              <a:off x="6082278" y="5200719"/>
              <a:ext cx="1357310" cy="1630114"/>
              <a:chOff x="6082278" y="5200719"/>
              <a:chExt cx="1357310" cy="1630114"/>
            </a:xfrm>
          </p:grpSpPr>
          <p:grpSp>
            <p:nvGrpSpPr>
              <p:cNvPr id="24" name="组合 23"/>
              <p:cNvGrpSpPr/>
              <p:nvPr/>
            </p:nvGrpSpPr>
            <p:grpSpPr>
              <a:xfrm>
                <a:off x="6106811" y="5200719"/>
                <a:ext cx="1332777" cy="1609419"/>
                <a:chOff x="6106811" y="5200719"/>
                <a:chExt cx="1332777" cy="1609419"/>
              </a:xfrm>
            </p:grpSpPr>
            <p:pic>
              <p:nvPicPr>
                <p:cNvPr id="156" name="图片 155"/>
                <p:cNvPicPr>
                  <a:picLocks noChangeAspect="1"/>
                </p:cNvPicPr>
                <p:nvPr/>
              </p:nvPicPr>
              <p:blipFill rotWithShape="1">
                <a:blip r:embed="rId10"/>
                <a:srcRect l="36021" r="17424"/>
                <a:stretch>
                  <a:fillRect/>
                </a:stretch>
              </p:blipFill>
              <p:spPr>
                <a:xfrm>
                  <a:off x="6106811" y="5262138"/>
                  <a:ext cx="1283836" cy="1548000"/>
                </a:xfrm>
                <a:prstGeom prst="rect">
                  <a:avLst/>
                </a:prstGeom>
              </p:spPr>
            </p:pic>
            <p:sp>
              <p:nvSpPr>
                <p:cNvPr id="79" name="文本框 78"/>
                <p:cNvSpPr txBox="1"/>
                <p:nvPr/>
              </p:nvSpPr>
              <p:spPr>
                <a:xfrm>
                  <a:off x="6986060" y="5200719"/>
                  <a:ext cx="453528" cy="430886"/>
                </a:xfrm>
                <a:prstGeom prst="rect">
                  <a:avLst/>
                </a:prstGeom>
                <a:noFill/>
              </p:spPr>
              <p:txBody>
                <a:bodyPr wrap="square" rtlCol="0">
                  <a:spAutoFit/>
                </a:bodyPr>
                <a:lstStyle/>
                <a:p>
                  <a:r>
                    <a:rPr lang="en-US" altLang="zh-CN" sz="1500" dirty="0">
                      <a:latin typeface="Times New Roman" panose="02020603050405020304" pitchFamily="18" charset="0"/>
                      <a:cs typeface="Times New Roman" panose="02020603050405020304" pitchFamily="18" charset="0"/>
                    </a:rPr>
                    <a:t>(e)</a:t>
                  </a:r>
                  <a:endParaRPr lang="zh-CN" altLang="en-US" sz="1500" dirty="0"/>
                </a:p>
              </p:txBody>
            </p:sp>
          </p:grpSp>
          <p:sp>
            <p:nvSpPr>
              <p:cNvPr id="158" name="TextBox 5"/>
              <p:cNvSpPr txBox="1">
                <a:spLocks noChangeArrowheads="1"/>
              </p:cNvSpPr>
              <p:nvPr/>
            </p:nvSpPr>
            <p:spPr bwMode="auto">
              <a:xfrm>
                <a:off x="6082278" y="6341981"/>
                <a:ext cx="1009783" cy="488852"/>
              </a:xfrm>
              <a:prstGeom prst="rect">
                <a:avLst/>
              </a:prstGeom>
              <a:noFill/>
              <a:ln w="9525">
                <a:noFill/>
                <a:miter lim="800000"/>
              </a:ln>
            </p:spPr>
            <p:txBody>
              <a:bodyPr wrap="square">
                <a:spAutoFit/>
              </a:bodyPr>
              <a:lstStyle/>
              <a:p>
                <a:pPr>
                  <a:lnSpc>
                    <a:spcPct val="150000"/>
                  </a:lnSpc>
                </a:pPr>
                <a:r>
                  <a:rPr lang="en-US" altLang="zh-CN" sz="1350" dirty="0">
                    <a:latin typeface="Times New Roman" panose="02020603050405020304" pitchFamily="18" charset="0"/>
                    <a:cs typeface="Times New Roman" panose="02020603050405020304" pitchFamily="18" charset="0"/>
                  </a:rPr>
                  <a:t>t*=8000</a:t>
                </a:r>
              </a:p>
            </p:txBody>
          </p:sp>
        </p:grpSp>
        <p:grpSp>
          <p:nvGrpSpPr>
            <p:cNvPr id="28" name="组合 27"/>
            <p:cNvGrpSpPr/>
            <p:nvPr/>
          </p:nvGrpSpPr>
          <p:grpSpPr>
            <a:xfrm>
              <a:off x="7431274" y="5242892"/>
              <a:ext cx="1521355" cy="1615492"/>
              <a:chOff x="7431274" y="5242892"/>
              <a:chExt cx="1521355" cy="1615492"/>
            </a:xfrm>
          </p:grpSpPr>
          <p:grpSp>
            <p:nvGrpSpPr>
              <p:cNvPr id="25" name="组合 24"/>
              <p:cNvGrpSpPr/>
              <p:nvPr/>
            </p:nvGrpSpPr>
            <p:grpSpPr>
              <a:xfrm>
                <a:off x="7463807" y="5242892"/>
                <a:ext cx="1488822" cy="1615492"/>
                <a:chOff x="7463807" y="5242892"/>
                <a:chExt cx="1488822" cy="1615492"/>
              </a:xfrm>
            </p:grpSpPr>
            <p:pic>
              <p:nvPicPr>
                <p:cNvPr id="155" name="图片 154"/>
                <p:cNvPicPr>
                  <a:picLocks noChangeAspect="1"/>
                </p:cNvPicPr>
                <p:nvPr/>
              </p:nvPicPr>
              <p:blipFill rotWithShape="1">
                <a:blip r:embed="rId11"/>
                <a:srcRect l="33555" r="17535"/>
                <a:stretch>
                  <a:fillRect/>
                </a:stretch>
              </p:blipFill>
              <p:spPr>
                <a:xfrm>
                  <a:off x="7463807" y="5298883"/>
                  <a:ext cx="1320751" cy="1559501"/>
                </a:xfrm>
                <a:prstGeom prst="rect">
                  <a:avLst/>
                </a:prstGeom>
              </p:spPr>
            </p:pic>
            <p:sp>
              <p:nvSpPr>
                <p:cNvPr id="80" name="文本框 79"/>
                <p:cNvSpPr txBox="1"/>
                <p:nvPr/>
              </p:nvSpPr>
              <p:spPr>
                <a:xfrm>
                  <a:off x="8430159" y="5242892"/>
                  <a:ext cx="522470" cy="430887"/>
                </a:xfrm>
                <a:prstGeom prst="rect">
                  <a:avLst/>
                </a:prstGeom>
                <a:noFill/>
              </p:spPr>
              <p:txBody>
                <a:bodyPr wrap="square" rtlCol="0">
                  <a:spAutoFit/>
                </a:bodyPr>
                <a:lstStyle/>
                <a:p>
                  <a:r>
                    <a:rPr lang="en-US" altLang="zh-CN" sz="1500" dirty="0">
                      <a:latin typeface="Times New Roman" panose="02020603050405020304" pitchFamily="18" charset="0"/>
                      <a:cs typeface="Times New Roman" panose="02020603050405020304" pitchFamily="18" charset="0"/>
                    </a:rPr>
                    <a:t>(f)</a:t>
                  </a:r>
                  <a:endParaRPr lang="zh-CN" altLang="en-US" sz="1500" dirty="0"/>
                </a:p>
              </p:txBody>
            </p:sp>
          </p:grpSp>
          <p:sp>
            <p:nvSpPr>
              <p:cNvPr id="159" name="TextBox 5"/>
              <p:cNvSpPr txBox="1">
                <a:spLocks noChangeArrowheads="1"/>
              </p:cNvSpPr>
              <p:nvPr/>
            </p:nvSpPr>
            <p:spPr bwMode="auto">
              <a:xfrm>
                <a:off x="7431274" y="6366025"/>
                <a:ext cx="1363318" cy="488852"/>
              </a:xfrm>
              <a:prstGeom prst="rect">
                <a:avLst/>
              </a:prstGeom>
              <a:noFill/>
              <a:ln w="9525">
                <a:noFill/>
                <a:miter lim="800000"/>
              </a:ln>
            </p:spPr>
            <p:txBody>
              <a:bodyPr wrap="square">
                <a:spAutoFit/>
              </a:bodyPr>
              <a:lstStyle/>
              <a:p>
                <a:pPr>
                  <a:lnSpc>
                    <a:spcPct val="150000"/>
                  </a:lnSpc>
                </a:pPr>
                <a:r>
                  <a:rPr lang="en-US" altLang="zh-CN" sz="1350" dirty="0">
                    <a:latin typeface="Times New Roman" panose="02020603050405020304" pitchFamily="18" charset="0"/>
                    <a:cs typeface="Times New Roman" panose="02020603050405020304" pitchFamily="18" charset="0"/>
                  </a:rPr>
                  <a:t>t*=12000</a:t>
                </a:r>
              </a:p>
            </p:txBody>
          </p:sp>
        </p:grpSp>
      </p:grpSp>
      <p:pic>
        <p:nvPicPr>
          <p:cNvPr id="162" name="图片 161"/>
          <p:cNvPicPr>
            <a:picLocks noChangeAspect="1"/>
          </p:cNvPicPr>
          <p:nvPr/>
        </p:nvPicPr>
        <p:blipFill rotWithShape="1">
          <a:blip r:embed="rId12"/>
          <a:srcRect t="9646"/>
          <a:stretch>
            <a:fillRect/>
          </a:stretch>
        </p:blipFill>
        <p:spPr>
          <a:xfrm>
            <a:off x="7645722" y="3968014"/>
            <a:ext cx="347182" cy="810000"/>
          </a:xfrm>
          <a:prstGeom prst="rect">
            <a:avLst/>
          </a:prstGeom>
        </p:spPr>
      </p:pic>
      <p:graphicFrame>
        <p:nvGraphicFramePr>
          <p:cNvPr id="163" name="对象 162"/>
          <p:cNvGraphicFramePr>
            <a:graphicFrameLocks noChangeAspect="1"/>
          </p:cNvGraphicFramePr>
          <p:nvPr/>
        </p:nvGraphicFramePr>
        <p:xfrm>
          <a:off x="7656389" y="3675185"/>
          <a:ext cx="230772" cy="292829"/>
        </p:xfrm>
        <a:graphic>
          <a:graphicData uri="http://schemas.openxmlformats.org/presentationml/2006/ole">
            <mc:AlternateContent xmlns:mc="http://schemas.openxmlformats.org/markup-compatibility/2006">
              <mc:Choice xmlns:v="urn:schemas-microsoft-com:vml" Requires="v">
                <p:oleObj spid="_x0000_s5126" name="Equation" r:id="rId13" imgW="4572000" imgH="5791200" progId="Equation.DSMT4">
                  <p:embed/>
                </p:oleObj>
              </mc:Choice>
              <mc:Fallback>
                <p:oleObj name="Equation" r:id="rId13" imgW="4572000" imgH="5791200" progId="Equation.DSMT4">
                  <p:embed/>
                  <p:pic>
                    <p:nvPicPr>
                      <p:cNvPr id="0" name="对象 162"/>
                      <p:cNvPicPr/>
                      <p:nvPr/>
                    </p:nvPicPr>
                    <p:blipFill>
                      <a:blip r:embed="rId14"/>
                      <a:stretch>
                        <a:fillRect/>
                      </a:stretch>
                    </p:blipFill>
                    <p:spPr>
                      <a:xfrm>
                        <a:off x="7656389" y="3675185"/>
                        <a:ext cx="230772" cy="292829"/>
                      </a:xfrm>
                      <a:prstGeom prst="rect">
                        <a:avLst/>
                      </a:prstGeom>
                    </p:spPr>
                  </p:pic>
                </p:oleObj>
              </mc:Fallback>
            </mc:AlternateContent>
          </a:graphicData>
        </a:graphic>
      </p:graphicFrame>
      <p:pic>
        <p:nvPicPr>
          <p:cNvPr id="14" name="图片 13"/>
          <p:cNvPicPr>
            <a:picLocks noChangeAspect="1"/>
          </p:cNvPicPr>
          <p:nvPr/>
        </p:nvPicPr>
        <p:blipFill>
          <a:blip r:embed="rId15"/>
          <a:stretch>
            <a:fillRect/>
          </a:stretch>
        </p:blipFill>
        <p:spPr>
          <a:xfrm>
            <a:off x="5690319" y="985813"/>
            <a:ext cx="2070563" cy="1037088"/>
          </a:xfrm>
          <a:prstGeom prst="rect">
            <a:avLst/>
          </a:prstGeom>
        </p:spPr>
      </p:pic>
      <p:grpSp>
        <p:nvGrpSpPr>
          <p:cNvPr id="22" name="组合 21"/>
          <p:cNvGrpSpPr/>
          <p:nvPr/>
        </p:nvGrpSpPr>
        <p:grpSpPr>
          <a:xfrm>
            <a:off x="4539142" y="2267528"/>
            <a:ext cx="3129929" cy="1500840"/>
            <a:chOff x="4648634" y="3085142"/>
            <a:chExt cx="4173239" cy="2001120"/>
          </a:xfrm>
        </p:grpSpPr>
        <p:grpSp>
          <p:nvGrpSpPr>
            <p:cNvPr id="21" name="组合 20"/>
            <p:cNvGrpSpPr/>
            <p:nvPr/>
          </p:nvGrpSpPr>
          <p:grpSpPr>
            <a:xfrm>
              <a:off x="4648634" y="3085142"/>
              <a:ext cx="1440882" cy="2001120"/>
              <a:chOff x="4648634" y="3085142"/>
              <a:chExt cx="1440882" cy="2001120"/>
            </a:xfrm>
          </p:grpSpPr>
          <p:grpSp>
            <p:nvGrpSpPr>
              <p:cNvPr id="139" name="组合 138"/>
              <p:cNvGrpSpPr>
                <a:grpSpLocks noChangeAspect="1"/>
              </p:cNvGrpSpPr>
              <p:nvPr/>
            </p:nvGrpSpPr>
            <p:grpSpPr>
              <a:xfrm>
                <a:off x="4648634" y="3113275"/>
                <a:ext cx="1330361" cy="1972987"/>
                <a:chOff x="4267140" y="4483856"/>
                <a:chExt cx="1565963" cy="2322398"/>
              </a:xfrm>
            </p:grpSpPr>
            <p:pic>
              <p:nvPicPr>
                <p:cNvPr id="140" name="图片 139"/>
                <p:cNvPicPr>
                  <a:picLocks noChangeAspect="1"/>
                </p:cNvPicPr>
                <p:nvPr/>
              </p:nvPicPr>
              <p:blipFill rotWithShape="1">
                <a:blip r:embed="rId16"/>
                <a:srcRect l="34826" r="14991"/>
                <a:stretch>
                  <a:fillRect/>
                </a:stretch>
              </p:blipFill>
              <p:spPr>
                <a:xfrm>
                  <a:off x="4307517" y="4483856"/>
                  <a:ext cx="1525586" cy="1800000"/>
                </a:xfrm>
                <a:prstGeom prst="rect">
                  <a:avLst/>
                </a:prstGeom>
              </p:spPr>
            </p:pic>
            <p:sp>
              <p:nvSpPr>
                <p:cNvPr id="141" name="TextBox 5"/>
                <p:cNvSpPr txBox="1">
                  <a:spLocks noChangeArrowheads="1"/>
                </p:cNvSpPr>
                <p:nvPr/>
              </p:nvSpPr>
              <p:spPr bwMode="auto">
                <a:xfrm>
                  <a:off x="4267140" y="5741745"/>
                  <a:ext cx="1136230" cy="1064509"/>
                </a:xfrm>
                <a:prstGeom prst="rect">
                  <a:avLst/>
                </a:prstGeom>
                <a:noFill/>
                <a:ln w="9525">
                  <a:noFill/>
                  <a:miter lim="800000"/>
                </a:ln>
              </p:spPr>
              <p:txBody>
                <a:bodyPr wrap="square">
                  <a:spAutoFit/>
                </a:bodyPr>
                <a:lstStyle/>
                <a:p>
                  <a:pPr>
                    <a:lnSpc>
                      <a:spcPct val="150000"/>
                    </a:lnSpc>
                  </a:pPr>
                  <a:r>
                    <a:rPr lang="en-US" altLang="zh-CN" sz="1350" dirty="0">
                      <a:latin typeface="Times New Roman" panose="02020603050405020304" pitchFamily="18" charset="0"/>
                      <a:cs typeface="Times New Roman" panose="02020603050405020304" pitchFamily="18" charset="0"/>
                    </a:rPr>
                    <a:t>t*=4000</a:t>
                  </a:r>
                </a:p>
              </p:txBody>
            </p:sp>
            <p:cxnSp>
              <p:nvCxnSpPr>
                <p:cNvPr id="142" name="直接连接符 141"/>
                <p:cNvCxnSpPr/>
                <p:nvPr/>
              </p:nvCxnSpPr>
              <p:spPr>
                <a:xfrm>
                  <a:off x="4307517" y="4817691"/>
                  <a:ext cx="464515" cy="0"/>
                </a:xfrm>
                <a:prstGeom prst="line">
                  <a:avLst/>
                </a:prstGeom>
                <a:ln>
                  <a:prstDash val="sysDash"/>
                </a:ln>
              </p:spPr>
              <p:style>
                <a:lnRef idx="2">
                  <a:schemeClr val="dk1"/>
                </a:lnRef>
                <a:fillRef idx="0">
                  <a:schemeClr val="dk1"/>
                </a:fillRef>
                <a:effectRef idx="1">
                  <a:schemeClr val="dk1"/>
                </a:effectRef>
                <a:fontRef idx="minor">
                  <a:schemeClr val="tx1"/>
                </a:fontRef>
              </p:style>
            </p:cxnSp>
            <p:cxnSp>
              <p:nvCxnSpPr>
                <p:cNvPr id="143" name="直接连接符 142"/>
                <p:cNvCxnSpPr/>
                <p:nvPr/>
              </p:nvCxnSpPr>
              <p:spPr>
                <a:xfrm>
                  <a:off x="4811427" y="4817691"/>
                  <a:ext cx="697021" cy="1329813"/>
                </a:xfrm>
                <a:prstGeom prst="line">
                  <a:avLst/>
                </a:prstGeom>
                <a:ln>
                  <a:prstDash val="sysDash"/>
                </a:ln>
              </p:spPr>
              <p:style>
                <a:lnRef idx="2">
                  <a:schemeClr val="dk1"/>
                </a:lnRef>
                <a:fillRef idx="0">
                  <a:schemeClr val="dk1"/>
                </a:fillRef>
                <a:effectRef idx="1">
                  <a:schemeClr val="dk1"/>
                </a:effectRef>
                <a:fontRef idx="minor">
                  <a:schemeClr val="tx1"/>
                </a:fontRef>
              </p:style>
            </p:cxnSp>
          </p:grpSp>
          <p:sp>
            <p:nvSpPr>
              <p:cNvPr id="75" name="文本框 74"/>
              <p:cNvSpPr txBox="1"/>
              <p:nvPr/>
            </p:nvSpPr>
            <p:spPr>
              <a:xfrm>
                <a:off x="5595258" y="3085142"/>
                <a:ext cx="494258" cy="430887"/>
              </a:xfrm>
              <a:prstGeom prst="rect">
                <a:avLst/>
              </a:prstGeom>
              <a:noFill/>
            </p:spPr>
            <p:txBody>
              <a:bodyPr wrap="square" rtlCol="0">
                <a:spAutoFit/>
              </a:bodyPr>
              <a:lstStyle/>
              <a:p>
                <a:r>
                  <a:rPr lang="en-US" altLang="zh-CN" sz="1500" dirty="0">
                    <a:latin typeface="Times New Roman" panose="02020603050405020304" pitchFamily="18" charset="0"/>
                    <a:cs typeface="Times New Roman" panose="02020603050405020304" pitchFamily="18" charset="0"/>
                  </a:rPr>
                  <a:t>(a)</a:t>
                </a:r>
                <a:endParaRPr lang="zh-CN" altLang="en-US" sz="1500" dirty="0"/>
              </a:p>
            </p:txBody>
          </p:sp>
        </p:grpSp>
        <p:grpSp>
          <p:nvGrpSpPr>
            <p:cNvPr id="19" name="组合 18"/>
            <p:cNvGrpSpPr/>
            <p:nvPr/>
          </p:nvGrpSpPr>
          <p:grpSpPr>
            <a:xfrm>
              <a:off x="5978995" y="3085142"/>
              <a:ext cx="1393452" cy="2000253"/>
              <a:chOff x="5978995" y="3085142"/>
              <a:chExt cx="1393452" cy="2000253"/>
            </a:xfrm>
          </p:grpSpPr>
          <p:grpSp>
            <p:nvGrpSpPr>
              <p:cNvPr id="134" name="组合 133"/>
              <p:cNvGrpSpPr>
                <a:grpSpLocks noChangeAspect="1"/>
              </p:cNvGrpSpPr>
              <p:nvPr/>
            </p:nvGrpSpPr>
            <p:grpSpPr>
              <a:xfrm>
                <a:off x="5978995" y="3108106"/>
                <a:ext cx="1327470" cy="1977289"/>
                <a:chOff x="6818133" y="4471606"/>
                <a:chExt cx="1591613" cy="2370734"/>
              </a:xfrm>
            </p:grpSpPr>
            <p:pic>
              <p:nvPicPr>
                <p:cNvPr id="135" name="图片 134"/>
                <p:cNvPicPr>
                  <a:picLocks noChangeAspect="1"/>
                </p:cNvPicPr>
                <p:nvPr/>
              </p:nvPicPr>
              <p:blipFill rotWithShape="1">
                <a:blip r:embed="rId17"/>
                <a:srcRect l="36123" t="3957" r="14822"/>
                <a:stretch>
                  <a:fillRect/>
                </a:stretch>
              </p:blipFill>
              <p:spPr>
                <a:xfrm>
                  <a:off x="6900218" y="4471606"/>
                  <a:ext cx="1509528" cy="1817012"/>
                </a:xfrm>
                <a:prstGeom prst="rect">
                  <a:avLst/>
                </a:prstGeom>
              </p:spPr>
            </p:pic>
            <p:sp>
              <p:nvSpPr>
                <p:cNvPr id="136" name="TextBox 5"/>
                <p:cNvSpPr txBox="1">
                  <a:spLocks noChangeArrowheads="1"/>
                </p:cNvSpPr>
                <p:nvPr/>
              </p:nvSpPr>
              <p:spPr bwMode="auto">
                <a:xfrm>
                  <a:off x="6818133" y="5758040"/>
                  <a:ext cx="1147299" cy="1084300"/>
                </a:xfrm>
                <a:prstGeom prst="rect">
                  <a:avLst/>
                </a:prstGeom>
                <a:noFill/>
                <a:ln w="9525">
                  <a:noFill/>
                  <a:miter lim="800000"/>
                </a:ln>
              </p:spPr>
              <p:txBody>
                <a:bodyPr wrap="square">
                  <a:spAutoFit/>
                </a:bodyPr>
                <a:lstStyle/>
                <a:p>
                  <a:pPr>
                    <a:lnSpc>
                      <a:spcPct val="150000"/>
                    </a:lnSpc>
                  </a:pPr>
                  <a:r>
                    <a:rPr lang="en-US" altLang="zh-CN" sz="1350" dirty="0">
                      <a:latin typeface="Times New Roman" panose="02020603050405020304" pitchFamily="18" charset="0"/>
                      <a:cs typeface="Times New Roman" panose="02020603050405020304" pitchFamily="18" charset="0"/>
                    </a:rPr>
                    <a:t>t*=8000</a:t>
                  </a:r>
                </a:p>
              </p:txBody>
            </p:sp>
            <p:cxnSp>
              <p:nvCxnSpPr>
                <p:cNvPr id="137" name="直接连接符 136"/>
                <p:cNvCxnSpPr/>
                <p:nvPr/>
              </p:nvCxnSpPr>
              <p:spPr>
                <a:xfrm>
                  <a:off x="6918049" y="4836160"/>
                  <a:ext cx="409610" cy="0"/>
                </a:xfrm>
                <a:prstGeom prst="line">
                  <a:avLst/>
                </a:prstGeom>
                <a:ln>
                  <a:prstDash val="sysDash"/>
                </a:ln>
              </p:spPr>
              <p:style>
                <a:lnRef idx="2">
                  <a:schemeClr val="dk1"/>
                </a:lnRef>
                <a:fillRef idx="0">
                  <a:schemeClr val="dk1"/>
                </a:fillRef>
                <a:effectRef idx="1">
                  <a:schemeClr val="dk1"/>
                </a:effectRef>
                <a:fontRef idx="minor">
                  <a:schemeClr val="tx1"/>
                </a:fontRef>
              </p:style>
            </p:cxnSp>
            <p:cxnSp>
              <p:nvCxnSpPr>
                <p:cNvPr id="138" name="直接连接符 137"/>
                <p:cNvCxnSpPr/>
                <p:nvPr/>
              </p:nvCxnSpPr>
              <p:spPr>
                <a:xfrm>
                  <a:off x="7381461" y="4836160"/>
                  <a:ext cx="680933" cy="1372168"/>
                </a:xfrm>
                <a:prstGeom prst="line">
                  <a:avLst/>
                </a:prstGeom>
                <a:ln>
                  <a:prstDash val="sysDash"/>
                </a:ln>
              </p:spPr>
              <p:style>
                <a:lnRef idx="2">
                  <a:schemeClr val="dk1"/>
                </a:lnRef>
                <a:fillRef idx="0">
                  <a:schemeClr val="dk1"/>
                </a:fillRef>
                <a:effectRef idx="1">
                  <a:schemeClr val="dk1"/>
                </a:effectRef>
                <a:fontRef idx="minor">
                  <a:schemeClr val="tx1"/>
                </a:fontRef>
              </p:style>
            </p:cxnSp>
          </p:grpSp>
          <p:sp>
            <p:nvSpPr>
              <p:cNvPr id="76" name="文本框 75"/>
              <p:cNvSpPr txBox="1"/>
              <p:nvPr/>
            </p:nvSpPr>
            <p:spPr>
              <a:xfrm>
                <a:off x="6918919" y="3085142"/>
                <a:ext cx="453528" cy="738664"/>
              </a:xfrm>
              <a:prstGeom prst="rect">
                <a:avLst/>
              </a:prstGeom>
              <a:noFill/>
            </p:spPr>
            <p:txBody>
              <a:bodyPr wrap="square" rtlCol="0">
                <a:spAutoFit/>
              </a:bodyPr>
              <a:lstStyle/>
              <a:p>
                <a:r>
                  <a:rPr lang="en-US" altLang="zh-CN" sz="1500" dirty="0">
                    <a:latin typeface="Times New Roman" panose="02020603050405020304" pitchFamily="18" charset="0"/>
                    <a:cs typeface="Times New Roman" panose="02020603050405020304" pitchFamily="18" charset="0"/>
                  </a:rPr>
                  <a:t>(b)</a:t>
                </a:r>
                <a:endParaRPr lang="zh-CN" altLang="en-US" sz="1500" dirty="0"/>
              </a:p>
            </p:txBody>
          </p:sp>
        </p:grpSp>
        <p:grpSp>
          <p:nvGrpSpPr>
            <p:cNvPr id="20" name="组合 19"/>
            <p:cNvGrpSpPr/>
            <p:nvPr/>
          </p:nvGrpSpPr>
          <p:grpSpPr>
            <a:xfrm>
              <a:off x="7320565" y="3123181"/>
              <a:ext cx="1501308" cy="1544032"/>
              <a:chOff x="7320565" y="3080711"/>
              <a:chExt cx="1501308" cy="1544032"/>
            </a:xfrm>
          </p:grpSpPr>
          <p:grpSp>
            <p:nvGrpSpPr>
              <p:cNvPr id="129" name="组合 128"/>
              <p:cNvGrpSpPr>
                <a:grpSpLocks noChangeAspect="1"/>
              </p:cNvGrpSpPr>
              <p:nvPr/>
            </p:nvGrpSpPr>
            <p:grpSpPr>
              <a:xfrm>
                <a:off x="7320565" y="3080741"/>
                <a:ext cx="1352549" cy="1544002"/>
                <a:chOff x="9579943" y="4471606"/>
                <a:chExt cx="1593513" cy="1819074"/>
              </a:xfrm>
            </p:grpSpPr>
            <p:pic>
              <p:nvPicPr>
                <p:cNvPr id="130" name="图片 129"/>
                <p:cNvPicPr>
                  <a:picLocks noChangeAspect="1"/>
                </p:cNvPicPr>
                <p:nvPr/>
              </p:nvPicPr>
              <p:blipFill rotWithShape="1">
                <a:blip r:embed="rId18"/>
                <a:srcRect l="35345" r="15480"/>
                <a:stretch>
                  <a:fillRect/>
                </a:stretch>
              </p:blipFill>
              <p:spPr>
                <a:xfrm>
                  <a:off x="9668583" y="4471606"/>
                  <a:ext cx="1504873" cy="1800000"/>
                </a:xfrm>
                <a:prstGeom prst="rect">
                  <a:avLst/>
                </a:prstGeom>
              </p:spPr>
            </p:pic>
            <p:sp>
              <p:nvSpPr>
                <p:cNvPr id="131" name="TextBox 5"/>
                <p:cNvSpPr txBox="1">
                  <a:spLocks noChangeArrowheads="1"/>
                </p:cNvSpPr>
                <p:nvPr/>
              </p:nvSpPr>
              <p:spPr bwMode="auto">
                <a:xfrm>
                  <a:off x="9579943" y="5714736"/>
                  <a:ext cx="1363317" cy="575944"/>
                </a:xfrm>
                <a:prstGeom prst="rect">
                  <a:avLst/>
                </a:prstGeom>
                <a:noFill/>
                <a:ln w="9525">
                  <a:noFill/>
                  <a:miter lim="800000"/>
                </a:ln>
              </p:spPr>
              <p:txBody>
                <a:bodyPr wrap="square">
                  <a:spAutoFit/>
                </a:bodyPr>
                <a:lstStyle/>
                <a:p>
                  <a:pPr>
                    <a:lnSpc>
                      <a:spcPct val="150000"/>
                    </a:lnSpc>
                  </a:pPr>
                  <a:r>
                    <a:rPr lang="en-US" altLang="zh-CN" sz="1350" dirty="0">
                      <a:latin typeface="Times New Roman" panose="02020603050405020304" pitchFamily="18" charset="0"/>
                      <a:cs typeface="Times New Roman" panose="02020603050405020304" pitchFamily="18" charset="0"/>
                    </a:rPr>
                    <a:t>t*=12000</a:t>
                  </a:r>
                </a:p>
              </p:txBody>
            </p:sp>
            <p:cxnSp>
              <p:nvCxnSpPr>
                <p:cNvPr id="132" name="直接连接符 131"/>
                <p:cNvCxnSpPr/>
                <p:nvPr/>
              </p:nvCxnSpPr>
              <p:spPr>
                <a:xfrm>
                  <a:off x="9663927" y="4856480"/>
                  <a:ext cx="427965" cy="0"/>
                </a:xfrm>
                <a:prstGeom prst="line">
                  <a:avLst/>
                </a:prstGeom>
                <a:ln>
                  <a:prstDash val="sysDash"/>
                </a:ln>
              </p:spPr>
              <p:style>
                <a:lnRef idx="2">
                  <a:schemeClr val="dk1"/>
                </a:lnRef>
                <a:fillRef idx="0">
                  <a:schemeClr val="dk1"/>
                </a:fillRef>
                <a:effectRef idx="1">
                  <a:schemeClr val="dk1"/>
                </a:effectRef>
                <a:fontRef idx="minor">
                  <a:schemeClr val="tx1"/>
                </a:fontRef>
              </p:style>
            </p:cxnSp>
            <p:cxnSp>
              <p:nvCxnSpPr>
                <p:cNvPr id="133" name="直接连接符 132"/>
                <p:cNvCxnSpPr/>
                <p:nvPr/>
              </p:nvCxnSpPr>
              <p:spPr>
                <a:xfrm>
                  <a:off x="10131287" y="4856480"/>
                  <a:ext cx="697021" cy="1329813"/>
                </a:xfrm>
                <a:prstGeom prst="line">
                  <a:avLst/>
                </a:prstGeom>
                <a:ln>
                  <a:prstDash val="sysDash"/>
                </a:ln>
              </p:spPr>
              <p:style>
                <a:lnRef idx="2">
                  <a:schemeClr val="dk1"/>
                </a:lnRef>
                <a:fillRef idx="0">
                  <a:schemeClr val="dk1"/>
                </a:fillRef>
                <a:effectRef idx="1">
                  <a:schemeClr val="dk1"/>
                </a:effectRef>
                <a:fontRef idx="minor">
                  <a:schemeClr val="tx1"/>
                </a:fontRef>
              </p:style>
            </p:cxnSp>
          </p:grpSp>
          <p:sp>
            <p:nvSpPr>
              <p:cNvPr id="77" name="文本框 76"/>
              <p:cNvSpPr txBox="1"/>
              <p:nvPr/>
            </p:nvSpPr>
            <p:spPr>
              <a:xfrm>
                <a:off x="8299404" y="3080711"/>
                <a:ext cx="522469" cy="430887"/>
              </a:xfrm>
              <a:prstGeom prst="rect">
                <a:avLst/>
              </a:prstGeom>
              <a:noFill/>
            </p:spPr>
            <p:txBody>
              <a:bodyPr wrap="square" rtlCol="0">
                <a:spAutoFit/>
              </a:bodyPr>
              <a:lstStyle/>
              <a:p>
                <a:r>
                  <a:rPr lang="en-US" altLang="zh-CN" sz="1500" dirty="0">
                    <a:latin typeface="Times New Roman" panose="02020603050405020304" pitchFamily="18" charset="0"/>
                    <a:cs typeface="Times New Roman" panose="02020603050405020304" pitchFamily="18" charset="0"/>
                  </a:rPr>
                  <a:t>(c)</a:t>
                </a:r>
                <a:endParaRPr lang="zh-CN" altLang="en-US" sz="1500" dirty="0"/>
              </a:p>
            </p:txBody>
          </p:sp>
        </p:grpSp>
      </p:grpSp>
      <p:sp>
        <p:nvSpPr>
          <p:cNvPr id="5" name="灯片编号占位符 1"/>
          <p:cNvSpPr txBox="1"/>
          <p:nvPr/>
        </p:nvSpPr>
        <p:spPr>
          <a:xfrm>
            <a:off x="6492382" y="4869657"/>
            <a:ext cx="1543050" cy="273844"/>
          </a:xfrm>
          <a:prstGeom prst="rect">
            <a:avLst/>
          </a:prstGeom>
        </p:spPr>
        <p:txBody>
          <a:bodyPr vert="horz" lIns="68580" tIns="34290" rIns="68580" bIns="3429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DB2D549-3C10-4768-9DE8-3AFBA664E0C7}" type="slidenum">
              <a:rPr lang="zh-CN" altLang="en-US" sz="1350" b="1">
                <a:solidFill>
                  <a:schemeClr val="tx1"/>
                </a:solidFill>
              </a:rPr>
              <a:t>9</a:t>
            </a:fld>
            <a:endParaRPr lang="zh-CN" altLang="en-US" sz="1350" b="1" dirty="0">
              <a:solidFill>
                <a:schemeClr val="tx1"/>
              </a:solidFill>
            </a:endParaRPr>
          </a:p>
        </p:txBody>
      </p:sp>
      <p:sp>
        <p:nvSpPr>
          <p:cNvPr id="15" name="TextBox 8"/>
          <p:cNvSpPr txBox="1">
            <a:spLocks noChangeArrowheads="1"/>
          </p:cNvSpPr>
          <p:nvPr/>
        </p:nvSpPr>
        <p:spPr bwMode="auto">
          <a:xfrm>
            <a:off x="1335876" y="536084"/>
            <a:ext cx="6495617" cy="394788"/>
          </a:xfrm>
          <a:prstGeom prst="rect">
            <a:avLst/>
          </a:prstGeom>
          <a:noFill/>
          <a:ln w="12700">
            <a:solidFill>
              <a:schemeClr val="tx1"/>
            </a:solidFill>
            <a:miter lim="800000"/>
          </a:ln>
        </p:spPr>
        <p:txBody>
          <a:bodyPr wrap="square">
            <a:spAutoFit/>
          </a:bodyPr>
          <a:lstStyle/>
          <a:p>
            <a:pPr>
              <a:lnSpc>
                <a:spcPct val="150000"/>
              </a:lnSpc>
            </a:pPr>
            <a:r>
              <a:rPr lang="zh-CN" altLang="en-US" sz="1500" b="1" dirty="0">
                <a:solidFill>
                  <a:srgbClr val="FF0000"/>
                </a:solidFill>
                <a:latin typeface="Times New Roman" panose="02020603050405020304" pitchFamily="18" charset="0"/>
                <a:cs typeface="Times New Roman" panose="02020603050405020304" pitchFamily="18" charset="0"/>
              </a:rPr>
              <a:t>单晶表面相变层增厚导致裂纹向界面偏转引起相变层剥离，造成容量损失。</a:t>
            </a:r>
          </a:p>
        </p:txBody>
      </p:sp>
      <p:pic>
        <p:nvPicPr>
          <p:cNvPr id="17" name="图片 16"/>
          <p:cNvPicPr>
            <a:picLocks noChangeAspect="1"/>
          </p:cNvPicPr>
          <p:nvPr/>
        </p:nvPicPr>
        <p:blipFill rotWithShape="1">
          <a:blip r:embed="rId19"/>
          <a:srcRect r="51824"/>
          <a:stretch>
            <a:fillRect/>
          </a:stretch>
        </p:blipFill>
        <p:spPr>
          <a:xfrm>
            <a:off x="1513951" y="3112381"/>
            <a:ext cx="2543870" cy="957100"/>
          </a:xfrm>
          <a:prstGeom prst="rect">
            <a:avLst/>
          </a:prstGeom>
        </p:spPr>
      </p:pic>
      <p:pic>
        <p:nvPicPr>
          <p:cNvPr id="18" name="图片 17"/>
          <p:cNvPicPr>
            <a:picLocks noChangeAspect="1"/>
          </p:cNvPicPr>
          <p:nvPr/>
        </p:nvPicPr>
        <p:blipFill rotWithShape="1">
          <a:blip r:embed="rId19"/>
          <a:srcRect l="48007"/>
          <a:stretch>
            <a:fillRect/>
          </a:stretch>
        </p:blipFill>
        <p:spPr>
          <a:xfrm>
            <a:off x="1598735" y="4044793"/>
            <a:ext cx="2717528" cy="947381"/>
          </a:xfrm>
          <a:prstGeom prst="rect">
            <a:avLst/>
          </a:prstGeom>
        </p:spPr>
      </p:pic>
      <p:pic>
        <p:nvPicPr>
          <p:cNvPr id="30" name="Picture 4" descr="E:\厚积薄发\2cf5e0fe9925bc31996ae6b35ddf8db1cb1370e2.jpg"/>
          <p:cNvPicPr>
            <a:picLocks noChangeAspect="1" noChangeArrowheads="1"/>
          </p:cNvPicPr>
          <p:nvPr/>
        </p:nvPicPr>
        <p:blipFill>
          <a:blip r:embed="rId20"/>
          <a:srcRect/>
          <a:stretch>
            <a:fillRect/>
          </a:stretch>
        </p:blipFill>
        <p:spPr bwMode="auto">
          <a:xfrm>
            <a:off x="1135868" y="397203"/>
            <a:ext cx="6858000" cy="43883"/>
          </a:xfrm>
          <a:prstGeom prst="rect">
            <a:avLst/>
          </a:prstGeom>
          <a:noFill/>
        </p:spPr>
      </p:pic>
      <p:grpSp>
        <p:nvGrpSpPr>
          <p:cNvPr id="41" name="组合 40"/>
          <p:cNvGrpSpPr/>
          <p:nvPr/>
        </p:nvGrpSpPr>
        <p:grpSpPr>
          <a:xfrm>
            <a:off x="1531897" y="1201727"/>
            <a:ext cx="2836613" cy="1714639"/>
            <a:chOff x="524544" y="1683739"/>
            <a:chExt cx="3782151" cy="2286185"/>
          </a:xfrm>
        </p:grpSpPr>
        <p:pic>
          <p:nvPicPr>
            <p:cNvPr id="32" name="图片 31"/>
            <p:cNvPicPr>
              <a:picLocks noChangeAspect="1"/>
            </p:cNvPicPr>
            <p:nvPr/>
          </p:nvPicPr>
          <p:blipFill>
            <a:blip r:embed="rId21"/>
            <a:stretch>
              <a:fillRect/>
            </a:stretch>
          </p:blipFill>
          <p:spPr>
            <a:xfrm>
              <a:off x="524544" y="1711727"/>
              <a:ext cx="1629725" cy="1102048"/>
            </a:xfrm>
            <a:prstGeom prst="rect">
              <a:avLst/>
            </a:prstGeom>
          </p:spPr>
        </p:pic>
        <p:pic>
          <p:nvPicPr>
            <p:cNvPr id="34" name="图片 33"/>
            <p:cNvPicPr>
              <a:picLocks noChangeAspect="1"/>
            </p:cNvPicPr>
            <p:nvPr/>
          </p:nvPicPr>
          <p:blipFill>
            <a:blip r:embed="rId22"/>
            <a:stretch>
              <a:fillRect/>
            </a:stretch>
          </p:blipFill>
          <p:spPr>
            <a:xfrm>
              <a:off x="2241822" y="1683739"/>
              <a:ext cx="1612852" cy="1107331"/>
            </a:xfrm>
            <a:prstGeom prst="rect">
              <a:avLst/>
            </a:prstGeom>
          </p:spPr>
        </p:pic>
        <p:pic>
          <p:nvPicPr>
            <p:cNvPr id="36" name="图片 35"/>
            <p:cNvPicPr>
              <a:picLocks noChangeAspect="1"/>
            </p:cNvPicPr>
            <p:nvPr/>
          </p:nvPicPr>
          <p:blipFill>
            <a:blip r:embed="rId23"/>
            <a:stretch>
              <a:fillRect/>
            </a:stretch>
          </p:blipFill>
          <p:spPr>
            <a:xfrm>
              <a:off x="545216" y="2936402"/>
              <a:ext cx="1612850" cy="1033522"/>
            </a:xfrm>
            <a:prstGeom prst="rect">
              <a:avLst/>
            </a:prstGeom>
          </p:spPr>
        </p:pic>
        <p:pic>
          <p:nvPicPr>
            <p:cNvPr id="38" name="图片 37"/>
            <p:cNvPicPr>
              <a:picLocks noChangeAspect="1"/>
            </p:cNvPicPr>
            <p:nvPr/>
          </p:nvPicPr>
          <p:blipFill>
            <a:blip r:embed="rId24"/>
            <a:stretch>
              <a:fillRect/>
            </a:stretch>
          </p:blipFill>
          <p:spPr>
            <a:xfrm>
              <a:off x="2255243" y="2894193"/>
              <a:ext cx="1612851" cy="1075234"/>
            </a:xfrm>
            <a:prstGeom prst="rect">
              <a:avLst/>
            </a:prstGeom>
          </p:spPr>
        </p:pic>
        <p:pic>
          <p:nvPicPr>
            <p:cNvPr id="40" name="图片 39"/>
            <p:cNvPicPr>
              <a:picLocks noChangeAspect="1"/>
            </p:cNvPicPr>
            <p:nvPr/>
          </p:nvPicPr>
          <p:blipFill>
            <a:blip r:embed="rId25"/>
            <a:stretch>
              <a:fillRect/>
            </a:stretch>
          </p:blipFill>
          <p:spPr>
            <a:xfrm>
              <a:off x="3902502" y="2813776"/>
              <a:ext cx="404193" cy="1155652"/>
            </a:xfrm>
            <a:prstGeom prst="rect">
              <a:avLst/>
            </a:prstGeom>
          </p:spPr>
        </p:pic>
      </p:grpSp>
    </p:spTree>
    <p:custDataLst>
      <p:tags r:id="rId2"/>
    </p:custDataLst>
  </p:cSld>
  <p:clrMapOvr>
    <a:masterClrMapping/>
  </p:clrMapOvr>
  <mc:AlternateContent xmlns:mc="http://schemas.openxmlformats.org/markup-compatibility/2006" xmlns:p14="http://schemas.microsoft.com/office/powerpoint/2010/main">
    <mc:Choice Requires="p14">
      <p:transition spd="slow" p14:dur="2000" advTm="1057"/>
    </mc:Choice>
    <mc:Fallback xmlns="">
      <p:transition spd="slow" advTm="1057"/>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ISLIDE.VECTOR" val="#257182;"/>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自定义设计方案">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788</Words>
  <Application>Microsoft Office PowerPoint</Application>
  <PresentationFormat>全屏显示(16:9)</PresentationFormat>
  <Paragraphs>171</Paragraphs>
  <Slides>18</Slides>
  <Notes>15</Notes>
  <HiddenSlides>0</HiddenSlides>
  <MMClips>0</MMClips>
  <ScaleCrop>false</ScaleCrop>
  <HeadingPairs>
    <vt:vector size="8" baseType="variant">
      <vt:variant>
        <vt:lpstr>已用的字体</vt:lpstr>
      </vt:variant>
      <vt:variant>
        <vt:i4>14</vt:i4>
      </vt:variant>
      <vt:variant>
        <vt:lpstr>主题</vt:lpstr>
      </vt:variant>
      <vt:variant>
        <vt:i4>3</vt:i4>
      </vt:variant>
      <vt:variant>
        <vt:lpstr>嵌入 OLE 服务器</vt:lpstr>
      </vt:variant>
      <vt:variant>
        <vt:i4>2</vt:i4>
      </vt:variant>
      <vt:variant>
        <vt:lpstr>幻灯片标题</vt:lpstr>
      </vt:variant>
      <vt:variant>
        <vt:i4>18</vt:i4>
      </vt:variant>
    </vt:vector>
  </HeadingPairs>
  <TitlesOfParts>
    <vt:vector size="37" baseType="lpstr">
      <vt:lpstr>굴림</vt:lpstr>
      <vt:lpstr>等线</vt:lpstr>
      <vt:lpstr>等线 Light</vt:lpstr>
      <vt:lpstr>仿宋</vt:lpstr>
      <vt:lpstr>黑体</vt:lpstr>
      <vt:lpstr>楷体</vt:lpstr>
      <vt:lpstr>宋体</vt:lpstr>
      <vt:lpstr>Arial</vt:lpstr>
      <vt:lpstr>Calibri</vt:lpstr>
      <vt:lpstr>Calibri Light</vt:lpstr>
      <vt:lpstr>Cambria Math</vt:lpstr>
      <vt:lpstr>Edwardian Script ITC</vt:lpstr>
      <vt:lpstr>Times New Roman</vt:lpstr>
      <vt:lpstr>Wingdings</vt:lpstr>
      <vt:lpstr>自定义设计方案</vt:lpstr>
      <vt:lpstr>1_自定义设计方案</vt:lpstr>
      <vt:lpstr>2_自定义设计方案</vt:lpstr>
      <vt:lpstr>Equation</vt:lpstr>
      <vt:lpstr>Graph</vt:lpstr>
      <vt:lpstr>PowerPoint 演示文稿</vt:lpstr>
      <vt:lpstr>提纲</vt:lpstr>
      <vt:lpstr>电极材料应力产生和力学行为的特征</vt:lpstr>
      <vt:lpstr>关键问题</vt:lpstr>
      <vt:lpstr>理论模型</vt:lpstr>
      <vt:lpstr>提纲</vt:lpstr>
      <vt:lpstr>塑性变形对锂化过程影响模拟</vt:lpstr>
      <vt:lpstr>空心电极颗粒中两相界面迁移过程模拟</vt:lpstr>
      <vt:lpstr>PowerPoint 演示文稿</vt:lpstr>
      <vt:lpstr>提纲</vt:lpstr>
      <vt:lpstr>设计电化学活性颗粒在极片中的空间分布提升倍率性能</vt:lpstr>
      <vt:lpstr>设计电化学活性颗粒在极片中的空间分布提升倍率性能</vt:lpstr>
      <vt:lpstr>PowerPoint 演示文稿</vt:lpstr>
      <vt:lpstr>PowerPoint 演示文稿</vt:lpstr>
      <vt:lpstr>PowerPoint 演示文稿</vt:lpstr>
      <vt:lpstr>提纲</vt:lpstr>
      <vt:lpstr>总结</vt:lpstr>
      <vt:lpstr>题目</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208a</dc:creator>
  <cp:lastModifiedBy>Xiting (Sophia) Hao</cp:lastModifiedBy>
  <cp:revision>1223</cp:revision>
  <dcterms:created xsi:type="dcterms:W3CDTF">2015-09-02T13:07:00Z</dcterms:created>
  <dcterms:modified xsi:type="dcterms:W3CDTF">2025-11-05T02:08:32Z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E15434030C8A4B93BC6C50075FC30105</vt:lpwstr>
  </property>
  <property fmtid="{D5CDD505-2E9C-101B-9397-08002B2CF9AE}" pid="3" name="KSOProductBuildVer">
    <vt:lpwstr>2052-11.8.2.12265</vt:lpwstr>
  </property>
</Properties>
</file>