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ppt/tags/tag15.xml" ContentType="application/vnd.openxmlformats-officedocument.presentationml.tags+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handoutMasterIdLst>
    <p:handoutMasterId r:id="rId21"/>
  </p:handoutMasterIdLst>
  <p:sldIdLst>
    <p:sldId id="256" r:id="rId2"/>
    <p:sldId id="263" r:id="rId3"/>
    <p:sldId id="361" r:id="rId4"/>
    <p:sldId id="362" r:id="rId5"/>
    <p:sldId id="397" r:id="rId6"/>
    <p:sldId id="406" r:id="rId7"/>
    <p:sldId id="398" r:id="rId8"/>
    <p:sldId id="408" r:id="rId9"/>
    <p:sldId id="407" r:id="rId10"/>
    <p:sldId id="399" r:id="rId11"/>
    <p:sldId id="365" r:id="rId12"/>
    <p:sldId id="403" r:id="rId13"/>
    <p:sldId id="400" r:id="rId14"/>
    <p:sldId id="404" r:id="rId15"/>
    <p:sldId id="401" r:id="rId16"/>
    <p:sldId id="405" r:id="rId17"/>
    <p:sldId id="402" r:id="rId18"/>
    <p:sldId id="280" r:id="rId19"/>
  </p:sldIdLst>
  <p:sldSz cx="9144000" cy="5715000" type="screen16x10"/>
  <p:notesSz cx="9144000" cy="6858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521415D9-36F7-43E2-AB2F-B90AF26B5E84}">
      <p14:sectionLst xmlns:p14="http://schemas.microsoft.com/office/powerpoint/2010/main">
        <p14:section name="默认节" id="{B70635B5-72C6-4334-B683-CACB9134D913}">
          <p14:sldIdLst>
            <p14:sldId id="256"/>
            <p14:sldId id="263"/>
            <p14:sldId id="361"/>
            <p14:sldId id="362"/>
            <p14:sldId id="397"/>
            <p14:sldId id="406"/>
            <p14:sldId id="398"/>
            <p14:sldId id="408"/>
            <p14:sldId id="407"/>
            <p14:sldId id="399"/>
            <p14:sldId id="365"/>
            <p14:sldId id="403"/>
            <p14:sldId id="400"/>
            <p14:sldId id="404"/>
            <p14:sldId id="401"/>
            <p14:sldId id="405"/>
            <p14:sldId id="402"/>
            <p14:sldId id="280"/>
          </p14:sldIdLst>
        </p14:section>
      </p14:sectionLst>
    </p:ext>
    <p:ext uri="{EFAFB233-063F-42B5-8137-9DF3F51BA10A}">
      <p15:sldGuideLst xmlns:p15="http://schemas.microsoft.com/office/powerpoint/2012/main">
        <p15:guide id="1" orient="horz" pos="1805">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A5300F"/>
    <a:srgbClr val="008000"/>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38" autoAdjust="0"/>
    <p:restoredTop sz="93773" autoAdjust="0"/>
  </p:normalViewPr>
  <p:slideViewPr>
    <p:cSldViewPr>
      <p:cViewPr varScale="1">
        <p:scale>
          <a:sx n="126" d="100"/>
          <a:sy n="126" d="100"/>
        </p:scale>
        <p:origin x="960" y="126"/>
      </p:cViewPr>
      <p:guideLst>
        <p:guide orient="horz" pos="1805"/>
        <p:guide pos="2880"/>
      </p:guideLst>
    </p:cSldViewPr>
  </p:slideViewPr>
  <p:notesTextViewPr>
    <p:cViewPr>
      <p:scale>
        <a:sx n="100" d="100"/>
        <a:sy n="100" d="100"/>
      </p:scale>
      <p:origin x="0" y="0"/>
    </p:cViewPr>
  </p:notesTextViewPr>
  <p:notesViewPr>
    <p:cSldViewPr>
      <p:cViewPr varScale="1">
        <p:scale>
          <a:sx n="103" d="100"/>
          <a:sy n="103" d="100"/>
        </p:scale>
        <p:origin x="2206" y="71"/>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BB97A882-4C3B-4D98-813F-C4F94A5AFBC4}" type="datetimeFigureOut">
              <a:rPr lang="zh-CN" altLang="en-US" smtClean="0"/>
              <a:t>2025/11/5</a:t>
            </a:fld>
            <a:endParaRPr lang="zh-CN" altLang="en-US"/>
          </a:p>
        </p:txBody>
      </p:sp>
      <p:sp>
        <p:nvSpPr>
          <p:cNvPr id="4" name="页脚占位符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C0B252B1-6AF3-44E8-A53B-1EC1C23CDA3D}" type="slidenum">
              <a:rPr lang="zh-CN" altLang="en-US" smtClean="0"/>
              <a:t>‹#›</a:t>
            </a:fld>
            <a:endParaRPr lang="zh-CN" altLang="en-US"/>
          </a:p>
        </p:txBody>
      </p:sp>
    </p:spTree>
    <p:extLst>
      <p:ext uri="{BB962C8B-B14F-4D97-AF65-F5344CB8AC3E}">
        <p14:creationId xmlns:p14="http://schemas.microsoft.com/office/powerpoint/2010/main" val="33103134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962400" cy="3429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zh-CN" altLang="en-US"/>
          </a:p>
        </p:txBody>
      </p:sp>
      <p:sp>
        <p:nvSpPr>
          <p:cNvPr id="3" name="日期占位符 2"/>
          <p:cNvSpPr>
            <a:spLocks noGrp="1"/>
          </p:cNvSpPr>
          <p:nvPr>
            <p:ph type="dt" idx="1"/>
          </p:nvPr>
        </p:nvSpPr>
        <p:spPr>
          <a:xfrm>
            <a:off x="5179484" y="0"/>
            <a:ext cx="3962400" cy="342900"/>
          </a:xfrm>
          <a:prstGeom prst="rect">
            <a:avLst/>
          </a:prstGeom>
        </p:spPr>
        <p:txBody>
          <a:bodyPr vert="horz" wrap="square" lIns="91440" tIns="45720" rIns="91440" bIns="45720" numCol="1" anchor="t" anchorCtr="0" compatLnSpc="1"/>
          <a:lstStyle>
            <a:lvl1pPr algn="r" eaLnBrk="1" hangingPunct="1">
              <a:defRPr sz="1200" smtClean="0">
                <a:latin typeface="Calibri" panose="020F0502020204030204" pitchFamily="34" charset="0"/>
              </a:defRPr>
            </a:lvl1pPr>
          </a:lstStyle>
          <a:p>
            <a:pPr>
              <a:defRPr/>
            </a:pPr>
            <a:fld id="{5DAE88C1-5C76-4AD8-BB95-DF7480A1F853}" type="datetimeFigureOut">
              <a:rPr lang="zh-CN" altLang="en-US"/>
              <a:t>2025/11/5</a:t>
            </a:fld>
            <a:endParaRPr lang="zh-CN" altLang="en-US"/>
          </a:p>
        </p:txBody>
      </p:sp>
      <p:sp>
        <p:nvSpPr>
          <p:cNvPr id="4" name="幻灯片图像占位符 3"/>
          <p:cNvSpPr>
            <a:spLocks noGrp="1" noRot="1" noChangeAspect="1"/>
          </p:cNvSpPr>
          <p:nvPr>
            <p:ph type="sldImg" idx="2"/>
          </p:nvPr>
        </p:nvSpPr>
        <p:spPr>
          <a:xfrm>
            <a:off x="2514600" y="514350"/>
            <a:ext cx="4114800" cy="257175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914400" y="3257550"/>
            <a:ext cx="7315200" cy="3086100"/>
          </a:xfrm>
          <a:prstGeom prst="rect">
            <a:avLst/>
          </a:prstGeom>
        </p:spPr>
        <p:txBody>
          <a:bodyPr vert="horz" wrap="square" lIns="91440" tIns="45720" rIns="91440" bIns="45720" numCol="1" anchor="t" anchorCtr="0" compatLnSpc="1">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zh-CN" altLang="en-US"/>
          </a:p>
        </p:txBody>
      </p:sp>
      <p:sp>
        <p:nvSpPr>
          <p:cNvPr id="7" name="灯片编号占位符 6"/>
          <p:cNvSpPr>
            <a:spLocks noGrp="1"/>
          </p:cNvSpPr>
          <p:nvPr>
            <p:ph type="sldNum" sz="quarter" idx="5"/>
          </p:nvPr>
        </p:nvSpPr>
        <p:spPr>
          <a:xfrm>
            <a:off x="5179484" y="6513910"/>
            <a:ext cx="3962400" cy="342900"/>
          </a:xfrm>
          <a:prstGeom prst="rect">
            <a:avLst/>
          </a:prstGeom>
        </p:spPr>
        <p:txBody>
          <a:bodyPr vert="horz" wrap="square" lIns="91440" tIns="45720" rIns="91440" bIns="45720" numCol="1" anchor="b" anchorCtr="0" compatLnSpc="1"/>
          <a:lstStyle>
            <a:lvl1pPr algn="r" eaLnBrk="1" hangingPunct="1">
              <a:defRPr sz="1200" smtClean="0">
                <a:latin typeface="Calibri" panose="020F0502020204030204" pitchFamily="34" charset="0"/>
              </a:defRPr>
            </a:lvl1pPr>
          </a:lstStyle>
          <a:p>
            <a:pPr>
              <a:defRPr/>
            </a:pPr>
            <a:fld id="{CF97E93A-917E-4430-A2B2-BE45D7F6B960}" type="slidenum">
              <a:rPr lang="zh-CN" altLang="en-US"/>
              <a:t>‹#›</a:t>
            </a:fld>
            <a:endParaRPr lang="zh-CN" altLang="en-US"/>
          </a:p>
        </p:txBody>
      </p:sp>
    </p:spTree>
    <p:extLst>
      <p:ext uri="{BB962C8B-B14F-4D97-AF65-F5344CB8AC3E}">
        <p14:creationId xmlns:p14="http://schemas.microsoft.com/office/powerpoint/2010/main" val="23009094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知识结构体系中的作用</a:t>
            </a:r>
          </a:p>
        </p:txBody>
      </p:sp>
      <p:sp>
        <p:nvSpPr>
          <p:cNvPr id="4" name="灯片编号占位符 3"/>
          <p:cNvSpPr>
            <a:spLocks noGrp="1"/>
          </p:cNvSpPr>
          <p:nvPr>
            <p:ph type="sldNum" sz="quarter" idx="10"/>
          </p:nvPr>
        </p:nvSpPr>
        <p:spPr/>
        <p:txBody>
          <a:bodyPr/>
          <a:lstStyle/>
          <a:p>
            <a:pPr>
              <a:defRPr/>
            </a:pPr>
            <a:fld id="{CF97E93A-917E-4430-A2B2-BE45D7F6B960}" type="slidenum">
              <a:rPr lang="zh-CN" altLang="en-US" smtClean="0"/>
              <a:t>1</a:t>
            </a:fld>
            <a:endParaRPr lang="zh-CN" altLang="en-US"/>
          </a:p>
        </p:txBody>
      </p:sp>
    </p:spTree>
    <p:extLst>
      <p:ext uri="{BB962C8B-B14F-4D97-AF65-F5344CB8AC3E}">
        <p14:creationId xmlns:p14="http://schemas.microsoft.com/office/powerpoint/2010/main" val="42729099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22531D-01FF-818D-8FE6-43BD10A121AF}"/>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0B939CDF-FF75-DB2B-F4FF-05788F62F68B}"/>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C0FACCA4-ADCB-7F5F-2C7A-F1B44C2F39F3}"/>
              </a:ext>
            </a:extLst>
          </p:cNvPr>
          <p:cNvSpPr>
            <a:spLocks noGrp="1"/>
          </p:cNvSpPr>
          <p:nvPr>
            <p:ph type="body" idx="1"/>
          </p:nvPr>
        </p:nvSpPr>
        <p:spPr/>
        <p:txBody>
          <a:bodyPr/>
          <a:lstStyle/>
          <a:p>
            <a:r>
              <a:rPr kumimoji="1" lang="zh-CN" altLang="zh-CN" sz="1200" kern="1200" dirty="0">
                <a:solidFill>
                  <a:schemeClr val="tx1"/>
                </a:solidFill>
                <a:effectLst/>
                <a:latin typeface="+mn-lt"/>
                <a:ea typeface="+mn-ea"/>
                <a:cs typeface="宋体" panose="02010600030101010101" pitchFamily="2" charset="-122"/>
              </a:rPr>
              <a:t>布林克曼</a:t>
            </a:r>
            <a:r>
              <a:rPr kumimoji="1" lang="en-US" altLang="zh-CN" sz="1200" kern="1200" dirty="0">
                <a:solidFill>
                  <a:schemeClr val="tx1"/>
                </a:solidFill>
                <a:effectLst/>
                <a:latin typeface="+mn-lt"/>
                <a:ea typeface="+mn-ea"/>
                <a:cs typeface="宋体" panose="02010600030101010101" pitchFamily="2" charset="-122"/>
              </a:rPr>
              <a:t>(Brinkman equations)</a:t>
            </a:r>
            <a:r>
              <a:rPr kumimoji="1" lang="zh-CN" altLang="zh-CN" sz="1200" kern="1200" dirty="0">
                <a:solidFill>
                  <a:schemeClr val="tx1"/>
                </a:solidFill>
                <a:effectLst/>
                <a:latin typeface="+mn-lt"/>
                <a:ea typeface="+mn-ea"/>
                <a:cs typeface="宋体" panose="02010600030101010101" pitchFamily="2" charset="-122"/>
              </a:rPr>
              <a:t>方程</a:t>
            </a:r>
            <a:endParaRPr lang="zh-CN" altLang="en-US" dirty="0"/>
          </a:p>
        </p:txBody>
      </p:sp>
      <p:sp>
        <p:nvSpPr>
          <p:cNvPr id="4" name="灯片编号占位符 3">
            <a:extLst>
              <a:ext uri="{FF2B5EF4-FFF2-40B4-BE49-F238E27FC236}">
                <a16:creationId xmlns:a16="http://schemas.microsoft.com/office/drawing/2014/main" id="{18E341B4-AE05-4D40-9D04-E2FFA5F059B1}"/>
              </a:ext>
            </a:extLst>
          </p:cNvPr>
          <p:cNvSpPr>
            <a:spLocks noGrp="1"/>
          </p:cNvSpPr>
          <p:nvPr>
            <p:ph type="sldNum" sz="quarter" idx="10"/>
          </p:nvPr>
        </p:nvSpPr>
        <p:spPr/>
        <p:txBody>
          <a:bodyPr/>
          <a:lstStyle/>
          <a:p>
            <a:pPr>
              <a:defRPr/>
            </a:pPr>
            <a:fld id="{CF97E93A-917E-4430-A2B2-BE45D7F6B960}" type="slidenum">
              <a:rPr lang="zh-CN" altLang="en-US" smtClean="0"/>
              <a:t>12</a:t>
            </a:fld>
            <a:endParaRPr lang="zh-CN" altLang="en-US"/>
          </a:p>
        </p:txBody>
      </p:sp>
    </p:spTree>
    <p:extLst>
      <p:ext uri="{BB962C8B-B14F-4D97-AF65-F5344CB8AC3E}">
        <p14:creationId xmlns:p14="http://schemas.microsoft.com/office/powerpoint/2010/main" val="24198891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7F6EC6-F0A7-B5BA-F843-FF84902C5746}"/>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7D3AA529-DD22-09D6-D6C8-9854406529C3}"/>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B2053DDA-D84C-9881-5A20-35C20287284F}"/>
              </a:ext>
            </a:extLst>
          </p:cNvPr>
          <p:cNvSpPr>
            <a:spLocks noGrp="1"/>
          </p:cNvSpPr>
          <p:nvPr>
            <p:ph type="body" idx="1"/>
          </p:nvPr>
        </p:nvSpPr>
        <p:spPr/>
        <p:txBody>
          <a:bodyPr/>
          <a:lstStyle/>
          <a:p>
            <a:r>
              <a:rPr kumimoji="1" lang="zh-CN" altLang="zh-CN" sz="1200" kern="1200" dirty="0">
                <a:solidFill>
                  <a:schemeClr val="tx1"/>
                </a:solidFill>
                <a:effectLst/>
                <a:latin typeface="+mn-lt"/>
                <a:ea typeface="+mn-ea"/>
                <a:cs typeface="宋体" panose="02010600030101010101" pitchFamily="2" charset="-122"/>
              </a:rPr>
              <a:t>布林克曼</a:t>
            </a:r>
            <a:r>
              <a:rPr kumimoji="1" lang="en-US" altLang="zh-CN" sz="1200" kern="1200" dirty="0">
                <a:solidFill>
                  <a:schemeClr val="tx1"/>
                </a:solidFill>
                <a:effectLst/>
                <a:latin typeface="+mn-lt"/>
                <a:ea typeface="+mn-ea"/>
                <a:cs typeface="宋体" panose="02010600030101010101" pitchFamily="2" charset="-122"/>
              </a:rPr>
              <a:t>(Brinkman equations)</a:t>
            </a:r>
            <a:r>
              <a:rPr kumimoji="1" lang="zh-CN" altLang="zh-CN" sz="1200" kern="1200" dirty="0">
                <a:solidFill>
                  <a:schemeClr val="tx1"/>
                </a:solidFill>
                <a:effectLst/>
                <a:latin typeface="+mn-lt"/>
                <a:ea typeface="+mn-ea"/>
                <a:cs typeface="宋体" panose="02010600030101010101" pitchFamily="2" charset="-122"/>
              </a:rPr>
              <a:t>方程</a:t>
            </a:r>
            <a:endParaRPr lang="zh-CN" altLang="en-US" dirty="0"/>
          </a:p>
        </p:txBody>
      </p:sp>
      <p:sp>
        <p:nvSpPr>
          <p:cNvPr id="4" name="灯片编号占位符 3">
            <a:extLst>
              <a:ext uri="{FF2B5EF4-FFF2-40B4-BE49-F238E27FC236}">
                <a16:creationId xmlns:a16="http://schemas.microsoft.com/office/drawing/2014/main" id="{F79840BC-27FA-9751-F357-E5BC859441F8}"/>
              </a:ext>
            </a:extLst>
          </p:cNvPr>
          <p:cNvSpPr>
            <a:spLocks noGrp="1"/>
          </p:cNvSpPr>
          <p:nvPr>
            <p:ph type="sldNum" sz="quarter" idx="10"/>
          </p:nvPr>
        </p:nvSpPr>
        <p:spPr/>
        <p:txBody>
          <a:bodyPr/>
          <a:lstStyle/>
          <a:p>
            <a:pPr>
              <a:defRPr/>
            </a:pPr>
            <a:fld id="{CF97E93A-917E-4430-A2B2-BE45D7F6B960}" type="slidenum">
              <a:rPr lang="zh-CN" altLang="en-US" smtClean="0"/>
              <a:t>13</a:t>
            </a:fld>
            <a:endParaRPr lang="zh-CN" altLang="en-US"/>
          </a:p>
        </p:txBody>
      </p:sp>
    </p:spTree>
    <p:extLst>
      <p:ext uri="{BB962C8B-B14F-4D97-AF65-F5344CB8AC3E}">
        <p14:creationId xmlns:p14="http://schemas.microsoft.com/office/powerpoint/2010/main" val="8618159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7E025F-A6CB-BA3C-446E-C3AE85FFFB2E}"/>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3E81D4ED-9D41-7EA0-7A76-8F18F35CE509}"/>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61620906-876E-6399-6898-FBFE3D8DC052}"/>
              </a:ext>
            </a:extLst>
          </p:cNvPr>
          <p:cNvSpPr>
            <a:spLocks noGrp="1"/>
          </p:cNvSpPr>
          <p:nvPr>
            <p:ph type="body" idx="1"/>
          </p:nvPr>
        </p:nvSpPr>
        <p:spPr/>
        <p:txBody>
          <a:bodyPr/>
          <a:lstStyle/>
          <a:p>
            <a:r>
              <a:rPr kumimoji="1" lang="zh-CN" altLang="zh-CN" sz="1200" kern="1200" dirty="0">
                <a:solidFill>
                  <a:schemeClr val="tx1"/>
                </a:solidFill>
                <a:effectLst/>
                <a:latin typeface="+mn-lt"/>
                <a:ea typeface="+mn-ea"/>
                <a:cs typeface="宋体" panose="02010600030101010101" pitchFamily="2" charset="-122"/>
              </a:rPr>
              <a:t>布林克曼</a:t>
            </a:r>
            <a:r>
              <a:rPr kumimoji="1" lang="en-US" altLang="zh-CN" sz="1200" kern="1200" dirty="0">
                <a:solidFill>
                  <a:schemeClr val="tx1"/>
                </a:solidFill>
                <a:effectLst/>
                <a:latin typeface="+mn-lt"/>
                <a:ea typeface="+mn-ea"/>
                <a:cs typeface="宋体" panose="02010600030101010101" pitchFamily="2" charset="-122"/>
              </a:rPr>
              <a:t>(Brinkman equations)</a:t>
            </a:r>
            <a:r>
              <a:rPr kumimoji="1" lang="zh-CN" altLang="zh-CN" sz="1200" kern="1200" dirty="0">
                <a:solidFill>
                  <a:schemeClr val="tx1"/>
                </a:solidFill>
                <a:effectLst/>
                <a:latin typeface="+mn-lt"/>
                <a:ea typeface="+mn-ea"/>
                <a:cs typeface="宋体" panose="02010600030101010101" pitchFamily="2" charset="-122"/>
              </a:rPr>
              <a:t>方程</a:t>
            </a:r>
            <a:endParaRPr lang="zh-CN" altLang="en-US" dirty="0"/>
          </a:p>
        </p:txBody>
      </p:sp>
      <p:sp>
        <p:nvSpPr>
          <p:cNvPr id="4" name="灯片编号占位符 3">
            <a:extLst>
              <a:ext uri="{FF2B5EF4-FFF2-40B4-BE49-F238E27FC236}">
                <a16:creationId xmlns:a16="http://schemas.microsoft.com/office/drawing/2014/main" id="{13A3DC74-C0B0-9563-C745-086F98BFB7B0}"/>
              </a:ext>
            </a:extLst>
          </p:cNvPr>
          <p:cNvSpPr>
            <a:spLocks noGrp="1"/>
          </p:cNvSpPr>
          <p:nvPr>
            <p:ph type="sldNum" sz="quarter" idx="10"/>
          </p:nvPr>
        </p:nvSpPr>
        <p:spPr/>
        <p:txBody>
          <a:bodyPr/>
          <a:lstStyle/>
          <a:p>
            <a:pPr>
              <a:defRPr/>
            </a:pPr>
            <a:fld id="{CF97E93A-917E-4430-A2B2-BE45D7F6B960}" type="slidenum">
              <a:rPr lang="zh-CN" altLang="en-US" smtClean="0"/>
              <a:t>14</a:t>
            </a:fld>
            <a:endParaRPr lang="zh-CN" altLang="en-US"/>
          </a:p>
        </p:txBody>
      </p:sp>
    </p:spTree>
    <p:extLst>
      <p:ext uri="{BB962C8B-B14F-4D97-AF65-F5344CB8AC3E}">
        <p14:creationId xmlns:p14="http://schemas.microsoft.com/office/powerpoint/2010/main" val="2663704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A90181-64B1-5D56-E6D8-E425418FB925}"/>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BE91EFBE-2EFB-B454-9C1E-DF857CBA6649}"/>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9F9703C7-0F80-7BE5-0E66-A7D22896FBB6}"/>
              </a:ext>
            </a:extLst>
          </p:cNvPr>
          <p:cNvSpPr>
            <a:spLocks noGrp="1"/>
          </p:cNvSpPr>
          <p:nvPr>
            <p:ph type="body" idx="1"/>
          </p:nvPr>
        </p:nvSpPr>
        <p:spPr/>
        <p:txBody>
          <a:bodyPr/>
          <a:lstStyle/>
          <a:p>
            <a:r>
              <a:rPr kumimoji="1" lang="zh-CN" altLang="zh-CN" sz="1200" kern="1200" dirty="0">
                <a:solidFill>
                  <a:schemeClr val="tx1"/>
                </a:solidFill>
                <a:effectLst/>
                <a:latin typeface="+mn-lt"/>
                <a:ea typeface="+mn-ea"/>
                <a:cs typeface="宋体" panose="02010600030101010101" pitchFamily="2" charset="-122"/>
              </a:rPr>
              <a:t>布林克曼</a:t>
            </a:r>
            <a:r>
              <a:rPr kumimoji="1" lang="en-US" altLang="zh-CN" sz="1200" kern="1200" dirty="0">
                <a:solidFill>
                  <a:schemeClr val="tx1"/>
                </a:solidFill>
                <a:effectLst/>
                <a:latin typeface="+mn-lt"/>
                <a:ea typeface="+mn-ea"/>
                <a:cs typeface="宋体" panose="02010600030101010101" pitchFamily="2" charset="-122"/>
              </a:rPr>
              <a:t>(Brinkman equations)</a:t>
            </a:r>
            <a:r>
              <a:rPr kumimoji="1" lang="zh-CN" altLang="zh-CN" sz="1200" kern="1200" dirty="0">
                <a:solidFill>
                  <a:schemeClr val="tx1"/>
                </a:solidFill>
                <a:effectLst/>
                <a:latin typeface="+mn-lt"/>
                <a:ea typeface="+mn-ea"/>
                <a:cs typeface="宋体" panose="02010600030101010101" pitchFamily="2" charset="-122"/>
              </a:rPr>
              <a:t>方程</a:t>
            </a:r>
            <a:endParaRPr lang="zh-CN" altLang="en-US" dirty="0"/>
          </a:p>
        </p:txBody>
      </p:sp>
      <p:sp>
        <p:nvSpPr>
          <p:cNvPr id="4" name="灯片编号占位符 3">
            <a:extLst>
              <a:ext uri="{FF2B5EF4-FFF2-40B4-BE49-F238E27FC236}">
                <a16:creationId xmlns:a16="http://schemas.microsoft.com/office/drawing/2014/main" id="{44264AB6-A7EC-FA25-5199-1BBE00CE3FEF}"/>
              </a:ext>
            </a:extLst>
          </p:cNvPr>
          <p:cNvSpPr>
            <a:spLocks noGrp="1"/>
          </p:cNvSpPr>
          <p:nvPr>
            <p:ph type="sldNum" sz="quarter" idx="10"/>
          </p:nvPr>
        </p:nvSpPr>
        <p:spPr/>
        <p:txBody>
          <a:bodyPr/>
          <a:lstStyle/>
          <a:p>
            <a:pPr>
              <a:defRPr/>
            </a:pPr>
            <a:fld id="{CF97E93A-917E-4430-A2B2-BE45D7F6B960}" type="slidenum">
              <a:rPr lang="zh-CN" altLang="en-US" smtClean="0"/>
              <a:t>15</a:t>
            </a:fld>
            <a:endParaRPr lang="zh-CN" altLang="en-US"/>
          </a:p>
        </p:txBody>
      </p:sp>
    </p:spTree>
    <p:extLst>
      <p:ext uri="{BB962C8B-B14F-4D97-AF65-F5344CB8AC3E}">
        <p14:creationId xmlns:p14="http://schemas.microsoft.com/office/powerpoint/2010/main" val="24833745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3A71E0-AB71-D2C2-9123-09145F6CCA81}"/>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CE4D5628-6B85-95A8-628B-C83CB67503BD}"/>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30E8F835-ACC2-DF15-BC51-51D045FACEBF}"/>
              </a:ext>
            </a:extLst>
          </p:cNvPr>
          <p:cNvSpPr>
            <a:spLocks noGrp="1"/>
          </p:cNvSpPr>
          <p:nvPr>
            <p:ph type="body" idx="1"/>
          </p:nvPr>
        </p:nvSpPr>
        <p:spPr/>
        <p:txBody>
          <a:bodyPr/>
          <a:lstStyle/>
          <a:p>
            <a:r>
              <a:rPr kumimoji="1" lang="zh-CN" altLang="zh-CN" sz="1200" kern="1200" dirty="0">
                <a:solidFill>
                  <a:schemeClr val="tx1"/>
                </a:solidFill>
                <a:effectLst/>
                <a:latin typeface="+mn-lt"/>
                <a:ea typeface="+mn-ea"/>
                <a:cs typeface="宋体" panose="02010600030101010101" pitchFamily="2" charset="-122"/>
              </a:rPr>
              <a:t>布林克曼</a:t>
            </a:r>
            <a:r>
              <a:rPr kumimoji="1" lang="en-US" altLang="zh-CN" sz="1200" kern="1200" dirty="0">
                <a:solidFill>
                  <a:schemeClr val="tx1"/>
                </a:solidFill>
                <a:effectLst/>
                <a:latin typeface="+mn-lt"/>
                <a:ea typeface="+mn-ea"/>
                <a:cs typeface="宋体" panose="02010600030101010101" pitchFamily="2" charset="-122"/>
              </a:rPr>
              <a:t>(Brinkman equations)</a:t>
            </a:r>
            <a:r>
              <a:rPr kumimoji="1" lang="zh-CN" altLang="zh-CN" sz="1200" kern="1200" dirty="0">
                <a:solidFill>
                  <a:schemeClr val="tx1"/>
                </a:solidFill>
                <a:effectLst/>
                <a:latin typeface="+mn-lt"/>
                <a:ea typeface="+mn-ea"/>
                <a:cs typeface="宋体" panose="02010600030101010101" pitchFamily="2" charset="-122"/>
              </a:rPr>
              <a:t>方程</a:t>
            </a:r>
            <a:endParaRPr lang="zh-CN" altLang="en-US" dirty="0"/>
          </a:p>
        </p:txBody>
      </p:sp>
      <p:sp>
        <p:nvSpPr>
          <p:cNvPr id="4" name="灯片编号占位符 3">
            <a:extLst>
              <a:ext uri="{FF2B5EF4-FFF2-40B4-BE49-F238E27FC236}">
                <a16:creationId xmlns:a16="http://schemas.microsoft.com/office/drawing/2014/main" id="{7B00DC28-0573-B061-CA0B-4AD30CC618E1}"/>
              </a:ext>
            </a:extLst>
          </p:cNvPr>
          <p:cNvSpPr>
            <a:spLocks noGrp="1"/>
          </p:cNvSpPr>
          <p:nvPr>
            <p:ph type="sldNum" sz="quarter" idx="10"/>
          </p:nvPr>
        </p:nvSpPr>
        <p:spPr/>
        <p:txBody>
          <a:bodyPr/>
          <a:lstStyle/>
          <a:p>
            <a:pPr>
              <a:defRPr/>
            </a:pPr>
            <a:fld id="{CF97E93A-917E-4430-A2B2-BE45D7F6B960}" type="slidenum">
              <a:rPr lang="zh-CN" altLang="en-US" smtClean="0"/>
              <a:t>16</a:t>
            </a:fld>
            <a:endParaRPr lang="zh-CN" altLang="en-US"/>
          </a:p>
        </p:txBody>
      </p:sp>
    </p:spTree>
    <p:extLst>
      <p:ext uri="{BB962C8B-B14F-4D97-AF65-F5344CB8AC3E}">
        <p14:creationId xmlns:p14="http://schemas.microsoft.com/office/powerpoint/2010/main" val="3306440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8C44B6-D0B4-1807-FDFC-4F628B3E0CCC}"/>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0B512BB3-AEDA-F79C-DD00-49128CD8D91B}"/>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F4C0C436-4002-DD25-2071-7DAAEFA8AD40}"/>
              </a:ext>
            </a:extLst>
          </p:cNvPr>
          <p:cNvSpPr>
            <a:spLocks noGrp="1"/>
          </p:cNvSpPr>
          <p:nvPr>
            <p:ph type="body" idx="1"/>
          </p:nvPr>
        </p:nvSpPr>
        <p:spPr/>
        <p:txBody>
          <a:bodyPr/>
          <a:lstStyle/>
          <a:p>
            <a:r>
              <a:rPr kumimoji="1" lang="zh-CN" altLang="zh-CN" sz="1200" kern="1200" dirty="0">
                <a:solidFill>
                  <a:schemeClr val="tx1"/>
                </a:solidFill>
                <a:effectLst/>
                <a:latin typeface="+mn-lt"/>
                <a:ea typeface="+mn-ea"/>
                <a:cs typeface="宋体" panose="02010600030101010101" pitchFamily="2" charset="-122"/>
              </a:rPr>
              <a:t>布林克曼</a:t>
            </a:r>
            <a:r>
              <a:rPr kumimoji="1" lang="en-US" altLang="zh-CN" sz="1200" kern="1200" dirty="0">
                <a:solidFill>
                  <a:schemeClr val="tx1"/>
                </a:solidFill>
                <a:effectLst/>
                <a:latin typeface="+mn-lt"/>
                <a:ea typeface="+mn-ea"/>
                <a:cs typeface="宋体" panose="02010600030101010101" pitchFamily="2" charset="-122"/>
              </a:rPr>
              <a:t>(Brinkman equations)</a:t>
            </a:r>
            <a:r>
              <a:rPr kumimoji="1" lang="zh-CN" altLang="zh-CN" sz="1200" kern="1200" dirty="0">
                <a:solidFill>
                  <a:schemeClr val="tx1"/>
                </a:solidFill>
                <a:effectLst/>
                <a:latin typeface="+mn-lt"/>
                <a:ea typeface="+mn-ea"/>
                <a:cs typeface="宋体" panose="02010600030101010101" pitchFamily="2" charset="-122"/>
              </a:rPr>
              <a:t>方程</a:t>
            </a:r>
            <a:endParaRPr lang="zh-CN" altLang="en-US" dirty="0"/>
          </a:p>
        </p:txBody>
      </p:sp>
      <p:sp>
        <p:nvSpPr>
          <p:cNvPr id="4" name="灯片编号占位符 3">
            <a:extLst>
              <a:ext uri="{FF2B5EF4-FFF2-40B4-BE49-F238E27FC236}">
                <a16:creationId xmlns:a16="http://schemas.microsoft.com/office/drawing/2014/main" id="{4980E569-24A6-3382-D923-7D64F5A7D82F}"/>
              </a:ext>
            </a:extLst>
          </p:cNvPr>
          <p:cNvSpPr>
            <a:spLocks noGrp="1"/>
          </p:cNvSpPr>
          <p:nvPr>
            <p:ph type="sldNum" sz="quarter" idx="10"/>
          </p:nvPr>
        </p:nvSpPr>
        <p:spPr/>
        <p:txBody>
          <a:bodyPr/>
          <a:lstStyle/>
          <a:p>
            <a:pPr>
              <a:defRPr/>
            </a:pPr>
            <a:fld id="{CF97E93A-917E-4430-A2B2-BE45D7F6B960}" type="slidenum">
              <a:rPr lang="zh-CN" altLang="en-US" smtClean="0"/>
              <a:t>17</a:t>
            </a:fld>
            <a:endParaRPr lang="zh-CN" altLang="en-US"/>
          </a:p>
        </p:txBody>
      </p:sp>
    </p:spTree>
    <p:extLst>
      <p:ext uri="{BB962C8B-B14F-4D97-AF65-F5344CB8AC3E}">
        <p14:creationId xmlns:p14="http://schemas.microsoft.com/office/powerpoint/2010/main" val="1204005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DA4DFD-1F96-B870-6868-4EF066AD55FD}"/>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1317FE01-3D17-AD16-BA7D-1DCBA8D5B83E}"/>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C221562B-627D-5274-458F-6513CF4480F5}"/>
              </a:ext>
            </a:extLst>
          </p:cNvPr>
          <p:cNvSpPr>
            <a:spLocks noGrp="1"/>
          </p:cNvSpPr>
          <p:nvPr>
            <p:ph type="body" idx="1"/>
          </p:nvPr>
        </p:nvSpPr>
        <p:spPr/>
        <p:txBody>
          <a:bodyPr/>
          <a:lstStyle/>
          <a:p>
            <a:r>
              <a:rPr kumimoji="1" lang="zh-CN" altLang="zh-CN" sz="1200" kern="1200" dirty="0">
                <a:solidFill>
                  <a:schemeClr val="tx1"/>
                </a:solidFill>
                <a:effectLst/>
                <a:latin typeface="+mn-lt"/>
                <a:ea typeface="+mn-ea"/>
                <a:cs typeface="宋体" panose="02010600030101010101" pitchFamily="2" charset="-122"/>
              </a:rPr>
              <a:t>布林克曼</a:t>
            </a:r>
            <a:r>
              <a:rPr kumimoji="1" lang="en-US" altLang="zh-CN" sz="1200" kern="1200" dirty="0">
                <a:solidFill>
                  <a:schemeClr val="tx1"/>
                </a:solidFill>
                <a:effectLst/>
                <a:latin typeface="+mn-lt"/>
                <a:ea typeface="+mn-ea"/>
                <a:cs typeface="宋体" panose="02010600030101010101" pitchFamily="2" charset="-122"/>
              </a:rPr>
              <a:t>(Brinkman equations)</a:t>
            </a:r>
            <a:r>
              <a:rPr kumimoji="1" lang="zh-CN" altLang="zh-CN" sz="1200" kern="1200" dirty="0">
                <a:solidFill>
                  <a:schemeClr val="tx1"/>
                </a:solidFill>
                <a:effectLst/>
                <a:latin typeface="+mn-lt"/>
                <a:ea typeface="+mn-ea"/>
                <a:cs typeface="宋体" panose="02010600030101010101" pitchFamily="2" charset="-122"/>
              </a:rPr>
              <a:t>方程</a:t>
            </a:r>
            <a:endParaRPr lang="zh-CN" altLang="en-US" dirty="0"/>
          </a:p>
        </p:txBody>
      </p:sp>
      <p:sp>
        <p:nvSpPr>
          <p:cNvPr id="4" name="灯片编号占位符 3">
            <a:extLst>
              <a:ext uri="{FF2B5EF4-FFF2-40B4-BE49-F238E27FC236}">
                <a16:creationId xmlns:a16="http://schemas.microsoft.com/office/drawing/2014/main" id="{99AA5171-133A-0C62-F303-4DD2F722A5CD}"/>
              </a:ext>
            </a:extLst>
          </p:cNvPr>
          <p:cNvSpPr>
            <a:spLocks noGrp="1"/>
          </p:cNvSpPr>
          <p:nvPr>
            <p:ph type="sldNum" sz="quarter" idx="10"/>
          </p:nvPr>
        </p:nvSpPr>
        <p:spPr/>
        <p:txBody>
          <a:bodyPr/>
          <a:lstStyle/>
          <a:p>
            <a:pPr>
              <a:defRPr/>
            </a:pPr>
            <a:fld id="{CF97E93A-917E-4430-A2B2-BE45D7F6B960}" type="slidenum">
              <a:rPr lang="zh-CN" altLang="en-US" smtClean="0"/>
              <a:t>4</a:t>
            </a:fld>
            <a:endParaRPr lang="zh-CN" altLang="en-US"/>
          </a:p>
        </p:txBody>
      </p:sp>
    </p:spTree>
    <p:extLst>
      <p:ext uri="{BB962C8B-B14F-4D97-AF65-F5344CB8AC3E}">
        <p14:creationId xmlns:p14="http://schemas.microsoft.com/office/powerpoint/2010/main" val="3457275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F0061B-5C7E-AE43-766B-E2675C286A6B}"/>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EA5E9A0B-8E20-0EBE-0DCD-937B8D83C9A7}"/>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49FB8541-97A2-2C0D-EDEB-6653EC397382}"/>
              </a:ext>
            </a:extLst>
          </p:cNvPr>
          <p:cNvSpPr>
            <a:spLocks noGrp="1"/>
          </p:cNvSpPr>
          <p:nvPr>
            <p:ph type="body" idx="1"/>
          </p:nvPr>
        </p:nvSpPr>
        <p:spPr/>
        <p:txBody>
          <a:bodyPr/>
          <a:lstStyle/>
          <a:p>
            <a:r>
              <a:rPr kumimoji="1" lang="zh-CN" altLang="zh-CN" sz="1200" kern="1200" dirty="0">
                <a:solidFill>
                  <a:schemeClr val="tx1"/>
                </a:solidFill>
                <a:effectLst/>
                <a:latin typeface="+mn-lt"/>
                <a:ea typeface="+mn-ea"/>
                <a:cs typeface="宋体" panose="02010600030101010101" pitchFamily="2" charset="-122"/>
              </a:rPr>
              <a:t>布林克曼</a:t>
            </a:r>
            <a:r>
              <a:rPr kumimoji="1" lang="en-US" altLang="zh-CN" sz="1200" kern="1200" dirty="0">
                <a:solidFill>
                  <a:schemeClr val="tx1"/>
                </a:solidFill>
                <a:effectLst/>
                <a:latin typeface="+mn-lt"/>
                <a:ea typeface="+mn-ea"/>
                <a:cs typeface="宋体" panose="02010600030101010101" pitchFamily="2" charset="-122"/>
              </a:rPr>
              <a:t>(Brinkman equations)</a:t>
            </a:r>
            <a:r>
              <a:rPr kumimoji="1" lang="zh-CN" altLang="zh-CN" sz="1200" kern="1200" dirty="0">
                <a:solidFill>
                  <a:schemeClr val="tx1"/>
                </a:solidFill>
                <a:effectLst/>
                <a:latin typeface="+mn-lt"/>
                <a:ea typeface="+mn-ea"/>
                <a:cs typeface="宋体" panose="02010600030101010101" pitchFamily="2" charset="-122"/>
              </a:rPr>
              <a:t>方程</a:t>
            </a:r>
            <a:endParaRPr lang="zh-CN" altLang="en-US" dirty="0"/>
          </a:p>
        </p:txBody>
      </p:sp>
      <p:sp>
        <p:nvSpPr>
          <p:cNvPr id="4" name="灯片编号占位符 3">
            <a:extLst>
              <a:ext uri="{FF2B5EF4-FFF2-40B4-BE49-F238E27FC236}">
                <a16:creationId xmlns:a16="http://schemas.microsoft.com/office/drawing/2014/main" id="{31FC5522-0BE0-1B41-58EC-89A58DB5CF70}"/>
              </a:ext>
            </a:extLst>
          </p:cNvPr>
          <p:cNvSpPr>
            <a:spLocks noGrp="1"/>
          </p:cNvSpPr>
          <p:nvPr>
            <p:ph type="sldNum" sz="quarter" idx="10"/>
          </p:nvPr>
        </p:nvSpPr>
        <p:spPr/>
        <p:txBody>
          <a:bodyPr/>
          <a:lstStyle/>
          <a:p>
            <a:pPr>
              <a:defRPr/>
            </a:pPr>
            <a:fld id="{CF97E93A-917E-4430-A2B2-BE45D7F6B960}" type="slidenum">
              <a:rPr lang="zh-CN" altLang="en-US" smtClean="0"/>
              <a:t>5</a:t>
            </a:fld>
            <a:endParaRPr lang="zh-CN" altLang="en-US"/>
          </a:p>
        </p:txBody>
      </p:sp>
    </p:spTree>
    <p:extLst>
      <p:ext uri="{BB962C8B-B14F-4D97-AF65-F5344CB8AC3E}">
        <p14:creationId xmlns:p14="http://schemas.microsoft.com/office/powerpoint/2010/main" val="3916152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123548-A3C0-4F2B-368D-FD8870ED52E2}"/>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66C088C4-EC85-D92A-9C31-53BF7BC12F02}"/>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60AD7D25-3B99-DB4F-85DD-6AEBA6CECFFA}"/>
              </a:ext>
            </a:extLst>
          </p:cNvPr>
          <p:cNvSpPr>
            <a:spLocks noGrp="1"/>
          </p:cNvSpPr>
          <p:nvPr>
            <p:ph type="body" idx="1"/>
          </p:nvPr>
        </p:nvSpPr>
        <p:spPr/>
        <p:txBody>
          <a:bodyPr/>
          <a:lstStyle/>
          <a:p>
            <a:r>
              <a:rPr kumimoji="1" lang="zh-CN" altLang="zh-CN" sz="1200" kern="1200" dirty="0">
                <a:solidFill>
                  <a:schemeClr val="tx1"/>
                </a:solidFill>
                <a:effectLst/>
                <a:latin typeface="+mn-lt"/>
                <a:ea typeface="+mn-ea"/>
                <a:cs typeface="宋体" panose="02010600030101010101" pitchFamily="2" charset="-122"/>
              </a:rPr>
              <a:t>布林克曼</a:t>
            </a:r>
            <a:r>
              <a:rPr kumimoji="1" lang="en-US" altLang="zh-CN" sz="1200" kern="1200" dirty="0">
                <a:solidFill>
                  <a:schemeClr val="tx1"/>
                </a:solidFill>
                <a:effectLst/>
                <a:latin typeface="+mn-lt"/>
                <a:ea typeface="+mn-ea"/>
                <a:cs typeface="宋体" panose="02010600030101010101" pitchFamily="2" charset="-122"/>
              </a:rPr>
              <a:t>(Brinkman equations)</a:t>
            </a:r>
            <a:r>
              <a:rPr kumimoji="1" lang="zh-CN" altLang="zh-CN" sz="1200" kern="1200" dirty="0">
                <a:solidFill>
                  <a:schemeClr val="tx1"/>
                </a:solidFill>
                <a:effectLst/>
                <a:latin typeface="+mn-lt"/>
                <a:ea typeface="+mn-ea"/>
                <a:cs typeface="宋体" panose="02010600030101010101" pitchFamily="2" charset="-122"/>
              </a:rPr>
              <a:t>方程</a:t>
            </a:r>
            <a:endParaRPr lang="zh-CN" altLang="en-US" dirty="0"/>
          </a:p>
        </p:txBody>
      </p:sp>
      <p:sp>
        <p:nvSpPr>
          <p:cNvPr id="4" name="灯片编号占位符 3">
            <a:extLst>
              <a:ext uri="{FF2B5EF4-FFF2-40B4-BE49-F238E27FC236}">
                <a16:creationId xmlns:a16="http://schemas.microsoft.com/office/drawing/2014/main" id="{4E49E12A-BA20-BD14-3DC3-EC537AE96A64}"/>
              </a:ext>
            </a:extLst>
          </p:cNvPr>
          <p:cNvSpPr>
            <a:spLocks noGrp="1"/>
          </p:cNvSpPr>
          <p:nvPr>
            <p:ph type="sldNum" sz="quarter" idx="10"/>
          </p:nvPr>
        </p:nvSpPr>
        <p:spPr/>
        <p:txBody>
          <a:bodyPr/>
          <a:lstStyle/>
          <a:p>
            <a:pPr>
              <a:defRPr/>
            </a:pPr>
            <a:fld id="{CF97E93A-917E-4430-A2B2-BE45D7F6B960}" type="slidenum">
              <a:rPr lang="zh-CN" altLang="en-US" smtClean="0"/>
              <a:t>6</a:t>
            </a:fld>
            <a:endParaRPr lang="zh-CN" altLang="en-US"/>
          </a:p>
        </p:txBody>
      </p:sp>
    </p:spTree>
    <p:extLst>
      <p:ext uri="{BB962C8B-B14F-4D97-AF65-F5344CB8AC3E}">
        <p14:creationId xmlns:p14="http://schemas.microsoft.com/office/powerpoint/2010/main" val="10013362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58EA15-02DF-BB49-BDA4-B67D2EB21919}"/>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76A0D784-66ED-117C-54ED-439EEDC1121A}"/>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15A567D4-9A46-E316-B47C-993FF5066F8E}"/>
              </a:ext>
            </a:extLst>
          </p:cNvPr>
          <p:cNvSpPr>
            <a:spLocks noGrp="1"/>
          </p:cNvSpPr>
          <p:nvPr>
            <p:ph type="body" idx="1"/>
          </p:nvPr>
        </p:nvSpPr>
        <p:spPr/>
        <p:txBody>
          <a:bodyPr/>
          <a:lstStyle/>
          <a:p>
            <a:r>
              <a:rPr kumimoji="1" lang="zh-CN" altLang="zh-CN" sz="1200" kern="1200" dirty="0">
                <a:solidFill>
                  <a:schemeClr val="tx1"/>
                </a:solidFill>
                <a:effectLst/>
                <a:latin typeface="+mn-lt"/>
                <a:ea typeface="+mn-ea"/>
                <a:cs typeface="宋体" panose="02010600030101010101" pitchFamily="2" charset="-122"/>
              </a:rPr>
              <a:t>布林克曼</a:t>
            </a:r>
            <a:r>
              <a:rPr kumimoji="1" lang="en-US" altLang="zh-CN" sz="1200" kern="1200" dirty="0">
                <a:solidFill>
                  <a:schemeClr val="tx1"/>
                </a:solidFill>
                <a:effectLst/>
                <a:latin typeface="+mn-lt"/>
                <a:ea typeface="+mn-ea"/>
                <a:cs typeface="宋体" panose="02010600030101010101" pitchFamily="2" charset="-122"/>
              </a:rPr>
              <a:t>(Brinkman equations)</a:t>
            </a:r>
            <a:r>
              <a:rPr kumimoji="1" lang="zh-CN" altLang="zh-CN" sz="1200" kern="1200" dirty="0">
                <a:solidFill>
                  <a:schemeClr val="tx1"/>
                </a:solidFill>
                <a:effectLst/>
                <a:latin typeface="+mn-lt"/>
                <a:ea typeface="+mn-ea"/>
                <a:cs typeface="宋体" panose="02010600030101010101" pitchFamily="2" charset="-122"/>
              </a:rPr>
              <a:t>方程</a:t>
            </a:r>
            <a:endParaRPr lang="zh-CN" altLang="en-US" dirty="0"/>
          </a:p>
        </p:txBody>
      </p:sp>
      <p:sp>
        <p:nvSpPr>
          <p:cNvPr id="4" name="灯片编号占位符 3">
            <a:extLst>
              <a:ext uri="{FF2B5EF4-FFF2-40B4-BE49-F238E27FC236}">
                <a16:creationId xmlns:a16="http://schemas.microsoft.com/office/drawing/2014/main" id="{E3D185E9-0537-7985-D121-2C663476F30F}"/>
              </a:ext>
            </a:extLst>
          </p:cNvPr>
          <p:cNvSpPr>
            <a:spLocks noGrp="1"/>
          </p:cNvSpPr>
          <p:nvPr>
            <p:ph type="sldNum" sz="quarter" idx="10"/>
          </p:nvPr>
        </p:nvSpPr>
        <p:spPr/>
        <p:txBody>
          <a:bodyPr/>
          <a:lstStyle/>
          <a:p>
            <a:pPr>
              <a:defRPr/>
            </a:pPr>
            <a:fld id="{CF97E93A-917E-4430-A2B2-BE45D7F6B960}" type="slidenum">
              <a:rPr lang="zh-CN" altLang="en-US" smtClean="0"/>
              <a:t>7</a:t>
            </a:fld>
            <a:endParaRPr lang="zh-CN" altLang="en-US"/>
          </a:p>
        </p:txBody>
      </p:sp>
    </p:spTree>
    <p:extLst>
      <p:ext uri="{BB962C8B-B14F-4D97-AF65-F5344CB8AC3E}">
        <p14:creationId xmlns:p14="http://schemas.microsoft.com/office/powerpoint/2010/main" val="645678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A6CA2C-CD5C-6949-287B-21CAF17B9DD4}"/>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9B2BD20B-D21B-4EB0-12BD-349F9FDC90FE}"/>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0E2ACDB5-3DEF-25BB-085C-4DAE86C3B12F}"/>
              </a:ext>
            </a:extLst>
          </p:cNvPr>
          <p:cNvSpPr>
            <a:spLocks noGrp="1"/>
          </p:cNvSpPr>
          <p:nvPr>
            <p:ph type="body" idx="1"/>
          </p:nvPr>
        </p:nvSpPr>
        <p:spPr/>
        <p:txBody>
          <a:bodyPr/>
          <a:lstStyle/>
          <a:p>
            <a:r>
              <a:rPr kumimoji="1" lang="zh-CN" altLang="zh-CN" sz="1200" kern="1200" dirty="0">
                <a:solidFill>
                  <a:schemeClr val="tx1"/>
                </a:solidFill>
                <a:effectLst/>
                <a:latin typeface="+mn-lt"/>
                <a:ea typeface="+mn-ea"/>
                <a:cs typeface="宋体" panose="02010600030101010101" pitchFamily="2" charset="-122"/>
              </a:rPr>
              <a:t>布林克曼</a:t>
            </a:r>
            <a:r>
              <a:rPr kumimoji="1" lang="en-US" altLang="zh-CN" sz="1200" kern="1200" dirty="0">
                <a:solidFill>
                  <a:schemeClr val="tx1"/>
                </a:solidFill>
                <a:effectLst/>
                <a:latin typeface="+mn-lt"/>
                <a:ea typeface="+mn-ea"/>
                <a:cs typeface="宋体" panose="02010600030101010101" pitchFamily="2" charset="-122"/>
              </a:rPr>
              <a:t>(Brinkman equations)</a:t>
            </a:r>
            <a:r>
              <a:rPr kumimoji="1" lang="zh-CN" altLang="zh-CN" sz="1200" kern="1200" dirty="0">
                <a:solidFill>
                  <a:schemeClr val="tx1"/>
                </a:solidFill>
                <a:effectLst/>
                <a:latin typeface="+mn-lt"/>
                <a:ea typeface="+mn-ea"/>
                <a:cs typeface="宋体" panose="02010600030101010101" pitchFamily="2" charset="-122"/>
              </a:rPr>
              <a:t>方程</a:t>
            </a:r>
            <a:endParaRPr lang="zh-CN" altLang="en-US" dirty="0"/>
          </a:p>
        </p:txBody>
      </p:sp>
      <p:sp>
        <p:nvSpPr>
          <p:cNvPr id="4" name="灯片编号占位符 3">
            <a:extLst>
              <a:ext uri="{FF2B5EF4-FFF2-40B4-BE49-F238E27FC236}">
                <a16:creationId xmlns:a16="http://schemas.microsoft.com/office/drawing/2014/main" id="{7AC75CAE-9253-BAF8-B907-F3423F586A49}"/>
              </a:ext>
            </a:extLst>
          </p:cNvPr>
          <p:cNvSpPr>
            <a:spLocks noGrp="1"/>
          </p:cNvSpPr>
          <p:nvPr>
            <p:ph type="sldNum" sz="quarter" idx="10"/>
          </p:nvPr>
        </p:nvSpPr>
        <p:spPr/>
        <p:txBody>
          <a:bodyPr/>
          <a:lstStyle/>
          <a:p>
            <a:pPr>
              <a:defRPr/>
            </a:pPr>
            <a:fld id="{CF97E93A-917E-4430-A2B2-BE45D7F6B960}" type="slidenum">
              <a:rPr lang="zh-CN" altLang="en-US" smtClean="0"/>
              <a:t>8</a:t>
            </a:fld>
            <a:endParaRPr lang="zh-CN" altLang="en-US"/>
          </a:p>
        </p:txBody>
      </p:sp>
    </p:spTree>
    <p:extLst>
      <p:ext uri="{BB962C8B-B14F-4D97-AF65-F5344CB8AC3E}">
        <p14:creationId xmlns:p14="http://schemas.microsoft.com/office/powerpoint/2010/main" val="1145059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FDC5F6-624A-9B85-4DF8-30549FF3F14A}"/>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5F5B5CBA-F186-BCF9-1CD4-15F7C5BDA4FE}"/>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A0E1357C-D109-ADE2-5E20-EF23F969D0F9}"/>
              </a:ext>
            </a:extLst>
          </p:cNvPr>
          <p:cNvSpPr>
            <a:spLocks noGrp="1"/>
          </p:cNvSpPr>
          <p:nvPr>
            <p:ph type="body" idx="1"/>
          </p:nvPr>
        </p:nvSpPr>
        <p:spPr/>
        <p:txBody>
          <a:bodyPr/>
          <a:lstStyle/>
          <a:p>
            <a:r>
              <a:rPr kumimoji="1" lang="zh-CN" altLang="zh-CN" sz="1200" kern="1200" dirty="0">
                <a:solidFill>
                  <a:schemeClr val="tx1"/>
                </a:solidFill>
                <a:effectLst/>
                <a:latin typeface="+mn-lt"/>
                <a:ea typeface="+mn-ea"/>
                <a:cs typeface="宋体" panose="02010600030101010101" pitchFamily="2" charset="-122"/>
              </a:rPr>
              <a:t>布林克曼</a:t>
            </a:r>
            <a:r>
              <a:rPr kumimoji="1" lang="en-US" altLang="zh-CN" sz="1200" kern="1200" dirty="0">
                <a:solidFill>
                  <a:schemeClr val="tx1"/>
                </a:solidFill>
                <a:effectLst/>
                <a:latin typeface="+mn-lt"/>
                <a:ea typeface="+mn-ea"/>
                <a:cs typeface="宋体" panose="02010600030101010101" pitchFamily="2" charset="-122"/>
              </a:rPr>
              <a:t>(Brinkman equations)</a:t>
            </a:r>
            <a:r>
              <a:rPr kumimoji="1" lang="zh-CN" altLang="zh-CN" sz="1200" kern="1200" dirty="0">
                <a:solidFill>
                  <a:schemeClr val="tx1"/>
                </a:solidFill>
                <a:effectLst/>
                <a:latin typeface="+mn-lt"/>
                <a:ea typeface="+mn-ea"/>
                <a:cs typeface="宋体" panose="02010600030101010101" pitchFamily="2" charset="-122"/>
              </a:rPr>
              <a:t>方程</a:t>
            </a:r>
            <a:endParaRPr lang="zh-CN" altLang="en-US" dirty="0"/>
          </a:p>
        </p:txBody>
      </p:sp>
      <p:sp>
        <p:nvSpPr>
          <p:cNvPr id="4" name="灯片编号占位符 3">
            <a:extLst>
              <a:ext uri="{FF2B5EF4-FFF2-40B4-BE49-F238E27FC236}">
                <a16:creationId xmlns:a16="http://schemas.microsoft.com/office/drawing/2014/main" id="{3F8E5F67-AA06-F21C-5B42-C8B0576F5D6A}"/>
              </a:ext>
            </a:extLst>
          </p:cNvPr>
          <p:cNvSpPr>
            <a:spLocks noGrp="1"/>
          </p:cNvSpPr>
          <p:nvPr>
            <p:ph type="sldNum" sz="quarter" idx="10"/>
          </p:nvPr>
        </p:nvSpPr>
        <p:spPr/>
        <p:txBody>
          <a:bodyPr/>
          <a:lstStyle/>
          <a:p>
            <a:pPr>
              <a:defRPr/>
            </a:pPr>
            <a:fld id="{CF97E93A-917E-4430-A2B2-BE45D7F6B960}" type="slidenum">
              <a:rPr lang="zh-CN" altLang="en-US" smtClean="0"/>
              <a:t>9</a:t>
            </a:fld>
            <a:endParaRPr lang="zh-CN" altLang="en-US"/>
          </a:p>
        </p:txBody>
      </p:sp>
    </p:spTree>
    <p:extLst>
      <p:ext uri="{BB962C8B-B14F-4D97-AF65-F5344CB8AC3E}">
        <p14:creationId xmlns:p14="http://schemas.microsoft.com/office/powerpoint/2010/main" val="1937146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253223-E6E5-CF91-5342-9219528B78CE}"/>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58E7DD25-76C6-A4E3-A3B4-624036D1DC8A}"/>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2C5AA2D4-51BD-743A-D69C-6DD8208161CD}"/>
              </a:ext>
            </a:extLst>
          </p:cNvPr>
          <p:cNvSpPr>
            <a:spLocks noGrp="1"/>
          </p:cNvSpPr>
          <p:nvPr>
            <p:ph type="body" idx="1"/>
          </p:nvPr>
        </p:nvSpPr>
        <p:spPr/>
        <p:txBody>
          <a:bodyPr/>
          <a:lstStyle/>
          <a:p>
            <a:r>
              <a:rPr kumimoji="1" lang="zh-CN" altLang="zh-CN" sz="1200" kern="1200" dirty="0">
                <a:solidFill>
                  <a:schemeClr val="tx1"/>
                </a:solidFill>
                <a:effectLst/>
                <a:latin typeface="+mn-lt"/>
                <a:ea typeface="+mn-ea"/>
                <a:cs typeface="宋体" panose="02010600030101010101" pitchFamily="2" charset="-122"/>
              </a:rPr>
              <a:t>布林克曼</a:t>
            </a:r>
            <a:r>
              <a:rPr kumimoji="1" lang="en-US" altLang="zh-CN" sz="1200" kern="1200" dirty="0">
                <a:solidFill>
                  <a:schemeClr val="tx1"/>
                </a:solidFill>
                <a:effectLst/>
                <a:latin typeface="+mn-lt"/>
                <a:ea typeface="+mn-ea"/>
                <a:cs typeface="宋体" panose="02010600030101010101" pitchFamily="2" charset="-122"/>
              </a:rPr>
              <a:t>(Brinkman equations)</a:t>
            </a:r>
            <a:r>
              <a:rPr kumimoji="1" lang="zh-CN" altLang="zh-CN" sz="1200" kern="1200" dirty="0">
                <a:solidFill>
                  <a:schemeClr val="tx1"/>
                </a:solidFill>
                <a:effectLst/>
                <a:latin typeface="+mn-lt"/>
                <a:ea typeface="+mn-ea"/>
                <a:cs typeface="宋体" panose="02010600030101010101" pitchFamily="2" charset="-122"/>
              </a:rPr>
              <a:t>方程</a:t>
            </a:r>
            <a:endParaRPr lang="zh-CN" altLang="en-US" dirty="0"/>
          </a:p>
        </p:txBody>
      </p:sp>
      <p:sp>
        <p:nvSpPr>
          <p:cNvPr id="4" name="灯片编号占位符 3">
            <a:extLst>
              <a:ext uri="{FF2B5EF4-FFF2-40B4-BE49-F238E27FC236}">
                <a16:creationId xmlns:a16="http://schemas.microsoft.com/office/drawing/2014/main" id="{A036763B-13BF-0067-7282-67847CD783BA}"/>
              </a:ext>
            </a:extLst>
          </p:cNvPr>
          <p:cNvSpPr>
            <a:spLocks noGrp="1"/>
          </p:cNvSpPr>
          <p:nvPr>
            <p:ph type="sldNum" sz="quarter" idx="10"/>
          </p:nvPr>
        </p:nvSpPr>
        <p:spPr/>
        <p:txBody>
          <a:bodyPr/>
          <a:lstStyle/>
          <a:p>
            <a:pPr>
              <a:defRPr/>
            </a:pPr>
            <a:fld id="{CF97E93A-917E-4430-A2B2-BE45D7F6B960}" type="slidenum">
              <a:rPr lang="zh-CN" altLang="en-US" smtClean="0"/>
              <a:t>10</a:t>
            </a:fld>
            <a:endParaRPr lang="zh-CN" altLang="en-US"/>
          </a:p>
        </p:txBody>
      </p:sp>
    </p:spTree>
    <p:extLst>
      <p:ext uri="{BB962C8B-B14F-4D97-AF65-F5344CB8AC3E}">
        <p14:creationId xmlns:p14="http://schemas.microsoft.com/office/powerpoint/2010/main" val="1942790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D99E9D-FC0C-5627-74B4-DC2431E4736D}"/>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DD8434DD-06F9-CDF7-2ECD-158C4B3BBD62}"/>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9034EA8B-CE5F-A10D-D744-55DB381FAA65}"/>
              </a:ext>
            </a:extLst>
          </p:cNvPr>
          <p:cNvSpPr>
            <a:spLocks noGrp="1"/>
          </p:cNvSpPr>
          <p:nvPr>
            <p:ph type="body" idx="1"/>
          </p:nvPr>
        </p:nvSpPr>
        <p:spPr/>
        <p:txBody>
          <a:bodyPr/>
          <a:lstStyle/>
          <a:p>
            <a:r>
              <a:rPr kumimoji="1" lang="zh-CN" altLang="zh-CN" sz="1200" kern="1200" dirty="0">
                <a:solidFill>
                  <a:schemeClr val="tx1"/>
                </a:solidFill>
                <a:effectLst/>
                <a:latin typeface="+mn-lt"/>
                <a:ea typeface="+mn-ea"/>
                <a:cs typeface="宋体" panose="02010600030101010101" pitchFamily="2" charset="-122"/>
              </a:rPr>
              <a:t>布林克曼</a:t>
            </a:r>
            <a:r>
              <a:rPr kumimoji="1" lang="en-US" altLang="zh-CN" sz="1200" kern="1200" dirty="0">
                <a:solidFill>
                  <a:schemeClr val="tx1"/>
                </a:solidFill>
                <a:effectLst/>
                <a:latin typeface="+mn-lt"/>
                <a:ea typeface="+mn-ea"/>
                <a:cs typeface="宋体" panose="02010600030101010101" pitchFamily="2" charset="-122"/>
              </a:rPr>
              <a:t>(Brinkman equations)</a:t>
            </a:r>
            <a:r>
              <a:rPr kumimoji="1" lang="zh-CN" altLang="zh-CN" sz="1200" kern="1200" dirty="0">
                <a:solidFill>
                  <a:schemeClr val="tx1"/>
                </a:solidFill>
                <a:effectLst/>
                <a:latin typeface="+mn-lt"/>
                <a:ea typeface="+mn-ea"/>
                <a:cs typeface="宋体" panose="02010600030101010101" pitchFamily="2" charset="-122"/>
              </a:rPr>
              <a:t>方程</a:t>
            </a:r>
            <a:endParaRPr lang="zh-CN" altLang="en-US" dirty="0"/>
          </a:p>
        </p:txBody>
      </p:sp>
      <p:sp>
        <p:nvSpPr>
          <p:cNvPr id="4" name="灯片编号占位符 3">
            <a:extLst>
              <a:ext uri="{FF2B5EF4-FFF2-40B4-BE49-F238E27FC236}">
                <a16:creationId xmlns:a16="http://schemas.microsoft.com/office/drawing/2014/main" id="{CA89D832-3E30-EC38-EDFD-B20F24B882D5}"/>
              </a:ext>
            </a:extLst>
          </p:cNvPr>
          <p:cNvSpPr>
            <a:spLocks noGrp="1"/>
          </p:cNvSpPr>
          <p:nvPr>
            <p:ph type="sldNum" sz="quarter" idx="10"/>
          </p:nvPr>
        </p:nvSpPr>
        <p:spPr/>
        <p:txBody>
          <a:bodyPr/>
          <a:lstStyle/>
          <a:p>
            <a:pPr>
              <a:defRPr/>
            </a:pPr>
            <a:fld id="{CF97E93A-917E-4430-A2B2-BE45D7F6B960}" type="slidenum">
              <a:rPr lang="zh-CN" altLang="en-US" smtClean="0"/>
              <a:t>11</a:t>
            </a:fld>
            <a:endParaRPr lang="zh-CN" altLang="en-US"/>
          </a:p>
        </p:txBody>
      </p:sp>
    </p:spTree>
    <p:extLst>
      <p:ext uri="{BB962C8B-B14F-4D97-AF65-F5344CB8AC3E}">
        <p14:creationId xmlns:p14="http://schemas.microsoft.com/office/powerpoint/2010/main" val="35234761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20000" y="1260000"/>
            <a:ext cx="7704000" cy="1224000"/>
          </a:xfrm>
        </p:spPr>
        <p:txBody>
          <a:bodyPr/>
          <a:lstStyle>
            <a:lvl1pPr algn="ctr">
              <a:defRPr sz="4400" b="1" baseline="0">
                <a:solidFill>
                  <a:schemeClr val="accent1"/>
                </a:solidFill>
                <a:latin typeface="Times New Roman" panose="02020603050405020304" pitchFamily="18" charset="0"/>
                <a:ea typeface="黑体" panose="02010609060101010101" pitchFamily="49" charset="-122"/>
              </a:defRPr>
            </a:lvl1pPr>
          </a:lstStyle>
          <a:p>
            <a:r>
              <a:rPr lang="zh-CN" altLang="en-US" dirty="0"/>
              <a:t>单击此处编辑母版标题样式</a:t>
            </a:r>
          </a:p>
        </p:txBody>
      </p:sp>
      <p:sp>
        <p:nvSpPr>
          <p:cNvPr id="3" name="副标题 2"/>
          <p:cNvSpPr>
            <a:spLocks noGrp="1"/>
          </p:cNvSpPr>
          <p:nvPr>
            <p:ph type="subTitle" idx="1"/>
          </p:nvPr>
        </p:nvSpPr>
        <p:spPr>
          <a:xfrm>
            <a:off x="1368000" y="2700000"/>
            <a:ext cx="6408000" cy="1440000"/>
          </a:xfrm>
        </p:spPr>
        <p:txBody>
          <a:bodyPr/>
          <a:lstStyle>
            <a:lvl1pPr marL="0" indent="0" algn="ctr">
              <a:buNone/>
              <a:defRPr sz="2800" baseline="0">
                <a:solidFill>
                  <a:schemeClr val="tx1"/>
                </a:solidFill>
                <a:latin typeface="Times New Roman" panose="02020603050405020304" pitchFamily="18" charset="0"/>
                <a:ea typeface="黑体" panose="02010609060101010101" pitchFamily="49" charset="-122"/>
              </a:defRPr>
            </a:lvl1pPr>
            <a:lvl2pPr marL="382270" indent="0" algn="ctr">
              <a:buNone/>
              <a:defRPr>
                <a:solidFill>
                  <a:schemeClr val="tx1">
                    <a:tint val="75000"/>
                  </a:schemeClr>
                </a:solidFill>
              </a:defRPr>
            </a:lvl2pPr>
            <a:lvl3pPr marL="763905" indent="0" algn="ctr">
              <a:buNone/>
              <a:defRPr>
                <a:solidFill>
                  <a:schemeClr val="tx1">
                    <a:tint val="75000"/>
                  </a:schemeClr>
                </a:solidFill>
              </a:defRPr>
            </a:lvl3pPr>
            <a:lvl4pPr marL="1146175" indent="0" algn="ctr">
              <a:buNone/>
              <a:defRPr>
                <a:solidFill>
                  <a:schemeClr val="tx1">
                    <a:tint val="75000"/>
                  </a:schemeClr>
                </a:solidFill>
              </a:defRPr>
            </a:lvl4pPr>
            <a:lvl5pPr marL="1527810" indent="0" algn="ctr">
              <a:buNone/>
              <a:defRPr>
                <a:solidFill>
                  <a:schemeClr val="tx1">
                    <a:tint val="75000"/>
                  </a:schemeClr>
                </a:solidFill>
              </a:defRPr>
            </a:lvl5pPr>
            <a:lvl6pPr marL="1910080" indent="0" algn="ctr">
              <a:buNone/>
              <a:defRPr>
                <a:solidFill>
                  <a:schemeClr val="tx1">
                    <a:tint val="75000"/>
                  </a:schemeClr>
                </a:solidFill>
              </a:defRPr>
            </a:lvl6pPr>
            <a:lvl7pPr marL="2292350" indent="0" algn="ctr">
              <a:buNone/>
              <a:defRPr>
                <a:solidFill>
                  <a:schemeClr val="tx1">
                    <a:tint val="75000"/>
                  </a:schemeClr>
                </a:solidFill>
              </a:defRPr>
            </a:lvl7pPr>
            <a:lvl8pPr marL="2673985" indent="0" algn="ctr">
              <a:buNone/>
              <a:defRPr>
                <a:solidFill>
                  <a:schemeClr val="tx1">
                    <a:tint val="75000"/>
                  </a:schemeClr>
                </a:solidFill>
              </a:defRPr>
            </a:lvl8pPr>
            <a:lvl9pPr marL="3056255"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lvl1pPr>
              <a:defRPr baseline="0">
                <a:latin typeface="Times New Roman" panose="02020603050405020304" pitchFamily="18" charset="0"/>
                <a:ea typeface="黑体" panose="02010609060101010101" pitchFamily="49" charset="-122"/>
              </a:defRPr>
            </a:lvl1pPr>
          </a:lstStyle>
          <a:p>
            <a:pPr>
              <a:defRPr/>
            </a:pPr>
            <a:fld id="{438DCCE8-2321-4A54-BB5C-EEF5D9BA1449}" type="datetime1">
              <a:rPr lang="zh-CN" altLang="en-US" smtClean="0"/>
              <a:t>2025/11/5</a:t>
            </a:fld>
            <a:endParaRPr lang="zh-CN" altLang="en-US"/>
          </a:p>
        </p:txBody>
      </p:sp>
      <p:sp>
        <p:nvSpPr>
          <p:cNvPr id="5" name="页脚占位符 4"/>
          <p:cNvSpPr>
            <a:spLocks noGrp="1"/>
          </p:cNvSpPr>
          <p:nvPr>
            <p:ph type="ftr" sz="quarter" idx="11"/>
          </p:nvPr>
        </p:nvSpPr>
        <p:spPr/>
        <p:txBody>
          <a:bodyPr/>
          <a:lstStyle>
            <a:lvl1pPr>
              <a:defRPr baseline="0">
                <a:latin typeface="Times New Roman" panose="02020603050405020304" pitchFamily="18" charset="0"/>
                <a:ea typeface="黑体" panose="02010609060101010101" pitchFamily="49" charset="-122"/>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baseline="0">
                <a:latin typeface="Times New Roman" panose="02020603050405020304" pitchFamily="18" charset="0"/>
                <a:ea typeface="黑体" panose="02010609060101010101" pitchFamily="49" charset="-122"/>
              </a:defRPr>
            </a:lvl1pPr>
          </a:lstStyle>
          <a:p>
            <a:pPr>
              <a:defRPr/>
            </a:pPr>
            <a:fld id="{C5A14A4C-FFD5-4C2C-B11D-6342686C35C5}" type="slidenum">
              <a:rPr lang="zh-CN" altLang="en-US" smtClean="0"/>
              <a:t>‹#›</a:t>
            </a:fld>
            <a:endParaRPr lang="zh-CN" altLang="en-US"/>
          </a:p>
        </p:txBody>
      </p:sp>
      <p:sp>
        <p:nvSpPr>
          <p:cNvPr id="7" name="矩形 6"/>
          <p:cNvSpPr/>
          <p:nvPr userDrawn="1"/>
        </p:nvSpPr>
        <p:spPr>
          <a:xfrm>
            <a:off x="72000" y="2496356"/>
            <a:ext cx="9000000" cy="15038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Times New Roman" panose="02020603050405020304" pitchFamily="18" charset="0"/>
              <a:ea typeface="黑体" panose="02010609060101010101" pitchFamily="49" charset="-122"/>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051C14B3-7F6E-4F0B-B61C-168C1EBB6FDF}" type="datetime1">
              <a:rPr lang="zh-CN" altLang="en-US" smtClean="0"/>
              <a:t>2025/11/5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083E6C0-4059-42AA-83A5-987B7D975F1E}" type="slidenum">
              <a:rPr lang="zh-CN" altLang="en-US"/>
              <a:t>‹#›</a:t>
            </a:fld>
            <a:endParaRPr lang="zh-CN" altLang="en-US"/>
          </a:p>
        </p:txBody>
      </p:sp>
      <p:cxnSp>
        <p:nvCxnSpPr>
          <p:cNvPr id="7" name="直接连接符 6"/>
          <p:cNvCxnSpPr/>
          <p:nvPr userDrawn="1"/>
        </p:nvCxnSpPr>
        <p:spPr>
          <a:xfrm>
            <a:off x="179512" y="756000"/>
            <a:ext cx="87840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9455"/>
            <a:ext cx="2057400" cy="488871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29455"/>
            <a:ext cx="6019800" cy="488871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F5FDE632-8302-4ABE-AC77-AE32A6040277}" type="datetime1">
              <a:rPr lang="zh-CN" altLang="en-US" smtClean="0"/>
              <a:t>2025/11/5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96E7B08-032E-464A-AA94-5919EB886D4F}" type="slidenum">
              <a:rPr lang="zh-CN" altLang="en-US"/>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301625" y="190500"/>
            <a:ext cx="8540750" cy="952500"/>
          </a:xfrm>
        </p:spPr>
        <p:txBody>
          <a:bodyPr/>
          <a:lstStyle/>
          <a:p>
            <a:r>
              <a:rPr lang="zh-CN" altLang="en-US"/>
              <a:t>单击此处编辑母版标题样式</a:t>
            </a:r>
          </a:p>
        </p:txBody>
      </p:sp>
      <p:sp>
        <p:nvSpPr>
          <p:cNvPr id="3" name="文本占位符 2"/>
          <p:cNvSpPr>
            <a:spLocks noGrp="1"/>
          </p:cNvSpPr>
          <p:nvPr>
            <p:ph type="body" sz="half" idx="1"/>
          </p:nvPr>
        </p:nvSpPr>
        <p:spPr>
          <a:xfrm>
            <a:off x="301626" y="1333500"/>
            <a:ext cx="4194175" cy="3749146"/>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1" y="1333500"/>
            <a:ext cx="4194175" cy="3749146"/>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p:txBody>
          <a:bodyPr/>
          <a:lstStyle>
            <a:lvl1pPr>
              <a:defRPr/>
            </a:lvl1pPr>
          </a:lstStyle>
          <a:p>
            <a:pPr>
              <a:defRPr/>
            </a:pPr>
            <a:fld id="{DA3ADD3C-98C5-4298-91EA-24998CDCCCA6}" type="datetime1">
              <a:rPr lang="zh-CN" altLang="en-US" smtClean="0"/>
              <a:t>2025/11/5</a:t>
            </a:fld>
            <a:endParaRPr lang="en-US" altLang="zh-CN" dirty="0"/>
          </a:p>
        </p:txBody>
      </p:sp>
      <p:sp>
        <p:nvSpPr>
          <p:cNvPr id="6" name="Rectangle 5"/>
          <p:cNvSpPr>
            <a:spLocks noGrp="1" noChangeArrowheads="1"/>
          </p:cNvSpPr>
          <p:nvPr>
            <p:ph type="ftr" sz="quarter" idx="11"/>
          </p:nvPr>
        </p:nvSpPr>
        <p:spPr/>
        <p:txBody>
          <a:bodyPr/>
          <a:lstStyle>
            <a:lvl1pPr>
              <a:defRPr/>
            </a:lvl1pPr>
          </a:lstStyle>
          <a:p>
            <a:pPr>
              <a:defRPr/>
            </a:pPr>
            <a:endParaRPr lang="en-US" altLang="zh-CN" dirty="0"/>
          </a:p>
        </p:txBody>
      </p:sp>
      <p:sp>
        <p:nvSpPr>
          <p:cNvPr id="7" name="Rectangle 6"/>
          <p:cNvSpPr>
            <a:spLocks noGrp="1" noChangeArrowheads="1"/>
          </p:cNvSpPr>
          <p:nvPr>
            <p:ph type="sldNum" sz="quarter" idx="12"/>
          </p:nvPr>
        </p:nvSpPr>
        <p:spPr/>
        <p:txBody>
          <a:bodyPr/>
          <a:lstStyle>
            <a:lvl1pPr>
              <a:defRPr/>
            </a:lvl1pPr>
          </a:lstStyle>
          <a:p>
            <a:pPr>
              <a:defRPr/>
            </a:pPr>
            <a:fld id="{EBAC9F59-BE3E-45E1-9C10-FC872B69E44E}" type="slidenum">
              <a:rPr lang="en-US" altLang="zh-CN"/>
              <a:t>‹#›</a:t>
            </a:fld>
            <a:endParaRPr lang="en-US" altLang="zh-CN" dirty="0"/>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baseline="0">
                <a:solidFill>
                  <a:schemeClr val="accent1"/>
                </a:solidFill>
              </a:defRPr>
            </a:lvl1pPr>
          </a:lstStyle>
          <a:p>
            <a:r>
              <a:rPr lang="zh-CN" altLang="en-US" dirty="0"/>
              <a:t>单击此处编辑母版标题样式</a:t>
            </a:r>
          </a:p>
        </p:txBody>
      </p:sp>
      <p:sp>
        <p:nvSpPr>
          <p:cNvPr id="3" name="内容占位符 2"/>
          <p:cNvSpPr>
            <a:spLocks noGrp="1"/>
          </p:cNvSpPr>
          <p:nvPr>
            <p:ph idx="1"/>
          </p:nvPr>
        </p:nvSpPr>
        <p:spPr/>
        <p:txBody>
          <a:bodyPr/>
          <a:lstStyle>
            <a:lvl1pPr marL="342900" indent="-342900">
              <a:buSzPct val="80000"/>
              <a:buFont typeface="Wingdings" panose="05000000000000000000" pitchFamily="2" charset="2"/>
              <a:buChar char="l"/>
              <a:defRPr baseline="0"/>
            </a:lvl1pPr>
            <a:lvl2pPr marL="763905" indent="-382270">
              <a:buClr>
                <a:schemeClr val="accent1"/>
              </a:buClr>
              <a:buSzPct val="80000"/>
              <a:buFont typeface="Wingdings" panose="05000000000000000000" pitchFamily="2" charset="2"/>
              <a:buChar char="n"/>
              <a:defRPr baseline="0"/>
            </a:lvl2pPr>
            <a:lvl3pPr>
              <a:buClr>
                <a:schemeClr val="accent1"/>
              </a:buClr>
              <a:buSzPct val="80000"/>
              <a:defRPr baseline="0"/>
            </a:lvl3pPr>
            <a:lvl4pPr>
              <a:buClr>
                <a:schemeClr val="accent1"/>
              </a:buClr>
              <a:buSzPct val="80000"/>
              <a:defRPr baseline="0"/>
            </a:lvl4pPr>
            <a:lvl5pPr>
              <a:defRPr baseline="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lvl1pPr>
              <a:defRPr baseline="0"/>
            </a:lvl1pPr>
          </a:lstStyle>
          <a:p>
            <a:pPr>
              <a:defRPr/>
            </a:pPr>
            <a:fld id="{1AF2A335-F7D6-4F54-AA66-7F5734FD2341}" type="datetime1">
              <a:rPr lang="zh-CN" altLang="en-US" smtClean="0"/>
              <a:t>2025/11/5</a:t>
            </a:fld>
            <a:endParaRPr lang="zh-CN" altLang="en-US"/>
          </a:p>
        </p:txBody>
      </p:sp>
      <p:sp>
        <p:nvSpPr>
          <p:cNvPr id="5" name="页脚占位符 4"/>
          <p:cNvSpPr>
            <a:spLocks noGrp="1"/>
          </p:cNvSpPr>
          <p:nvPr>
            <p:ph type="ftr" sz="quarter" idx="11"/>
          </p:nvPr>
        </p:nvSpPr>
        <p:spPr/>
        <p:txBody>
          <a:bodyPr/>
          <a:lstStyle>
            <a:lvl1pPr>
              <a:defRPr baseline="0"/>
            </a:lvl1pPr>
          </a:lstStyle>
          <a:p>
            <a:pPr>
              <a:defRPr/>
            </a:pPr>
            <a:endParaRPr lang="zh-CN" altLang="en-US"/>
          </a:p>
        </p:txBody>
      </p:sp>
      <p:sp>
        <p:nvSpPr>
          <p:cNvPr id="6" name="灯片编号占位符 5"/>
          <p:cNvSpPr>
            <a:spLocks noGrp="1"/>
          </p:cNvSpPr>
          <p:nvPr>
            <p:ph type="sldNum" sz="quarter" idx="12"/>
          </p:nvPr>
        </p:nvSpPr>
        <p:spPr/>
        <p:txBody>
          <a:bodyPr/>
          <a:lstStyle>
            <a:lvl1pPr>
              <a:defRPr baseline="0"/>
            </a:lvl1pPr>
          </a:lstStyle>
          <a:p>
            <a:pPr>
              <a:defRPr/>
            </a:pPr>
            <a:fld id="{7AA87888-C088-446D-809B-34E2090F55AA}" type="slidenum">
              <a:rPr lang="zh-CN" altLang="en-US" smtClean="0"/>
              <a:t>‹#›</a:t>
            </a:fld>
            <a:endParaRPr lang="zh-CN" altLang="en-US"/>
          </a:p>
        </p:txBody>
      </p:sp>
      <p:cxnSp>
        <p:nvCxnSpPr>
          <p:cNvPr id="8" name="直接连接符 7"/>
          <p:cNvCxnSpPr/>
          <p:nvPr userDrawn="1"/>
        </p:nvCxnSpPr>
        <p:spPr>
          <a:xfrm>
            <a:off x="179512" y="756000"/>
            <a:ext cx="87840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0000" y="792000"/>
            <a:ext cx="7704000" cy="1152000"/>
          </a:xfrm>
        </p:spPr>
        <p:txBody>
          <a:bodyPr anchor="b"/>
          <a:lstStyle>
            <a:lvl1pPr algn="l">
              <a:defRPr sz="3345" b="1" cap="all" baseline="0">
                <a:solidFill>
                  <a:srgbClr val="A5300F"/>
                </a:solidFill>
                <a:latin typeface="Times New Roman" panose="02020603050405020304" pitchFamily="18" charset="0"/>
                <a:ea typeface="黑体" panose="02010609060101010101" pitchFamily="49" charset="-122"/>
              </a:defRPr>
            </a:lvl1pPr>
          </a:lstStyle>
          <a:p>
            <a:r>
              <a:rPr lang="zh-CN" altLang="en-US"/>
              <a:t>单击此处编辑母版标题样式</a:t>
            </a:r>
          </a:p>
        </p:txBody>
      </p:sp>
      <p:sp>
        <p:nvSpPr>
          <p:cNvPr id="3" name="文本占位符 2"/>
          <p:cNvSpPr>
            <a:spLocks noGrp="1"/>
          </p:cNvSpPr>
          <p:nvPr>
            <p:ph type="body" idx="1"/>
          </p:nvPr>
        </p:nvSpPr>
        <p:spPr>
          <a:xfrm>
            <a:off x="720000" y="2123999"/>
            <a:ext cx="7704000" cy="1260000"/>
          </a:xfrm>
        </p:spPr>
        <p:txBody>
          <a:bodyPr anchor="t"/>
          <a:lstStyle>
            <a:lvl1pPr marL="0" indent="0">
              <a:buNone/>
              <a:defRPr sz="2005" baseline="0">
                <a:solidFill>
                  <a:schemeClr val="tx1">
                    <a:tint val="75000"/>
                  </a:schemeClr>
                </a:solidFill>
                <a:latin typeface="Times New Roman" panose="02020603050405020304" pitchFamily="18" charset="0"/>
                <a:ea typeface="黑体" panose="02010609060101010101" pitchFamily="49" charset="-122"/>
              </a:defRPr>
            </a:lvl1pPr>
            <a:lvl2pPr marL="382270" indent="0">
              <a:buNone/>
              <a:defRPr sz="1505">
                <a:solidFill>
                  <a:schemeClr val="tx1">
                    <a:tint val="75000"/>
                  </a:schemeClr>
                </a:solidFill>
              </a:defRPr>
            </a:lvl2pPr>
            <a:lvl3pPr marL="763905" indent="0">
              <a:buNone/>
              <a:defRPr sz="1335">
                <a:solidFill>
                  <a:schemeClr val="tx1">
                    <a:tint val="75000"/>
                  </a:schemeClr>
                </a:solidFill>
              </a:defRPr>
            </a:lvl3pPr>
            <a:lvl4pPr marL="1146175" indent="0">
              <a:buNone/>
              <a:defRPr sz="1170">
                <a:solidFill>
                  <a:schemeClr val="tx1">
                    <a:tint val="75000"/>
                  </a:schemeClr>
                </a:solidFill>
              </a:defRPr>
            </a:lvl4pPr>
            <a:lvl5pPr marL="1527810" indent="0">
              <a:buNone/>
              <a:defRPr sz="1170">
                <a:solidFill>
                  <a:schemeClr val="tx1">
                    <a:tint val="75000"/>
                  </a:schemeClr>
                </a:solidFill>
              </a:defRPr>
            </a:lvl5pPr>
            <a:lvl6pPr marL="1910080" indent="0">
              <a:buNone/>
              <a:defRPr sz="1170">
                <a:solidFill>
                  <a:schemeClr val="tx1">
                    <a:tint val="75000"/>
                  </a:schemeClr>
                </a:solidFill>
              </a:defRPr>
            </a:lvl6pPr>
            <a:lvl7pPr marL="2292350" indent="0">
              <a:buNone/>
              <a:defRPr sz="1170">
                <a:solidFill>
                  <a:schemeClr val="tx1">
                    <a:tint val="75000"/>
                  </a:schemeClr>
                </a:solidFill>
              </a:defRPr>
            </a:lvl7pPr>
            <a:lvl8pPr marL="2673985" indent="0">
              <a:buNone/>
              <a:defRPr sz="1170">
                <a:solidFill>
                  <a:schemeClr val="tx1">
                    <a:tint val="75000"/>
                  </a:schemeClr>
                </a:solidFill>
              </a:defRPr>
            </a:lvl8pPr>
            <a:lvl9pPr marL="3056255" indent="0">
              <a:buNone/>
              <a:defRPr sz="117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baseline="0">
                <a:latin typeface="Times New Roman" panose="02020603050405020304" pitchFamily="18" charset="0"/>
                <a:ea typeface="黑体" panose="02010609060101010101" pitchFamily="49" charset="-122"/>
              </a:defRPr>
            </a:lvl1pPr>
          </a:lstStyle>
          <a:p>
            <a:pPr>
              <a:defRPr/>
            </a:pPr>
            <a:fld id="{364E37B0-7D5B-484D-BB94-5A9A7C39FA54}" type="datetime1">
              <a:rPr lang="zh-CN" altLang="en-US" smtClean="0"/>
              <a:t>2025/11/5</a:t>
            </a:fld>
            <a:endParaRPr lang="zh-CN" altLang="en-US"/>
          </a:p>
        </p:txBody>
      </p:sp>
      <p:sp>
        <p:nvSpPr>
          <p:cNvPr id="5" name="页脚占位符 4"/>
          <p:cNvSpPr>
            <a:spLocks noGrp="1"/>
          </p:cNvSpPr>
          <p:nvPr>
            <p:ph type="ftr" sz="quarter" idx="11"/>
          </p:nvPr>
        </p:nvSpPr>
        <p:spPr/>
        <p:txBody>
          <a:bodyPr/>
          <a:lstStyle>
            <a:lvl1pPr>
              <a:defRPr baseline="0">
                <a:latin typeface="Times New Roman" panose="02020603050405020304" pitchFamily="18" charset="0"/>
                <a:ea typeface="黑体" panose="02010609060101010101" pitchFamily="49" charset="-122"/>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baseline="0">
                <a:latin typeface="Times New Roman" panose="02020603050405020304" pitchFamily="18" charset="0"/>
                <a:ea typeface="黑体" panose="02010609060101010101" pitchFamily="49" charset="-122"/>
              </a:defRPr>
            </a:lvl1pPr>
          </a:lstStyle>
          <a:p>
            <a:pPr>
              <a:defRPr/>
            </a:pPr>
            <a:fld id="{DC3E6853-4487-4603-AEFC-A962ABBF25FF}" type="slidenum">
              <a:rPr lang="zh-CN" altLang="en-US" smtClean="0"/>
              <a:t>‹#›</a:t>
            </a:fld>
            <a:endParaRPr lang="zh-CN" altLang="en-US"/>
          </a:p>
        </p:txBody>
      </p:sp>
      <p:sp>
        <p:nvSpPr>
          <p:cNvPr id="7" name="矩形 6"/>
          <p:cNvSpPr/>
          <p:nvPr userDrawn="1"/>
        </p:nvSpPr>
        <p:spPr>
          <a:xfrm>
            <a:off x="72000" y="1985053"/>
            <a:ext cx="9000000" cy="10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Times New Roman" panose="02020603050405020304" pitchFamily="18" charset="0"/>
              <a:ea typeface="黑体" panose="02010609060101010101" pitchFamily="49" charset="-122"/>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80000" y="180000"/>
            <a:ext cx="8784000" cy="576000"/>
          </a:xfrm>
        </p:spPr>
        <p:txBody>
          <a:bodyPr/>
          <a:lstStyle>
            <a:lvl1pPr>
              <a:defRPr baseline="0"/>
            </a:lvl1pPr>
          </a:lstStyle>
          <a:p>
            <a:r>
              <a:rPr lang="zh-CN" altLang="en-US"/>
              <a:t>单击此处编辑母版标题样式</a:t>
            </a:r>
          </a:p>
        </p:txBody>
      </p:sp>
      <p:sp>
        <p:nvSpPr>
          <p:cNvPr id="3" name="内容占位符 2"/>
          <p:cNvSpPr>
            <a:spLocks noGrp="1"/>
          </p:cNvSpPr>
          <p:nvPr>
            <p:ph sz="half" idx="1"/>
          </p:nvPr>
        </p:nvSpPr>
        <p:spPr>
          <a:xfrm>
            <a:off x="180000" y="900000"/>
            <a:ext cx="4320000" cy="4320000"/>
          </a:xfrm>
        </p:spPr>
        <p:txBody>
          <a:bodyPr/>
          <a:lstStyle>
            <a:lvl1pPr marL="0" indent="0">
              <a:buNone/>
              <a:defRPr sz="2000" baseline="0"/>
            </a:lvl1pPr>
            <a:lvl2pPr marL="382270" indent="0">
              <a:buNone/>
              <a:defRPr sz="1800" baseline="0"/>
            </a:lvl2pPr>
            <a:lvl3pPr marL="763905" indent="0">
              <a:buNone/>
              <a:defRPr sz="1600" baseline="0"/>
            </a:lvl3pPr>
            <a:lvl4pPr marL="1146175" indent="0">
              <a:buNone/>
              <a:defRPr sz="1400" baseline="0"/>
            </a:lvl4pPr>
            <a:lvl5pPr marL="1527810" indent="0">
              <a:buNone/>
              <a:defRPr sz="1400" baseline="0"/>
            </a:lvl5pPr>
            <a:lvl6pPr>
              <a:defRPr sz="1505"/>
            </a:lvl6pPr>
            <a:lvl7pPr>
              <a:defRPr sz="1505"/>
            </a:lvl7pPr>
            <a:lvl8pPr>
              <a:defRPr sz="1505"/>
            </a:lvl8pPr>
            <a:lvl9pPr>
              <a:defRPr sz="1505"/>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4644000" y="900000"/>
            <a:ext cx="4320000" cy="4320000"/>
          </a:xfrm>
        </p:spPr>
        <p:txBody>
          <a:bodyPr/>
          <a:lstStyle>
            <a:lvl1pPr marL="382270" indent="-382270">
              <a:buFont typeface="+mj-lt"/>
              <a:buAutoNum type="arabicPeriod"/>
              <a:defRPr sz="2000" baseline="0"/>
            </a:lvl1pPr>
            <a:lvl2pPr>
              <a:buFont typeface="+mj-lt"/>
              <a:buAutoNum type="arabicPeriod"/>
              <a:defRPr sz="1600" baseline="0"/>
            </a:lvl2pPr>
            <a:lvl3pPr marL="1050290" indent="-286385">
              <a:buFont typeface="+mj-lt"/>
              <a:buAutoNum type="arabicPeriod"/>
              <a:defRPr sz="1600" baseline="0"/>
            </a:lvl3pPr>
            <a:lvl4pPr marL="1432560" indent="-286385">
              <a:buFont typeface="+mj-lt"/>
              <a:buAutoNum type="arabicPeriod"/>
              <a:defRPr sz="1400" baseline="0"/>
            </a:lvl4pPr>
            <a:lvl5pPr marL="1814830" indent="-286385">
              <a:buFont typeface="+mj-lt"/>
              <a:buAutoNum type="arabicPeriod"/>
              <a:defRPr sz="1400" baseline="0"/>
            </a:lvl5pPr>
            <a:lvl6pPr>
              <a:defRPr sz="1505"/>
            </a:lvl6pPr>
            <a:lvl7pPr>
              <a:defRPr sz="1505"/>
            </a:lvl7pPr>
            <a:lvl8pPr>
              <a:defRPr sz="1505"/>
            </a:lvl8pPr>
            <a:lvl9pPr>
              <a:defRPr sz="1505"/>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3"/>
          <p:cNvSpPr>
            <a:spLocks noGrp="1"/>
          </p:cNvSpPr>
          <p:nvPr>
            <p:ph type="dt" sz="half" idx="10"/>
          </p:nvPr>
        </p:nvSpPr>
        <p:spPr/>
        <p:txBody>
          <a:bodyPr/>
          <a:lstStyle>
            <a:lvl1pPr>
              <a:defRPr baseline="0"/>
            </a:lvl1pPr>
          </a:lstStyle>
          <a:p>
            <a:pPr>
              <a:defRPr/>
            </a:pPr>
            <a:fld id="{DBAABB98-0FEC-45B6-84DD-CAF9124F1E21}" type="datetime1">
              <a:rPr lang="zh-CN" altLang="en-US" smtClean="0"/>
              <a:t>2025/11/5</a:t>
            </a:fld>
            <a:endParaRPr lang="zh-CN" altLang="en-US"/>
          </a:p>
        </p:txBody>
      </p:sp>
      <p:sp>
        <p:nvSpPr>
          <p:cNvPr id="6" name="页脚占位符 4"/>
          <p:cNvSpPr>
            <a:spLocks noGrp="1"/>
          </p:cNvSpPr>
          <p:nvPr>
            <p:ph type="ftr" sz="quarter" idx="11"/>
          </p:nvPr>
        </p:nvSpPr>
        <p:spPr/>
        <p:txBody>
          <a:bodyPr/>
          <a:lstStyle>
            <a:lvl1pPr>
              <a:defRPr baseline="0"/>
            </a:lvl1pPr>
          </a:lstStyle>
          <a:p>
            <a:pPr>
              <a:defRPr/>
            </a:pPr>
            <a:endParaRPr lang="zh-CN" altLang="en-US"/>
          </a:p>
        </p:txBody>
      </p:sp>
      <p:sp>
        <p:nvSpPr>
          <p:cNvPr id="7" name="灯片编号占位符 5"/>
          <p:cNvSpPr>
            <a:spLocks noGrp="1"/>
          </p:cNvSpPr>
          <p:nvPr>
            <p:ph type="sldNum" sz="quarter" idx="12"/>
          </p:nvPr>
        </p:nvSpPr>
        <p:spPr/>
        <p:txBody>
          <a:bodyPr/>
          <a:lstStyle>
            <a:lvl1pPr>
              <a:defRPr baseline="0"/>
            </a:lvl1pPr>
          </a:lstStyle>
          <a:p>
            <a:pPr>
              <a:defRPr/>
            </a:pPr>
            <a:fld id="{73302595-FD62-4F5B-A390-63C9B110E19C}" type="slidenum">
              <a:rPr lang="zh-CN" altLang="en-US" smtClean="0"/>
              <a:t>‹#›</a:t>
            </a:fld>
            <a:endParaRPr lang="zh-CN" altLang="en-US"/>
          </a:p>
        </p:txBody>
      </p:sp>
      <p:cxnSp>
        <p:nvCxnSpPr>
          <p:cNvPr id="8" name="直接连接符 7"/>
          <p:cNvCxnSpPr/>
          <p:nvPr userDrawn="1"/>
        </p:nvCxnSpPr>
        <p:spPr>
          <a:xfrm>
            <a:off x="179512" y="756000"/>
            <a:ext cx="87840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80000" y="180000"/>
            <a:ext cx="8784000" cy="576000"/>
          </a:xfrm>
        </p:spPr>
        <p:txBody>
          <a:bodyPr/>
          <a:lstStyle>
            <a:lvl1pPr>
              <a:defRPr baseline="0"/>
            </a:lvl1pPr>
          </a:lstStyle>
          <a:p>
            <a:r>
              <a:rPr lang="zh-CN" altLang="en-US"/>
              <a:t>单击此处编辑母版标题样式</a:t>
            </a:r>
          </a:p>
        </p:txBody>
      </p:sp>
      <p:sp>
        <p:nvSpPr>
          <p:cNvPr id="3" name="文本占位符 2"/>
          <p:cNvSpPr>
            <a:spLocks noGrp="1"/>
          </p:cNvSpPr>
          <p:nvPr>
            <p:ph type="body" idx="1"/>
          </p:nvPr>
        </p:nvSpPr>
        <p:spPr>
          <a:xfrm>
            <a:off x="180000" y="900000"/>
            <a:ext cx="4320000" cy="541378"/>
          </a:xfrm>
        </p:spPr>
        <p:txBody>
          <a:bodyPr anchor="b"/>
          <a:lstStyle>
            <a:lvl1pPr marL="0" indent="0">
              <a:buNone/>
              <a:defRPr sz="2005" b="1" baseline="0"/>
            </a:lvl1pPr>
            <a:lvl2pPr marL="382270" indent="0">
              <a:buNone/>
              <a:defRPr sz="1670" b="1"/>
            </a:lvl2pPr>
            <a:lvl3pPr marL="763905" indent="0">
              <a:buNone/>
              <a:defRPr sz="1505" b="1"/>
            </a:lvl3pPr>
            <a:lvl4pPr marL="1146175" indent="0">
              <a:buNone/>
              <a:defRPr sz="1335" b="1"/>
            </a:lvl4pPr>
            <a:lvl5pPr marL="1527810" indent="0">
              <a:buNone/>
              <a:defRPr sz="1335" b="1"/>
            </a:lvl5pPr>
            <a:lvl6pPr marL="1910080" indent="0">
              <a:buNone/>
              <a:defRPr sz="1335" b="1"/>
            </a:lvl6pPr>
            <a:lvl7pPr marL="2292350" indent="0">
              <a:buNone/>
              <a:defRPr sz="1335" b="1"/>
            </a:lvl7pPr>
            <a:lvl8pPr marL="2673985" indent="0">
              <a:buNone/>
              <a:defRPr sz="1335" b="1"/>
            </a:lvl8pPr>
            <a:lvl9pPr marL="3056255" indent="0">
              <a:buNone/>
              <a:defRPr sz="1335" b="1"/>
            </a:lvl9pPr>
          </a:lstStyle>
          <a:p>
            <a:pPr lvl="0"/>
            <a:r>
              <a:rPr lang="zh-CN" altLang="en-US" dirty="0"/>
              <a:t>单击此处编辑母版文本样式</a:t>
            </a:r>
          </a:p>
        </p:txBody>
      </p:sp>
      <p:sp>
        <p:nvSpPr>
          <p:cNvPr id="4" name="内容占位符 3"/>
          <p:cNvSpPr>
            <a:spLocks noGrp="1"/>
          </p:cNvSpPr>
          <p:nvPr>
            <p:ph sz="half" idx="2"/>
          </p:nvPr>
        </p:nvSpPr>
        <p:spPr>
          <a:xfrm>
            <a:off x="180000" y="1440000"/>
            <a:ext cx="4320000" cy="3780000"/>
          </a:xfrm>
        </p:spPr>
        <p:txBody>
          <a:bodyPr/>
          <a:lstStyle>
            <a:lvl1pPr>
              <a:defRPr sz="2005" baseline="0"/>
            </a:lvl1pPr>
            <a:lvl2pPr>
              <a:defRPr sz="1670" baseline="0"/>
            </a:lvl2pPr>
            <a:lvl3pPr>
              <a:defRPr sz="1505" baseline="0"/>
            </a:lvl3pPr>
            <a:lvl4pPr>
              <a:defRPr sz="1335" baseline="0"/>
            </a:lvl4pPr>
            <a:lvl5pPr>
              <a:defRPr sz="1335" baseline="0"/>
            </a:lvl5pPr>
            <a:lvl6pPr>
              <a:defRPr sz="1335"/>
            </a:lvl6pPr>
            <a:lvl7pPr>
              <a:defRPr sz="1335"/>
            </a:lvl7pPr>
            <a:lvl8pPr>
              <a:defRPr sz="1335"/>
            </a:lvl8pPr>
            <a:lvl9pPr>
              <a:defRPr sz="1335"/>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4645030" y="900000"/>
            <a:ext cx="4320000" cy="541378"/>
          </a:xfrm>
        </p:spPr>
        <p:txBody>
          <a:bodyPr anchor="b"/>
          <a:lstStyle>
            <a:lvl1pPr marL="0" indent="0">
              <a:buNone/>
              <a:defRPr sz="2005" b="1" baseline="0"/>
            </a:lvl1pPr>
            <a:lvl2pPr marL="382270" indent="0">
              <a:buNone/>
              <a:defRPr sz="1670" b="1"/>
            </a:lvl2pPr>
            <a:lvl3pPr marL="763905" indent="0">
              <a:buNone/>
              <a:defRPr sz="1505" b="1"/>
            </a:lvl3pPr>
            <a:lvl4pPr marL="1146175" indent="0">
              <a:buNone/>
              <a:defRPr sz="1335" b="1"/>
            </a:lvl4pPr>
            <a:lvl5pPr marL="1527810" indent="0">
              <a:buNone/>
              <a:defRPr sz="1335" b="1"/>
            </a:lvl5pPr>
            <a:lvl6pPr marL="1910080" indent="0">
              <a:buNone/>
              <a:defRPr sz="1335" b="1"/>
            </a:lvl6pPr>
            <a:lvl7pPr marL="2292350" indent="0">
              <a:buNone/>
              <a:defRPr sz="1335" b="1"/>
            </a:lvl7pPr>
            <a:lvl8pPr marL="2673985" indent="0">
              <a:buNone/>
              <a:defRPr sz="1335" b="1"/>
            </a:lvl8pPr>
            <a:lvl9pPr marL="3056255" indent="0">
              <a:buNone/>
              <a:defRPr sz="1335" b="1"/>
            </a:lvl9pPr>
          </a:lstStyle>
          <a:p>
            <a:pPr lvl="0"/>
            <a:r>
              <a:rPr lang="zh-CN" altLang="en-US"/>
              <a:t>单击此处编辑母版文本样式</a:t>
            </a:r>
          </a:p>
        </p:txBody>
      </p:sp>
      <p:sp>
        <p:nvSpPr>
          <p:cNvPr id="6" name="内容占位符 5"/>
          <p:cNvSpPr>
            <a:spLocks noGrp="1"/>
          </p:cNvSpPr>
          <p:nvPr>
            <p:ph sz="quarter" idx="4"/>
          </p:nvPr>
        </p:nvSpPr>
        <p:spPr>
          <a:xfrm>
            <a:off x="4644000" y="1440000"/>
            <a:ext cx="4320000" cy="3780000"/>
          </a:xfrm>
        </p:spPr>
        <p:txBody>
          <a:bodyPr/>
          <a:lstStyle>
            <a:lvl1pPr>
              <a:defRPr sz="2005" baseline="0"/>
            </a:lvl1pPr>
            <a:lvl2pPr>
              <a:defRPr sz="1670" baseline="0"/>
            </a:lvl2pPr>
            <a:lvl3pPr>
              <a:defRPr sz="1505" baseline="0"/>
            </a:lvl3pPr>
            <a:lvl4pPr>
              <a:defRPr sz="1335" baseline="0"/>
            </a:lvl4pPr>
            <a:lvl5pPr>
              <a:defRPr sz="1335" baseline="0"/>
            </a:lvl5pPr>
            <a:lvl6pPr>
              <a:defRPr sz="1335"/>
            </a:lvl6pPr>
            <a:lvl7pPr>
              <a:defRPr sz="1335"/>
            </a:lvl7pPr>
            <a:lvl8pPr>
              <a:defRPr sz="1335"/>
            </a:lvl8pPr>
            <a:lvl9pPr>
              <a:defRPr sz="133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a:xfrm>
            <a:off x="180000" y="5310484"/>
            <a:ext cx="2160000" cy="305048"/>
          </a:xfrm>
        </p:spPr>
        <p:txBody>
          <a:bodyPr/>
          <a:lstStyle>
            <a:lvl1pPr>
              <a:defRPr baseline="0"/>
            </a:lvl1pPr>
          </a:lstStyle>
          <a:p>
            <a:pPr>
              <a:defRPr/>
            </a:pPr>
            <a:fld id="{BB82CD73-09D8-461C-91DB-0CA7B5C6ACD8}" type="datetime1">
              <a:rPr lang="zh-CN" altLang="en-US" smtClean="0"/>
              <a:t>2025/11/5</a:t>
            </a:fld>
            <a:endParaRPr lang="zh-CN" altLang="en-US"/>
          </a:p>
        </p:txBody>
      </p:sp>
      <p:sp>
        <p:nvSpPr>
          <p:cNvPr id="8" name="页脚占位符 4"/>
          <p:cNvSpPr>
            <a:spLocks noGrp="1"/>
          </p:cNvSpPr>
          <p:nvPr>
            <p:ph type="ftr" sz="quarter" idx="11"/>
          </p:nvPr>
        </p:nvSpPr>
        <p:spPr/>
        <p:txBody>
          <a:bodyPr/>
          <a:lstStyle>
            <a:lvl1pPr>
              <a:defRPr baseline="0"/>
            </a:lvl1pPr>
          </a:lstStyle>
          <a:p>
            <a:pPr>
              <a:defRPr/>
            </a:pPr>
            <a:endParaRPr lang="zh-CN" altLang="en-US"/>
          </a:p>
        </p:txBody>
      </p:sp>
      <p:sp>
        <p:nvSpPr>
          <p:cNvPr id="9" name="灯片编号占位符 5"/>
          <p:cNvSpPr>
            <a:spLocks noGrp="1"/>
          </p:cNvSpPr>
          <p:nvPr>
            <p:ph type="sldNum" sz="quarter" idx="12"/>
          </p:nvPr>
        </p:nvSpPr>
        <p:spPr/>
        <p:txBody>
          <a:bodyPr/>
          <a:lstStyle>
            <a:lvl1pPr>
              <a:defRPr baseline="0"/>
            </a:lvl1pPr>
          </a:lstStyle>
          <a:p>
            <a:pPr>
              <a:defRPr/>
            </a:pPr>
            <a:fld id="{31C7A782-985B-4BDB-9623-A3BFD12BEFDF}" type="slidenum">
              <a:rPr lang="zh-CN" altLang="en-US" smtClean="0"/>
              <a:t>‹#›</a:t>
            </a:fld>
            <a:endParaRPr lang="zh-CN" altLang="en-US"/>
          </a:p>
        </p:txBody>
      </p:sp>
      <p:cxnSp>
        <p:nvCxnSpPr>
          <p:cNvPr id="10" name="直接连接符 9"/>
          <p:cNvCxnSpPr/>
          <p:nvPr userDrawn="1"/>
        </p:nvCxnSpPr>
        <p:spPr>
          <a:xfrm>
            <a:off x="179512" y="756000"/>
            <a:ext cx="87840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baseline="0"/>
            </a:lvl1pPr>
          </a:lstStyle>
          <a:p>
            <a:r>
              <a:rPr lang="zh-CN" altLang="en-US"/>
              <a:t>单击此处编辑母版标题样式</a:t>
            </a:r>
          </a:p>
        </p:txBody>
      </p:sp>
      <p:sp>
        <p:nvSpPr>
          <p:cNvPr id="3" name="日期占位符 3"/>
          <p:cNvSpPr>
            <a:spLocks noGrp="1"/>
          </p:cNvSpPr>
          <p:nvPr>
            <p:ph type="dt" sz="half" idx="10"/>
          </p:nvPr>
        </p:nvSpPr>
        <p:spPr/>
        <p:txBody>
          <a:bodyPr/>
          <a:lstStyle>
            <a:lvl1pPr>
              <a:defRPr baseline="0"/>
            </a:lvl1pPr>
          </a:lstStyle>
          <a:p>
            <a:pPr>
              <a:defRPr/>
            </a:pPr>
            <a:fld id="{5034E4E7-E1DA-4653-A7A2-979A2E740E5D}" type="datetime1">
              <a:rPr lang="zh-CN" altLang="en-US" smtClean="0"/>
              <a:t>2025/11/5</a:t>
            </a:fld>
            <a:endParaRPr lang="zh-CN" altLang="en-US"/>
          </a:p>
        </p:txBody>
      </p:sp>
      <p:sp>
        <p:nvSpPr>
          <p:cNvPr id="4" name="页脚占位符 4"/>
          <p:cNvSpPr>
            <a:spLocks noGrp="1"/>
          </p:cNvSpPr>
          <p:nvPr>
            <p:ph type="ftr" sz="quarter" idx="11"/>
          </p:nvPr>
        </p:nvSpPr>
        <p:spPr/>
        <p:txBody>
          <a:bodyPr/>
          <a:lstStyle>
            <a:lvl1pPr>
              <a:defRPr baseline="0"/>
            </a:lvl1pPr>
          </a:lstStyle>
          <a:p>
            <a:pPr>
              <a:defRPr/>
            </a:pPr>
            <a:endParaRPr lang="zh-CN" altLang="en-US"/>
          </a:p>
        </p:txBody>
      </p:sp>
      <p:sp>
        <p:nvSpPr>
          <p:cNvPr id="5" name="灯片编号占位符 5"/>
          <p:cNvSpPr>
            <a:spLocks noGrp="1"/>
          </p:cNvSpPr>
          <p:nvPr>
            <p:ph type="sldNum" sz="quarter" idx="12"/>
          </p:nvPr>
        </p:nvSpPr>
        <p:spPr/>
        <p:txBody>
          <a:bodyPr/>
          <a:lstStyle>
            <a:lvl1pPr>
              <a:defRPr baseline="0"/>
            </a:lvl1pPr>
          </a:lstStyle>
          <a:p>
            <a:pPr>
              <a:defRPr/>
            </a:pPr>
            <a:fld id="{99C8027B-6AF8-44BA-A68D-AD7603011002}" type="slidenum">
              <a:rPr lang="zh-CN" altLang="en-US" smtClean="0"/>
              <a:t>‹#›</a:t>
            </a:fld>
            <a:endParaRPr lang="zh-CN" altLang="en-US"/>
          </a:p>
        </p:txBody>
      </p:sp>
      <p:cxnSp>
        <p:nvCxnSpPr>
          <p:cNvPr id="6" name="直接连接符 5"/>
          <p:cNvCxnSpPr/>
          <p:nvPr userDrawn="1"/>
        </p:nvCxnSpPr>
        <p:spPr>
          <a:xfrm>
            <a:off x="179512" y="756000"/>
            <a:ext cx="87840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19F07AE1-256E-44C3-8D07-3716A204D1BB}" type="datetime1">
              <a:rPr lang="zh-CN" altLang="en-US" smtClean="0"/>
              <a:t>2025/11/5</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B28B72C0-64C1-4D43-B48E-D0775B019E50}" type="slidenum">
              <a:rPr lang="zh-CN" altLang="en-US"/>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180000" y="180000"/>
            <a:ext cx="3060000" cy="900000"/>
          </a:xfrm>
        </p:spPr>
        <p:txBody>
          <a:bodyPr anchor="b"/>
          <a:lstStyle>
            <a:lvl1pPr algn="l">
              <a:defRPr sz="1670" b="1"/>
            </a:lvl1pPr>
          </a:lstStyle>
          <a:p>
            <a:r>
              <a:rPr lang="zh-CN" altLang="en-US" dirty="0"/>
              <a:t>单击此处编辑母版标题样式</a:t>
            </a:r>
          </a:p>
        </p:txBody>
      </p:sp>
      <p:sp>
        <p:nvSpPr>
          <p:cNvPr id="3" name="内容占位符 2"/>
          <p:cNvSpPr>
            <a:spLocks noGrp="1"/>
          </p:cNvSpPr>
          <p:nvPr>
            <p:ph idx="1"/>
          </p:nvPr>
        </p:nvSpPr>
        <p:spPr>
          <a:xfrm>
            <a:off x="3240000" y="180000"/>
            <a:ext cx="5724000" cy="5040000"/>
          </a:xfrm>
        </p:spPr>
        <p:txBody>
          <a:bodyPr/>
          <a:lstStyle>
            <a:lvl1pPr>
              <a:defRPr sz="2340"/>
            </a:lvl1pPr>
            <a:lvl2pPr>
              <a:defRPr sz="2005"/>
            </a:lvl2pPr>
            <a:lvl3pPr>
              <a:defRPr sz="1670"/>
            </a:lvl3pPr>
            <a:lvl4pPr>
              <a:defRPr sz="1670"/>
            </a:lvl4pPr>
            <a:lvl5pPr>
              <a:defRPr sz="1670"/>
            </a:lvl5pPr>
            <a:lvl6pPr>
              <a:defRPr sz="1670"/>
            </a:lvl6pPr>
            <a:lvl7pPr>
              <a:defRPr sz="1670"/>
            </a:lvl7pPr>
            <a:lvl8pPr>
              <a:defRPr sz="1670"/>
            </a:lvl8pPr>
            <a:lvl9pPr>
              <a:defRPr sz="167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文本占位符 3"/>
          <p:cNvSpPr>
            <a:spLocks noGrp="1"/>
          </p:cNvSpPr>
          <p:nvPr>
            <p:ph type="body" sz="half" idx="2"/>
          </p:nvPr>
        </p:nvSpPr>
        <p:spPr>
          <a:xfrm>
            <a:off x="180000" y="1080000"/>
            <a:ext cx="3060000" cy="4140000"/>
          </a:xfrm>
        </p:spPr>
        <p:txBody>
          <a:bodyPr/>
          <a:lstStyle>
            <a:lvl1pPr marL="0" indent="0">
              <a:buNone/>
              <a:defRPr sz="1170"/>
            </a:lvl1pPr>
            <a:lvl2pPr marL="382270" indent="0">
              <a:buNone/>
              <a:defRPr sz="1005"/>
            </a:lvl2pPr>
            <a:lvl3pPr marL="763905" indent="0">
              <a:buNone/>
              <a:defRPr sz="835"/>
            </a:lvl3pPr>
            <a:lvl4pPr marL="1146175" indent="0">
              <a:buNone/>
              <a:defRPr sz="750"/>
            </a:lvl4pPr>
            <a:lvl5pPr marL="1527810" indent="0">
              <a:buNone/>
              <a:defRPr sz="750"/>
            </a:lvl5pPr>
            <a:lvl6pPr marL="1910080" indent="0">
              <a:buNone/>
              <a:defRPr sz="750"/>
            </a:lvl6pPr>
            <a:lvl7pPr marL="2292350" indent="0">
              <a:buNone/>
              <a:defRPr sz="750"/>
            </a:lvl7pPr>
            <a:lvl8pPr marL="2673985" indent="0">
              <a:buNone/>
              <a:defRPr sz="750"/>
            </a:lvl8pPr>
            <a:lvl9pPr marL="3056255" indent="0">
              <a:buNone/>
              <a:defRPr sz="750"/>
            </a:lvl9pPr>
          </a:lstStyle>
          <a:p>
            <a:pPr lvl="0"/>
            <a:r>
              <a:rPr lang="zh-CN" altLang="en-US"/>
              <a:t>单击此处编辑母版文本样式</a:t>
            </a:r>
          </a:p>
        </p:txBody>
      </p:sp>
      <p:sp>
        <p:nvSpPr>
          <p:cNvPr id="5" name="日期占位符 3"/>
          <p:cNvSpPr>
            <a:spLocks noGrp="1"/>
          </p:cNvSpPr>
          <p:nvPr>
            <p:ph type="dt" sz="half" idx="10"/>
          </p:nvPr>
        </p:nvSpPr>
        <p:spPr>
          <a:xfrm>
            <a:off x="180000" y="5310484"/>
            <a:ext cx="2160000" cy="305048"/>
          </a:xfrm>
        </p:spPr>
        <p:txBody>
          <a:bodyPr/>
          <a:lstStyle>
            <a:lvl1pPr>
              <a:defRPr/>
            </a:lvl1pPr>
          </a:lstStyle>
          <a:p>
            <a:pPr>
              <a:defRPr/>
            </a:pPr>
            <a:fld id="{3ADD486F-22B1-4E00-883B-B09F00E25F8F}" type="datetime1">
              <a:rPr lang="zh-CN" altLang="en-US" smtClean="0"/>
              <a:t>2025/11/5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0A3F8046-CA4A-4948-8D4B-E8A6B8CC0B50}" type="slidenum">
              <a:rPr lang="zh-CN" altLang="en-US"/>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10712"/>
            <a:ext cx="5486400" cy="473487"/>
          </a:xfrm>
        </p:spPr>
        <p:txBody>
          <a:bodyPr anchor="b"/>
          <a:lstStyle>
            <a:lvl1pPr algn="l">
              <a:defRPr sz="1670" b="1"/>
            </a:lvl1pPr>
          </a:lstStyle>
          <a:p>
            <a:r>
              <a:rPr lang="zh-CN" altLang="en-US"/>
              <a:t>单击此处编辑母版标题样式</a:t>
            </a:r>
          </a:p>
        </p:txBody>
      </p:sp>
      <p:sp>
        <p:nvSpPr>
          <p:cNvPr id="3" name="图片占位符 2"/>
          <p:cNvSpPr>
            <a:spLocks noGrp="1"/>
          </p:cNvSpPr>
          <p:nvPr>
            <p:ph type="pic" idx="1"/>
          </p:nvPr>
        </p:nvSpPr>
        <p:spPr>
          <a:xfrm>
            <a:off x="1792288" y="511950"/>
            <a:ext cx="5486400" cy="3437753"/>
          </a:xfrm>
        </p:spPr>
        <p:txBody>
          <a:bodyPr rtlCol="0">
            <a:normAutofit/>
          </a:bodyPr>
          <a:lstStyle>
            <a:lvl1pPr marL="0" indent="0">
              <a:buNone/>
              <a:defRPr sz="2675"/>
            </a:lvl1pPr>
            <a:lvl2pPr marL="382270" indent="0">
              <a:buNone/>
              <a:defRPr sz="2340"/>
            </a:lvl2pPr>
            <a:lvl3pPr marL="763905" indent="0">
              <a:buNone/>
              <a:defRPr sz="2005"/>
            </a:lvl3pPr>
            <a:lvl4pPr marL="1146175" indent="0">
              <a:buNone/>
              <a:defRPr sz="1670"/>
            </a:lvl4pPr>
            <a:lvl5pPr marL="1527810" indent="0">
              <a:buNone/>
              <a:defRPr sz="1670"/>
            </a:lvl5pPr>
            <a:lvl6pPr marL="1910080" indent="0">
              <a:buNone/>
              <a:defRPr sz="1670"/>
            </a:lvl6pPr>
            <a:lvl7pPr marL="2292350" indent="0">
              <a:buNone/>
              <a:defRPr sz="1670"/>
            </a:lvl7pPr>
            <a:lvl8pPr marL="2673985" indent="0">
              <a:buNone/>
              <a:defRPr sz="1670"/>
            </a:lvl8pPr>
            <a:lvl9pPr marL="3056255" indent="0">
              <a:buNone/>
              <a:defRPr sz="1670"/>
            </a:lvl9pPr>
          </a:lstStyle>
          <a:p>
            <a:pPr lvl="0"/>
            <a:endParaRPr lang="zh-CN" altLang="en-US" noProof="0"/>
          </a:p>
        </p:txBody>
      </p:sp>
      <p:sp>
        <p:nvSpPr>
          <p:cNvPr id="4" name="文本占位符 3"/>
          <p:cNvSpPr>
            <a:spLocks noGrp="1"/>
          </p:cNvSpPr>
          <p:nvPr>
            <p:ph type="body" sz="half" idx="2"/>
          </p:nvPr>
        </p:nvSpPr>
        <p:spPr>
          <a:xfrm>
            <a:off x="1792288" y="4484200"/>
            <a:ext cx="5486400" cy="672430"/>
          </a:xfrm>
        </p:spPr>
        <p:txBody>
          <a:bodyPr/>
          <a:lstStyle>
            <a:lvl1pPr marL="0" indent="0">
              <a:buNone/>
              <a:defRPr sz="1170"/>
            </a:lvl1pPr>
            <a:lvl2pPr marL="382270" indent="0">
              <a:buNone/>
              <a:defRPr sz="1005"/>
            </a:lvl2pPr>
            <a:lvl3pPr marL="763905" indent="0">
              <a:buNone/>
              <a:defRPr sz="835"/>
            </a:lvl3pPr>
            <a:lvl4pPr marL="1146175" indent="0">
              <a:buNone/>
              <a:defRPr sz="750"/>
            </a:lvl4pPr>
            <a:lvl5pPr marL="1527810" indent="0">
              <a:buNone/>
              <a:defRPr sz="750"/>
            </a:lvl5pPr>
            <a:lvl6pPr marL="1910080" indent="0">
              <a:buNone/>
              <a:defRPr sz="750"/>
            </a:lvl6pPr>
            <a:lvl7pPr marL="2292350" indent="0">
              <a:buNone/>
              <a:defRPr sz="750"/>
            </a:lvl7pPr>
            <a:lvl8pPr marL="2673985" indent="0">
              <a:buNone/>
              <a:defRPr sz="750"/>
            </a:lvl8pPr>
            <a:lvl9pPr marL="3056255" indent="0">
              <a:buNone/>
              <a:defRPr sz="75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B213B8E8-D271-4CBC-9870-35B91AAF212C}" type="datetime1">
              <a:rPr lang="zh-CN" altLang="en-US" smtClean="0"/>
              <a:t>2025/11/5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B98C79E-A8A2-4F54-AFF8-27B8C1CCC0CB}" type="slidenum">
              <a:rPr lang="zh-CN" altLang="en-US"/>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180000" y="180000"/>
            <a:ext cx="8784000" cy="57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dirty="0"/>
              <a:t>单击此处编辑母版标题样式</a:t>
            </a:r>
          </a:p>
        </p:txBody>
      </p:sp>
      <p:sp>
        <p:nvSpPr>
          <p:cNvPr id="1027" name="文本占位符 2"/>
          <p:cNvSpPr>
            <a:spLocks noGrp="1"/>
          </p:cNvSpPr>
          <p:nvPr>
            <p:ph type="body" idx="1"/>
          </p:nvPr>
        </p:nvSpPr>
        <p:spPr bwMode="auto">
          <a:xfrm>
            <a:off x="180000" y="900000"/>
            <a:ext cx="8784000" cy="43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180000" y="5310484"/>
            <a:ext cx="2160000" cy="305048"/>
          </a:xfrm>
          <a:prstGeom prst="rect">
            <a:avLst/>
          </a:prstGeom>
        </p:spPr>
        <p:txBody>
          <a:bodyPr vert="horz" wrap="square" lIns="91440" tIns="45720" rIns="91440" bIns="45720" numCol="1" anchor="ctr" anchorCtr="0" compatLnSpc="1"/>
          <a:lstStyle>
            <a:lvl1pPr eaLnBrk="1" hangingPunct="1">
              <a:defRPr sz="1000" baseline="0" smtClean="0">
                <a:solidFill>
                  <a:srgbClr val="898989"/>
                </a:solidFill>
                <a:latin typeface="Times New Roman" panose="02020603050405020304" pitchFamily="18" charset="0"/>
                <a:ea typeface="黑体" panose="02010609060101010101" pitchFamily="49" charset="-122"/>
              </a:defRPr>
            </a:lvl1pPr>
          </a:lstStyle>
          <a:p>
            <a:pPr>
              <a:defRPr/>
            </a:pPr>
            <a:fld id="{D2129CAA-133D-49AF-8172-6031A912EEEC}" type="datetime1">
              <a:rPr lang="zh-CN" altLang="en-US" smtClean="0"/>
              <a:t>2025/11/5</a:t>
            </a:fld>
            <a:endParaRPr lang="zh-CN" altLang="en-US" dirty="0"/>
          </a:p>
        </p:txBody>
      </p:sp>
      <p:sp>
        <p:nvSpPr>
          <p:cNvPr id="5" name="页脚占位符 4"/>
          <p:cNvSpPr>
            <a:spLocks noGrp="1"/>
          </p:cNvSpPr>
          <p:nvPr>
            <p:ph type="ftr" sz="quarter" idx="3"/>
          </p:nvPr>
        </p:nvSpPr>
        <p:spPr>
          <a:xfrm>
            <a:off x="3132000" y="5310484"/>
            <a:ext cx="2880000" cy="305048"/>
          </a:xfrm>
          <a:prstGeom prst="rect">
            <a:avLst/>
          </a:prstGeom>
        </p:spPr>
        <p:txBody>
          <a:bodyPr vert="horz" lIns="91440" tIns="45720" rIns="91440" bIns="45720" rtlCol="0" anchor="ctr"/>
          <a:lstStyle>
            <a:lvl1pPr algn="ctr" eaLnBrk="1" fontAlgn="auto" hangingPunct="1">
              <a:spcBef>
                <a:spcPts val="0"/>
              </a:spcBef>
              <a:spcAft>
                <a:spcPts val="0"/>
              </a:spcAft>
              <a:defRPr sz="1005" baseline="0">
                <a:solidFill>
                  <a:schemeClr val="tx1">
                    <a:tint val="75000"/>
                  </a:schemeClr>
                </a:solidFill>
                <a:latin typeface="Times New Roman" panose="02020603050405020304" pitchFamily="18" charset="0"/>
                <a:ea typeface="黑体" panose="02010609060101010101" pitchFamily="49" charset="-122"/>
                <a:cs typeface="+mn-cs"/>
              </a:defRPr>
            </a:lvl1pPr>
          </a:lstStyle>
          <a:p>
            <a:pPr>
              <a:defRPr/>
            </a:pPr>
            <a:endParaRPr lang="zh-CN" altLang="en-US" dirty="0"/>
          </a:p>
        </p:txBody>
      </p:sp>
      <p:sp>
        <p:nvSpPr>
          <p:cNvPr id="6" name="灯片编号占位符 5"/>
          <p:cNvSpPr>
            <a:spLocks noGrp="1"/>
          </p:cNvSpPr>
          <p:nvPr>
            <p:ph type="sldNum" sz="quarter" idx="4"/>
          </p:nvPr>
        </p:nvSpPr>
        <p:spPr>
          <a:xfrm>
            <a:off x="6804000" y="5310484"/>
            <a:ext cx="2160000" cy="305048"/>
          </a:xfrm>
          <a:prstGeom prst="rect">
            <a:avLst/>
          </a:prstGeom>
        </p:spPr>
        <p:txBody>
          <a:bodyPr vert="horz" wrap="square" lIns="91440" tIns="45720" rIns="91440" bIns="45720" numCol="1" anchor="ctr" anchorCtr="0" compatLnSpc="1"/>
          <a:lstStyle>
            <a:lvl1pPr algn="r" eaLnBrk="1" hangingPunct="1">
              <a:defRPr sz="1005" baseline="0" smtClean="0">
                <a:solidFill>
                  <a:srgbClr val="898989"/>
                </a:solidFill>
                <a:latin typeface="Times New Roman" panose="02020603050405020304" pitchFamily="18" charset="0"/>
                <a:ea typeface="黑体" panose="02010609060101010101" pitchFamily="49" charset="-122"/>
              </a:defRPr>
            </a:lvl1pPr>
          </a:lstStyle>
          <a:p>
            <a:pPr>
              <a:defRPr/>
            </a:pPr>
            <a:fld id="{859CAF7A-9029-4533-9B42-9BD5563E8105}" type="slidenum">
              <a:rPr lang="zh-CN" altLang="en-US" smtClean="0"/>
              <a:t>‹#›</a:t>
            </a:fld>
            <a:endParaRPr lang="zh-CN" altLang="en-US" dirty="0"/>
          </a:p>
        </p:txBody>
      </p:sp>
      <p:pic>
        <p:nvPicPr>
          <p:cNvPr id="7" name="图片 6" descr="校徽"/>
          <p:cNvPicPr>
            <a:picLocks noChangeAspect="1"/>
          </p:cNvPicPr>
          <p:nvPr userDrawn="1"/>
        </p:nvPicPr>
        <p:blipFill>
          <a:blip r:embed="rId15"/>
          <a:srcRect l="15158" t="8101" r="9166" b="7177"/>
          <a:stretch>
            <a:fillRect/>
          </a:stretch>
        </p:blipFill>
        <p:spPr>
          <a:xfrm>
            <a:off x="8206648" y="103504"/>
            <a:ext cx="816610" cy="813435"/>
          </a:xfrm>
          <a:prstGeom prst="rect">
            <a:avLst/>
          </a:prstGeom>
        </p:spPr>
      </p:pic>
      <p:pic>
        <p:nvPicPr>
          <p:cNvPr id="3" name="Picture 1">
            <a:extLst>
              <a:ext uri="{FF2B5EF4-FFF2-40B4-BE49-F238E27FC236}">
                <a16:creationId xmlns:a16="http://schemas.microsoft.com/office/drawing/2014/main" id="{76B1422C-F677-2C39-E0E1-9C53059943C2}"/>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6732240" y="207277"/>
            <a:ext cx="1383579" cy="52144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l" rtl="0" eaLnBrk="0" fontAlgn="base" hangingPunct="0">
        <a:spcBef>
          <a:spcPct val="0"/>
        </a:spcBef>
        <a:spcAft>
          <a:spcPct val="0"/>
        </a:spcAft>
        <a:defRPr kumimoji="1" sz="3200" kern="1200" baseline="0">
          <a:solidFill>
            <a:schemeClr val="accent1"/>
          </a:solidFill>
          <a:latin typeface="Times New Roman" panose="02020603050405020304" pitchFamily="18" charset="0"/>
          <a:ea typeface="黑体" panose="02010609060101010101" pitchFamily="49" charset="-122"/>
          <a:cs typeface="黑体" panose="02010609060101010101" pitchFamily="49" charset="-122"/>
        </a:defRPr>
      </a:lvl1pPr>
      <a:lvl2pPr algn="ctr" rtl="0" eaLnBrk="0" fontAlgn="base" hangingPunct="0">
        <a:spcBef>
          <a:spcPct val="0"/>
        </a:spcBef>
        <a:spcAft>
          <a:spcPct val="0"/>
        </a:spcAft>
        <a:defRPr kumimoji="1" sz="3675">
          <a:solidFill>
            <a:schemeClr val="tx1"/>
          </a:solidFill>
          <a:latin typeface="Calibri" panose="020F0502020204030204" pitchFamily="34" charset="0"/>
          <a:ea typeface="宋体" panose="02010600030101010101" pitchFamily="2" charset="-122"/>
          <a:cs typeface="宋体" panose="02010600030101010101" pitchFamily="2" charset="-122"/>
        </a:defRPr>
      </a:lvl2pPr>
      <a:lvl3pPr algn="ctr" rtl="0" eaLnBrk="0" fontAlgn="base" hangingPunct="0">
        <a:spcBef>
          <a:spcPct val="0"/>
        </a:spcBef>
        <a:spcAft>
          <a:spcPct val="0"/>
        </a:spcAft>
        <a:defRPr kumimoji="1" sz="3675">
          <a:solidFill>
            <a:schemeClr val="tx1"/>
          </a:solidFill>
          <a:latin typeface="Calibri" panose="020F0502020204030204" pitchFamily="34" charset="0"/>
          <a:ea typeface="宋体" panose="02010600030101010101" pitchFamily="2" charset="-122"/>
          <a:cs typeface="宋体" panose="02010600030101010101" pitchFamily="2" charset="-122"/>
        </a:defRPr>
      </a:lvl3pPr>
      <a:lvl4pPr algn="ctr" rtl="0" eaLnBrk="0" fontAlgn="base" hangingPunct="0">
        <a:spcBef>
          <a:spcPct val="0"/>
        </a:spcBef>
        <a:spcAft>
          <a:spcPct val="0"/>
        </a:spcAft>
        <a:defRPr kumimoji="1" sz="3675">
          <a:solidFill>
            <a:schemeClr val="tx1"/>
          </a:solidFill>
          <a:latin typeface="Calibri" panose="020F0502020204030204" pitchFamily="34" charset="0"/>
          <a:ea typeface="宋体" panose="02010600030101010101" pitchFamily="2" charset="-122"/>
          <a:cs typeface="宋体" panose="02010600030101010101" pitchFamily="2" charset="-122"/>
        </a:defRPr>
      </a:lvl4pPr>
      <a:lvl5pPr algn="ctr" rtl="0" eaLnBrk="0" fontAlgn="base" hangingPunct="0">
        <a:spcBef>
          <a:spcPct val="0"/>
        </a:spcBef>
        <a:spcAft>
          <a:spcPct val="0"/>
        </a:spcAft>
        <a:defRPr kumimoji="1" sz="3675">
          <a:solidFill>
            <a:schemeClr val="tx1"/>
          </a:solidFill>
          <a:latin typeface="Calibri" panose="020F0502020204030204" pitchFamily="34" charset="0"/>
          <a:ea typeface="宋体" panose="02010600030101010101" pitchFamily="2" charset="-122"/>
          <a:cs typeface="宋体" panose="02010600030101010101" pitchFamily="2" charset="-122"/>
        </a:defRPr>
      </a:lvl5pPr>
      <a:lvl6pPr marL="382270" algn="ctr" rtl="0" fontAlgn="base">
        <a:spcBef>
          <a:spcPct val="0"/>
        </a:spcBef>
        <a:spcAft>
          <a:spcPct val="0"/>
        </a:spcAft>
        <a:defRPr sz="3675">
          <a:solidFill>
            <a:schemeClr val="tx1"/>
          </a:solidFill>
          <a:latin typeface="Calibri" panose="020F0502020204030204" pitchFamily="34" charset="0"/>
          <a:ea typeface="宋体" panose="02010600030101010101" pitchFamily="2" charset="-122"/>
        </a:defRPr>
      </a:lvl6pPr>
      <a:lvl7pPr marL="763905" algn="ctr" rtl="0" fontAlgn="base">
        <a:spcBef>
          <a:spcPct val="0"/>
        </a:spcBef>
        <a:spcAft>
          <a:spcPct val="0"/>
        </a:spcAft>
        <a:defRPr sz="3675">
          <a:solidFill>
            <a:schemeClr val="tx1"/>
          </a:solidFill>
          <a:latin typeface="Calibri" panose="020F0502020204030204" pitchFamily="34" charset="0"/>
          <a:ea typeface="宋体" panose="02010600030101010101" pitchFamily="2" charset="-122"/>
        </a:defRPr>
      </a:lvl7pPr>
      <a:lvl8pPr marL="1146175" algn="ctr" rtl="0" fontAlgn="base">
        <a:spcBef>
          <a:spcPct val="0"/>
        </a:spcBef>
        <a:spcAft>
          <a:spcPct val="0"/>
        </a:spcAft>
        <a:defRPr sz="3675">
          <a:solidFill>
            <a:schemeClr val="tx1"/>
          </a:solidFill>
          <a:latin typeface="Calibri" panose="020F0502020204030204" pitchFamily="34" charset="0"/>
          <a:ea typeface="宋体" panose="02010600030101010101" pitchFamily="2" charset="-122"/>
        </a:defRPr>
      </a:lvl8pPr>
      <a:lvl9pPr marL="1527810" algn="ctr" rtl="0" fontAlgn="base">
        <a:spcBef>
          <a:spcPct val="0"/>
        </a:spcBef>
        <a:spcAft>
          <a:spcPct val="0"/>
        </a:spcAft>
        <a:defRPr sz="3675">
          <a:solidFill>
            <a:schemeClr val="tx1"/>
          </a:solidFill>
          <a:latin typeface="Calibri" panose="020F0502020204030204" pitchFamily="34" charset="0"/>
          <a:ea typeface="宋体" panose="02010600030101010101" pitchFamily="2" charset="-122"/>
        </a:defRPr>
      </a:lvl9pPr>
    </p:titleStyle>
    <p:bodyStyle>
      <a:lvl1pPr marL="286385" indent="-286385" algn="l" rtl="0" eaLnBrk="0" fontAlgn="base" hangingPunct="0">
        <a:spcBef>
          <a:spcPct val="20000"/>
        </a:spcBef>
        <a:spcAft>
          <a:spcPct val="0"/>
        </a:spcAft>
        <a:buClr>
          <a:schemeClr val="accent1"/>
        </a:buClr>
        <a:buSzPct val="80000"/>
        <a:buFont typeface="Wingdings" panose="05000000000000000000" pitchFamily="2" charset="2"/>
        <a:buChar char="l"/>
        <a:defRPr kumimoji="1" sz="2400" kern="1200" baseline="0">
          <a:solidFill>
            <a:schemeClr val="tx1"/>
          </a:solidFill>
          <a:latin typeface="Times New Roman" panose="02020603050405020304" pitchFamily="18" charset="0"/>
          <a:ea typeface="黑体" panose="02010609060101010101" pitchFamily="49" charset="-122"/>
          <a:cs typeface="黑体" panose="02010609060101010101" pitchFamily="49" charset="-122"/>
        </a:defRPr>
      </a:lvl1pPr>
      <a:lvl2pPr marL="763905" indent="-382270" algn="l" rtl="0" eaLnBrk="0" fontAlgn="base" hangingPunct="0">
        <a:spcBef>
          <a:spcPct val="20000"/>
        </a:spcBef>
        <a:spcAft>
          <a:spcPct val="0"/>
        </a:spcAft>
        <a:buClr>
          <a:schemeClr val="accent1"/>
        </a:buClr>
        <a:buSzPct val="80000"/>
        <a:buFont typeface="Wingdings" panose="05000000000000000000" pitchFamily="2" charset="2"/>
        <a:buChar char="u"/>
        <a:defRPr kumimoji="1" sz="2000" kern="1200" baseline="0">
          <a:solidFill>
            <a:schemeClr val="tx1"/>
          </a:solidFill>
          <a:latin typeface="Times New Roman" panose="02020603050405020304" pitchFamily="18" charset="0"/>
          <a:ea typeface="黑体" panose="02010609060101010101" pitchFamily="49" charset="-122"/>
          <a:cs typeface="+mn-cs"/>
        </a:defRPr>
      </a:lvl2pPr>
      <a:lvl3pPr marL="955040" indent="-191135" algn="l" rtl="0" eaLnBrk="0" fontAlgn="base" hangingPunct="0">
        <a:spcBef>
          <a:spcPct val="20000"/>
        </a:spcBef>
        <a:spcAft>
          <a:spcPct val="0"/>
        </a:spcAft>
        <a:buClr>
          <a:schemeClr val="accent1"/>
        </a:buClr>
        <a:buSzPct val="80000"/>
        <a:buFont typeface="Wingdings" panose="05000000000000000000" pitchFamily="2" charset="2"/>
        <a:buChar char="n"/>
        <a:defRPr kumimoji="1" sz="1800" kern="1200" baseline="0">
          <a:solidFill>
            <a:schemeClr val="tx1"/>
          </a:solidFill>
          <a:latin typeface="Times New Roman" panose="02020603050405020304" pitchFamily="18" charset="0"/>
          <a:ea typeface="黑体" panose="02010609060101010101" pitchFamily="49" charset="-122"/>
          <a:cs typeface="+mn-cs"/>
        </a:defRPr>
      </a:lvl3pPr>
      <a:lvl4pPr marL="1337310" indent="-191135" algn="l" rtl="0" eaLnBrk="0" fontAlgn="base" hangingPunct="0">
        <a:spcBef>
          <a:spcPct val="20000"/>
        </a:spcBef>
        <a:spcAft>
          <a:spcPct val="0"/>
        </a:spcAft>
        <a:buClr>
          <a:schemeClr val="accent1"/>
        </a:buClr>
        <a:buSzPct val="80000"/>
        <a:buFont typeface="Wingdings" panose="05000000000000000000" pitchFamily="2" charset="2"/>
        <a:buChar char="p"/>
        <a:defRPr kumimoji="1" sz="1800" kern="1200" baseline="0">
          <a:solidFill>
            <a:schemeClr val="tx1"/>
          </a:solidFill>
          <a:latin typeface="Times New Roman" panose="02020603050405020304" pitchFamily="18" charset="0"/>
          <a:ea typeface="黑体" panose="02010609060101010101" pitchFamily="49" charset="-122"/>
          <a:cs typeface="+mn-cs"/>
        </a:defRPr>
      </a:lvl4pPr>
      <a:lvl5pPr marL="1718945" indent="-191135" algn="l" rtl="0" eaLnBrk="0" fontAlgn="base" hangingPunct="0">
        <a:spcBef>
          <a:spcPct val="20000"/>
        </a:spcBef>
        <a:spcAft>
          <a:spcPct val="0"/>
        </a:spcAft>
        <a:buFont typeface="Arial" panose="020B0604020202020204" pitchFamily="34" charset="0"/>
        <a:buChar char="»"/>
        <a:defRPr kumimoji="1" sz="1800" kern="1200" baseline="0">
          <a:solidFill>
            <a:schemeClr val="tx1"/>
          </a:solidFill>
          <a:latin typeface="Times New Roman" panose="02020603050405020304" pitchFamily="18" charset="0"/>
          <a:ea typeface="黑体" panose="02010609060101010101" pitchFamily="49" charset="-122"/>
          <a:cs typeface="+mn-cs"/>
        </a:defRPr>
      </a:lvl5pPr>
      <a:lvl6pPr marL="2101215"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6pPr>
      <a:lvl7pPr marL="248285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7pPr>
      <a:lvl8pPr marL="286512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8pPr>
      <a:lvl9pPr marL="324739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9pPr>
    </p:bodyStyle>
    <p:otherStyle>
      <a:defPPr>
        <a:defRPr lang="zh-CN"/>
      </a:defPPr>
      <a:lvl1pPr marL="0" algn="l" defTabSz="763905" rtl="0" eaLnBrk="1" latinLnBrk="0" hangingPunct="1">
        <a:defRPr sz="1505" kern="1200">
          <a:solidFill>
            <a:schemeClr val="tx1"/>
          </a:solidFill>
          <a:latin typeface="+mn-lt"/>
          <a:ea typeface="+mn-ea"/>
          <a:cs typeface="+mn-cs"/>
        </a:defRPr>
      </a:lvl1pPr>
      <a:lvl2pPr marL="382270" algn="l" defTabSz="763905" rtl="0" eaLnBrk="1" latinLnBrk="0" hangingPunct="1">
        <a:defRPr sz="1505" kern="1200">
          <a:solidFill>
            <a:schemeClr val="tx1"/>
          </a:solidFill>
          <a:latin typeface="+mn-lt"/>
          <a:ea typeface="+mn-ea"/>
          <a:cs typeface="+mn-cs"/>
        </a:defRPr>
      </a:lvl2pPr>
      <a:lvl3pPr marL="763905" algn="l" defTabSz="763905" rtl="0" eaLnBrk="1" latinLnBrk="0" hangingPunct="1">
        <a:defRPr sz="1505" kern="1200">
          <a:solidFill>
            <a:schemeClr val="tx1"/>
          </a:solidFill>
          <a:latin typeface="+mn-lt"/>
          <a:ea typeface="+mn-ea"/>
          <a:cs typeface="+mn-cs"/>
        </a:defRPr>
      </a:lvl3pPr>
      <a:lvl4pPr marL="1146175" algn="l" defTabSz="763905" rtl="0" eaLnBrk="1" latinLnBrk="0" hangingPunct="1">
        <a:defRPr sz="1505" kern="1200">
          <a:solidFill>
            <a:schemeClr val="tx1"/>
          </a:solidFill>
          <a:latin typeface="+mn-lt"/>
          <a:ea typeface="+mn-ea"/>
          <a:cs typeface="+mn-cs"/>
        </a:defRPr>
      </a:lvl4pPr>
      <a:lvl5pPr marL="1527810" algn="l" defTabSz="763905" rtl="0" eaLnBrk="1" latinLnBrk="0" hangingPunct="1">
        <a:defRPr sz="1505" kern="1200">
          <a:solidFill>
            <a:schemeClr val="tx1"/>
          </a:solidFill>
          <a:latin typeface="+mn-lt"/>
          <a:ea typeface="+mn-ea"/>
          <a:cs typeface="+mn-cs"/>
        </a:defRPr>
      </a:lvl5pPr>
      <a:lvl6pPr marL="1910080" algn="l" defTabSz="763905" rtl="0" eaLnBrk="1" latinLnBrk="0" hangingPunct="1">
        <a:defRPr sz="1505" kern="1200">
          <a:solidFill>
            <a:schemeClr val="tx1"/>
          </a:solidFill>
          <a:latin typeface="+mn-lt"/>
          <a:ea typeface="+mn-ea"/>
          <a:cs typeface="+mn-cs"/>
        </a:defRPr>
      </a:lvl6pPr>
      <a:lvl7pPr marL="2292350" algn="l" defTabSz="763905" rtl="0" eaLnBrk="1" latinLnBrk="0" hangingPunct="1">
        <a:defRPr sz="1505" kern="1200">
          <a:solidFill>
            <a:schemeClr val="tx1"/>
          </a:solidFill>
          <a:latin typeface="+mn-lt"/>
          <a:ea typeface="+mn-ea"/>
          <a:cs typeface="+mn-cs"/>
        </a:defRPr>
      </a:lvl7pPr>
      <a:lvl8pPr marL="2673985" algn="l" defTabSz="763905" rtl="0" eaLnBrk="1" latinLnBrk="0" hangingPunct="1">
        <a:defRPr sz="1505" kern="1200">
          <a:solidFill>
            <a:schemeClr val="tx1"/>
          </a:solidFill>
          <a:latin typeface="+mn-lt"/>
          <a:ea typeface="+mn-ea"/>
          <a:cs typeface="+mn-cs"/>
        </a:defRPr>
      </a:lvl8pPr>
      <a:lvl9pPr marL="3056255" algn="l" defTabSz="763905" rtl="0" eaLnBrk="1" latinLnBrk="0" hangingPunct="1">
        <a:defRPr sz="15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8.xml"/><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9.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10.xml"/><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11.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12.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ags" Target="../tags/tag13.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14.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ags" Target="../tags/tag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3.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notesSlide" Target="../notesSlides/notesSlide3.xml"/><Relationship Id="rId7"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4.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5.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7.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611560" y="1096221"/>
            <a:ext cx="7871010" cy="3932089"/>
          </a:xfrm>
          <a:prstGeom prst="rect">
            <a:avLst/>
          </a:prstGeom>
          <a:solidFill>
            <a:srgbClr val="244C89"/>
          </a:soli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cs typeface="+mn-ea"/>
              <a:sym typeface="+mn-lt"/>
            </a:endParaRPr>
          </a:p>
        </p:txBody>
      </p:sp>
      <p:sp>
        <p:nvSpPr>
          <p:cNvPr id="16" name="矩形 15"/>
          <p:cNvSpPr/>
          <p:nvPr/>
        </p:nvSpPr>
        <p:spPr>
          <a:xfrm>
            <a:off x="880640" y="1344633"/>
            <a:ext cx="7333130" cy="3441085"/>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cs typeface="+mn-ea"/>
              <a:sym typeface="+mn-lt"/>
            </a:endParaRPr>
          </a:p>
        </p:txBody>
      </p:sp>
      <p:sp>
        <p:nvSpPr>
          <p:cNvPr id="17" name="文本框 16"/>
          <p:cNvSpPr txBox="1"/>
          <p:nvPr/>
        </p:nvSpPr>
        <p:spPr>
          <a:xfrm>
            <a:off x="1126685" y="1755291"/>
            <a:ext cx="6840760" cy="646331"/>
          </a:xfrm>
          <a:prstGeom prst="rect">
            <a:avLst/>
          </a:prstGeom>
          <a:noFill/>
        </p:spPr>
        <p:txBody>
          <a:bodyPr wrap="square" rtlCol="0">
            <a:spAutoFit/>
            <a:scene3d>
              <a:camera prst="orthographicFront"/>
              <a:lightRig rig="threePt" dir="t"/>
            </a:scene3d>
            <a:sp3d contourW="12700"/>
          </a:bodyPr>
          <a:lstStyle/>
          <a:p>
            <a:pPr algn="ctr"/>
            <a:r>
              <a:rPr lang="zh-CN" altLang="en-US" sz="3600" b="1" dirty="0">
                <a:solidFill>
                  <a:schemeClr val="bg1"/>
                </a:solidFill>
                <a:latin typeface="微软雅黑" panose="020B0503020204020204" pitchFamily="34" charset="-122"/>
                <a:ea typeface="微软雅黑" panose="020B0503020204020204" pitchFamily="34" charset="-122"/>
                <a:cs typeface="+mn-ea"/>
                <a:sym typeface="+mn-lt"/>
              </a:rPr>
              <a:t>车用压气机的 </a:t>
            </a:r>
            <a:r>
              <a:rPr lang="en-US" altLang="zh-CN" sz="3600" b="1">
                <a:solidFill>
                  <a:schemeClr val="bg1"/>
                </a:solidFill>
                <a:latin typeface="微软雅黑" panose="020B0503020204020204" pitchFamily="34" charset="-122"/>
                <a:ea typeface="微软雅黑" panose="020B0503020204020204" pitchFamily="34" charset="-122"/>
                <a:cs typeface="+mn-ea"/>
                <a:sym typeface="+mn-lt"/>
              </a:rPr>
              <a:t>CFD </a:t>
            </a:r>
            <a:r>
              <a:rPr lang="zh-CN" altLang="en-US" sz="3600" b="1">
                <a:solidFill>
                  <a:schemeClr val="bg1"/>
                </a:solidFill>
                <a:latin typeface="微软雅黑" panose="020B0503020204020204" pitchFamily="34" charset="-122"/>
                <a:ea typeface="微软雅黑" panose="020B0503020204020204" pitchFamily="34" charset="-122"/>
                <a:cs typeface="+mn-ea"/>
                <a:sym typeface="+mn-lt"/>
              </a:rPr>
              <a:t>流场</a:t>
            </a:r>
            <a:r>
              <a:rPr lang="zh-CN" altLang="en-US" sz="3600" b="1" dirty="0">
                <a:solidFill>
                  <a:schemeClr val="bg1"/>
                </a:solidFill>
                <a:latin typeface="微软雅黑" panose="020B0503020204020204" pitchFamily="34" charset="-122"/>
                <a:ea typeface="微软雅黑" panose="020B0503020204020204" pitchFamily="34" charset="-122"/>
                <a:cs typeface="+mn-ea"/>
                <a:sym typeface="+mn-lt"/>
              </a:rPr>
              <a:t>仿真</a:t>
            </a:r>
          </a:p>
        </p:txBody>
      </p:sp>
      <p:sp>
        <p:nvSpPr>
          <p:cNvPr id="18" name="文本框 17">
            <a:extLst>
              <a:ext uri="{FF2B5EF4-FFF2-40B4-BE49-F238E27FC236}">
                <a16:creationId xmlns:a16="http://schemas.microsoft.com/office/drawing/2014/main" id="{53B1D960-BD6E-4861-895E-AF5CAA546D3B}"/>
              </a:ext>
            </a:extLst>
          </p:cNvPr>
          <p:cNvSpPr txBox="1"/>
          <p:nvPr/>
        </p:nvSpPr>
        <p:spPr>
          <a:xfrm>
            <a:off x="2600664" y="3576154"/>
            <a:ext cx="3942672" cy="369332"/>
          </a:xfrm>
          <a:prstGeom prst="rect">
            <a:avLst/>
          </a:prstGeom>
          <a:noFill/>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徐豪益</a:t>
            </a:r>
          </a:p>
        </p:txBody>
      </p:sp>
      <p:sp>
        <p:nvSpPr>
          <p:cNvPr id="5" name="标题 1"/>
          <p:cNvSpPr txBox="1"/>
          <p:nvPr/>
        </p:nvSpPr>
        <p:spPr bwMode="auto">
          <a:xfrm>
            <a:off x="1888303" y="3196422"/>
            <a:ext cx="5317524" cy="564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rtl="0" eaLnBrk="0" fontAlgn="base" hangingPunct="0">
              <a:spcBef>
                <a:spcPct val="0"/>
              </a:spcBef>
              <a:spcAft>
                <a:spcPct val="0"/>
              </a:spcAft>
              <a:defRPr kumimoji="1" sz="4400" b="1" kern="1200" baseline="0">
                <a:solidFill>
                  <a:schemeClr val="accent1"/>
                </a:solidFill>
                <a:latin typeface="Times New Roman" panose="02020603050405020304" pitchFamily="18" charset="0"/>
                <a:ea typeface="黑体" panose="02010609060101010101" pitchFamily="49" charset="-122"/>
                <a:cs typeface="黑体" panose="02010609060101010101" pitchFamily="49" charset="-122"/>
              </a:defRPr>
            </a:lvl1pPr>
            <a:lvl2pPr algn="ctr" rtl="0" eaLnBrk="0" fontAlgn="base" hangingPunct="0">
              <a:spcBef>
                <a:spcPct val="0"/>
              </a:spcBef>
              <a:spcAft>
                <a:spcPct val="0"/>
              </a:spcAft>
              <a:defRPr kumimoji="1" sz="3675">
                <a:solidFill>
                  <a:schemeClr val="tx1"/>
                </a:solidFill>
                <a:latin typeface="Calibri" panose="020F0502020204030204" pitchFamily="34" charset="0"/>
                <a:ea typeface="宋体" panose="02010600030101010101" pitchFamily="2" charset="-122"/>
                <a:cs typeface="宋体" panose="02010600030101010101" pitchFamily="2" charset="-122"/>
              </a:defRPr>
            </a:lvl2pPr>
            <a:lvl3pPr algn="ctr" rtl="0" eaLnBrk="0" fontAlgn="base" hangingPunct="0">
              <a:spcBef>
                <a:spcPct val="0"/>
              </a:spcBef>
              <a:spcAft>
                <a:spcPct val="0"/>
              </a:spcAft>
              <a:defRPr kumimoji="1" sz="3675">
                <a:solidFill>
                  <a:schemeClr val="tx1"/>
                </a:solidFill>
                <a:latin typeface="Calibri" panose="020F0502020204030204" pitchFamily="34" charset="0"/>
                <a:ea typeface="宋体" panose="02010600030101010101" pitchFamily="2" charset="-122"/>
                <a:cs typeface="宋体" panose="02010600030101010101" pitchFamily="2" charset="-122"/>
              </a:defRPr>
            </a:lvl3pPr>
            <a:lvl4pPr algn="ctr" rtl="0" eaLnBrk="0" fontAlgn="base" hangingPunct="0">
              <a:spcBef>
                <a:spcPct val="0"/>
              </a:spcBef>
              <a:spcAft>
                <a:spcPct val="0"/>
              </a:spcAft>
              <a:defRPr kumimoji="1" sz="3675">
                <a:solidFill>
                  <a:schemeClr val="tx1"/>
                </a:solidFill>
                <a:latin typeface="Calibri" panose="020F0502020204030204" pitchFamily="34" charset="0"/>
                <a:ea typeface="宋体" panose="02010600030101010101" pitchFamily="2" charset="-122"/>
                <a:cs typeface="宋体" panose="02010600030101010101" pitchFamily="2" charset="-122"/>
              </a:defRPr>
            </a:lvl4pPr>
            <a:lvl5pPr algn="ctr" rtl="0" eaLnBrk="0" fontAlgn="base" hangingPunct="0">
              <a:spcBef>
                <a:spcPct val="0"/>
              </a:spcBef>
              <a:spcAft>
                <a:spcPct val="0"/>
              </a:spcAft>
              <a:defRPr kumimoji="1" sz="3675">
                <a:solidFill>
                  <a:schemeClr val="tx1"/>
                </a:solidFill>
                <a:latin typeface="Calibri" panose="020F0502020204030204" pitchFamily="34" charset="0"/>
                <a:ea typeface="宋体" panose="02010600030101010101" pitchFamily="2" charset="-122"/>
                <a:cs typeface="宋体" panose="02010600030101010101" pitchFamily="2" charset="-122"/>
              </a:defRPr>
            </a:lvl5pPr>
            <a:lvl6pPr marL="382270" algn="ctr" rtl="0" fontAlgn="base">
              <a:spcBef>
                <a:spcPct val="0"/>
              </a:spcBef>
              <a:spcAft>
                <a:spcPct val="0"/>
              </a:spcAft>
              <a:defRPr sz="3675">
                <a:solidFill>
                  <a:schemeClr val="tx1"/>
                </a:solidFill>
                <a:latin typeface="Calibri" panose="020F0502020204030204" pitchFamily="34" charset="0"/>
                <a:ea typeface="宋体" panose="02010600030101010101" pitchFamily="2" charset="-122"/>
              </a:defRPr>
            </a:lvl6pPr>
            <a:lvl7pPr marL="763905" algn="ctr" rtl="0" fontAlgn="base">
              <a:spcBef>
                <a:spcPct val="0"/>
              </a:spcBef>
              <a:spcAft>
                <a:spcPct val="0"/>
              </a:spcAft>
              <a:defRPr sz="3675">
                <a:solidFill>
                  <a:schemeClr val="tx1"/>
                </a:solidFill>
                <a:latin typeface="Calibri" panose="020F0502020204030204" pitchFamily="34" charset="0"/>
                <a:ea typeface="宋体" panose="02010600030101010101" pitchFamily="2" charset="-122"/>
              </a:defRPr>
            </a:lvl7pPr>
            <a:lvl8pPr marL="1146175" algn="ctr" rtl="0" fontAlgn="base">
              <a:spcBef>
                <a:spcPct val="0"/>
              </a:spcBef>
              <a:spcAft>
                <a:spcPct val="0"/>
              </a:spcAft>
              <a:defRPr sz="3675">
                <a:solidFill>
                  <a:schemeClr val="tx1"/>
                </a:solidFill>
                <a:latin typeface="Calibri" panose="020F0502020204030204" pitchFamily="34" charset="0"/>
                <a:ea typeface="宋体" panose="02010600030101010101" pitchFamily="2" charset="-122"/>
              </a:defRPr>
            </a:lvl8pPr>
            <a:lvl9pPr marL="1527810" algn="ctr" rtl="0" fontAlgn="base">
              <a:spcBef>
                <a:spcPct val="0"/>
              </a:spcBef>
              <a:spcAft>
                <a:spcPct val="0"/>
              </a:spcAft>
              <a:defRPr sz="3675">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rPr>
              <a:t>浙大城市学院 工程学院</a:t>
            </a:r>
            <a:endParaRPr lang="en-US" altLang="zh-CN" sz="1800" dirty="0">
              <a:solidFill>
                <a:schemeClr val="bg1"/>
              </a:solidFill>
              <a:latin typeface="微软雅黑" panose="020B0503020204020204" pitchFamily="34" charset="-122"/>
              <a:ea typeface="微软雅黑" panose="020B0503020204020204" pitchFamily="34" charset="-122"/>
            </a:endParaRPr>
          </a:p>
          <a:p>
            <a:endParaRPr lang="en-US" altLang="zh-CN" sz="1800" dirty="0">
              <a:solidFill>
                <a:schemeClr val="bg1"/>
              </a:solidFill>
              <a:latin typeface="微软雅黑" panose="020B0503020204020204" pitchFamily="34" charset="-122"/>
              <a:ea typeface="微软雅黑" panose="020B0503020204020204" pitchFamily="34" charset="-122"/>
            </a:endParaRPr>
          </a:p>
        </p:txBody>
      </p:sp>
      <p:sp>
        <p:nvSpPr>
          <p:cNvPr id="6" name="标题 1"/>
          <p:cNvSpPr txBox="1"/>
          <p:nvPr/>
        </p:nvSpPr>
        <p:spPr bwMode="auto">
          <a:xfrm>
            <a:off x="3641430" y="4267620"/>
            <a:ext cx="1861139" cy="57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rtl="0" eaLnBrk="0" fontAlgn="base" hangingPunct="0">
              <a:spcBef>
                <a:spcPct val="0"/>
              </a:spcBef>
              <a:spcAft>
                <a:spcPct val="0"/>
              </a:spcAft>
              <a:defRPr kumimoji="1" sz="4400" b="1" kern="1200" baseline="0">
                <a:solidFill>
                  <a:schemeClr val="accent1"/>
                </a:solidFill>
                <a:latin typeface="Times New Roman" panose="02020603050405020304" pitchFamily="18" charset="0"/>
                <a:ea typeface="黑体" panose="02010609060101010101" pitchFamily="49" charset="-122"/>
                <a:cs typeface="黑体" panose="02010609060101010101" pitchFamily="49" charset="-122"/>
              </a:defRPr>
            </a:lvl1pPr>
            <a:lvl2pPr algn="ctr" rtl="0" eaLnBrk="0" fontAlgn="base" hangingPunct="0">
              <a:spcBef>
                <a:spcPct val="0"/>
              </a:spcBef>
              <a:spcAft>
                <a:spcPct val="0"/>
              </a:spcAft>
              <a:defRPr kumimoji="1" sz="3675">
                <a:solidFill>
                  <a:schemeClr val="tx1"/>
                </a:solidFill>
                <a:latin typeface="Calibri" panose="020F0502020204030204" pitchFamily="34" charset="0"/>
                <a:ea typeface="宋体" panose="02010600030101010101" pitchFamily="2" charset="-122"/>
                <a:cs typeface="宋体" panose="02010600030101010101" pitchFamily="2" charset="-122"/>
              </a:defRPr>
            </a:lvl2pPr>
            <a:lvl3pPr algn="ctr" rtl="0" eaLnBrk="0" fontAlgn="base" hangingPunct="0">
              <a:spcBef>
                <a:spcPct val="0"/>
              </a:spcBef>
              <a:spcAft>
                <a:spcPct val="0"/>
              </a:spcAft>
              <a:defRPr kumimoji="1" sz="3675">
                <a:solidFill>
                  <a:schemeClr val="tx1"/>
                </a:solidFill>
                <a:latin typeface="Calibri" panose="020F0502020204030204" pitchFamily="34" charset="0"/>
                <a:ea typeface="宋体" panose="02010600030101010101" pitchFamily="2" charset="-122"/>
                <a:cs typeface="宋体" panose="02010600030101010101" pitchFamily="2" charset="-122"/>
              </a:defRPr>
            </a:lvl3pPr>
            <a:lvl4pPr algn="ctr" rtl="0" eaLnBrk="0" fontAlgn="base" hangingPunct="0">
              <a:spcBef>
                <a:spcPct val="0"/>
              </a:spcBef>
              <a:spcAft>
                <a:spcPct val="0"/>
              </a:spcAft>
              <a:defRPr kumimoji="1" sz="3675">
                <a:solidFill>
                  <a:schemeClr val="tx1"/>
                </a:solidFill>
                <a:latin typeface="Calibri" panose="020F0502020204030204" pitchFamily="34" charset="0"/>
                <a:ea typeface="宋体" panose="02010600030101010101" pitchFamily="2" charset="-122"/>
                <a:cs typeface="宋体" panose="02010600030101010101" pitchFamily="2" charset="-122"/>
              </a:defRPr>
            </a:lvl4pPr>
            <a:lvl5pPr algn="ctr" rtl="0" eaLnBrk="0" fontAlgn="base" hangingPunct="0">
              <a:spcBef>
                <a:spcPct val="0"/>
              </a:spcBef>
              <a:spcAft>
                <a:spcPct val="0"/>
              </a:spcAft>
              <a:defRPr kumimoji="1" sz="3675">
                <a:solidFill>
                  <a:schemeClr val="tx1"/>
                </a:solidFill>
                <a:latin typeface="Calibri" panose="020F0502020204030204" pitchFamily="34" charset="0"/>
                <a:ea typeface="宋体" panose="02010600030101010101" pitchFamily="2" charset="-122"/>
                <a:cs typeface="宋体" panose="02010600030101010101" pitchFamily="2" charset="-122"/>
              </a:defRPr>
            </a:lvl5pPr>
            <a:lvl6pPr marL="382270" algn="ctr" rtl="0" fontAlgn="base">
              <a:spcBef>
                <a:spcPct val="0"/>
              </a:spcBef>
              <a:spcAft>
                <a:spcPct val="0"/>
              </a:spcAft>
              <a:defRPr sz="3675">
                <a:solidFill>
                  <a:schemeClr val="tx1"/>
                </a:solidFill>
                <a:latin typeface="Calibri" panose="020F0502020204030204" pitchFamily="34" charset="0"/>
                <a:ea typeface="宋体" panose="02010600030101010101" pitchFamily="2" charset="-122"/>
              </a:defRPr>
            </a:lvl6pPr>
            <a:lvl7pPr marL="763905" algn="ctr" rtl="0" fontAlgn="base">
              <a:spcBef>
                <a:spcPct val="0"/>
              </a:spcBef>
              <a:spcAft>
                <a:spcPct val="0"/>
              </a:spcAft>
              <a:defRPr sz="3675">
                <a:solidFill>
                  <a:schemeClr val="tx1"/>
                </a:solidFill>
                <a:latin typeface="Calibri" panose="020F0502020204030204" pitchFamily="34" charset="0"/>
                <a:ea typeface="宋体" panose="02010600030101010101" pitchFamily="2" charset="-122"/>
              </a:defRPr>
            </a:lvl7pPr>
            <a:lvl8pPr marL="1146175" algn="ctr" rtl="0" fontAlgn="base">
              <a:spcBef>
                <a:spcPct val="0"/>
              </a:spcBef>
              <a:spcAft>
                <a:spcPct val="0"/>
              </a:spcAft>
              <a:defRPr sz="3675">
                <a:solidFill>
                  <a:schemeClr val="tx1"/>
                </a:solidFill>
                <a:latin typeface="Calibri" panose="020F0502020204030204" pitchFamily="34" charset="0"/>
                <a:ea typeface="宋体" panose="02010600030101010101" pitchFamily="2" charset="-122"/>
              </a:defRPr>
            </a:lvl8pPr>
            <a:lvl9pPr marL="1527810" algn="ctr" rtl="0" fontAlgn="base">
              <a:spcBef>
                <a:spcPct val="0"/>
              </a:spcBef>
              <a:spcAft>
                <a:spcPct val="0"/>
              </a:spcAft>
              <a:defRPr sz="3675">
                <a:solidFill>
                  <a:schemeClr val="tx1"/>
                </a:solidFill>
                <a:latin typeface="Calibri" panose="020F0502020204030204" pitchFamily="34" charset="0"/>
                <a:ea typeface="宋体" panose="02010600030101010101" pitchFamily="2" charset="-122"/>
              </a:defRPr>
            </a:lvl9pPr>
          </a:lstStyle>
          <a:p>
            <a:r>
              <a:rPr lang="en-US" altLang="zh-CN" sz="1800" b="0" dirty="0">
                <a:solidFill>
                  <a:schemeClr val="bg1"/>
                </a:solidFill>
                <a:latin typeface="微软雅黑" panose="020B0503020204020204" pitchFamily="34" charset="-122"/>
                <a:ea typeface="微软雅黑" panose="020B0503020204020204" pitchFamily="34" charset="-122"/>
                <a:cs typeface="+mn-cs"/>
              </a:rPr>
              <a:t>2025</a:t>
            </a:r>
            <a:r>
              <a:rPr lang="zh-CN" altLang="en-US" sz="1800" b="0" dirty="0">
                <a:solidFill>
                  <a:schemeClr val="bg1"/>
                </a:solidFill>
                <a:latin typeface="微软雅黑" panose="020B0503020204020204" pitchFamily="34" charset="-122"/>
                <a:ea typeface="微软雅黑" panose="020B0503020204020204" pitchFamily="34" charset="-122"/>
                <a:cs typeface="+mn-cs"/>
              </a:rPr>
              <a:t>年</a:t>
            </a:r>
            <a:r>
              <a:rPr lang="en-US" altLang="zh-CN" sz="1800" b="0" dirty="0">
                <a:solidFill>
                  <a:schemeClr val="bg1"/>
                </a:solidFill>
                <a:latin typeface="微软雅黑" panose="020B0503020204020204" pitchFamily="34" charset="-122"/>
                <a:ea typeface="微软雅黑" panose="020B0503020204020204" pitchFamily="34" charset="-122"/>
                <a:cs typeface="+mn-cs"/>
              </a:rPr>
              <a:t>11</a:t>
            </a:r>
            <a:r>
              <a:rPr lang="zh-CN" altLang="en-US" sz="1800" b="0" dirty="0">
                <a:solidFill>
                  <a:schemeClr val="bg1"/>
                </a:solidFill>
                <a:latin typeface="微软雅黑" panose="020B0503020204020204" pitchFamily="34" charset="-122"/>
                <a:ea typeface="微软雅黑" panose="020B0503020204020204" pitchFamily="34" charset="-122"/>
                <a:cs typeface="+mn-cs"/>
              </a:rPr>
              <a:t>月</a:t>
            </a:r>
            <a:r>
              <a:rPr lang="en-US" altLang="zh-CN" sz="1800" b="0" dirty="0">
                <a:solidFill>
                  <a:schemeClr val="bg1"/>
                </a:solidFill>
                <a:latin typeface="微软雅黑" panose="020B0503020204020204" pitchFamily="34" charset="-122"/>
                <a:ea typeface="微软雅黑" panose="020B0503020204020204" pitchFamily="34" charset="-122"/>
                <a:cs typeface="+mn-cs"/>
              </a:rPr>
              <a:t>6</a:t>
            </a:r>
            <a:r>
              <a:rPr lang="zh-CN" altLang="en-US" sz="1800" b="0" dirty="0">
                <a:solidFill>
                  <a:schemeClr val="bg1"/>
                </a:solidFill>
                <a:latin typeface="微软雅黑" panose="020B0503020204020204" pitchFamily="34" charset="-122"/>
                <a:ea typeface="微软雅黑" panose="020B0503020204020204" pitchFamily="34" charset="-122"/>
                <a:cs typeface="+mn-cs"/>
              </a:rPr>
              <a:t>日</a:t>
            </a:r>
            <a:endParaRPr lang="en-US" altLang="zh-CN" sz="1800" b="0" dirty="0">
              <a:solidFill>
                <a:schemeClr val="bg1"/>
              </a:solidFill>
              <a:latin typeface="微软雅黑" panose="020B0503020204020204" pitchFamily="34" charset="-122"/>
              <a:ea typeface="微软雅黑" panose="020B0503020204020204" pitchFamily="34" charset="-122"/>
              <a:cs typeface="+mn-cs"/>
            </a:endParaRPr>
          </a:p>
        </p:txBody>
      </p:sp>
      <p:sp>
        <p:nvSpPr>
          <p:cNvPr id="2" name="文本框 1">
            <a:extLst>
              <a:ext uri="{FF2B5EF4-FFF2-40B4-BE49-F238E27FC236}">
                <a16:creationId xmlns:a16="http://schemas.microsoft.com/office/drawing/2014/main" id="{ED4B2763-1B36-D97A-768D-CB667586F801}"/>
              </a:ext>
            </a:extLst>
          </p:cNvPr>
          <p:cNvSpPr txBox="1"/>
          <p:nvPr/>
        </p:nvSpPr>
        <p:spPr>
          <a:xfrm>
            <a:off x="2561490" y="3937524"/>
            <a:ext cx="4093028" cy="369332"/>
          </a:xfrm>
          <a:prstGeom prst="rect">
            <a:avLst/>
          </a:prstGeom>
          <a:noFill/>
        </p:spPr>
        <p:txBody>
          <a:bodyPr wrap="square"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Xuhaoy2025@outlook.com</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042B17-288F-6EDE-A1C3-9B485C151A30}"/>
            </a:ext>
          </a:extLst>
        </p:cNvPr>
        <p:cNvGrpSpPr/>
        <p:nvPr/>
      </p:nvGrpSpPr>
      <p:grpSpPr>
        <a:xfrm>
          <a:off x="0" y="0"/>
          <a:ext cx="0" cy="0"/>
          <a:chOff x="0" y="0"/>
          <a:chExt cx="0" cy="0"/>
        </a:xfrm>
      </p:grpSpPr>
      <p:grpSp>
        <p:nvGrpSpPr>
          <p:cNvPr id="37" name="组合 15">
            <a:extLst>
              <a:ext uri="{FF2B5EF4-FFF2-40B4-BE49-F238E27FC236}">
                <a16:creationId xmlns:a16="http://schemas.microsoft.com/office/drawing/2014/main" id="{A52EA8B5-CDB5-5BD0-E987-53ECA77B080C}"/>
              </a:ext>
            </a:extLst>
          </p:cNvPr>
          <p:cNvGrpSpPr/>
          <p:nvPr/>
        </p:nvGrpSpPr>
        <p:grpSpPr bwMode="auto">
          <a:xfrm flipV="1">
            <a:off x="3175" y="283686"/>
            <a:ext cx="1226185" cy="498475"/>
            <a:chOff x="0" y="255152"/>
            <a:chExt cx="1796440" cy="732451"/>
          </a:xfrm>
        </p:grpSpPr>
        <p:sp>
          <p:nvSpPr>
            <p:cNvPr id="38" name="矩形 1">
              <a:extLst>
                <a:ext uri="{FF2B5EF4-FFF2-40B4-BE49-F238E27FC236}">
                  <a16:creationId xmlns:a16="http://schemas.microsoft.com/office/drawing/2014/main" id="{1FC861AC-E9AA-FA67-3BDF-42BD29CA8E56}"/>
                </a:ext>
              </a:extLst>
            </p:cNvPr>
            <p:cNvSpPr/>
            <p:nvPr/>
          </p:nvSpPr>
          <p:spPr>
            <a:xfrm>
              <a:off x="0" y="255152"/>
              <a:ext cx="1488506" cy="732217"/>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solidFill>
              <a:srgbClr val="0046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srgbClr val="00479D"/>
                </a:solidFill>
                <a:latin typeface="Times New Roman" panose="02020603050405020304"/>
                <a:ea typeface="微软雅黑" panose="020B0503020204020204" charset="-122"/>
                <a:cs typeface="+mn-ea"/>
                <a:sym typeface="+mn-lt"/>
              </a:endParaRPr>
            </a:p>
          </p:txBody>
        </p:sp>
        <p:sp>
          <p:nvSpPr>
            <p:cNvPr id="39" name="任意多边形 4">
              <a:extLst>
                <a:ext uri="{FF2B5EF4-FFF2-40B4-BE49-F238E27FC236}">
                  <a16:creationId xmlns:a16="http://schemas.microsoft.com/office/drawing/2014/main" id="{0C94490A-3705-D118-0ED8-F2C35A1227B2}"/>
                </a:ext>
              </a:extLst>
            </p:cNvPr>
            <p:cNvSpPr/>
            <p:nvPr/>
          </p:nvSpPr>
          <p:spPr>
            <a:xfrm>
              <a:off x="1012184" y="255387"/>
              <a:ext cx="784256" cy="732216"/>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solidFill>
              <a:srgbClr val="FCC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prstClr val="white"/>
                </a:solidFill>
                <a:latin typeface="Times New Roman" panose="02020603050405020304"/>
                <a:ea typeface="微软雅黑" panose="020B0503020204020204" charset="-122"/>
                <a:cs typeface="+mn-ea"/>
                <a:sym typeface="+mn-lt"/>
              </a:endParaRPr>
            </a:p>
          </p:txBody>
        </p:sp>
      </p:grpSp>
      <p:sp>
        <p:nvSpPr>
          <p:cNvPr id="41" name="文本框 16">
            <a:extLst>
              <a:ext uri="{FF2B5EF4-FFF2-40B4-BE49-F238E27FC236}">
                <a16:creationId xmlns:a16="http://schemas.microsoft.com/office/drawing/2014/main" id="{161C8BEF-F949-4794-2AFD-B2E6B5ABB0C7}"/>
              </a:ext>
            </a:extLst>
          </p:cNvPr>
          <p:cNvSpPr txBox="1">
            <a:spLocks noChangeArrowheads="1"/>
          </p:cNvSpPr>
          <p:nvPr>
            <p:custDataLst>
              <p:tags r:id="rId1"/>
            </p:custDataLst>
          </p:nvPr>
        </p:nvSpPr>
        <p:spPr bwMode="auto">
          <a:xfrm rot="-10800000" flipV="1">
            <a:off x="26130" y="217899"/>
            <a:ext cx="735922" cy="584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9pPr>
          </a:lstStyle>
          <a:p>
            <a:pPr algn="ctr" defTabSz="685800" eaLnBrk="1" fontAlgn="auto" hangingPunct="1">
              <a:lnSpc>
                <a:spcPct val="100000"/>
              </a:lnSpc>
              <a:spcBef>
                <a:spcPct val="0"/>
              </a:spcBef>
              <a:spcAft>
                <a:spcPts val="0"/>
              </a:spcAft>
              <a:buNone/>
              <a:defRPr/>
            </a:pPr>
            <a:r>
              <a:rPr kumimoji="0" lang="zh-CN" altLang="en-US" sz="3199" b="1" dirty="0">
                <a:solidFill>
                  <a:prstClr val="white"/>
                </a:solidFill>
                <a:latin typeface="Times New Roman" panose="02020603050405020304"/>
                <a:ea typeface="微软雅黑" panose="020B0503020204020204" charset="-122"/>
                <a:cs typeface="+mn-ea"/>
                <a:sym typeface="+mn-lt"/>
              </a:rPr>
              <a:t>二</a:t>
            </a:r>
          </a:p>
        </p:txBody>
      </p:sp>
      <p:sp>
        <p:nvSpPr>
          <p:cNvPr id="17" name="文本框 16">
            <a:extLst>
              <a:ext uri="{FF2B5EF4-FFF2-40B4-BE49-F238E27FC236}">
                <a16:creationId xmlns:a16="http://schemas.microsoft.com/office/drawing/2014/main" id="{F5C790B5-B8E0-4AA2-D7C6-28EB170BA531}"/>
              </a:ext>
            </a:extLst>
          </p:cNvPr>
          <p:cNvSpPr txBox="1"/>
          <p:nvPr/>
        </p:nvSpPr>
        <p:spPr>
          <a:xfrm>
            <a:off x="1215001" y="285750"/>
            <a:ext cx="7340441" cy="540000"/>
          </a:xfrm>
          <a:prstGeom prst="rect">
            <a:avLst/>
          </a:prstGeom>
          <a:noFill/>
        </p:spPr>
        <p:txBody>
          <a:bodyPr wrap="square" rtlCol="0" anchor="ctr" anchorCtr="0">
            <a:noAutofit/>
          </a:bodyPr>
          <a:lstStyle/>
          <a:p>
            <a:pPr>
              <a:lnSpc>
                <a:spcPct val="120000"/>
              </a:lnSpc>
            </a:pPr>
            <a:r>
              <a:rPr lang="zh-CN" altLang="en-US" sz="2800" dirty="0">
                <a:latin typeface="微软雅黑" panose="020B0503020204020204" charset="-122"/>
                <a:ea typeface="微软雅黑" panose="020B0503020204020204" charset="-122"/>
                <a:sym typeface="+mn-lt"/>
              </a:rPr>
              <a:t>研究方案</a:t>
            </a:r>
          </a:p>
        </p:txBody>
      </p:sp>
      <p:sp>
        <p:nvSpPr>
          <p:cNvPr id="24" name="内容占位符 2">
            <a:extLst>
              <a:ext uri="{FF2B5EF4-FFF2-40B4-BE49-F238E27FC236}">
                <a16:creationId xmlns:a16="http://schemas.microsoft.com/office/drawing/2014/main" id="{A0E29B7F-AA87-B78B-9224-5D75983E728F}"/>
              </a:ext>
            </a:extLst>
          </p:cNvPr>
          <p:cNvSpPr txBox="1">
            <a:spLocks/>
          </p:cNvSpPr>
          <p:nvPr/>
        </p:nvSpPr>
        <p:spPr bwMode="auto">
          <a:xfrm>
            <a:off x="251520" y="1190321"/>
            <a:ext cx="3960440" cy="45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80000"/>
              <a:buFont typeface="Wingdings" panose="05000000000000000000" pitchFamily="2" charset="2"/>
              <a:buChar char="l"/>
              <a:defRPr kumimoji="1" sz="2400" kern="1200" baseline="0">
                <a:solidFill>
                  <a:schemeClr val="tx1"/>
                </a:solidFill>
                <a:latin typeface="Times New Roman" panose="02020603050405020304" pitchFamily="18" charset="0"/>
                <a:ea typeface="黑体" panose="02010609060101010101" pitchFamily="49" charset="-122"/>
                <a:cs typeface="黑体" panose="02010609060101010101" pitchFamily="49" charset="-122"/>
              </a:defRPr>
            </a:lvl1pPr>
            <a:lvl2pPr marL="763905" indent="-382270" algn="l" rtl="0" eaLnBrk="0" fontAlgn="base" hangingPunct="0">
              <a:spcBef>
                <a:spcPct val="20000"/>
              </a:spcBef>
              <a:spcAft>
                <a:spcPct val="0"/>
              </a:spcAft>
              <a:buClr>
                <a:schemeClr val="accent1"/>
              </a:buClr>
              <a:buSzPct val="80000"/>
              <a:buFont typeface="Wingdings" panose="05000000000000000000" pitchFamily="2" charset="2"/>
              <a:buChar char="n"/>
              <a:defRPr kumimoji="1" sz="2000" kern="1200" baseline="0">
                <a:solidFill>
                  <a:schemeClr val="tx1"/>
                </a:solidFill>
                <a:latin typeface="Times New Roman" panose="02020603050405020304" pitchFamily="18" charset="0"/>
                <a:ea typeface="黑体" panose="02010609060101010101" pitchFamily="49" charset="-122"/>
                <a:cs typeface="+mn-cs"/>
              </a:defRPr>
            </a:lvl2pPr>
            <a:lvl3pPr marL="955040" indent="-191135" algn="l" rtl="0" eaLnBrk="0" fontAlgn="base" hangingPunct="0">
              <a:spcBef>
                <a:spcPct val="20000"/>
              </a:spcBef>
              <a:spcAft>
                <a:spcPct val="0"/>
              </a:spcAft>
              <a:buClr>
                <a:schemeClr val="accent1"/>
              </a:buClr>
              <a:buSzPct val="80000"/>
              <a:buFont typeface="Wingdings" panose="05000000000000000000" pitchFamily="2" charset="2"/>
              <a:buChar char="n"/>
              <a:defRPr kumimoji="1" sz="1800" kern="1200" baseline="0">
                <a:solidFill>
                  <a:schemeClr val="tx1"/>
                </a:solidFill>
                <a:latin typeface="Times New Roman" panose="02020603050405020304" pitchFamily="18" charset="0"/>
                <a:ea typeface="黑体" panose="02010609060101010101" pitchFamily="49" charset="-122"/>
                <a:cs typeface="+mn-cs"/>
              </a:defRPr>
            </a:lvl3pPr>
            <a:lvl4pPr marL="1337310" indent="-191135" algn="l" rtl="0" eaLnBrk="0" fontAlgn="base" hangingPunct="0">
              <a:spcBef>
                <a:spcPct val="20000"/>
              </a:spcBef>
              <a:spcAft>
                <a:spcPct val="0"/>
              </a:spcAft>
              <a:buClr>
                <a:schemeClr val="accent1"/>
              </a:buClr>
              <a:buSzPct val="80000"/>
              <a:buFont typeface="Wingdings" panose="05000000000000000000" pitchFamily="2" charset="2"/>
              <a:buChar char="p"/>
              <a:defRPr kumimoji="1" sz="1800" kern="1200" baseline="0">
                <a:solidFill>
                  <a:schemeClr val="tx1"/>
                </a:solidFill>
                <a:latin typeface="Times New Roman" panose="02020603050405020304" pitchFamily="18" charset="0"/>
                <a:ea typeface="黑体" panose="02010609060101010101" pitchFamily="49" charset="-122"/>
                <a:cs typeface="+mn-cs"/>
              </a:defRPr>
            </a:lvl4pPr>
            <a:lvl5pPr marL="1718945" indent="-191135" algn="l" rtl="0" eaLnBrk="0" fontAlgn="base" hangingPunct="0">
              <a:spcBef>
                <a:spcPct val="20000"/>
              </a:spcBef>
              <a:spcAft>
                <a:spcPct val="0"/>
              </a:spcAft>
              <a:buFont typeface="Arial" panose="020B0604020202020204" pitchFamily="34" charset="0"/>
              <a:buChar char="»"/>
              <a:defRPr kumimoji="1" sz="1800" kern="1200" baseline="0">
                <a:solidFill>
                  <a:schemeClr val="tx1"/>
                </a:solidFill>
                <a:latin typeface="Times New Roman" panose="02020603050405020304" pitchFamily="18" charset="0"/>
                <a:ea typeface="黑体" panose="02010609060101010101" pitchFamily="49" charset="-122"/>
                <a:cs typeface="+mn-cs"/>
              </a:defRPr>
            </a:lvl5pPr>
            <a:lvl6pPr marL="2101215"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6pPr>
            <a:lvl7pPr marL="248285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7pPr>
            <a:lvl8pPr marL="286512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8pPr>
            <a:lvl9pPr marL="324739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9pPr>
          </a:lstStyle>
          <a:p>
            <a:pPr>
              <a:lnSpc>
                <a:spcPct val="125000"/>
              </a:lnSpc>
            </a:pPr>
            <a:r>
              <a:rPr lang="zh-CN" altLang="en-US" sz="1800" dirty="0">
                <a:latin typeface="微软雅黑" panose="020B0503020204020204" pitchFamily="34" charset="-122"/>
                <a:ea typeface="微软雅黑" panose="020B0503020204020204" pitchFamily="34" charset="-122"/>
              </a:rPr>
              <a:t>有限元模型建立</a:t>
            </a:r>
            <a:endParaRPr lang="en-US" altLang="zh-CN" sz="1800" dirty="0">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id="{29E8C2B9-33D4-D4DA-C49C-499000D4ACAB}"/>
              </a:ext>
            </a:extLst>
          </p:cNvPr>
          <p:cNvSpPr txBox="1"/>
          <p:nvPr/>
        </p:nvSpPr>
        <p:spPr>
          <a:xfrm>
            <a:off x="539552" y="2028902"/>
            <a:ext cx="7560840" cy="677108"/>
          </a:xfrm>
          <a:prstGeom prst="rect">
            <a:avLst/>
          </a:prstGeom>
          <a:noFill/>
        </p:spPr>
        <p:txBody>
          <a:bodyPr wrap="square">
            <a:spAutoFit/>
          </a:bodyPr>
          <a:lstStyle/>
          <a:p>
            <a:r>
              <a:rPr lang="zh-CN" altLang="zh-CN" dirty="0">
                <a:latin typeface="微软雅黑" panose="020B0503020204020204" pitchFamily="34" charset="-122"/>
                <a:ea typeface="微软雅黑" panose="020B0503020204020204" pitchFamily="34" charset="-122"/>
              </a:rPr>
              <a:t>压气机流体域经过网格的划分一共产生</a:t>
            </a:r>
            <a:r>
              <a:rPr lang="en-US" altLang="zh-CN"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1650629</a:t>
            </a:r>
            <a:r>
              <a:rPr lang="zh-CN" altLang="zh-CN" dirty="0">
                <a:latin typeface="微软雅黑" panose="020B0503020204020204" pitchFamily="34" charset="-122"/>
                <a:ea typeface="微软雅黑" panose="020B0503020204020204" pitchFamily="34" charset="-122"/>
              </a:rPr>
              <a:t>个网格、</a:t>
            </a:r>
            <a:r>
              <a:rPr lang="en-US" altLang="zh-CN"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462865</a:t>
            </a:r>
            <a:r>
              <a:rPr lang="zh-CN" altLang="zh-CN" dirty="0">
                <a:latin typeface="微软雅黑" panose="020B0503020204020204" pitchFamily="34" charset="-122"/>
                <a:ea typeface="微软雅黑" panose="020B0503020204020204" pitchFamily="34" charset="-122"/>
              </a:rPr>
              <a:t>个网格顶点。平均单元质量为</a:t>
            </a:r>
            <a:r>
              <a:rPr lang="en-US" altLang="zh-CN"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0.68</a:t>
            </a:r>
            <a:r>
              <a:rPr lang="zh-CN" altLang="zh-CN" dirty="0">
                <a:latin typeface="微软雅黑" panose="020B0503020204020204" pitchFamily="34" charset="-122"/>
                <a:ea typeface="微软雅黑" panose="020B0503020204020204" pitchFamily="34" charset="-122"/>
              </a:rPr>
              <a:t>接近计算的标准。</a:t>
            </a:r>
            <a:endParaRPr lang="zh-CN" altLang="en-US" sz="2000" dirty="0">
              <a:latin typeface="微软雅黑" panose="020B0503020204020204" pitchFamily="34" charset="-122"/>
              <a:ea typeface="微软雅黑" panose="020B0503020204020204" pitchFamily="34" charset="-122"/>
            </a:endParaRPr>
          </a:p>
        </p:txBody>
      </p:sp>
      <p:pic>
        <p:nvPicPr>
          <p:cNvPr id="7" name="图片 6">
            <a:extLst>
              <a:ext uri="{FF2B5EF4-FFF2-40B4-BE49-F238E27FC236}">
                <a16:creationId xmlns:a16="http://schemas.microsoft.com/office/drawing/2014/main" id="{8B6496E1-ED2D-6F2B-3A5D-A6A6995F97C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9178" b="20666"/>
          <a:stretch>
            <a:fillRect/>
          </a:stretch>
        </p:blipFill>
        <p:spPr bwMode="auto">
          <a:xfrm>
            <a:off x="694055" y="2861620"/>
            <a:ext cx="3373889" cy="1996384"/>
          </a:xfrm>
          <a:prstGeom prst="rect">
            <a:avLst/>
          </a:prstGeom>
          <a:ln>
            <a:noFill/>
          </a:ln>
          <a:extLst>
            <a:ext uri="{53640926-AAD7-44D8-BBD7-CCE9431645EC}">
              <a14:shadowObscured xmlns:a14="http://schemas.microsoft.com/office/drawing/2010/main"/>
            </a:ext>
          </a:extLst>
        </p:spPr>
      </p:pic>
      <p:pic>
        <p:nvPicPr>
          <p:cNvPr id="8" name="图片 7">
            <a:extLst>
              <a:ext uri="{FF2B5EF4-FFF2-40B4-BE49-F238E27FC236}">
                <a16:creationId xmlns:a16="http://schemas.microsoft.com/office/drawing/2014/main" id="{3E5F1DDA-E8F3-36C8-E59C-DAF98A3A4C9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238" t="13884" r="12721" b="1626"/>
          <a:stretch>
            <a:fillRect/>
          </a:stretch>
        </p:blipFill>
        <p:spPr bwMode="auto">
          <a:xfrm>
            <a:off x="4788024" y="2905703"/>
            <a:ext cx="3070408" cy="2056733"/>
          </a:xfrm>
          <a:prstGeom prst="rect">
            <a:avLst/>
          </a:prstGeom>
          <a:ln>
            <a:noFill/>
          </a:ln>
          <a:extLst>
            <a:ext uri="{53640926-AAD7-44D8-BBD7-CCE9431645EC}">
              <a14:shadowObscured xmlns:a14="http://schemas.microsoft.com/office/drawing/2010/main"/>
            </a:ext>
          </a:extLst>
        </p:spPr>
      </p:pic>
      <p:sp>
        <p:nvSpPr>
          <p:cNvPr id="10" name="文本框 9">
            <a:extLst>
              <a:ext uri="{FF2B5EF4-FFF2-40B4-BE49-F238E27FC236}">
                <a16:creationId xmlns:a16="http://schemas.microsoft.com/office/drawing/2014/main" id="{685C9E5D-986F-4FE8-A142-8C124DFF5962}"/>
              </a:ext>
            </a:extLst>
          </p:cNvPr>
          <p:cNvSpPr txBox="1"/>
          <p:nvPr/>
        </p:nvSpPr>
        <p:spPr>
          <a:xfrm>
            <a:off x="1511660" y="4934381"/>
            <a:ext cx="1944216" cy="338554"/>
          </a:xfrm>
          <a:prstGeom prst="rect">
            <a:avLst/>
          </a:prstGeom>
          <a:noFill/>
        </p:spPr>
        <p:txBody>
          <a:bodyPr wrap="square">
            <a:spAutoFit/>
          </a:bodyPr>
          <a:lstStyle/>
          <a:p>
            <a:r>
              <a:rPr lang="zh-CN" altLang="zh-CN" sz="1600" dirty="0">
                <a:latin typeface="微软雅黑" panose="020B0503020204020204" pitchFamily="34" charset="-122"/>
                <a:ea typeface="微软雅黑" panose="020B0503020204020204" pitchFamily="34" charset="-122"/>
              </a:rPr>
              <a:t>静止域网格划分</a:t>
            </a:r>
            <a:endParaRPr lang="zh-CN" altLang="en-US" sz="1600" dirty="0">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CAE43BE8-FA46-1088-28E1-B36DD16B6354}"/>
              </a:ext>
            </a:extLst>
          </p:cNvPr>
          <p:cNvSpPr txBox="1"/>
          <p:nvPr/>
        </p:nvSpPr>
        <p:spPr>
          <a:xfrm>
            <a:off x="5508104" y="4934381"/>
            <a:ext cx="2304256" cy="338554"/>
          </a:xfrm>
          <a:prstGeom prst="rect">
            <a:avLst/>
          </a:prstGeom>
          <a:noFill/>
        </p:spPr>
        <p:txBody>
          <a:bodyPr wrap="square">
            <a:spAutoFit/>
          </a:bodyPr>
          <a:lstStyle/>
          <a:p>
            <a:r>
              <a:rPr lang="zh-CN" altLang="en-US" sz="1600" dirty="0">
                <a:latin typeface="微软雅黑" panose="020B0503020204020204" pitchFamily="34" charset="-122"/>
                <a:ea typeface="微软雅黑" panose="020B0503020204020204" pitchFamily="34" charset="-122"/>
              </a:rPr>
              <a:t>叶轮旋转域网格</a:t>
            </a:r>
            <a:r>
              <a:rPr lang="zh-CN" altLang="zh-CN" sz="1600" dirty="0">
                <a:latin typeface="微软雅黑" panose="020B0503020204020204" pitchFamily="34" charset="-122"/>
                <a:ea typeface="微软雅黑" panose="020B0503020204020204" pitchFamily="34" charset="-122"/>
              </a:rPr>
              <a:t>划分</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27305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B90733-9E08-21CA-CE06-49B01D856098}"/>
            </a:ext>
          </a:extLst>
        </p:cNvPr>
        <p:cNvGrpSpPr/>
        <p:nvPr/>
      </p:nvGrpSpPr>
      <p:grpSpPr>
        <a:xfrm>
          <a:off x="0" y="0"/>
          <a:ext cx="0" cy="0"/>
          <a:chOff x="0" y="0"/>
          <a:chExt cx="0" cy="0"/>
        </a:xfrm>
      </p:grpSpPr>
      <p:grpSp>
        <p:nvGrpSpPr>
          <p:cNvPr id="37" name="组合 15">
            <a:extLst>
              <a:ext uri="{FF2B5EF4-FFF2-40B4-BE49-F238E27FC236}">
                <a16:creationId xmlns:a16="http://schemas.microsoft.com/office/drawing/2014/main" id="{73BE44BD-5A35-CFE8-DDC8-3CBBF284C915}"/>
              </a:ext>
            </a:extLst>
          </p:cNvPr>
          <p:cNvGrpSpPr/>
          <p:nvPr/>
        </p:nvGrpSpPr>
        <p:grpSpPr bwMode="auto">
          <a:xfrm flipV="1">
            <a:off x="3175" y="283686"/>
            <a:ext cx="1226185" cy="498475"/>
            <a:chOff x="0" y="255152"/>
            <a:chExt cx="1796440" cy="732451"/>
          </a:xfrm>
        </p:grpSpPr>
        <p:sp>
          <p:nvSpPr>
            <p:cNvPr id="38" name="矩形 1">
              <a:extLst>
                <a:ext uri="{FF2B5EF4-FFF2-40B4-BE49-F238E27FC236}">
                  <a16:creationId xmlns:a16="http://schemas.microsoft.com/office/drawing/2014/main" id="{A868B85B-9928-18AE-DE8D-0902F98F9820}"/>
                </a:ext>
              </a:extLst>
            </p:cNvPr>
            <p:cNvSpPr/>
            <p:nvPr/>
          </p:nvSpPr>
          <p:spPr>
            <a:xfrm>
              <a:off x="0" y="255152"/>
              <a:ext cx="1488506" cy="732217"/>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solidFill>
              <a:srgbClr val="0046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srgbClr val="00479D"/>
                </a:solidFill>
                <a:latin typeface="Times New Roman" panose="02020603050405020304"/>
                <a:ea typeface="微软雅黑" panose="020B0503020204020204" charset="-122"/>
                <a:cs typeface="+mn-ea"/>
                <a:sym typeface="+mn-lt"/>
              </a:endParaRPr>
            </a:p>
          </p:txBody>
        </p:sp>
        <p:sp>
          <p:nvSpPr>
            <p:cNvPr id="39" name="任意多边形 4">
              <a:extLst>
                <a:ext uri="{FF2B5EF4-FFF2-40B4-BE49-F238E27FC236}">
                  <a16:creationId xmlns:a16="http://schemas.microsoft.com/office/drawing/2014/main" id="{72B526B7-54F0-CD72-B934-9AD70A4502CE}"/>
                </a:ext>
              </a:extLst>
            </p:cNvPr>
            <p:cNvSpPr/>
            <p:nvPr/>
          </p:nvSpPr>
          <p:spPr>
            <a:xfrm>
              <a:off x="1012184" y="255387"/>
              <a:ext cx="784256" cy="732216"/>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solidFill>
              <a:srgbClr val="FCC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prstClr val="white"/>
                </a:solidFill>
                <a:latin typeface="Times New Roman" panose="02020603050405020304"/>
                <a:ea typeface="微软雅黑" panose="020B0503020204020204" charset="-122"/>
                <a:cs typeface="+mn-ea"/>
                <a:sym typeface="+mn-lt"/>
              </a:endParaRPr>
            </a:p>
          </p:txBody>
        </p:sp>
      </p:grpSp>
      <p:sp>
        <p:nvSpPr>
          <p:cNvPr id="41" name="文本框 16">
            <a:extLst>
              <a:ext uri="{FF2B5EF4-FFF2-40B4-BE49-F238E27FC236}">
                <a16:creationId xmlns:a16="http://schemas.microsoft.com/office/drawing/2014/main" id="{2DB90584-DBDD-FAB1-3B34-A06D4C00CC84}"/>
              </a:ext>
            </a:extLst>
          </p:cNvPr>
          <p:cNvSpPr txBox="1">
            <a:spLocks noChangeArrowheads="1"/>
          </p:cNvSpPr>
          <p:nvPr>
            <p:custDataLst>
              <p:tags r:id="rId1"/>
            </p:custDataLst>
          </p:nvPr>
        </p:nvSpPr>
        <p:spPr bwMode="auto">
          <a:xfrm rot="-10800000" flipV="1">
            <a:off x="26130" y="217899"/>
            <a:ext cx="735922" cy="584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9pPr>
          </a:lstStyle>
          <a:p>
            <a:pPr algn="ctr" defTabSz="685800" eaLnBrk="1" fontAlgn="auto" hangingPunct="1">
              <a:lnSpc>
                <a:spcPct val="100000"/>
              </a:lnSpc>
              <a:spcBef>
                <a:spcPct val="0"/>
              </a:spcBef>
              <a:spcAft>
                <a:spcPts val="0"/>
              </a:spcAft>
              <a:buNone/>
              <a:defRPr/>
            </a:pPr>
            <a:r>
              <a:rPr kumimoji="0" lang="zh-CN" altLang="en-US" sz="3199" b="1" dirty="0">
                <a:solidFill>
                  <a:prstClr val="white"/>
                </a:solidFill>
                <a:latin typeface="Times New Roman" panose="02020603050405020304"/>
                <a:ea typeface="微软雅黑" panose="020B0503020204020204" charset="-122"/>
                <a:cs typeface="+mn-ea"/>
                <a:sym typeface="+mn-lt"/>
              </a:rPr>
              <a:t>三</a:t>
            </a:r>
          </a:p>
        </p:txBody>
      </p:sp>
      <p:sp>
        <p:nvSpPr>
          <p:cNvPr id="42" name="文本框 41">
            <a:extLst>
              <a:ext uri="{FF2B5EF4-FFF2-40B4-BE49-F238E27FC236}">
                <a16:creationId xmlns:a16="http://schemas.microsoft.com/office/drawing/2014/main" id="{E1BF34BE-A438-FAF2-5BE5-09C46D9FD000}"/>
              </a:ext>
            </a:extLst>
          </p:cNvPr>
          <p:cNvSpPr txBox="1"/>
          <p:nvPr/>
        </p:nvSpPr>
        <p:spPr>
          <a:xfrm>
            <a:off x="1215001" y="285750"/>
            <a:ext cx="7340441" cy="540000"/>
          </a:xfrm>
          <a:prstGeom prst="rect">
            <a:avLst/>
          </a:prstGeom>
          <a:noFill/>
        </p:spPr>
        <p:txBody>
          <a:bodyPr wrap="square" rtlCol="0" anchor="ctr" anchorCtr="0">
            <a:noAutofit/>
          </a:bodyPr>
          <a:lstStyle/>
          <a:p>
            <a:pPr>
              <a:spcAft>
                <a:spcPts val="450"/>
              </a:spcAft>
            </a:pPr>
            <a:r>
              <a:rPr lang="zh-CN" altLang="en-US" sz="2800" dirty="0">
                <a:latin typeface="微软雅黑" panose="020B0503020204020204" charset="-122"/>
                <a:ea typeface="微软雅黑" panose="020B0503020204020204" charset="-122"/>
                <a:cs typeface="微软雅黑" panose="020B0503020204020204" charset="-122"/>
              </a:rPr>
              <a:t>仿真结果分析</a:t>
            </a:r>
          </a:p>
        </p:txBody>
      </p:sp>
      <p:sp>
        <p:nvSpPr>
          <p:cNvPr id="3" name="内容占位符 2">
            <a:extLst>
              <a:ext uri="{FF2B5EF4-FFF2-40B4-BE49-F238E27FC236}">
                <a16:creationId xmlns:a16="http://schemas.microsoft.com/office/drawing/2014/main" id="{A4FA392B-A993-B7CE-71D0-AD9740E821D5}"/>
              </a:ext>
            </a:extLst>
          </p:cNvPr>
          <p:cNvSpPr txBox="1">
            <a:spLocks/>
          </p:cNvSpPr>
          <p:nvPr/>
        </p:nvSpPr>
        <p:spPr bwMode="auto">
          <a:xfrm>
            <a:off x="251520" y="1190321"/>
            <a:ext cx="3960440" cy="45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80000"/>
              <a:buFont typeface="Wingdings" panose="05000000000000000000" pitchFamily="2" charset="2"/>
              <a:buChar char="l"/>
              <a:defRPr kumimoji="1" sz="2400" kern="1200" baseline="0">
                <a:solidFill>
                  <a:schemeClr val="tx1"/>
                </a:solidFill>
                <a:latin typeface="Times New Roman" panose="02020603050405020304" pitchFamily="18" charset="0"/>
                <a:ea typeface="黑体" panose="02010609060101010101" pitchFamily="49" charset="-122"/>
                <a:cs typeface="黑体" panose="02010609060101010101" pitchFamily="49" charset="-122"/>
              </a:defRPr>
            </a:lvl1pPr>
            <a:lvl2pPr marL="763905" indent="-382270" algn="l" rtl="0" eaLnBrk="0" fontAlgn="base" hangingPunct="0">
              <a:spcBef>
                <a:spcPct val="20000"/>
              </a:spcBef>
              <a:spcAft>
                <a:spcPct val="0"/>
              </a:spcAft>
              <a:buClr>
                <a:schemeClr val="accent1"/>
              </a:buClr>
              <a:buSzPct val="80000"/>
              <a:buFont typeface="Wingdings" panose="05000000000000000000" pitchFamily="2" charset="2"/>
              <a:buChar char="n"/>
              <a:defRPr kumimoji="1" sz="2000" kern="1200" baseline="0">
                <a:solidFill>
                  <a:schemeClr val="tx1"/>
                </a:solidFill>
                <a:latin typeface="Times New Roman" panose="02020603050405020304" pitchFamily="18" charset="0"/>
                <a:ea typeface="黑体" panose="02010609060101010101" pitchFamily="49" charset="-122"/>
                <a:cs typeface="+mn-cs"/>
              </a:defRPr>
            </a:lvl2pPr>
            <a:lvl3pPr marL="955040" indent="-191135" algn="l" rtl="0" eaLnBrk="0" fontAlgn="base" hangingPunct="0">
              <a:spcBef>
                <a:spcPct val="20000"/>
              </a:spcBef>
              <a:spcAft>
                <a:spcPct val="0"/>
              </a:spcAft>
              <a:buClr>
                <a:schemeClr val="accent1"/>
              </a:buClr>
              <a:buSzPct val="80000"/>
              <a:buFont typeface="Wingdings" panose="05000000000000000000" pitchFamily="2" charset="2"/>
              <a:buChar char="n"/>
              <a:defRPr kumimoji="1" sz="1800" kern="1200" baseline="0">
                <a:solidFill>
                  <a:schemeClr val="tx1"/>
                </a:solidFill>
                <a:latin typeface="Times New Roman" panose="02020603050405020304" pitchFamily="18" charset="0"/>
                <a:ea typeface="黑体" panose="02010609060101010101" pitchFamily="49" charset="-122"/>
                <a:cs typeface="+mn-cs"/>
              </a:defRPr>
            </a:lvl3pPr>
            <a:lvl4pPr marL="1337310" indent="-191135" algn="l" rtl="0" eaLnBrk="0" fontAlgn="base" hangingPunct="0">
              <a:spcBef>
                <a:spcPct val="20000"/>
              </a:spcBef>
              <a:spcAft>
                <a:spcPct val="0"/>
              </a:spcAft>
              <a:buClr>
                <a:schemeClr val="accent1"/>
              </a:buClr>
              <a:buSzPct val="80000"/>
              <a:buFont typeface="Wingdings" panose="05000000000000000000" pitchFamily="2" charset="2"/>
              <a:buChar char="p"/>
              <a:defRPr kumimoji="1" sz="1800" kern="1200" baseline="0">
                <a:solidFill>
                  <a:schemeClr val="tx1"/>
                </a:solidFill>
                <a:latin typeface="Times New Roman" panose="02020603050405020304" pitchFamily="18" charset="0"/>
                <a:ea typeface="黑体" panose="02010609060101010101" pitchFamily="49" charset="-122"/>
                <a:cs typeface="+mn-cs"/>
              </a:defRPr>
            </a:lvl4pPr>
            <a:lvl5pPr marL="1718945" indent="-191135" algn="l" rtl="0" eaLnBrk="0" fontAlgn="base" hangingPunct="0">
              <a:spcBef>
                <a:spcPct val="20000"/>
              </a:spcBef>
              <a:spcAft>
                <a:spcPct val="0"/>
              </a:spcAft>
              <a:buFont typeface="Arial" panose="020B0604020202020204" pitchFamily="34" charset="0"/>
              <a:buChar char="»"/>
              <a:defRPr kumimoji="1" sz="1800" kern="1200" baseline="0">
                <a:solidFill>
                  <a:schemeClr val="tx1"/>
                </a:solidFill>
                <a:latin typeface="Times New Roman" panose="02020603050405020304" pitchFamily="18" charset="0"/>
                <a:ea typeface="黑体" panose="02010609060101010101" pitchFamily="49" charset="-122"/>
                <a:cs typeface="+mn-cs"/>
              </a:defRPr>
            </a:lvl5pPr>
            <a:lvl6pPr marL="2101215"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6pPr>
            <a:lvl7pPr marL="248285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7pPr>
            <a:lvl8pPr marL="286512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8pPr>
            <a:lvl9pPr marL="324739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9pPr>
          </a:lstStyle>
          <a:p>
            <a:pPr>
              <a:lnSpc>
                <a:spcPct val="125000"/>
              </a:lnSpc>
            </a:pPr>
            <a:r>
              <a:rPr lang="zh-CN" altLang="en-US" sz="1800" dirty="0">
                <a:latin typeface="微软雅黑" panose="020B0503020204020204" pitchFamily="34" charset="-122"/>
                <a:ea typeface="微软雅黑" panose="020B0503020204020204" pitchFamily="34" charset="-122"/>
              </a:rPr>
              <a:t>速度场云图</a:t>
            </a:r>
            <a:endParaRPr lang="en-US" altLang="zh-CN" sz="1800" dirty="0">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a16="http://schemas.microsoft.com/office/drawing/2014/main" id="{A5E3758B-74FF-04AE-877F-2115A86C0F70}"/>
              </a:ext>
            </a:extLst>
          </p:cNvPr>
          <p:cNvPicPr>
            <a:picLocks noChangeAspect="1"/>
          </p:cNvPicPr>
          <p:nvPr/>
        </p:nvPicPr>
        <p:blipFill>
          <a:blip r:embed="rId4" cstate="print">
            <a:extLst>
              <a:ext uri="{28A0092B-C50C-407E-A947-70E740481C1C}">
                <a14:useLocalDpi xmlns:a14="http://schemas.microsoft.com/office/drawing/2010/main" val="0"/>
              </a:ext>
            </a:extLst>
          </a:blip>
          <a:srcRect l="12702" t="6280" b="2661"/>
          <a:stretch>
            <a:fillRect/>
          </a:stretch>
        </p:blipFill>
        <p:spPr bwMode="auto">
          <a:xfrm>
            <a:off x="762053" y="1671737"/>
            <a:ext cx="4386011" cy="2756574"/>
          </a:xfrm>
          <a:prstGeom prst="rect">
            <a:avLst/>
          </a:prstGeom>
          <a:noFill/>
          <a:ln>
            <a:noFill/>
          </a:ln>
        </p:spPr>
      </p:pic>
      <p:sp>
        <p:nvSpPr>
          <p:cNvPr id="6" name="文本框 5">
            <a:extLst>
              <a:ext uri="{FF2B5EF4-FFF2-40B4-BE49-F238E27FC236}">
                <a16:creationId xmlns:a16="http://schemas.microsoft.com/office/drawing/2014/main" id="{39F41C86-15D9-D075-1769-8413F060DA69}"/>
              </a:ext>
            </a:extLst>
          </p:cNvPr>
          <p:cNvSpPr txBox="1"/>
          <p:nvPr/>
        </p:nvSpPr>
        <p:spPr>
          <a:xfrm>
            <a:off x="1475656" y="4585692"/>
            <a:ext cx="1673363" cy="276999"/>
          </a:xfrm>
          <a:prstGeom prst="rect">
            <a:avLst/>
          </a:prstGeom>
          <a:noFill/>
        </p:spPr>
        <p:txBody>
          <a:bodyPr wrap="square">
            <a:spAutoFit/>
          </a:bodyPr>
          <a:lstStyle/>
          <a:p>
            <a:pPr algn="ctr" latinLnBrk="1">
              <a:spcAft>
                <a:spcPts val="1000"/>
              </a:spcAft>
              <a:buNone/>
            </a:pPr>
            <a:r>
              <a:rPr lang="zh-CN" altLang="zh-CN" sz="1200" i="0" dirty="0">
                <a:solidFill>
                  <a:srgbClr val="12192D"/>
                </a:solidFill>
                <a:effectLst/>
                <a:latin typeface="微软雅黑" panose="020B0503020204020204" pitchFamily="34" charset="-122"/>
                <a:ea typeface="微软雅黑" panose="020B0503020204020204" pitchFamily="34" charset="-122"/>
                <a:cs typeface="宋体" panose="02010600030101010101" pitchFamily="2" charset="-122"/>
              </a:rPr>
              <a:t>整体速度流场云图</a:t>
            </a:r>
            <a:endParaRPr lang="zh-CN" altLang="zh-CN" sz="1200" i="1" dirty="0">
              <a:solidFill>
                <a:srgbClr val="12192D"/>
              </a:solidFill>
              <a:effectLst/>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id="{55C51053-EC99-8D0F-8006-B8A469785826}"/>
              </a:ext>
            </a:extLst>
          </p:cNvPr>
          <p:cNvSpPr txBox="1"/>
          <p:nvPr/>
        </p:nvSpPr>
        <p:spPr>
          <a:xfrm>
            <a:off x="5652120" y="1669930"/>
            <a:ext cx="3024336" cy="2585323"/>
          </a:xfrm>
          <a:prstGeom prst="rect">
            <a:avLst/>
          </a:prstGeom>
          <a:noFill/>
        </p:spPr>
        <p:txBody>
          <a:bodyPr wrap="square">
            <a:spAutoFit/>
          </a:bodyPr>
          <a:lstStyle/>
          <a:p>
            <a:r>
              <a:rPr lang="zh-CN" altLang="en-US" sz="1800" b="0" i="0" u="none" strike="noStrike" baseline="0" dirty="0">
                <a:solidFill>
                  <a:srgbClr val="000000"/>
                </a:solidFill>
                <a:latin typeface="微软雅黑" panose="020B0503020204020204" pitchFamily="34" charset="-122"/>
                <a:ea typeface="微软雅黑" panose="020B0503020204020204" pitchFamily="34" charset="-122"/>
              </a:rPr>
              <a:t>压气机的速度在入口时速度不高，通过压气机的叶片旋转将空气吸入压气机内部，此时速度慢慢升高，最高速度处于压气机的叶片区域，通过叶片区域的加速达到最高时通过蜗壳流道，由于蜗壳流道尺寸从小到大，速度也随之下降。</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793556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63A5FD-2272-3DE1-ABEF-8CCE5A777C1C}"/>
            </a:ext>
          </a:extLst>
        </p:cNvPr>
        <p:cNvGrpSpPr/>
        <p:nvPr/>
      </p:nvGrpSpPr>
      <p:grpSpPr>
        <a:xfrm>
          <a:off x="0" y="0"/>
          <a:ext cx="0" cy="0"/>
          <a:chOff x="0" y="0"/>
          <a:chExt cx="0" cy="0"/>
        </a:xfrm>
      </p:grpSpPr>
      <p:grpSp>
        <p:nvGrpSpPr>
          <p:cNvPr id="37" name="组合 15">
            <a:extLst>
              <a:ext uri="{FF2B5EF4-FFF2-40B4-BE49-F238E27FC236}">
                <a16:creationId xmlns:a16="http://schemas.microsoft.com/office/drawing/2014/main" id="{709AC44A-6413-91BA-4408-6316B2ED07C9}"/>
              </a:ext>
            </a:extLst>
          </p:cNvPr>
          <p:cNvGrpSpPr/>
          <p:nvPr/>
        </p:nvGrpSpPr>
        <p:grpSpPr bwMode="auto">
          <a:xfrm flipV="1">
            <a:off x="3175" y="283686"/>
            <a:ext cx="1226185" cy="498475"/>
            <a:chOff x="0" y="255152"/>
            <a:chExt cx="1796440" cy="732451"/>
          </a:xfrm>
        </p:grpSpPr>
        <p:sp>
          <p:nvSpPr>
            <p:cNvPr id="38" name="矩形 1">
              <a:extLst>
                <a:ext uri="{FF2B5EF4-FFF2-40B4-BE49-F238E27FC236}">
                  <a16:creationId xmlns:a16="http://schemas.microsoft.com/office/drawing/2014/main" id="{EB3593FB-FEA2-F879-C764-6425110753D3}"/>
                </a:ext>
              </a:extLst>
            </p:cNvPr>
            <p:cNvSpPr/>
            <p:nvPr/>
          </p:nvSpPr>
          <p:spPr>
            <a:xfrm>
              <a:off x="0" y="255152"/>
              <a:ext cx="1488506" cy="732217"/>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solidFill>
              <a:srgbClr val="0046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srgbClr val="00479D"/>
                </a:solidFill>
                <a:latin typeface="Times New Roman" panose="02020603050405020304"/>
                <a:ea typeface="微软雅黑" panose="020B0503020204020204" charset="-122"/>
                <a:cs typeface="+mn-ea"/>
                <a:sym typeface="+mn-lt"/>
              </a:endParaRPr>
            </a:p>
          </p:txBody>
        </p:sp>
        <p:sp>
          <p:nvSpPr>
            <p:cNvPr id="39" name="任意多边形 4">
              <a:extLst>
                <a:ext uri="{FF2B5EF4-FFF2-40B4-BE49-F238E27FC236}">
                  <a16:creationId xmlns:a16="http://schemas.microsoft.com/office/drawing/2014/main" id="{86D7A23C-0441-A597-87C8-078AF047D0F0}"/>
                </a:ext>
              </a:extLst>
            </p:cNvPr>
            <p:cNvSpPr/>
            <p:nvPr/>
          </p:nvSpPr>
          <p:spPr>
            <a:xfrm>
              <a:off x="1012184" y="255387"/>
              <a:ext cx="784256" cy="732216"/>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solidFill>
              <a:srgbClr val="FCC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prstClr val="white"/>
                </a:solidFill>
                <a:latin typeface="Times New Roman" panose="02020603050405020304"/>
                <a:ea typeface="微软雅黑" panose="020B0503020204020204" charset="-122"/>
                <a:cs typeface="+mn-ea"/>
                <a:sym typeface="+mn-lt"/>
              </a:endParaRPr>
            </a:p>
          </p:txBody>
        </p:sp>
      </p:grpSp>
      <p:sp>
        <p:nvSpPr>
          <p:cNvPr id="41" name="文本框 16">
            <a:extLst>
              <a:ext uri="{FF2B5EF4-FFF2-40B4-BE49-F238E27FC236}">
                <a16:creationId xmlns:a16="http://schemas.microsoft.com/office/drawing/2014/main" id="{FC1B6251-73BF-C3F3-DB70-2ED912E8C9A7}"/>
              </a:ext>
            </a:extLst>
          </p:cNvPr>
          <p:cNvSpPr txBox="1">
            <a:spLocks noChangeArrowheads="1"/>
          </p:cNvSpPr>
          <p:nvPr>
            <p:custDataLst>
              <p:tags r:id="rId1"/>
            </p:custDataLst>
          </p:nvPr>
        </p:nvSpPr>
        <p:spPr bwMode="auto">
          <a:xfrm rot="-10800000" flipV="1">
            <a:off x="26130" y="217899"/>
            <a:ext cx="735922" cy="584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9pPr>
          </a:lstStyle>
          <a:p>
            <a:pPr algn="ctr" defTabSz="685800" eaLnBrk="1" fontAlgn="auto" hangingPunct="1">
              <a:lnSpc>
                <a:spcPct val="100000"/>
              </a:lnSpc>
              <a:spcBef>
                <a:spcPct val="0"/>
              </a:spcBef>
              <a:spcAft>
                <a:spcPts val="0"/>
              </a:spcAft>
              <a:buNone/>
              <a:defRPr/>
            </a:pPr>
            <a:r>
              <a:rPr kumimoji="0" lang="zh-CN" altLang="en-US" sz="3199" b="1" dirty="0">
                <a:solidFill>
                  <a:prstClr val="white"/>
                </a:solidFill>
                <a:latin typeface="Times New Roman" panose="02020603050405020304"/>
                <a:ea typeface="微软雅黑" panose="020B0503020204020204" charset="-122"/>
                <a:cs typeface="+mn-ea"/>
                <a:sym typeface="+mn-lt"/>
              </a:rPr>
              <a:t>三</a:t>
            </a:r>
          </a:p>
        </p:txBody>
      </p:sp>
      <p:sp>
        <p:nvSpPr>
          <p:cNvPr id="42" name="文本框 41">
            <a:extLst>
              <a:ext uri="{FF2B5EF4-FFF2-40B4-BE49-F238E27FC236}">
                <a16:creationId xmlns:a16="http://schemas.microsoft.com/office/drawing/2014/main" id="{6A08BE22-1889-54D5-6B5E-8325CF99D740}"/>
              </a:ext>
            </a:extLst>
          </p:cNvPr>
          <p:cNvSpPr txBox="1"/>
          <p:nvPr/>
        </p:nvSpPr>
        <p:spPr>
          <a:xfrm>
            <a:off x="1215001" y="285750"/>
            <a:ext cx="7340441" cy="540000"/>
          </a:xfrm>
          <a:prstGeom prst="rect">
            <a:avLst/>
          </a:prstGeom>
          <a:noFill/>
        </p:spPr>
        <p:txBody>
          <a:bodyPr wrap="square" rtlCol="0" anchor="ctr" anchorCtr="0">
            <a:noAutofit/>
          </a:bodyPr>
          <a:lstStyle/>
          <a:p>
            <a:pPr>
              <a:spcAft>
                <a:spcPts val="450"/>
              </a:spcAft>
            </a:pPr>
            <a:r>
              <a:rPr lang="zh-CN" altLang="en-US" sz="2800" dirty="0">
                <a:latin typeface="微软雅黑" panose="020B0503020204020204" charset="-122"/>
                <a:ea typeface="微软雅黑" panose="020B0503020204020204" charset="-122"/>
                <a:cs typeface="微软雅黑" panose="020B0503020204020204" charset="-122"/>
              </a:rPr>
              <a:t>仿真结果分析</a:t>
            </a:r>
          </a:p>
        </p:txBody>
      </p:sp>
      <p:sp>
        <p:nvSpPr>
          <p:cNvPr id="3" name="内容占位符 2">
            <a:extLst>
              <a:ext uri="{FF2B5EF4-FFF2-40B4-BE49-F238E27FC236}">
                <a16:creationId xmlns:a16="http://schemas.microsoft.com/office/drawing/2014/main" id="{BE220D48-4AB3-3834-F8AC-A595E2228E1F}"/>
              </a:ext>
            </a:extLst>
          </p:cNvPr>
          <p:cNvSpPr txBox="1">
            <a:spLocks/>
          </p:cNvSpPr>
          <p:nvPr/>
        </p:nvSpPr>
        <p:spPr bwMode="auto">
          <a:xfrm>
            <a:off x="251520" y="1190321"/>
            <a:ext cx="3960440" cy="45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80000"/>
              <a:buFont typeface="Wingdings" panose="05000000000000000000" pitchFamily="2" charset="2"/>
              <a:buChar char="l"/>
              <a:defRPr kumimoji="1" sz="2400" kern="1200" baseline="0">
                <a:solidFill>
                  <a:schemeClr val="tx1"/>
                </a:solidFill>
                <a:latin typeface="Times New Roman" panose="02020603050405020304" pitchFamily="18" charset="0"/>
                <a:ea typeface="黑体" panose="02010609060101010101" pitchFamily="49" charset="-122"/>
                <a:cs typeface="黑体" panose="02010609060101010101" pitchFamily="49" charset="-122"/>
              </a:defRPr>
            </a:lvl1pPr>
            <a:lvl2pPr marL="763905" indent="-382270" algn="l" rtl="0" eaLnBrk="0" fontAlgn="base" hangingPunct="0">
              <a:spcBef>
                <a:spcPct val="20000"/>
              </a:spcBef>
              <a:spcAft>
                <a:spcPct val="0"/>
              </a:spcAft>
              <a:buClr>
                <a:schemeClr val="accent1"/>
              </a:buClr>
              <a:buSzPct val="80000"/>
              <a:buFont typeface="Wingdings" panose="05000000000000000000" pitchFamily="2" charset="2"/>
              <a:buChar char="n"/>
              <a:defRPr kumimoji="1" sz="2000" kern="1200" baseline="0">
                <a:solidFill>
                  <a:schemeClr val="tx1"/>
                </a:solidFill>
                <a:latin typeface="Times New Roman" panose="02020603050405020304" pitchFamily="18" charset="0"/>
                <a:ea typeface="黑体" panose="02010609060101010101" pitchFamily="49" charset="-122"/>
                <a:cs typeface="+mn-cs"/>
              </a:defRPr>
            </a:lvl2pPr>
            <a:lvl3pPr marL="955040" indent="-191135" algn="l" rtl="0" eaLnBrk="0" fontAlgn="base" hangingPunct="0">
              <a:spcBef>
                <a:spcPct val="20000"/>
              </a:spcBef>
              <a:spcAft>
                <a:spcPct val="0"/>
              </a:spcAft>
              <a:buClr>
                <a:schemeClr val="accent1"/>
              </a:buClr>
              <a:buSzPct val="80000"/>
              <a:buFont typeface="Wingdings" panose="05000000000000000000" pitchFamily="2" charset="2"/>
              <a:buChar char="n"/>
              <a:defRPr kumimoji="1" sz="1800" kern="1200" baseline="0">
                <a:solidFill>
                  <a:schemeClr val="tx1"/>
                </a:solidFill>
                <a:latin typeface="Times New Roman" panose="02020603050405020304" pitchFamily="18" charset="0"/>
                <a:ea typeface="黑体" panose="02010609060101010101" pitchFamily="49" charset="-122"/>
                <a:cs typeface="+mn-cs"/>
              </a:defRPr>
            </a:lvl3pPr>
            <a:lvl4pPr marL="1337310" indent="-191135" algn="l" rtl="0" eaLnBrk="0" fontAlgn="base" hangingPunct="0">
              <a:spcBef>
                <a:spcPct val="20000"/>
              </a:spcBef>
              <a:spcAft>
                <a:spcPct val="0"/>
              </a:spcAft>
              <a:buClr>
                <a:schemeClr val="accent1"/>
              </a:buClr>
              <a:buSzPct val="80000"/>
              <a:buFont typeface="Wingdings" panose="05000000000000000000" pitchFamily="2" charset="2"/>
              <a:buChar char="p"/>
              <a:defRPr kumimoji="1" sz="1800" kern="1200" baseline="0">
                <a:solidFill>
                  <a:schemeClr val="tx1"/>
                </a:solidFill>
                <a:latin typeface="Times New Roman" panose="02020603050405020304" pitchFamily="18" charset="0"/>
                <a:ea typeface="黑体" panose="02010609060101010101" pitchFamily="49" charset="-122"/>
                <a:cs typeface="+mn-cs"/>
              </a:defRPr>
            </a:lvl4pPr>
            <a:lvl5pPr marL="1718945" indent="-191135" algn="l" rtl="0" eaLnBrk="0" fontAlgn="base" hangingPunct="0">
              <a:spcBef>
                <a:spcPct val="20000"/>
              </a:spcBef>
              <a:spcAft>
                <a:spcPct val="0"/>
              </a:spcAft>
              <a:buFont typeface="Arial" panose="020B0604020202020204" pitchFamily="34" charset="0"/>
              <a:buChar char="»"/>
              <a:defRPr kumimoji="1" sz="1800" kern="1200" baseline="0">
                <a:solidFill>
                  <a:schemeClr val="tx1"/>
                </a:solidFill>
                <a:latin typeface="Times New Roman" panose="02020603050405020304" pitchFamily="18" charset="0"/>
                <a:ea typeface="黑体" panose="02010609060101010101" pitchFamily="49" charset="-122"/>
                <a:cs typeface="+mn-cs"/>
              </a:defRPr>
            </a:lvl5pPr>
            <a:lvl6pPr marL="2101215"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6pPr>
            <a:lvl7pPr marL="248285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7pPr>
            <a:lvl8pPr marL="286512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8pPr>
            <a:lvl9pPr marL="324739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9pPr>
          </a:lstStyle>
          <a:p>
            <a:pPr>
              <a:lnSpc>
                <a:spcPct val="125000"/>
              </a:lnSpc>
            </a:pPr>
            <a:r>
              <a:rPr lang="zh-CN" altLang="en-US" sz="1800" dirty="0">
                <a:latin typeface="微软雅黑" panose="020B0503020204020204" pitchFamily="34" charset="-122"/>
                <a:ea typeface="微软雅黑" panose="020B0503020204020204" pitchFamily="34" charset="-122"/>
              </a:rPr>
              <a:t>速度场云图</a:t>
            </a:r>
            <a:endParaRPr lang="en-US" altLang="zh-CN" sz="1800" dirty="0">
              <a:latin typeface="微软雅黑" panose="020B0503020204020204" pitchFamily="34" charset="-122"/>
              <a:ea typeface="微软雅黑" panose="020B0503020204020204" pitchFamily="34" charset="-122"/>
            </a:endParaRPr>
          </a:p>
        </p:txBody>
      </p:sp>
      <p:pic>
        <p:nvPicPr>
          <p:cNvPr id="7" name="图片 6">
            <a:extLst>
              <a:ext uri="{FF2B5EF4-FFF2-40B4-BE49-F238E27FC236}">
                <a16:creationId xmlns:a16="http://schemas.microsoft.com/office/drawing/2014/main" id="{5D69B321-48BF-929F-7AC6-BDD0ECC74578}"/>
              </a:ext>
            </a:extLst>
          </p:cNvPr>
          <p:cNvPicPr>
            <a:picLocks noChangeAspect="1"/>
          </p:cNvPicPr>
          <p:nvPr/>
        </p:nvPicPr>
        <p:blipFill>
          <a:blip r:embed="rId4" cstate="print">
            <a:extLst>
              <a:ext uri="{28A0092B-C50C-407E-A947-70E740481C1C}">
                <a14:useLocalDpi xmlns:a14="http://schemas.microsoft.com/office/drawing/2010/main" val="0"/>
              </a:ext>
            </a:extLst>
          </a:blip>
          <a:srcRect l="14735"/>
          <a:stretch>
            <a:fillRect/>
          </a:stretch>
        </p:blipFill>
        <p:spPr bwMode="auto">
          <a:xfrm>
            <a:off x="694054" y="1691247"/>
            <a:ext cx="3445897" cy="2434713"/>
          </a:xfrm>
          <a:prstGeom prst="rect">
            <a:avLst/>
          </a:prstGeom>
          <a:noFill/>
          <a:ln>
            <a:noFill/>
          </a:ln>
        </p:spPr>
      </p:pic>
      <p:pic>
        <p:nvPicPr>
          <p:cNvPr id="8" name="图片 7">
            <a:extLst>
              <a:ext uri="{FF2B5EF4-FFF2-40B4-BE49-F238E27FC236}">
                <a16:creationId xmlns:a16="http://schemas.microsoft.com/office/drawing/2014/main" id="{8D3B7FCF-55E9-0712-FA71-9CE0FCD4A3DA}"/>
              </a:ext>
            </a:extLst>
          </p:cNvPr>
          <p:cNvPicPr>
            <a:picLocks noChangeAspect="1"/>
          </p:cNvPicPr>
          <p:nvPr/>
        </p:nvPicPr>
        <p:blipFill>
          <a:blip r:embed="rId5" cstate="print">
            <a:extLst>
              <a:ext uri="{28A0092B-C50C-407E-A947-70E740481C1C}">
                <a14:useLocalDpi xmlns:a14="http://schemas.microsoft.com/office/drawing/2010/main" val="0"/>
              </a:ext>
            </a:extLst>
          </a:blip>
          <a:srcRect l="11722"/>
          <a:stretch>
            <a:fillRect/>
          </a:stretch>
        </p:blipFill>
        <p:spPr bwMode="auto">
          <a:xfrm>
            <a:off x="5148064" y="1828876"/>
            <a:ext cx="3191354" cy="2178002"/>
          </a:xfrm>
          <a:prstGeom prst="rect">
            <a:avLst/>
          </a:prstGeom>
          <a:noFill/>
          <a:ln>
            <a:noFill/>
          </a:ln>
        </p:spPr>
      </p:pic>
      <p:sp>
        <p:nvSpPr>
          <p:cNvPr id="9" name="文本框 8">
            <a:extLst>
              <a:ext uri="{FF2B5EF4-FFF2-40B4-BE49-F238E27FC236}">
                <a16:creationId xmlns:a16="http://schemas.microsoft.com/office/drawing/2014/main" id="{3CE16B44-7A0B-6BC9-7C63-B0D43C84363A}"/>
              </a:ext>
            </a:extLst>
          </p:cNvPr>
          <p:cNvSpPr txBox="1"/>
          <p:nvPr/>
        </p:nvSpPr>
        <p:spPr>
          <a:xfrm>
            <a:off x="946560" y="3813964"/>
            <a:ext cx="1673363" cy="276999"/>
          </a:xfrm>
          <a:prstGeom prst="rect">
            <a:avLst/>
          </a:prstGeom>
          <a:noFill/>
        </p:spPr>
        <p:txBody>
          <a:bodyPr wrap="square">
            <a:spAutoFit/>
          </a:bodyPr>
          <a:lstStyle/>
          <a:p>
            <a:pPr algn="ctr" latinLnBrk="1">
              <a:spcAft>
                <a:spcPts val="1000"/>
              </a:spcAft>
              <a:buNone/>
            </a:pPr>
            <a:r>
              <a:rPr lang="zh-CN" altLang="en-US" sz="1200" i="0" dirty="0">
                <a:solidFill>
                  <a:srgbClr val="12192D"/>
                </a:solidFill>
                <a:effectLst/>
                <a:latin typeface="微软雅黑" panose="020B0503020204020204" pitchFamily="34" charset="-122"/>
                <a:ea typeface="微软雅黑" panose="020B0503020204020204" pitchFamily="34" charset="-122"/>
                <a:cs typeface="宋体" panose="02010600030101010101" pitchFamily="2" charset="-122"/>
              </a:rPr>
              <a:t>叶片流场切面图</a:t>
            </a:r>
            <a:endParaRPr lang="zh-CN" altLang="zh-CN" sz="1200" i="1" dirty="0">
              <a:solidFill>
                <a:srgbClr val="12192D"/>
              </a:solidFill>
              <a:effectLst/>
              <a:latin typeface="微软雅黑" panose="020B0503020204020204" pitchFamily="34" charset="-122"/>
              <a:ea typeface="微软雅黑" panose="020B0503020204020204" pitchFamily="34" charset="-122"/>
            </a:endParaRPr>
          </a:p>
        </p:txBody>
      </p:sp>
      <p:sp>
        <p:nvSpPr>
          <p:cNvPr id="12" name="文本框 11">
            <a:extLst>
              <a:ext uri="{FF2B5EF4-FFF2-40B4-BE49-F238E27FC236}">
                <a16:creationId xmlns:a16="http://schemas.microsoft.com/office/drawing/2014/main" id="{B5B7288B-4759-B225-C3D4-22EB601607AF}"/>
              </a:ext>
            </a:extLst>
          </p:cNvPr>
          <p:cNvSpPr txBox="1"/>
          <p:nvPr/>
        </p:nvSpPr>
        <p:spPr>
          <a:xfrm>
            <a:off x="5580112" y="3808282"/>
            <a:ext cx="1673363" cy="276999"/>
          </a:xfrm>
          <a:prstGeom prst="rect">
            <a:avLst/>
          </a:prstGeom>
          <a:noFill/>
        </p:spPr>
        <p:txBody>
          <a:bodyPr wrap="square">
            <a:spAutoFit/>
          </a:bodyPr>
          <a:lstStyle/>
          <a:p>
            <a:pPr algn="ctr" latinLnBrk="1">
              <a:spcAft>
                <a:spcPts val="1000"/>
              </a:spcAft>
              <a:buNone/>
            </a:pPr>
            <a:r>
              <a:rPr lang="zh-CN" altLang="en-US" sz="1200" dirty="0">
                <a:solidFill>
                  <a:srgbClr val="12192D"/>
                </a:solidFill>
                <a:latin typeface="微软雅黑" panose="020B0503020204020204" pitchFamily="34" charset="-122"/>
                <a:ea typeface="微软雅黑" panose="020B0503020204020204" pitchFamily="34" charset="-122"/>
              </a:rPr>
              <a:t>叶片速度流场云图 </a:t>
            </a:r>
            <a:endParaRPr lang="zh-CN" altLang="zh-CN" sz="1200" dirty="0">
              <a:solidFill>
                <a:srgbClr val="12192D"/>
              </a:solidFill>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id="{2C5215C6-4D02-9388-F5E4-A96083596609}"/>
              </a:ext>
            </a:extLst>
          </p:cNvPr>
          <p:cNvSpPr txBox="1"/>
          <p:nvPr/>
        </p:nvSpPr>
        <p:spPr>
          <a:xfrm>
            <a:off x="754373" y="4369668"/>
            <a:ext cx="7519664" cy="923330"/>
          </a:xfrm>
          <a:prstGeom prst="rect">
            <a:avLst/>
          </a:prstGeom>
          <a:noFill/>
        </p:spPr>
        <p:txBody>
          <a:bodyPr wrap="square">
            <a:spAutoFit/>
          </a:bodyPr>
          <a:lstStyle/>
          <a:p>
            <a:r>
              <a:rPr lang="zh-CN" altLang="en-US" sz="1800" b="0" i="0" u="none" strike="noStrike" baseline="0" dirty="0">
                <a:solidFill>
                  <a:srgbClr val="000000"/>
                </a:solidFill>
                <a:latin typeface="微软雅黑" panose="020B0503020204020204" pitchFamily="34" charset="-122"/>
                <a:ea typeface="微软雅黑" panose="020B0503020204020204" pitchFamily="34" charset="-122"/>
              </a:rPr>
              <a:t>压气机的最高流速点出现在叶片的叶尖处与叶片的后缘，是因为压气机入口进入的气体通过压气机的旋转进行加速，由于叶片的叶尖是叶片直径最大值，根据速度公式直径越大当前所存在的速度也会相对应的增大。 </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809749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CAA41C-90C0-0680-33E2-D5C3F20E5F25}"/>
            </a:ext>
          </a:extLst>
        </p:cNvPr>
        <p:cNvGrpSpPr/>
        <p:nvPr/>
      </p:nvGrpSpPr>
      <p:grpSpPr>
        <a:xfrm>
          <a:off x="0" y="0"/>
          <a:ext cx="0" cy="0"/>
          <a:chOff x="0" y="0"/>
          <a:chExt cx="0" cy="0"/>
        </a:xfrm>
      </p:grpSpPr>
      <p:grpSp>
        <p:nvGrpSpPr>
          <p:cNvPr id="37" name="组合 15">
            <a:extLst>
              <a:ext uri="{FF2B5EF4-FFF2-40B4-BE49-F238E27FC236}">
                <a16:creationId xmlns:a16="http://schemas.microsoft.com/office/drawing/2014/main" id="{C717F0C7-D5A5-D1B5-AC18-09AA5F914CE5}"/>
              </a:ext>
            </a:extLst>
          </p:cNvPr>
          <p:cNvGrpSpPr/>
          <p:nvPr/>
        </p:nvGrpSpPr>
        <p:grpSpPr bwMode="auto">
          <a:xfrm flipV="1">
            <a:off x="3175" y="283686"/>
            <a:ext cx="1226185" cy="498475"/>
            <a:chOff x="0" y="255152"/>
            <a:chExt cx="1796440" cy="732451"/>
          </a:xfrm>
        </p:grpSpPr>
        <p:sp>
          <p:nvSpPr>
            <p:cNvPr id="38" name="矩形 1">
              <a:extLst>
                <a:ext uri="{FF2B5EF4-FFF2-40B4-BE49-F238E27FC236}">
                  <a16:creationId xmlns:a16="http://schemas.microsoft.com/office/drawing/2014/main" id="{B23F1087-02D3-7CD9-6A31-521D59487147}"/>
                </a:ext>
              </a:extLst>
            </p:cNvPr>
            <p:cNvSpPr/>
            <p:nvPr/>
          </p:nvSpPr>
          <p:spPr>
            <a:xfrm>
              <a:off x="0" y="255152"/>
              <a:ext cx="1488506" cy="732217"/>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solidFill>
              <a:srgbClr val="0046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srgbClr val="00479D"/>
                </a:solidFill>
                <a:latin typeface="Times New Roman" panose="02020603050405020304"/>
                <a:ea typeface="微软雅黑" panose="020B0503020204020204" charset="-122"/>
                <a:cs typeface="+mn-ea"/>
                <a:sym typeface="+mn-lt"/>
              </a:endParaRPr>
            </a:p>
          </p:txBody>
        </p:sp>
        <p:sp>
          <p:nvSpPr>
            <p:cNvPr id="39" name="任意多边形 4">
              <a:extLst>
                <a:ext uri="{FF2B5EF4-FFF2-40B4-BE49-F238E27FC236}">
                  <a16:creationId xmlns:a16="http://schemas.microsoft.com/office/drawing/2014/main" id="{49021FE9-C822-4138-8700-7BF04690E916}"/>
                </a:ext>
              </a:extLst>
            </p:cNvPr>
            <p:cNvSpPr/>
            <p:nvPr/>
          </p:nvSpPr>
          <p:spPr>
            <a:xfrm>
              <a:off x="1012184" y="255387"/>
              <a:ext cx="784256" cy="732216"/>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solidFill>
              <a:srgbClr val="FCC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prstClr val="white"/>
                </a:solidFill>
                <a:latin typeface="Times New Roman" panose="02020603050405020304"/>
                <a:ea typeface="微软雅黑" panose="020B0503020204020204" charset="-122"/>
                <a:cs typeface="+mn-ea"/>
                <a:sym typeface="+mn-lt"/>
              </a:endParaRPr>
            </a:p>
          </p:txBody>
        </p:sp>
      </p:grpSp>
      <p:sp>
        <p:nvSpPr>
          <p:cNvPr id="41" name="文本框 16">
            <a:extLst>
              <a:ext uri="{FF2B5EF4-FFF2-40B4-BE49-F238E27FC236}">
                <a16:creationId xmlns:a16="http://schemas.microsoft.com/office/drawing/2014/main" id="{D4F8835B-39D3-48E6-F12C-A37953868098}"/>
              </a:ext>
            </a:extLst>
          </p:cNvPr>
          <p:cNvSpPr txBox="1">
            <a:spLocks noChangeArrowheads="1"/>
          </p:cNvSpPr>
          <p:nvPr>
            <p:custDataLst>
              <p:tags r:id="rId1"/>
            </p:custDataLst>
          </p:nvPr>
        </p:nvSpPr>
        <p:spPr bwMode="auto">
          <a:xfrm rot="-10800000" flipV="1">
            <a:off x="26130" y="217899"/>
            <a:ext cx="735922" cy="584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9pPr>
          </a:lstStyle>
          <a:p>
            <a:pPr algn="ctr" defTabSz="685800" eaLnBrk="1" fontAlgn="auto" hangingPunct="1">
              <a:lnSpc>
                <a:spcPct val="100000"/>
              </a:lnSpc>
              <a:spcBef>
                <a:spcPct val="0"/>
              </a:spcBef>
              <a:spcAft>
                <a:spcPts val="0"/>
              </a:spcAft>
              <a:buNone/>
              <a:defRPr/>
            </a:pPr>
            <a:r>
              <a:rPr kumimoji="0" lang="zh-CN" altLang="en-US" sz="3199" b="1" dirty="0">
                <a:solidFill>
                  <a:prstClr val="white"/>
                </a:solidFill>
                <a:latin typeface="Times New Roman" panose="02020603050405020304"/>
                <a:ea typeface="微软雅黑" panose="020B0503020204020204" charset="-122"/>
                <a:cs typeface="+mn-ea"/>
                <a:sym typeface="+mn-lt"/>
              </a:rPr>
              <a:t>三</a:t>
            </a:r>
          </a:p>
        </p:txBody>
      </p:sp>
      <p:sp>
        <p:nvSpPr>
          <p:cNvPr id="42" name="文本框 41">
            <a:extLst>
              <a:ext uri="{FF2B5EF4-FFF2-40B4-BE49-F238E27FC236}">
                <a16:creationId xmlns:a16="http://schemas.microsoft.com/office/drawing/2014/main" id="{83AF9285-5D5E-CF76-BD32-9A6F388DA762}"/>
              </a:ext>
            </a:extLst>
          </p:cNvPr>
          <p:cNvSpPr txBox="1"/>
          <p:nvPr/>
        </p:nvSpPr>
        <p:spPr>
          <a:xfrm>
            <a:off x="1215001" y="285750"/>
            <a:ext cx="2564911" cy="540000"/>
          </a:xfrm>
          <a:prstGeom prst="rect">
            <a:avLst/>
          </a:prstGeom>
          <a:noFill/>
        </p:spPr>
        <p:txBody>
          <a:bodyPr wrap="square" rtlCol="0" anchor="ctr" anchorCtr="0">
            <a:noAutofit/>
          </a:bodyPr>
          <a:lstStyle/>
          <a:p>
            <a:pPr>
              <a:spcAft>
                <a:spcPts val="450"/>
              </a:spcAft>
            </a:pPr>
            <a:r>
              <a:rPr lang="zh-CN" altLang="en-US" sz="2800" dirty="0">
                <a:latin typeface="微软雅黑" panose="020B0503020204020204" charset="-122"/>
                <a:ea typeface="微软雅黑" panose="020B0503020204020204" charset="-122"/>
                <a:cs typeface="微软雅黑" panose="020B0503020204020204" charset="-122"/>
              </a:rPr>
              <a:t>仿真结果分析</a:t>
            </a:r>
          </a:p>
        </p:txBody>
      </p:sp>
      <p:sp>
        <p:nvSpPr>
          <p:cNvPr id="3" name="内容占位符 2">
            <a:extLst>
              <a:ext uri="{FF2B5EF4-FFF2-40B4-BE49-F238E27FC236}">
                <a16:creationId xmlns:a16="http://schemas.microsoft.com/office/drawing/2014/main" id="{7DBAC16B-15CA-F759-E7E5-4ADEE56BA906}"/>
              </a:ext>
            </a:extLst>
          </p:cNvPr>
          <p:cNvSpPr txBox="1">
            <a:spLocks/>
          </p:cNvSpPr>
          <p:nvPr/>
        </p:nvSpPr>
        <p:spPr bwMode="auto">
          <a:xfrm>
            <a:off x="251520" y="1190321"/>
            <a:ext cx="1800200" cy="45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80000"/>
              <a:buFont typeface="Wingdings" panose="05000000000000000000" pitchFamily="2" charset="2"/>
              <a:buChar char="l"/>
              <a:defRPr kumimoji="1" sz="2400" kern="1200" baseline="0">
                <a:solidFill>
                  <a:schemeClr val="tx1"/>
                </a:solidFill>
                <a:latin typeface="Times New Roman" panose="02020603050405020304" pitchFamily="18" charset="0"/>
                <a:ea typeface="黑体" panose="02010609060101010101" pitchFamily="49" charset="-122"/>
                <a:cs typeface="黑体" panose="02010609060101010101" pitchFamily="49" charset="-122"/>
              </a:defRPr>
            </a:lvl1pPr>
            <a:lvl2pPr marL="763905" indent="-382270" algn="l" rtl="0" eaLnBrk="0" fontAlgn="base" hangingPunct="0">
              <a:spcBef>
                <a:spcPct val="20000"/>
              </a:spcBef>
              <a:spcAft>
                <a:spcPct val="0"/>
              </a:spcAft>
              <a:buClr>
                <a:schemeClr val="accent1"/>
              </a:buClr>
              <a:buSzPct val="80000"/>
              <a:buFont typeface="Wingdings" panose="05000000000000000000" pitchFamily="2" charset="2"/>
              <a:buChar char="n"/>
              <a:defRPr kumimoji="1" sz="2000" kern="1200" baseline="0">
                <a:solidFill>
                  <a:schemeClr val="tx1"/>
                </a:solidFill>
                <a:latin typeface="Times New Roman" panose="02020603050405020304" pitchFamily="18" charset="0"/>
                <a:ea typeface="黑体" panose="02010609060101010101" pitchFamily="49" charset="-122"/>
                <a:cs typeface="+mn-cs"/>
              </a:defRPr>
            </a:lvl2pPr>
            <a:lvl3pPr marL="955040" indent="-191135" algn="l" rtl="0" eaLnBrk="0" fontAlgn="base" hangingPunct="0">
              <a:spcBef>
                <a:spcPct val="20000"/>
              </a:spcBef>
              <a:spcAft>
                <a:spcPct val="0"/>
              </a:spcAft>
              <a:buClr>
                <a:schemeClr val="accent1"/>
              </a:buClr>
              <a:buSzPct val="80000"/>
              <a:buFont typeface="Wingdings" panose="05000000000000000000" pitchFamily="2" charset="2"/>
              <a:buChar char="n"/>
              <a:defRPr kumimoji="1" sz="1800" kern="1200" baseline="0">
                <a:solidFill>
                  <a:schemeClr val="tx1"/>
                </a:solidFill>
                <a:latin typeface="Times New Roman" panose="02020603050405020304" pitchFamily="18" charset="0"/>
                <a:ea typeface="黑体" panose="02010609060101010101" pitchFamily="49" charset="-122"/>
                <a:cs typeface="+mn-cs"/>
              </a:defRPr>
            </a:lvl3pPr>
            <a:lvl4pPr marL="1337310" indent="-191135" algn="l" rtl="0" eaLnBrk="0" fontAlgn="base" hangingPunct="0">
              <a:spcBef>
                <a:spcPct val="20000"/>
              </a:spcBef>
              <a:spcAft>
                <a:spcPct val="0"/>
              </a:spcAft>
              <a:buClr>
                <a:schemeClr val="accent1"/>
              </a:buClr>
              <a:buSzPct val="80000"/>
              <a:buFont typeface="Wingdings" panose="05000000000000000000" pitchFamily="2" charset="2"/>
              <a:buChar char="p"/>
              <a:defRPr kumimoji="1" sz="1800" kern="1200" baseline="0">
                <a:solidFill>
                  <a:schemeClr val="tx1"/>
                </a:solidFill>
                <a:latin typeface="Times New Roman" panose="02020603050405020304" pitchFamily="18" charset="0"/>
                <a:ea typeface="黑体" panose="02010609060101010101" pitchFamily="49" charset="-122"/>
                <a:cs typeface="+mn-cs"/>
              </a:defRPr>
            </a:lvl4pPr>
            <a:lvl5pPr marL="1718945" indent="-191135" algn="l" rtl="0" eaLnBrk="0" fontAlgn="base" hangingPunct="0">
              <a:spcBef>
                <a:spcPct val="20000"/>
              </a:spcBef>
              <a:spcAft>
                <a:spcPct val="0"/>
              </a:spcAft>
              <a:buFont typeface="Arial" panose="020B0604020202020204" pitchFamily="34" charset="0"/>
              <a:buChar char="»"/>
              <a:defRPr kumimoji="1" sz="1800" kern="1200" baseline="0">
                <a:solidFill>
                  <a:schemeClr val="tx1"/>
                </a:solidFill>
                <a:latin typeface="Times New Roman" panose="02020603050405020304" pitchFamily="18" charset="0"/>
                <a:ea typeface="黑体" panose="02010609060101010101" pitchFamily="49" charset="-122"/>
                <a:cs typeface="+mn-cs"/>
              </a:defRPr>
            </a:lvl5pPr>
            <a:lvl6pPr marL="2101215"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6pPr>
            <a:lvl7pPr marL="248285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7pPr>
            <a:lvl8pPr marL="286512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8pPr>
            <a:lvl9pPr marL="324739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9pPr>
          </a:lstStyle>
          <a:p>
            <a:pPr>
              <a:lnSpc>
                <a:spcPct val="125000"/>
              </a:lnSpc>
            </a:pPr>
            <a:r>
              <a:rPr lang="zh-CN" altLang="en-US" sz="1800" dirty="0">
                <a:latin typeface="微软雅黑" panose="020B0503020204020204" pitchFamily="34" charset="-122"/>
                <a:ea typeface="微软雅黑" panose="020B0503020204020204" pitchFamily="34" charset="-122"/>
              </a:rPr>
              <a:t>压力云图</a:t>
            </a:r>
            <a:endParaRPr lang="en-US" altLang="zh-CN" sz="1800" dirty="0">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a16="http://schemas.microsoft.com/office/drawing/2014/main" id="{1B3C5C87-1B27-A477-679B-FD0CE2190B93}"/>
              </a:ext>
            </a:extLst>
          </p:cNvPr>
          <p:cNvPicPr>
            <a:picLocks noChangeAspect="1"/>
          </p:cNvPicPr>
          <p:nvPr/>
        </p:nvPicPr>
        <p:blipFill>
          <a:blip r:embed="rId4">
            <a:extLst>
              <a:ext uri="{28A0092B-C50C-407E-A947-70E740481C1C}">
                <a14:useLocalDpi xmlns:a14="http://schemas.microsoft.com/office/drawing/2010/main" val="0"/>
              </a:ext>
            </a:extLst>
          </a:blip>
          <a:srcRect l="1901" r="1901"/>
          <a:stretch/>
        </p:blipFill>
        <p:spPr bwMode="auto">
          <a:xfrm>
            <a:off x="467544" y="1644356"/>
            <a:ext cx="4744189" cy="2981686"/>
          </a:xfrm>
          <a:prstGeom prst="rect">
            <a:avLst/>
          </a:prstGeom>
          <a:noFill/>
          <a:ln>
            <a:noFill/>
          </a:ln>
        </p:spPr>
      </p:pic>
      <p:sp>
        <p:nvSpPr>
          <p:cNvPr id="6" name="文本框 5">
            <a:extLst>
              <a:ext uri="{FF2B5EF4-FFF2-40B4-BE49-F238E27FC236}">
                <a16:creationId xmlns:a16="http://schemas.microsoft.com/office/drawing/2014/main" id="{AF1A9C23-C3BD-3EB4-A237-3C22ED775CD5}"/>
              </a:ext>
            </a:extLst>
          </p:cNvPr>
          <p:cNvSpPr txBox="1"/>
          <p:nvPr/>
        </p:nvSpPr>
        <p:spPr>
          <a:xfrm>
            <a:off x="1403648" y="4386179"/>
            <a:ext cx="1673363" cy="276999"/>
          </a:xfrm>
          <a:prstGeom prst="rect">
            <a:avLst/>
          </a:prstGeom>
          <a:noFill/>
        </p:spPr>
        <p:txBody>
          <a:bodyPr wrap="square">
            <a:spAutoFit/>
          </a:bodyPr>
          <a:lstStyle/>
          <a:p>
            <a:pPr algn="ctr" latinLnBrk="1">
              <a:spcAft>
                <a:spcPts val="1000"/>
              </a:spcAft>
              <a:buNone/>
            </a:pPr>
            <a:r>
              <a:rPr lang="zh-CN" altLang="en-US" sz="1200" i="0" dirty="0">
                <a:solidFill>
                  <a:srgbClr val="12192D"/>
                </a:solidFill>
                <a:effectLst/>
                <a:latin typeface="微软雅黑" panose="020B0503020204020204" pitchFamily="34" charset="-122"/>
                <a:ea typeface="微软雅黑" panose="020B0503020204020204" pitchFamily="34" charset="-122"/>
                <a:cs typeface="宋体" panose="02010600030101010101" pitchFamily="2" charset="-122"/>
              </a:rPr>
              <a:t>整体压力</a:t>
            </a:r>
            <a:r>
              <a:rPr lang="zh-CN" altLang="zh-CN" sz="1200" i="0" dirty="0">
                <a:solidFill>
                  <a:srgbClr val="12192D"/>
                </a:solidFill>
                <a:effectLst/>
                <a:latin typeface="微软雅黑" panose="020B0503020204020204" pitchFamily="34" charset="-122"/>
                <a:ea typeface="微软雅黑" panose="020B0503020204020204" pitchFamily="34" charset="-122"/>
                <a:cs typeface="宋体" panose="02010600030101010101" pitchFamily="2" charset="-122"/>
              </a:rPr>
              <a:t>云图</a:t>
            </a:r>
            <a:endParaRPr lang="zh-CN" altLang="zh-CN" sz="1200" i="1" dirty="0">
              <a:solidFill>
                <a:srgbClr val="12192D"/>
              </a:solidFill>
              <a:effectLst/>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id="{E095F593-BDEE-078F-8DEF-630F3F91BD94}"/>
              </a:ext>
            </a:extLst>
          </p:cNvPr>
          <p:cNvSpPr txBox="1"/>
          <p:nvPr/>
        </p:nvSpPr>
        <p:spPr>
          <a:xfrm>
            <a:off x="5940152" y="1800856"/>
            <a:ext cx="2340376" cy="2862322"/>
          </a:xfrm>
          <a:prstGeom prst="rect">
            <a:avLst/>
          </a:prstGeom>
          <a:noFill/>
        </p:spPr>
        <p:txBody>
          <a:bodyPr wrap="square">
            <a:spAutoFit/>
          </a:bodyPr>
          <a:lstStyle/>
          <a:p>
            <a:r>
              <a:rPr lang="zh-CN" altLang="en-US" sz="1800" b="0" i="0" u="none" strike="noStrike" baseline="0" dirty="0">
                <a:solidFill>
                  <a:srgbClr val="000000"/>
                </a:solidFill>
                <a:latin typeface="微软雅黑" panose="020B0503020204020204" pitchFamily="34" charset="-122"/>
                <a:ea typeface="微软雅黑" panose="020B0503020204020204" pitchFamily="34" charset="-122"/>
              </a:rPr>
              <a:t>压气机的压力在叶片处开始上升，通过出口时由于流道的出口直径急剧缩小压力剧增，所以在蜗壳流道中压力增大，但是由于蜗壳的出口直径从小到大，导致压气机的压力也逐渐减小一些。 </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65556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FBC277-6C0A-D337-F3C2-05FE3C49269E}"/>
            </a:ext>
          </a:extLst>
        </p:cNvPr>
        <p:cNvGrpSpPr/>
        <p:nvPr/>
      </p:nvGrpSpPr>
      <p:grpSpPr>
        <a:xfrm>
          <a:off x="0" y="0"/>
          <a:ext cx="0" cy="0"/>
          <a:chOff x="0" y="0"/>
          <a:chExt cx="0" cy="0"/>
        </a:xfrm>
      </p:grpSpPr>
      <p:grpSp>
        <p:nvGrpSpPr>
          <p:cNvPr id="37" name="组合 15">
            <a:extLst>
              <a:ext uri="{FF2B5EF4-FFF2-40B4-BE49-F238E27FC236}">
                <a16:creationId xmlns:a16="http://schemas.microsoft.com/office/drawing/2014/main" id="{F12C91A6-C226-5939-7694-81070A686D73}"/>
              </a:ext>
            </a:extLst>
          </p:cNvPr>
          <p:cNvGrpSpPr/>
          <p:nvPr/>
        </p:nvGrpSpPr>
        <p:grpSpPr bwMode="auto">
          <a:xfrm flipV="1">
            <a:off x="3175" y="283686"/>
            <a:ext cx="1226185" cy="498475"/>
            <a:chOff x="0" y="255152"/>
            <a:chExt cx="1796440" cy="732451"/>
          </a:xfrm>
        </p:grpSpPr>
        <p:sp>
          <p:nvSpPr>
            <p:cNvPr id="38" name="矩形 1">
              <a:extLst>
                <a:ext uri="{FF2B5EF4-FFF2-40B4-BE49-F238E27FC236}">
                  <a16:creationId xmlns:a16="http://schemas.microsoft.com/office/drawing/2014/main" id="{94B85281-510F-AA62-8B12-C2BB8B4C9FA0}"/>
                </a:ext>
              </a:extLst>
            </p:cNvPr>
            <p:cNvSpPr/>
            <p:nvPr/>
          </p:nvSpPr>
          <p:spPr>
            <a:xfrm>
              <a:off x="0" y="255152"/>
              <a:ext cx="1488506" cy="732217"/>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solidFill>
              <a:srgbClr val="0046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srgbClr val="00479D"/>
                </a:solidFill>
                <a:latin typeface="Times New Roman" panose="02020603050405020304"/>
                <a:ea typeface="微软雅黑" panose="020B0503020204020204" charset="-122"/>
                <a:cs typeface="+mn-ea"/>
                <a:sym typeface="+mn-lt"/>
              </a:endParaRPr>
            </a:p>
          </p:txBody>
        </p:sp>
        <p:sp>
          <p:nvSpPr>
            <p:cNvPr id="39" name="任意多边形 4">
              <a:extLst>
                <a:ext uri="{FF2B5EF4-FFF2-40B4-BE49-F238E27FC236}">
                  <a16:creationId xmlns:a16="http://schemas.microsoft.com/office/drawing/2014/main" id="{068A4256-C6A1-7F76-6481-2868620B0BDD}"/>
                </a:ext>
              </a:extLst>
            </p:cNvPr>
            <p:cNvSpPr/>
            <p:nvPr/>
          </p:nvSpPr>
          <p:spPr>
            <a:xfrm>
              <a:off x="1012184" y="255387"/>
              <a:ext cx="784256" cy="732216"/>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solidFill>
              <a:srgbClr val="FCC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prstClr val="white"/>
                </a:solidFill>
                <a:latin typeface="Times New Roman" panose="02020603050405020304"/>
                <a:ea typeface="微软雅黑" panose="020B0503020204020204" charset="-122"/>
                <a:cs typeface="+mn-ea"/>
                <a:sym typeface="+mn-lt"/>
              </a:endParaRPr>
            </a:p>
          </p:txBody>
        </p:sp>
      </p:grpSp>
      <p:sp>
        <p:nvSpPr>
          <p:cNvPr id="41" name="文本框 16">
            <a:extLst>
              <a:ext uri="{FF2B5EF4-FFF2-40B4-BE49-F238E27FC236}">
                <a16:creationId xmlns:a16="http://schemas.microsoft.com/office/drawing/2014/main" id="{6DD8A0F3-95C0-1F12-7687-E16A1583A8DE}"/>
              </a:ext>
            </a:extLst>
          </p:cNvPr>
          <p:cNvSpPr txBox="1">
            <a:spLocks noChangeArrowheads="1"/>
          </p:cNvSpPr>
          <p:nvPr>
            <p:custDataLst>
              <p:tags r:id="rId1"/>
            </p:custDataLst>
          </p:nvPr>
        </p:nvSpPr>
        <p:spPr bwMode="auto">
          <a:xfrm rot="-10800000" flipV="1">
            <a:off x="26130" y="217899"/>
            <a:ext cx="735922" cy="584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9pPr>
          </a:lstStyle>
          <a:p>
            <a:pPr algn="ctr" defTabSz="685800" eaLnBrk="1" fontAlgn="auto" hangingPunct="1">
              <a:lnSpc>
                <a:spcPct val="100000"/>
              </a:lnSpc>
              <a:spcBef>
                <a:spcPct val="0"/>
              </a:spcBef>
              <a:spcAft>
                <a:spcPts val="0"/>
              </a:spcAft>
              <a:buNone/>
              <a:defRPr/>
            </a:pPr>
            <a:r>
              <a:rPr kumimoji="0" lang="zh-CN" altLang="en-US" sz="3199" b="1" dirty="0">
                <a:solidFill>
                  <a:prstClr val="white"/>
                </a:solidFill>
                <a:latin typeface="Times New Roman" panose="02020603050405020304"/>
                <a:ea typeface="微软雅黑" panose="020B0503020204020204" charset="-122"/>
                <a:cs typeface="+mn-ea"/>
                <a:sym typeface="+mn-lt"/>
              </a:rPr>
              <a:t>三</a:t>
            </a:r>
          </a:p>
        </p:txBody>
      </p:sp>
      <p:sp>
        <p:nvSpPr>
          <p:cNvPr id="42" name="文本框 41">
            <a:extLst>
              <a:ext uri="{FF2B5EF4-FFF2-40B4-BE49-F238E27FC236}">
                <a16:creationId xmlns:a16="http://schemas.microsoft.com/office/drawing/2014/main" id="{7F3CA1BD-99FA-32C2-F1CB-0A4AC1DFE191}"/>
              </a:ext>
            </a:extLst>
          </p:cNvPr>
          <p:cNvSpPr txBox="1"/>
          <p:nvPr/>
        </p:nvSpPr>
        <p:spPr>
          <a:xfrm>
            <a:off x="1215001" y="285750"/>
            <a:ext cx="2564911" cy="540000"/>
          </a:xfrm>
          <a:prstGeom prst="rect">
            <a:avLst/>
          </a:prstGeom>
          <a:noFill/>
        </p:spPr>
        <p:txBody>
          <a:bodyPr wrap="square" rtlCol="0" anchor="ctr" anchorCtr="0">
            <a:noAutofit/>
          </a:bodyPr>
          <a:lstStyle/>
          <a:p>
            <a:pPr>
              <a:spcAft>
                <a:spcPts val="450"/>
              </a:spcAft>
            </a:pPr>
            <a:r>
              <a:rPr lang="zh-CN" altLang="en-US" sz="2800" dirty="0">
                <a:latin typeface="微软雅黑" panose="020B0503020204020204" charset="-122"/>
                <a:ea typeface="微软雅黑" panose="020B0503020204020204" charset="-122"/>
                <a:cs typeface="微软雅黑" panose="020B0503020204020204" charset="-122"/>
              </a:rPr>
              <a:t>仿真结果分析</a:t>
            </a:r>
          </a:p>
        </p:txBody>
      </p:sp>
      <p:sp>
        <p:nvSpPr>
          <p:cNvPr id="3" name="内容占位符 2">
            <a:extLst>
              <a:ext uri="{FF2B5EF4-FFF2-40B4-BE49-F238E27FC236}">
                <a16:creationId xmlns:a16="http://schemas.microsoft.com/office/drawing/2014/main" id="{D9F420F9-CCB2-AA36-D6C0-8908DC17CEE7}"/>
              </a:ext>
            </a:extLst>
          </p:cNvPr>
          <p:cNvSpPr txBox="1">
            <a:spLocks/>
          </p:cNvSpPr>
          <p:nvPr/>
        </p:nvSpPr>
        <p:spPr bwMode="auto">
          <a:xfrm>
            <a:off x="251520" y="1190321"/>
            <a:ext cx="1800200" cy="45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80000"/>
              <a:buFont typeface="Wingdings" panose="05000000000000000000" pitchFamily="2" charset="2"/>
              <a:buChar char="l"/>
              <a:defRPr kumimoji="1" sz="2400" kern="1200" baseline="0">
                <a:solidFill>
                  <a:schemeClr val="tx1"/>
                </a:solidFill>
                <a:latin typeface="Times New Roman" panose="02020603050405020304" pitchFamily="18" charset="0"/>
                <a:ea typeface="黑体" panose="02010609060101010101" pitchFamily="49" charset="-122"/>
                <a:cs typeface="黑体" panose="02010609060101010101" pitchFamily="49" charset="-122"/>
              </a:defRPr>
            </a:lvl1pPr>
            <a:lvl2pPr marL="763905" indent="-382270" algn="l" rtl="0" eaLnBrk="0" fontAlgn="base" hangingPunct="0">
              <a:spcBef>
                <a:spcPct val="20000"/>
              </a:spcBef>
              <a:spcAft>
                <a:spcPct val="0"/>
              </a:spcAft>
              <a:buClr>
                <a:schemeClr val="accent1"/>
              </a:buClr>
              <a:buSzPct val="80000"/>
              <a:buFont typeface="Wingdings" panose="05000000000000000000" pitchFamily="2" charset="2"/>
              <a:buChar char="n"/>
              <a:defRPr kumimoji="1" sz="2000" kern="1200" baseline="0">
                <a:solidFill>
                  <a:schemeClr val="tx1"/>
                </a:solidFill>
                <a:latin typeface="Times New Roman" panose="02020603050405020304" pitchFamily="18" charset="0"/>
                <a:ea typeface="黑体" panose="02010609060101010101" pitchFamily="49" charset="-122"/>
                <a:cs typeface="+mn-cs"/>
              </a:defRPr>
            </a:lvl2pPr>
            <a:lvl3pPr marL="955040" indent="-191135" algn="l" rtl="0" eaLnBrk="0" fontAlgn="base" hangingPunct="0">
              <a:spcBef>
                <a:spcPct val="20000"/>
              </a:spcBef>
              <a:spcAft>
                <a:spcPct val="0"/>
              </a:spcAft>
              <a:buClr>
                <a:schemeClr val="accent1"/>
              </a:buClr>
              <a:buSzPct val="80000"/>
              <a:buFont typeface="Wingdings" panose="05000000000000000000" pitchFamily="2" charset="2"/>
              <a:buChar char="n"/>
              <a:defRPr kumimoji="1" sz="1800" kern="1200" baseline="0">
                <a:solidFill>
                  <a:schemeClr val="tx1"/>
                </a:solidFill>
                <a:latin typeface="Times New Roman" panose="02020603050405020304" pitchFamily="18" charset="0"/>
                <a:ea typeface="黑体" panose="02010609060101010101" pitchFamily="49" charset="-122"/>
                <a:cs typeface="+mn-cs"/>
              </a:defRPr>
            </a:lvl3pPr>
            <a:lvl4pPr marL="1337310" indent="-191135" algn="l" rtl="0" eaLnBrk="0" fontAlgn="base" hangingPunct="0">
              <a:spcBef>
                <a:spcPct val="20000"/>
              </a:spcBef>
              <a:spcAft>
                <a:spcPct val="0"/>
              </a:spcAft>
              <a:buClr>
                <a:schemeClr val="accent1"/>
              </a:buClr>
              <a:buSzPct val="80000"/>
              <a:buFont typeface="Wingdings" panose="05000000000000000000" pitchFamily="2" charset="2"/>
              <a:buChar char="p"/>
              <a:defRPr kumimoji="1" sz="1800" kern="1200" baseline="0">
                <a:solidFill>
                  <a:schemeClr val="tx1"/>
                </a:solidFill>
                <a:latin typeface="Times New Roman" panose="02020603050405020304" pitchFamily="18" charset="0"/>
                <a:ea typeface="黑体" panose="02010609060101010101" pitchFamily="49" charset="-122"/>
                <a:cs typeface="+mn-cs"/>
              </a:defRPr>
            </a:lvl4pPr>
            <a:lvl5pPr marL="1718945" indent="-191135" algn="l" rtl="0" eaLnBrk="0" fontAlgn="base" hangingPunct="0">
              <a:spcBef>
                <a:spcPct val="20000"/>
              </a:spcBef>
              <a:spcAft>
                <a:spcPct val="0"/>
              </a:spcAft>
              <a:buFont typeface="Arial" panose="020B0604020202020204" pitchFamily="34" charset="0"/>
              <a:buChar char="»"/>
              <a:defRPr kumimoji="1" sz="1800" kern="1200" baseline="0">
                <a:solidFill>
                  <a:schemeClr val="tx1"/>
                </a:solidFill>
                <a:latin typeface="Times New Roman" panose="02020603050405020304" pitchFamily="18" charset="0"/>
                <a:ea typeface="黑体" panose="02010609060101010101" pitchFamily="49" charset="-122"/>
                <a:cs typeface="+mn-cs"/>
              </a:defRPr>
            </a:lvl5pPr>
            <a:lvl6pPr marL="2101215"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6pPr>
            <a:lvl7pPr marL="248285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7pPr>
            <a:lvl8pPr marL="286512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8pPr>
            <a:lvl9pPr marL="324739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9pPr>
          </a:lstStyle>
          <a:p>
            <a:pPr>
              <a:lnSpc>
                <a:spcPct val="125000"/>
              </a:lnSpc>
            </a:pPr>
            <a:r>
              <a:rPr lang="zh-CN" altLang="en-US" sz="1800" dirty="0">
                <a:latin typeface="微软雅黑" panose="020B0503020204020204" pitchFamily="34" charset="-122"/>
                <a:ea typeface="微软雅黑" panose="020B0503020204020204" pitchFamily="34" charset="-122"/>
              </a:rPr>
              <a:t>压力云图</a:t>
            </a:r>
            <a:endParaRPr lang="en-US" altLang="zh-CN" sz="1800" dirty="0">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id="{926663F5-CBA0-8FC6-8399-2037C6D280C5}"/>
              </a:ext>
            </a:extLst>
          </p:cNvPr>
          <p:cNvSpPr txBox="1"/>
          <p:nvPr/>
        </p:nvSpPr>
        <p:spPr>
          <a:xfrm>
            <a:off x="1660774" y="4247680"/>
            <a:ext cx="1673363" cy="276999"/>
          </a:xfrm>
          <a:prstGeom prst="rect">
            <a:avLst/>
          </a:prstGeom>
          <a:noFill/>
        </p:spPr>
        <p:txBody>
          <a:bodyPr wrap="square">
            <a:spAutoFit/>
          </a:bodyPr>
          <a:lstStyle/>
          <a:p>
            <a:pPr algn="ctr" latinLnBrk="1">
              <a:spcAft>
                <a:spcPts val="1000"/>
              </a:spcAft>
              <a:buNone/>
            </a:pPr>
            <a:r>
              <a:rPr lang="zh-CN" altLang="en-US" sz="1200" i="0" dirty="0">
                <a:solidFill>
                  <a:srgbClr val="12192D"/>
                </a:solidFill>
                <a:effectLst/>
                <a:latin typeface="微软雅黑" panose="020B0503020204020204" pitchFamily="34" charset="-122"/>
                <a:ea typeface="微软雅黑" panose="020B0503020204020204" pitchFamily="34" charset="-122"/>
                <a:cs typeface="宋体" panose="02010600030101010101" pitchFamily="2" charset="-122"/>
              </a:rPr>
              <a:t>叶片压力云图</a:t>
            </a:r>
            <a:endParaRPr lang="zh-CN" altLang="zh-CN" sz="1200" i="1" dirty="0">
              <a:solidFill>
                <a:srgbClr val="12192D"/>
              </a:solidFill>
              <a:effectLst/>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58128B2F-8AD4-DC5E-3CFF-848D9756FFE4}"/>
              </a:ext>
            </a:extLst>
          </p:cNvPr>
          <p:cNvSpPr txBox="1"/>
          <p:nvPr/>
        </p:nvSpPr>
        <p:spPr>
          <a:xfrm>
            <a:off x="5364088" y="1738675"/>
            <a:ext cx="2760737" cy="2308324"/>
          </a:xfrm>
          <a:prstGeom prst="rect">
            <a:avLst/>
          </a:prstGeom>
          <a:noFill/>
        </p:spPr>
        <p:txBody>
          <a:bodyPr wrap="square">
            <a:spAutoFit/>
          </a:bodyPr>
          <a:lstStyle/>
          <a:p>
            <a:r>
              <a:rPr lang="zh-CN" altLang="en-US" sz="1800" b="0" i="0" u="none" strike="noStrike" baseline="0" dirty="0">
                <a:solidFill>
                  <a:srgbClr val="000000"/>
                </a:solidFill>
                <a:latin typeface="微软雅黑" panose="020B0503020204020204" pitchFamily="34" charset="-122"/>
                <a:ea typeface="微软雅黑" panose="020B0503020204020204" pitchFamily="34" charset="-122"/>
              </a:rPr>
              <a:t>压气机的叶片压力面与吸力面的压力并不相同，叶片的压力面比吸力面压力更大，是因为压气机进气时气体多数经过压气机的吸力面，流速也比压力面更大导致压力会比压力面的压力更小。</a:t>
            </a:r>
            <a:endParaRPr lang="zh-CN" altLang="en-US" dirty="0">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a16="http://schemas.microsoft.com/office/drawing/2014/main" id="{CDF53BDA-5774-6824-4C72-2CE47A95C248}"/>
              </a:ext>
            </a:extLst>
          </p:cNvPr>
          <p:cNvPicPr>
            <a:picLocks noChangeAspect="1"/>
          </p:cNvPicPr>
          <p:nvPr/>
        </p:nvPicPr>
        <p:blipFill>
          <a:blip r:embed="rId4"/>
          <a:srcRect l="17700"/>
          <a:stretch>
            <a:fillRect/>
          </a:stretch>
        </p:blipFill>
        <p:spPr>
          <a:xfrm>
            <a:off x="931656" y="1737439"/>
            <a:ext cx="4009607" cy="2571968"/>
          </a:xfrm>
          <a:prstGeom prst="rect">
            <a:avLst/>
          </a:prstGeom>
        </p:spPr>
      </p:pic>
    </p:spTree>
    <p:extLst>
      <p:ext uri="{BB962C8B-B14F-4D97-AF65-F5344CB8AC3E}">
        <p14:creationId xmlns:p14="http://schemas.microsoft.com/office/powerpoint/2010/main" val="4157791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B978F7-C483-A220-6755-36405EBB19AB}"/>
            </a:ext>
          </a:extLst>
        </p:cNvPr>
        <p:cNvGrpSpPr/>
        <p:nvPr/>
      </p:nvGrpSpPr>
      <p:grpSpPr>
        <a:xfrm>
          <a:off x="0" y="0"/>
          <a:ext cx="0" cy="0"/>
          <a:chOff x="0" y="0"/>
          <a:chExt cx="0" cy="0"/>
        </a:xfrm>
      </p:grpSpPr>
      <p:grpSp>
        <p:nvGrpSpPr>
          <p:cNvPr id="37" name="组合 15">
            <a:extLst>
              <a:ext uri="{FF2B5EF4-FFF2-40B4-BE49-F238E27FC236}">
                <a16:creationId xmlns:a16="http://schemas.microsoft.com/office/drawing/2014/main" id="{D08E5DA7-D6DE-6D6E-9522-A0CECA0A72A7}"/>
              </a:ext>
            </a:extLst>
          </p:cNvPr>
          <p:cNvGrpSpPr/>
          <p:nvPr/>
        </p:nvGrpSpPr>
        <p:grpSpPr bwMode="auto">
          <a:xfrm flipV="1">
            <a:off x="3175" y="283686"/>
            <a:ext cx="1226185" cy="498475"/>
            <a:chOff x="0" y="255152"/>
            <a:chExt cx="1796440" cy="732451"/>
          </a:xfrm>
        </p:grpSpPr>
        <p:sp>
          <p:nvSpPr>
            <p:cNvPr id="38" name="矩形 1">
              <a:extLst>
                <a:ext uri="{FF2B5EF4-FFF2-40B4-BE49-F238E27FC236}">
                  <a16:creationId xmlns:a16="http://schemas.microsoft.com/office/drawing/2014/main" id="{EF37637D-F6DE-8071-51DA-CDCD9DCAC0B8}"/>
                </a:ext>
              </a:extLst>
            </p:cNvPr>
            <p:cNvSpPr/>
            <p:nvPr/>
          </p:nvSpPr>
          <p:spPr>
            <a:xfrm>
              <a:off x="0" y="255152"/>
              <a:ext cx="1488506" cy="732217"/>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solidFill>
              <a:srgbClr val="0046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srgbClr val="00479D"/>
                </a:solidFill>
                <a:latin typeface="Times New Roman" panose="02020603050405020304"/>
                <a:ea typeface="微软雅黑" panose="020B0503020204020204" charset="-122"/>
                <a:cs typeface="+mn-ea"/>
                <a:sym typeface="+mn-lt"/>
              </a:endParaRPr>
            </a:p>
          </p:txBody>
        </p:sp>
        <p:sp>
          <p:nvSpPr>
            <p:cNvPr id="39" name="任意多边形 4">
              <a:extLst>
                <a:ext uri="{FF2B5EF4-FFF2-40B4-BE49-F238E27FC236}">
                  <a16:creationId xmlns:a16="http://schemas.microsoft.com/office/drawing/2014/main" id="{8728BB5C-424B-2BF2-652E-46520DDAE0D4}"/>
                </a:ext>
              </a:extLst>
            </p:cNvPr>
            <p:cNvSpPr/>
            <p:nvPr/>
          </p:nvSpPr>
          <p:spPr>
            <a:xfrm>
              <a:off x="1012184" y="255387"/>
              <a:ext cx="784256" cy="732216"/>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solidFill>
              <a:srgbClr val="FCC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prstClr val="white"/>
                </a:solidFill>
                <a:latin typeface="Times New Roman" panose="02020603050405020304"/>
                <a:ea typeface="微软雅黑" panose="020B0503020204020204" charset="-122"/>
                <a:cs typeface="+mn-ea"/>
                <a:sym typeface="+mn-lt"/>
              </a:endParaRPr>
            </a:p>
          </p:txBody>
        </p:sp>
      </p:grpSp>
      <p:sp>
        <p:nvSpPr>
          <p:cNvPr id="41" name="文本框 16">
            <a:extLst>
              <a:ext uri="{FF2B5EF4-FFF2-40B4-BE49-F238E27FC236}">
                <a16:creationId xmlns:a16="http://schemas.microsoft.com/office/drawing/2014/main" id="{D59B49E5-43F0-118F-01CE-5D516556C6EA}"/>
              </a:ext>
            </a:extLst>
          </p:cNvPr>
          <p:cNvSpPr txBox="1">
            <a:spLocks noChangeArrowheads="1"/>
          </p:cNvSpPr>
          <p:nvPr>
            <p:custDataLst>
              <p:tags r:id="rId1"/>
            </p:custDataLst>
          </p:nvPr>
        </p:nvSpPr>
        <p:spPr bwMode="auto">
          <a:xfrm rot="-10800000" flipV="1">
            <a:off x="26130" y="217899"/>
            <a:ext cx="735922" cy="584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9pPr>
          </a:lstStyle>
          <a:p>
            <a:pPr algn="ctr" defTabSz="685800" eaLnBrk="1" fontAlgn="auto" hangingPunct="1">
              <a:lnSpc>
                <a:spcPct val="100000"/>
              </a:lnSpc>
              <a:spcBef>
                <a:spcPct val="0"/>
              </a:spcBef>
              <a:spcAft>
                <a:spcPts val="0"/>
              </a:spcAft>
              <a:buNone/>
              <a:defRPr/>
            </a:pPr>
            <a:r>
              <a:rPr kumimoji="0" lang="zh-CN" altLang="en-US" sz="3199" b="1" dirty="0">
                <a:solidFill>
                  <a:prstClr val="white"/>
                </a:solidFill>
                <a:latin typeface="Times New Roman" panose="02020603050405020304"/>
                <a:ea typeface="微软雅黑" panose="020B0503020204020204" charset="-122"/>
                <a:cs typeface="+mn-ea"/>
                <a:sym typeface="+mn-lt"/>
              </a:rPr>
              <a:t>三</a:t>
            </a:r>
          </a:p>
        </p:txBody>
      </p:sp>
      <p:sp>
        <p:nvSpPr>
          <p:cNvPr id="42" name="文本框 41">
            <a:extLst>
              <a:ext uri="{FF2B5EF4-FFF2-40B4-BE49-F238E27FC236}">
                <a16:creationId xmlns:a16="http://schemas.microsoft.com/office/drawing/2014/main" id="{2D1761D2-5E68-0C6B-BF36-16E4AD0ADF21}"/>
              </a:ext>
            </a:extLst>
          </p:cNvPr>
          <p:cNvSpPr txBox="1"/>
          <p:nvPr/>
        </p:nvSpPr>
        <p:spPr>
          <a:xfrm>
            <a:off x="1215001" y="285750"/>
            <a:ext cx="7340441" cy="540000"/>
          </a:xfrm>
          <a:prstGeom prst="rect">
            <a:avLst/>
          </a:prstGeom>
          <a:noFill/>
        </p:spPr>
        <p:txBody>
          <a:bodyPr wrap="square" rtlCol="0" anchor="ctr" anchorCtr="0">
            <a:noAutofit/>
          </a:bodyPr>
          <a:lstStyle/>
          <a:p>
            <a:pPr>
              <a:spcAft>
                <a:spcPts val="450"/>
              </a:spcAft>
            </a:pPr>
            <a:r>
              <a:rPr lang="zh-CN" altLang="en-US" sz="2800" dirty="0">
                <a:latin typeface="微软雅黑" panose="020B0503020204020204" charset="-122"/>
                <a:ea typeface="微软雅黑" panose="020B0503020204020204" charset="-122"/>
                <a:cs typeface="微软雅黑" panose="020B0503020204020204" charset="-122"/>
              </a:rPr>
              <a:t>仿真结果分析</a:t>
            </a:r>
          </a:p>
        </p:txBody>
      </p:sp>
      <p:sp>
        <p:nvSpPr>
          <p:cNvPr id="3" name="内容占位符 2">
            <a:extLst>
              <a:ext uri="{FF2B5EF4-FFF2-40B4-BE49-F238E27FC236}">
                <a16:creationId xmlns:a16="http://schemas.microsoft.com/office/drawing/2014/main" id="{89153AE9-D5A3-466E-34BD-FB70EF8FF898}"/>
              </a:ext>
            </a:extLst>
          </p:cNvPr>
          <p:cNvSpPr txBox="1">
            <a:spLocks/>
          </p:cNvSpPr>
          <p:nvPr/>
        </p:nvSpPr>
        <p:spPr bwMode="auto">
          <a:xfrm>
            <a:off x="251520" y="1190321"/>
            <a:ext cx="3960440" cy="45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80000"/>
              <a:buFont typeface="Wingdings" panose="05000000000000000000" pitchFamily="2" charset="2"/>
              <a:buChar char="l"/>
              <a:defRPr kumimoji="1" sz="2400" kern="1200" baseline="0">
                <a:solidFill>
                  <a:schemeClr val="tx1"/>
                </a:solidFill>
                <a:latin typeface="Times New Roman" panose="02020603050405020304" pitchFamily="18" charset="0"/>
                <a:ea typeface="黑体" panose="02010609060101010101" pitchFamily="49" charset="-122"/>
                <a:cs typeface="黑体" panose="02010609060101010101" pitchFamily="49" charset="-122"/>
              </a:defRPr>
            </a:lvl1pPr>
            <a:lvl2pPr marL="763905" indent="-382270" algn="l" rtl="0" eaLnBrk="0" fontAlgn="base" hangingPunct="0">
              <a:spcBef>
                <a:spcPct val="20000"/>
              </a:spcBef>
              <a:spcAft>
                <a:spcPct val="0"/>
              </a:spcAft>
              <a:buClr>
                <a:schemeClr val="accent1"/>
              </a:buClr>
              <a:buSzPct val="80000"/>
              <a:buFont typeface="Wingdings" panose="05000000000000000000" pitchFamily="2" charset="2"/>
              <a:buChar char="n"/>
              <a:defRPr kumimoji="1" sz="2000" kern="1200" baseline="0">
                <a:solidFill>
                  <a:schemeClr val="tx1"/>
                </a:solidFill>
                <a:latin typeface="Times New Roman" panose="02020603050405020304" pitchFamily="18" charset="0"/>
                <a:ea typeface="黑体" panose="02010609060101010101" pitchFamily="49" charset="-122"/>
                <a:cs typeface="+mn-cs"/>
              </a:defRPr>
            </a:lvl2pPr>
            <a:lvl3pPr marL="955040" indent="-191135" algn="l" rtl="0" eaLnBrk="0" fontAlgn="base" hangingPunct="0">
              <a:spcBef>
                <a:spcPct val="20000"/>
              </a:spcBef>
              <a:spcAft>
                <a:spcPct val="0"/>
              </a:spcAft>
              <a:buClr>
                <a:schemeClr val="accent1"/>
              </a:buClr>
              <a:buSzPct val="80000"/>
              <a:buFont typeface="Wingdings" panose="05000000000000000000" pitchFamily="2" charset="2"/>
              <a:buChar char="n"/>
              <a:defRPr kumimoji="1" sz="1800" kern="1200" baseline="0">
                <a:solidFill>
                  <a:schemeClr val="tx1"/>
                </a:solidFill>
                <a:latin typeface="Times New Roman" panose="02020603050405020304" pitchFamily="18" charset="0"/>
                <a:ea typeface="黑体" panose="02010609060101010101" pitchFamily="49" charset="-122"/>
                <a:cs typeface="+mn-cs"/>
              </a:defRPr>
            </a:lvl3pPr>
            <a:lvl4pPr marL="1337310" indent="-191135" algn="l" rtl="0" eaLnBrk="0" fontAlgn="base" hangingPunct="0">
              <a:spcBef>
                <a:spcPct val="20000"/>
              </a:spcBef>
              <a:spcAft>
                <a:spcPct val="0"/>
              </a:spcAft>
              <a:buClr>
                <a:schemeClr val="accent1"/>
              </a:buClr>
              <a:buSzPct val="80000"/>
              <a:buFont typeface="Wingdings" panose="05000000000000000000" pitchFamily="2" charset="2"/>
              <a:buChar char="p"/>
              <a:defRPr kumimoji="1" sz="1800" kern="1200" baseline="0">
                <a:solidFill>
                  <a:schemeClr val="tx1"/>
                </a:solidFill>
                <a:latin typeface="Times New Roman" panose="02020603050405020304" pitchFamily="18" charset="0"/>
                <a:ea typeface="黑体" panose="02010609060101010101" pitchFamily="49" charset="-122"/>
                <a:cs typeface="+mn-cs"/>
              </a:defRPr>
            </a:lvl4pPr>
            <a:lvl5pPr marL="1718945" indent="-191135" algn="l" rtl="0" eaLnBrk="0" fontAlgn="base" hangingPunct="0">
              <a:spcBef>
                <a:spcPct val="20000"/>
              </a:spcBef>
              <a:spcAft>
                <a:spcPct val="0"/>
              </a:spcAft>
              <a:buFont typeface="Arial" panose="020B0604020202020204" pitchFamily="34" charset="0"/>
              <a:buChar char="»"/>
              <a:defRPr kumimoji="1" sz="1800" kern="1200" baseline="0">
                <a:solidFill>
                  <a:schemeClr val="tx1"/>
                </a:solidFill>
                <a:latin typeface="Times New Roman" panose="02020603050405020304" pitchFamily="18" charset="0"/>
                <a:ea typeface="黑体" panose="02010609060101010101" pitchFamily="49" charset="-122"/>
                <a:cs typeface="+mn-cs"/>
              </a:defRPr>
            </a:lvl5pPr>
            <a:lvl6pPr marL="2101215"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6pPr>
            <a:lvl7pPr marL="248285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7pPr>
            <a:lvl8pPr marL="286512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8pPr>
            <a:lvl9pPr marL="324739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9pPr>
          </a:lstStyle>
          <a:p>
            <a:pPr>
              <a:lnSpc>
                <a:spcPct val="125000"/>
              </a:lnSpc>
            </a:pPr>
            <a:r>
              <a:rPr lang="zh-CN" altLang="en-US" sz="1800" dirty="0">
                <a:latin typeface="微软雅黑" panose="020B0503020204020204" pitchFamily="34" charset="-122"/>
                <a:ea typeface="微软雅黑" panose="020B0503020204020204" pitchFamily="34" charset="-122"/>
              </a:rPr>
              <a:t>温度场云图</a:t>
            </a:r>
            <a:endParaRPr lang="en-US" altLang="zh-CN" sz="1800" dirty="0">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a16="http://schemas.microsoft.com/office/drawing/2014/main" id="{5A7F7F2C-906B-21C0-4A22-F51A56378E41}"/>
              </a:ext>
            </a:extLst>
          </p:cNvPr>
          <p:cNvPicPr>
            <a:picLocks noChangeAspect="1"/>
          </p:cNvPicPr>
          <p:nvPr/>
        </p:nvPicPr>
        <p:blipFill>
          <a:blip r:embed="rId4">
            <a:extLst>
              <a:ext uri="{28A0092B-C50C-407E-A947-70E740481C1C}">
                <a14:useLocalDpi xmlns:a14="http://schemas.microsoft.com/office/drawing/2010/main" val="0"/>
              </a:ext>
            </a:extLst>
          </a:blip>
          <a:srcRect l="2104" r="2104"/>
          <a:stretch/>
        </p:blipFill>
        <p:spPr bwMode="auto">
          <a:xfrm>
            <a:off x="536437" y="1517280"/>
            <a:ext cx="4860424" cy="3054738"/>
          </a:xfrm>
          <a:prstGeom prst="rect">
            <a:avLst/>
          </a:prstGeom>
          <a:noFill/>
          <a:ln>
            <a:noFill/>
          </a:ln>
        </p:spPr>
      </p:pic>
      <p:sp>
        <p:nvSpPr>
          <p:cNvPr id="6" name="文本框 5">
            <a:extLst>
              <a:ext uri="{FF2B5EF4-FFF2-40B4-BE49-F238E27FC236}">
                <a16:creationId xmlns:a16="http://schemas.microsoft.com/office/drawing/2014/main" id="{0F750700-5E3C-4C4C-839B-42D0DCEFEB2D}"/>
              </a:ext>
            </a:extLst>
          </p:cNvPr>
          <p:cNvSpPr txBox="1"/>
          <p:nvPr/>
        </p:nvSpPr>
        <p:spPr>
          <a:xfrm>
            <a:off x="1907704" y="4404137"/>
            <a:ext cx="1673363" cy="276999"/>
          </a:xfrm>
          <a:prstGeom prst="rect">
            <a:avLst/>
          </a:prstGeom>
          <a:noFill/>
        </p:spPr>
        <p:txBody>
          <a:bodyPr wrap="square">
            <a:spAutoFit/>
          </a:bodyPr>
          <a:lstStyle/>
          <a:p>
            <a:pPr algn="ctr" latinLnBrk="1">
              <a:spcAft>
                <a:spcPts val="1000"/>
              </a:spcAft>
              <a:buNone/>
            </a:pPr>
            <a:r>
              <a:rPr lang="zh-CN" altLang="zh-CN" sz="1200" i="0" dirty="0">
                <a:solidFill>
                  <a:srgbClr val="12192D"/>
                </a:solidFill>
                <a:effectLst/>
                <a:latin typeface="微软雅黑" panose="020B0503020204020204" pitchFamily="34" charset="-122"/>
                <a:ea typeface="微软雅黑" panose="020B0503020204020204" pitchFamily="34" charset="-122"/>
                <a:cs typeface="宋体" panose="02010600030101010101" pitchFamily="2" charset="-122"/>
              </a:rPr>
              <a:t>整体</a:t>
            </a:r>
            <a:r>
              <a:rPr lang="zh-CN" altLang="en-US" sz="1200" i="0" dirty="0">
                <a:solidFill>
                  <a:srgbClr val="12192D"/>
                </a:solidFill>
                <a:effectLst/>
                <a:latin typeface="微软雅黑" panose="020B0503020204020204" pitchFamily="34" charset="-122"/>
                <a:ea typeface="微软雅黑" panose="020B0503020204020204" pitchFamily="34" charset="-122"/>
                <a:cs typeface="宋体" panose="02010600030101010101" pitchFamily="2" charset="-122"/>
              </a:rPr>
              <a:t>温度</a:t>
            </a:r>
            <a:r>
              <a:rPr lang="zh-CN" altLang="zh-CN" sz="1200" i="0" dirty="0">
                <a:solidFill>
                  <a:srgbClr val="12192D"/>
                </a:solidFill>
                <a:effectLst/>
                <a:latin typeface="微软雅黑" panose="020B0503020204020204" pitchFamily="34" charset="-122"/>
                <a:ea typeface="微软雅黑" panose="020B0503020204020204" pitchFamily="34" charset="-122"/>
                <a:cs typeface="宋体" panose="02010600030101010101" pitchFamily="2" charset="-122"/>
              </a:rPr>
              <a:t>云图</a:t>
            </a:r>
            <a:endParaRPr lang="zh-CN" altLang="zh-CN" sz="1200" i="1" dirty="0">
              <a:solidFill>
                <a:srgbClr val="12192D"/>
              </a:solidFill>
              <a:effectLst/>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id="{1EAF3857-2E99-3755-14D6-E27F2C867759}"/>
              </a:ext>
            </a:extLst>
          </p:cNvPr>
          <p:cNvSpPr txBox="1"/>
          <p:nvPr/>
        </p:nvSpPr>
        <p:spPr>
          <a:xfrm>
            <a:off x="5724128" y="1662356"/>
            <a:ext cx="3024336" cy="2862322"/>
          </a:xfrm>
          <a:prstGeom prst="rect">
            <a:avLst/>
          </a:prstGeom>
          <a:noFill/>
        </p:spPr>
        <p:txBody>
          <a:bodyPr wrap="square">
            <a:spAutoFit/>
          </a:bodyPr>
          <a:lstStyle/>
          <a:p>
            <a:r>
              <a:rPr lang="zh-CN" altLang="en-US" sz="1800" b="0" i="0" u="none" strike="noStrike" baseline="0" dirty="0">
                <a:solidFill>
                  <a:srgbClr val="000000"/>
                </a:solidFill>
                <a:latin typeface="微软雅黑" panose="020B0503020204020204" pitchFamily="34" charset="-122"/>
                <a:ea typeface="微软雅黑" panose="020B0503020204020204" pitchFamily="34" charset="-122"/>
              </a:rPr>
              <a:t>在叶片底部所存在的压力最大，并且气体分子运动所在当前位置较为剧烈。所以导致在底部温度会较高，此时气体通过出口到达流道中，由于流道的尺寸较大，并且速度较快，压力减小所以温</a:t>
            </a:r>
            <a:r>
              <a:rPr lang="zh-CN" altLang="en-US" dirty="0">
                <a:latin typeface="微软雅黑" panose="020B0503020204020204" pitchFamily="34" charset="-122"/>
                <a:ea typeface="微软雅黑" panose="020B0503020204020204" pitchFamily="34" charset="-122"/>
              </a:rPr>
              <a:t>度也在流道中逐步减小，这种温度的变化也符合流场特性。 </a:t>
            </a:r>
          </a:p>
        </p:txBody>
      </p:sp>
    </p:spTree>
    <p:extLst>
      <p:ext uri="{BB962C8B-B14F-4D97-AF65-F5344CB8AC3E}">
        <p14:creationId xmlns:p14="http://schemas.microsoft.com/office/powerpoint/2010/main" val="24057589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1F4932-B208-EA63-F11D-C5799E0C7395}"/>
            </a:ext>
          </a:extLst>
        </p:cNvPr>
        <p:cNvGrpSpPr/>
        <p:nvPr/>
      </p:nvGrpSpPr>
      <p:grpSpPr>
        <a:xfrm>
          <a:off x="0" y="0"/>
          <a:ext cx="0" cy="0"/>
          <a:chOff x="0" y="0"/>
          <a:chExt cx="0" cy="0"/>
        </a:xfrm>
      </p:grpSpPr>
      <p:grpSp>
        <p:nvGrpSpPr>
          <p:cNvPr id="37" name="组合 15">
            <a:extLst>
              <a:ext uri="{FF2B5EF4-FFF2-40B4-BE49-F238E27FC236}">
                <a16:creationId xmlns:a16="http://schemas.microsoft.com/office/drawing/2014/main" id="{EA5A0E68-D02D-B15E-E1A5-AF5619963A8E}"/>
              </a:ext>
            </a:extLst>
          </p:cNvPr>
          <p:cNvGrpSpPr/>
          <p:nvPr/>
        </p:nvGrpSpPr>
        <p:grpSpPr bwMode="auto">
          <a:xfrm flipV="1">
            <a:off x="3175" y="283686"/>
            <a:ext cx="1226185" cy="498475"/>
            <a:chOff x="0" y="255152"/>
            <a:chExt cx="1796440" cy="732451"/>
          </a:xfrm>
        </p:grpSpPr>
        <p:sp>
          <p:nvSpPr>
            <p:cNvPr id="38" name="矩形 1">
              <a:extLst>
                <a:ext uri="{FF2B5EF4-FFF2-40B4-BE49-F238E27FC236}">
                  <a16:creationId xmlns:a16="http://schemas.microsoft.com/office/drawing/2014/main" id="{027ABDD6-6510-67DB-DB6C-79C85C6F5675}"/>
                </a:ext>
              </a:extLst>
            </p:cNvPr>
            <p:cNvSpPr/>
            <p:nvPr/>
          </p:nvSpPr>
          <p:spPr>
            <a:xfrm>
              <a:off x="0" y="255152"/>
              <a:ext cx="1488506" cy="732217"/>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solidFill>
              <a:srgbClr val="0046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srgbClr val="00479D"/>
                </a:solidFill>
                <a:latin typeface="Times New Roman" panose="02020603050405020304"/>
                <a:ea typeface="微软雅黑" panose="020B0503020204020204" charset="-122"/>
                <a:cs typeface="+mn-ea"/>
                <a:sym typeface="+mn-lt"/>
              </a:endParaRPr>
            </a:p>
          </p:txBody>
        </p:sp>
        <p:sp>
          <p:nvSpPr>
            <p:cNvPr id="39" name="任意多边形 4">
              <a:extLst>
                <a:ext uri="{FF2B5EF4-FFF2-40B4-BE49-F238E27FC236}">
                  <a16:creationId xmlns:a16="http://schemas.microsoft.com/office/drawing/2014/main" id="{92E7B6D5-8ECC-C178-06BA-7801EDCDEB16}"/>
                </a:ext>
              </a:extLst>
            </p:cNvPr>
            <p:cNvSpPr/>
            <p:nvPr/>
          </p:nvSpPr>
          <p:spPr>
            <a:xfrm>
              <a:off x="1012184" y="255387"/>
              <a:ext cx="784256" cy="732216"/>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solidFill>
              <a:srgbClr val="FCC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prstClr val="white"/>
                </a:solidFill>
                <a:latin typeface="Times New Roman" panose="02020603050405020304"/>
                <a:ea typeface="微软雅黑" panose="020B0503020204020204" charset="-122"/>
                <a:cs typeface="+mn-ea"/>
                <a:sym typeface="+mn-lt"/>
              </a:endParaRPr>
            </a:p>
          </p:txBody>
        </p:sp>
      </p:grpSp>
      <p:sp>
        <p:nvSpPr>
          <p:cNvPr id="41" name="文本框 16">
            <a:extLst>
              <a:ext uri="{FF2B5EF4-FFF2-40B4-BE49-F238E27FC236}">
                <a16:creationId xmlns:a16="http://schemas.microsoft.com/office/drawing/2014/main" id="{928C5D5A-15D2-BACD-F0D2-36DACFD79B30}"/>
              </a:ext>
            </a:extLst>
          </p:cNvPr>
          <p:cNvSpPr txBox="1">
            <a:spLocks noChangeArrowheads="1"/>
          </p:cNvSpPr>
          <p:nvPr>
            <p:custDataLst>
              <p:tags r:id="rId1"/>
            </p:custDataLst>
          </p:nvPr>
        </p:nvSpPr>
        <p:spPr bwMode="auto">
          <a:xfrm rot="-10800000" flipV="1">
            <a:off x="26130" y="217899"/>
            <a:ext cx="735922" cy="584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9pPr>
          </a:lstStyle>
          <a:p>
            <a:pPr algn="ctr" defTabSz="685800" eaLnBrk="1" fontAlgn="auto" hangingPunct="1">
              <a:lnSpc>
                <a:spcPct val="100000"/>
              </a:lnSpc>
              <a:spcBef>
                <a:spcPct val="0"/>
              </a:spcBef>
              <a:spcAft>
                <a:spcPts val="0"/>
              </a:spcAft>
              <a:buNone/>
              <a:defRPr/>
            </a:pPr>
            <a:r>
              <a:rPr kumimoji="0" lang="zh-CN" altLang="en-US" sz="3199" b="1" dirty="0">
                <a:solidFill>
                  <a:prstClr val="white"/>
                </a:solidFill>
                <a:latin typeface="Times New Roman" panose="02020603050405020304"/>
                <a:ea typeface="微软雅黑" panose="020B0503020204020204" charset="-122"/>
                <a:cs typeface="+mn-ea"/>
                <a:sym typeface="+mn-lt"/>
              </a:rPr>
              <a:t>三</a:t>
            </a:r>
          </a:p>
        </p:txBody>
      </p:sp>
      <p:sp>
        <p:nvSpPr>
          <p:cNvPr id="42" name="文本框 41">
            <a:extLst>
              <a:ext uri="{FF2B5EF4-FFF2-40B4-BE49-F238E27FC236}">
                <a16:creationId xmlns:a16="http://schemas.microsoft.com/office/drawing/2014/main" id="{96653C56-D4BA-A991-3FE1-E609D5D491DC}"/>
              </a:ext>
            </a:extLst>
          </p:cNvPr>
          <p:cNvSpPr txBox="1"/>
          <p:nvPr/>
        </p:nvSpPr>
        <p:spPr>
          <a:xfrm>
            <a:off x="1215001" y="285750"/>
            <a:ext cx="7340441" cy="540000"/>
          </a:xfrm>
          <a:prstGeom prst="rect">
            <a:avLst/>
          </a:prstGeom>
          <a:noFill/>
        </p:spPr>
        <p:txBody>
          <a:bodyPr wrap="square" rtlCol="0" anchor="ctr" anchorCtr="0">
            <a:noAutofit/>
          </a:bodyPr>
          <a:lstStyle/>
          <a:p>
            <a:pPr>
              <a:spcAft>
                <a:spcPts val="450"/>
              </a:spcAft>
            </a:pPr>
            <a:r>
              <a:rPr lang="zh-CN" altLang="en-US" sz="2800" dirty="0">
                <a:latin typeface="微软雅黑" panose="020B0503020204020204" charset="-122"/>
                <a:ea typeface="微软雅黑" panose="020B0503020204020204" charset="-122"/>
                <a:cs typeface="微软雅黑" panose="020B0503020204020204" charset="-122"/>
              </a:rPr>
              <a:t>仿真结果分析</a:t>
            </a:r>
          </a:p>
        </p:txBody>
      </p:sp>
      <p:sp>
        <p:nvSpPr>
          <p:cNvPr id="3" name="内容占位符 2">
            <a:extLst>
              <a:ext uri="{FF2B5EF4-FFF2-40B4-BE49-F238E27FC236}">
                <a16:creationId xmlns:a16="http://schemas.microsoft.com/office/drawing/2014/main" id="{0EF39A30-EFA8-3147-D93B-7026D21DB381}"/>
              </a:ext>
            </a:extLst>
          </p:cNvPr>
          <p:cNvSpPr txBox="1">
            <a:spLocks/>
          </p:cNvSpPr>
          <p:nvPr/>
        </p:nvSpPr>
        <p:spPr bwMode="auto">
          <a:xfrm>
            <a:off x="251520" y="1190321"/>
            <a:ext cx="3960440" cy="45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80000"/>
              <a:buFont typeface="Wingdings" panose="05000000000000000000" pitchFamily="2" charset="2"/>
              <a:buChar char="l"/>
              <a:defRPr kumimoji="1" sz="2400" kern="1200" baseline="0">
                <a:solidFill>
                  <a:schemeClr val="tx1"/>
                </a:solidFill>
                <a:latin typeface="Times New Roman" panose="02020603050405020304" pitchFamily="18" charset="0"/>
                <a:ea typeface="黑体" panose="02010609060101010101" pitchFamily="49" charset="-122"/>
                <a:cs typeface="黑体" panose="02010609060101010101" pitchFamily="49" charset="-122"/>
              </a:defRPr>
            </a:lvl1pPr>
            <a:lvl2pPr marL="763905" indent="-382270" algn="l" rtl="0" eaLnBrk="0" fontAlgn="base" hangingPunct="0">
              <a:spcBef>
                <a:spcPct val="20000"/>
              </a:spcBef>
              <a:spcAft>
                <a:spcPct val="0"/>
              </a:spcAft>
              <a:buClr>
                <a:schemeClr val="accent1"/>
              </a:buClr>
              <a:buSzPct val="80000"/>
              <a:buFont typeface="Wingdings" panose="05000000000000000000" pitchFamily="2" charset="2"/>
              <a:buChar char="n"/>
              <a:defRPr kumimoji="1" sz="2000" kern="1200" baseline="0">
                <a:solidFill>
                  <a:schemeClr val="tx1"/>
                </a:solidFill>
                <a:latin typeface="Times New Roman" panose="02020603050405020304" pitchFamily="18" charset="0"/>
                <a:ea typeface="黑体" panose="02010609060101010101" pitchFamily="49" charset="-122"/>
                <a:cs typeface="+mn-cs"/>
              </a:defRPr>
            </a:lvl2pPr>
            <a:lvl3pPr marL="955040" indent="-191135" algn="l" rtl="0" eaLnBrk="0" fontAlgn="base" hangingPunct="0">
              <a:spcBef>
                <a:spcPct val="20000"/>
              </a:spcBef>
              <a:spcAft>
                <a:spcPct val="0"/>
              </a:spcAft>
              <a:buClr>
                <a:schemeClr val="accent1"/>
              </a:buClr>
              <a:buSzPct val="80000"/>
              <a:buFont typeface="Wingdings" panose="05000000000000000000" pitchFamily="2" charset="2"/>
              <a:buChar char="n"/>
              <a:defRPr kumimoji="1" sz="1800" kern="1200" baseline="0">
                <a:solidFill>
                  <a:schemeClr val="tx1"/>
                </a:solidFill>
                <a:latin typeface="Times New Roman" panose="02020603050405020304" pitchFamily="18" charset="0"/>
                <a:ea typeface="黑体" panose="02010609060101010101" pitchFamily="49" charset="-122"/>
                <a:cs typeface="+mn-cs"/>
              </a:defRPr>
            </a:lvl3pPr>
            <a:lvl4pPr marL="1337310" indent="-191135" algn="l" rtl="0" eaLnBrk="0" fontAlgn="base" hangingPunct="0">
              <a:spcBef>
                <a:spcPct val="20000"/>
              </a:spcBef>
              <a:spcAft>
                <a:spcPct val="0"/>
              </a:spcAft>
              <a:buClr>
                <a:schemeClr val="accent1"/>
              </a:buClr>
              <a:buSzPct val="80000"/>
              <a:buFont typeface="Wingdings" panose="05000000000000000000" pitchFamily="2" charset="2"/>
              <a:buChar char="p"/>
              <a:defRPr kumimoji="1" sz="1800" kern="1200" baseline="0">
                <a:solidFill>
                  <a:schemeClr val="tx1"/>
                </a:solidFill>
                <a:latin typeface="Times New Roman" panose="02020603050405020304" pitchFamily="18" charset="0"/>
                <a:ea typeface="黑体" panose="02010609060101010101" pitchFamily="49" charset="-122"/>
                <a:cs typeface="+mn-cs"/>
              </a:defRPr>
            </a:lvl4pPr>
            <a:lvl5pPr marL="1718945" indent="-191135" algn="l" rtl="0" eaLnBrk="0" fontAlgn="base" hangingPunct="0">
              <a:spcBef>
                <a:spcPct val="20000"/>
              </a:spcBef>
              <a:spcAft>
                <a:spcPct val="0"/>
              </a:spcAft>
              <a:buFont typeface="Arial" panose="020B0604020202020204" pitchFamily="34" charset="0"/>
              <a:buChar char="»"/>
              <a:defRPr kumimoji="1" sz="1800" kern="1200" baseline="0">
                <a:solidFill>
                  <a:schemeClr val="tx1"/>
                </a:solidFill>
                <a:latin typeface="Times New Roman" panose="02020603050405020304" pitchFamily="18" charset="0"/>
                <a:ea typeface="黑体" panose="02010609060101010101" pitchFamily="49" charset="-122"/>
                <a:cs typeface="+mn-cs"/>
              </a:defRPr>
            </a:lvl5pPr>
            <a:lvl6pPr marL="2101215"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6pPr>
            <a:lvl7pPr marL="248285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7pPr>
            <a:lvl8pPr marL="286512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8pPr>
            <a:lvl9pPr marL="324739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9pPr>
          </a:lstStyle>
          <a:p>
            <a:pPr>
              <a:lnSpc>
                <a:spcPct val="125000"/>
              </a:lnSpc>
            </a:pPr>
            <a:r>
              <a:rPr lang="en-US" altLang="zh-CN" sz="1800" dirty="0">
                <a:ea typeface="微软雅黑" panose="020B0503020204020204" pitchFamily="34" charset="-122"/>
                <a:cs typeface="Times New Roman" panose="02020603050405020304" pitchFamily="18" charset="0"/>
              </a:rPr>
              <a:t>MAP</a:t>
            </a:r>
            <a:r>
              <a:rPr lang="zh-CN" altLang="en-US" sz="1800" dirty="0">
                <a:latin typeface="微软雅黑" panose="020B0503020204020204" pitchFamily="34" charset="-122"/>
                <a:ea typeface="微软雅黑" panose="020B0503020204020204" pitchFamily="34" charset="-122"/>
              </a:rPr>
              <a:t>图</a:t>
            </a:r>
            <a:endParaRPr lang="en-US" altLang="zh-CN" sz="1800" dirty="0">
              <a:latin typeface="微软雅黑" panose="020B0503020204020204" pitchFamily="34" charset="-122"/>
              <a:ea typeface="微软雅黑" panose="020B0503020204020204" pitchFamily="34" charset="-122"/>
            </a:endParaRPr>
          </a:p>
        </p:txBody>
      </p:sp>
      <p:pic>
        <p:nvPicPr>
          <p:cNvPr id="2" name="图片 1">
            <a:extLst>
              <a:ext uri="{FF2B5EF4-FFF2-40B4-BE49-F238E27FC236}">
                <a16:creationId xmlns:a16="http://schemas.microsoft.com/office/drawing/2014/main" id="{EAE2170E-740A-67FB-6B5A-0983A50ABBE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6827" y="1563361"/>
            <a:ext cx="5288923" cy="2861987"/>
          </a:xfrm>
          <a:prstGeom prst="rect">
            <a:avLst/>
          </a:prstGeom>
        </p:spPr>
      </p:pic>
      <p:sp>
        <p:nvSpPr>
          <p:cNvPr id="8" name="文本框 7">
            <a:extLst>
              <a:ext uri="{FF2B5EF4-FFF2-40B4-BE49-F238E27FC236}">
                <a16:creationId xmlns:a16="http://schemas.microsoft.com/office/drawing/2014/main" id="{6AA5B01F-4211-F81B-12D5-63172CA914B0}"/>
              </a:ext>
            </a:extLst>
          </p:cNvPr>
          <p:cNvSpPr txBox="1"/>
          <p:nvPr/>
        </p:nvSpPr>
        <p:spPr>
          <a:xfrm>
            <a:off x="5891146" y="1563027"/>
            <a:ext cx="2641294" cy="2862322"/>
          </a:xfrm>
          <a:prstGeom prst="rect">
            <a:avLst/>
          </a:prstGeom>
          <a:noFill/>
        </p:spPr>
        <p:txBody>
          <a:bodyPr wrap="square">
            <a:spAutoFit/>
          </a:bodyPr>
          <a:lstStyle/>
          <a:p>
            <a:r>
              <a:rPr lang="zh-CN" altLang="zh-CN" sz="1800" dirty="0">
                <a:effectLst/>
                <a:latin typeface="微软雅黑" panose="020B0503020204020204" pitchFamily="34" charset="-122"/>
                <a:ea typeface="微软雅黑" panose="020B0503020204020204" pitchFamily="34" charset="-122"/>
                <a:cs typeface="Times New Roman" panose="02020603050405020304" pitchFamily="18" charset="0"/>
              </a:rPr>
              <a:t>流量压比图可以清晰的看到左侧的喘振线与右侧的堵塞线，在工作的压气机中应该避免选择这两线之外的数据作为运行的参数，可以更好的规避压气机的喘振以及堵塞。这也是压气机流场仿真绘制</a:t>
            </a:r>
            <a:r>
              <a:rPr lang="en-US" altLang="zh-CN" sz="1800" dirty="0">
                <a:effectLst/>
                <a:latin typeface="微软雅黑" panose="020B0503020204020204" pitchFamily="34" charset="-122"/>
                <a:ea typeface="微软雅黑" panose="020B0503020204020204" pitchFamily="34" charset="-122"/>
              </a:rPr>
              <a:t>MAP</a:t>
            </a:r>
            <a:r>
              <a:rPr lang="zh-CN" altLang="zh-CN" sz="1800" dirty="0">
                <a:effectLst/>
                <a:latin typeface="微软雅黑" panose="020B0503020204020204" pitchFamily="34" charset="-122"/>
                <a:ea typeface="微软雅黑" panose="020B0503020204020204" pitchFamily="34" charset="-122"/>
                <a:cs typeface="Times New Roman" panose="02020603050405020304" pitchFamily="18" charset="0"/>
              </a:rPr>
              <a:t>图的意义</a:t>
            </a:r>
            <a:r>
              <a:rPr lang="zh-CN" altLang="en-US" sz="1800" dirty="0">
                <a:effectLst/>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dirty="0">
              <a:latin typeface="微软雅黑" panose="020B0503020204020204" pitchFamily="34" charset="-122"/>
              <a:ea typeface="微软雅黑" panose="020B0503020204020204" pitchFamily="34" charset="-122"/>
            </a:endParaRPr>
          </a:p>
        </p:txBody>
      </p:sp>
      <p:sp>
        <p:nvSpPr>
          <p:cNvPr id="10" name="文本框 9">
            <a:extLst>
              <a:ext uri="{FF2B5EF4-FFF2-40B4-BE49-F238E27FC236}">
                <a16:creationId xmlns:a16="http://schemas.microsoft.com/office/drawing/2014/main" id="{6324C63B-FD78-7ED9-401E-2CB3637250F9}"/>
              </a:ext>
            </a:extLst>
          </p:cNvPr>
          <p:cNvSpPr txBox="1"/>
          <p:nvPr/>
        </p:nvSpPr>
        <p:spPr>
          <a:xfrm>
            <a:off x="2123728" y="4585692"/>
            <a:ext cx="1512168" cy="276999"/>
          </a:xfrm>
          <a:prstGeom prst="rect">
            <a:avLst/>
          </a:prstGeom>
          <a:noFill/>
        </p:spPr>
        <p:txBody>
          <a:bodyPr wrap="square">
            <a:spAutoFit/>
          </a:bodyPr>
          <a:lstStyle/>
          <a:p>
            <a:pPr algn="ctr" latinLnBrk="1">
              <a:spcAft>
                <a:spcPts val="1000"/>
              </a:spcAft>
            </a:pPr>
            <a:r>
              <a:rPr lang="zh-CN" altLang="zh-CN" sz="1200" dirty="0">
                <a:solidFill>
                  <a:srgbClr val="12192D"/>
                </a:solidFill>
                <a:latin typeface="微软雅黑" panose="020B0503020204020204" pitchFamily="34" charset="-122"/>
                <a:ea typeface="微软雅黑" panose="020B0503020204020204" pitchFamily="34" charset="-122"/>
              </a:rPr>
              <a:t>流量压比图</a:t>
            </a:r>
            <a:endParaRPr lang="zh-CN" altLang="en-US" sz="1200" dirty="0">
              <a:solidFill>
                <a:srgbClr val="12192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346240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C041C1-9AE1-D1AC-AB11-7B5F2B71E722}"/>
            </a:ext>
          </a:extLst>
        </p:cNvPr>
        <p:cNvGrpSpPr/>
        <p:nvPr/>
      </p:nvGrpSpPr>
      <p:grpSpPr>
        <a:xfrm>
          <a:off x="0" y="0"/>
          <a:ext cx="0" cy="0"/>
          <a:chOff x="0" y="0"/>
          <a:chExt cx="0" cy="0"/>
        </a:xfrm>
      </p:grpSpPr>
      <p:grpSp>
        <p:nvGrpSpPr>
          <p:cNvPr id="37" name="组合 15">
            <a:extLst>
              <a:ext uri="{FF2B5EF4-FFF2-40B4-BE49-F238E27FC236}">
                <a16:creationId xmlns:a16="http://schemas.microsoft.com/office/drawing/2014/main" id="{1BCB8511-87AA-BEA2-D454-E68914F0447C}"/>
              </a:ext>
            </a:extLst>
          </p:cNvPr>
          <p:cNvGrpSpPr/>
          <p:nvPr/>
        </p:nvGrpSpPr>
        <p:grpSpPr bwMode="auto">
          <a:xfrm flipV="1">
            <a:off x="3175" y="283686"/>
            <a:ext cx="1226185" cy="498475"/>
            <a:chOff x="0" y="255152"/>
            <a:chExt cx="1796440" cy="732451"/>
          </a:xfrm>
        </p:grpSpPr>
        <p:sp>
          <p:nvSpPr>
            <p:cNvPr id="38" name="矩形 1">
              <a:extLst>
                <a:ext uri="{FF2B5EF4-FFF2-40B4-BE49-F238E27FC236}">
                  <a16:creationId xmlns:a16="http://schemas.microsoft.com/office/drawing/2014/main" id="{75F48526-AC0B-E4C6-A27C-A1CAFF7B1719}"/>
                </a:ext>
              </a:extLst>
            </p:cNvPr>
            <p:cNvSpPr/>
            <p:nvPr/>
          </p:nvSpPr>
          <p:spPr>
            <a:xfrm>
              <a:off x="0" y="255152"/>
              <a:ext cx="1488506" cy="732217"/>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solidFill>
              <a:srgbClr val="0046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srgbClr val="00479D"/>
                </a:solidFill>
                <a:latin typeface="Times New Roman" panose="02020603050405020304"/>
                <a:ea typeface="微软雅黑" panose="020B0503020204020204" charset="-122"/>
                <a:cs typeface="+mn-ea"/>
                <a:sym typeface="+mn-lt"/>
              </a:endParaRPr>
            </a:p>
          </p:txBody>
        </p:sp>
        <p:sp>
          <p:nvSpPr>
            <p:cNvPr id="39" name="任意多边形 4">
              <a:extLst>
                <a:ext uri="{FF2B5EF4-FFF2-40B4-BE49-F238E27FC236}">
                  <a16:creationId xmlns:a16="http://schemas.microsoft.com/office/drawing/2014/main" id="{FEA3587D-1EE6-10FA-5EA0-6A1081A22391}"/>
                </a:ext>
              </a:extLst>
            </p:cNvPr>
            <p:cNvSpPr/>
            <p:nvPr/>
          </p:nvSpPr>
          <p:spPr>
            <a:xfrm>
              <a:off x="1012184" y="255387"/>
              <a:ext cx="784256" cy="732216"/>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solidFill>
              <a:srgbClr val="FCC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prstClr val="white"/>
                </a:solidFill>
                <a:latin typeface="Times New Roman" panose="02020603050405020304"/>
                <a:ea typeface="微软雅黑" panose="020B0503020204020204" charset="-122"/>
                <a:cs typeface="+mn-ea"/>
                <a:sym typeface="+mn-lt"/>
              </a:endParaRPr>
            </a:p>
          </p:txBody>
        </p:sp>
      </p:grpSp>
      <p:sp>
        <p:nvSpPr>
          <p:cNvPr id="41" name="文本框 16">
            <a:extLst>
              <a:ext uri="{FF2B5EF4-FFF2-40B4-BE49-F238E27FC236}">
                <a16:creationId xmlns:a16="http://schemas.microsoft.com/office/drawing/2014/main" id="{FA1FFD60-9C1B-F7B9-1472-053902D24AA0}"/>
              </a:ext>
            </a:extLst>
          </p:cNvPr>
          <p:cNvSpPr txBox="1">
            <a:spLocks noChangeArrowheads="1"/>
          </p:cNvSpPr>
          <p:nvPr>
            <p:custDataLst>
              <p:tags r:id="rId1"/>
            </p:custDataLst>
          </p:nvPr>
        </p:nvSpPr>
        <p:spPr bwMode="auto">
          <a:xfrm rot="-10800000" flipV="1">
            <a:off x="26130" y="217899"/>
            <a:ext cx="735922" cy="584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9pPr>
          </a:lstStyle>
          <a:p>
            <a:pPr algn="ctr" defTabSz="685800" eaLnBrk="1" fontAlgn="auto" hangingPunct="1">
              <a:lnSpc>
                <a:spcPct val="100000"/>
              </a:lnSpc>
              <a:spcBef>
                <a:spcPct val="0"/>
              </a:spcBef>
              <a:spcAft>
                <a:spcPts val="0"/>
              </a:spcAft>
              <a:buNone/>
              <a:defRPr/>
            </a:pPr>
            <a:r>
              <a:rPr kumimoji="0" lang="zh-CN" altLang="en-US" sz="3199" b="1" dirty="0">
                <a:solidFill>
                  <a:prstClr val="white"/>
                </a:solidFill>
                <a:latin typeface="Times New Roman" panose="02020603050405020304"/>
                <a:ea typeface="微软雅黑" panose="020B0503020204020204" charset="-122"/>
                <a:cs typeface="+mn-ea"/>
                <a:sym typeface="+mn-lt"/>
              </a:rPr>
              <a:t>四</a:t>
            </a:r>
          </a:p>
        </p:txBody>
      </p:sp>
      <p:sp>
        <p:nvSpPr>
          <p:cNvPr id="42" name="文本框 41">
            <a:extLst>
              <a:ext uri="{FF2B5EF4-FFF2-40B4-BE49-F238E27FC236}">
                <a16:creationId xmlns:a16="http://schemas.microsoft.com/office/drawing/2014/main" id="{BC258663-A221-D721-EBA4-204D6231BE52}"/>
              </a:ext>
            </a:extLst>
          </p:cNvPr>
          <p:cNvSpPr txBox="1"/>
          <p:nvPr/>
        </p:nvSpPr>
        <p:spPr>
          <a:xfrm>
            <a:off x="1215001" y="285750"/>
            <a:ext cx="7340441" cy="540000"/>
          </a:xfrm>
          <a:prstGeom prst="rect">
            <a:avLst/>
          </a:prstGeom>
          <a:noFill/>
        </p:spPr>
        <p:txBody>
          <a:bodyPr wrap="square" rtlCol="0" anchor="ctr" anchorCtr="0">
            <a:noAutofit/>
          </a:bodyPr>
          <a:lstStyle/>
          <a:p>
            <a:pPr>
              <a:spcAft>
                <a:spcPts val="450"/>
              </a:spcAft>
            </a:pPr>
            <a:r>
              <a:rPr lang="zh-CN" altLang="en-US" sz="2800" dirty="0">
                <a:latin typeface="微软雅黑" panose="020B0503020204020204" charset="-122"/>
                <a:ea typeface="微软雅黑" panose="020B0503020204020204" charset="-122"/>
                <a:cs typeface="微软雅黑" panose="020B0503020204020204" charset="-122"/>
              </a:rPr>
              <a:t>结论</a:t>
            </a:r>
          </a:p>
        </p:txBody>
      </p:sp>
      <p:sp>
        <p:nvSpPr>
          <p:cNvPr id="3" name="文本框 2">
            <a:extLst>
              <a:ext uri="{FF2B5EF4-FFF2-40B4-BE49-F238E27FC236}">
                <a16:creationId xmlns:a16="http://schemas.microsoft.com/office/drawing/2014/main" id="{D500E8D7-CBA4-57C0-0259-C9C0BC00537D}"/>
              </a:ext>
            </a:extLst>
          </p:cNvPr>
          <p:cNvSpPr txBox="1"/>
          <p:nvPr/>
        </p:nvSpPr>
        <p:spPr>
          <a:xfrm>
            <a:off x="694055" y="1417340"/>
            <a:ext cx="7945314" cy="3416320"/>
          </a:xfrm>
          <a:prstGeom prst="rect">
            <a:avLst/>
          </a:prstGeom>
          <a:noFill/>
        </p:spPr>
        <p:txBody>
          <a:bodyPr wrap="square">
            <a:spAutoFit/>
          </a:bodyPr>
          <a:lstStyle/>
          <a:p>
            <a:r>
              <a:rPr lang="en-US" altLang="zh-CN" dirty="0">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dirty="0">
                <a:latin typeface="微软雅黑" panose="020B0503020204020204" pitchFamily="34" charset="-122"/>
                <a:ea typeface="微软雅黑" panose="020B0503020204020204" pitchFamily="34" charset="-122"/>
              </a:rPr>
              <a:t>本研究使用 </a:t>
            </a:r>
            <a:r>
              <a:rPr lang="en-US" altLang="zh-CN" dirty="0">
                <a:latin typeface="Times New Roman" panose="02020603050405020304" pitchFamily="18" charset="0"/>
                <a:ea typeface="微软雅黑" panose="020B0503020204020204" pitchFamily="34" charset="-122"/>
                <a:cs typeface="Times New Roman" panose="02020603050405020304" pitchFamily="18" charset="0"/>
              </a:rPr>
              <a:t>COMSOL Multiphysics </a:t>
            </a:r>
            <a:r>
              <a:rPr lang="zh-CN" altLang="en-US" dirty="0">
                <a:latin typeface="微软雅黑" panose="020B0503020204020204" pitchFamily="34" charset="-122"/>
                <a:ea typeface="微软雅黑" panose="020B0503020204020204" pitchFamily="34" charset="-122"/>
              </a:rPr>
              <a:t>对车用压气机进行流场仿真分析。</a:t>
            </a:r>
          </a:p>
          <a:p>
            <a:endParaRPr lang="zh-CN" altLang="en-US" dirty="0">
              <a:latin typeface="微软雅黑" panose="020B0503020204020204" pitchFamily="34" charset="-122"/>
              <a:ea typeface="微软雅黑" panose="020B0503020204020204" pitchFamily="34" charset="-122"/>
            </a:endParaRPr>
          </a:p>
          <a:p>
            <a:r>
              <a:rPr lang="en-US" altLang="zh-CN" dirty="0">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dirty="0">
                <a:latin typeface="微软雅黑" panose="020B0503020204020204" pitchFamily="34" charset="-122"/>
                <a:ea typeface="微软雅黑" panose="020B0503020204020204" pitchFamily="34" charset="-122"/>
              </a:rPr>
              <a:t>采用 </a:t>
            </a:r>
            <a:r>
              <a:rPr lang="en-US" altLang="zh-CN" dirty="0">
                <a:latin typeface="Times New Roman" panose="02020603050405020304" pitchFamily="18" charset="0"/>
                <a:ea typeface="微软雅黑" panose="020B0503020204020204" pitchFamily="34" charset="-122"/>
                <a:cs typeface="Times New Roman" panose="02020603050405020304" pitchFamily="18" charset="0"/>
              </a:rPr>
              <a:t>k–ε</a:t>
            </a:r>
            <a:r>
              <a:rPr lang="zh-CN" altLang="en-US" dirty="0">
                <a:latin typeface="微软雅黑" panose="020B0503020204020204" pitchFamily="34" charset="-122"/>
                <a:ea typeface="微软雅黑" panose="020B0503020204020204" pitchFamily="34" charset="-122"/>
              </a:rPr>
              <a:t>湍流模型 与 流体传热模型 耦合，构建非等温流动模型，实现动量与能量方程的联立求解。</a:t>
            </a:r>
          </a:p>
          <a:p>
            <a:endParaRPr lang="zh-CN" altLang="en-US" dirty="0">
              <a:latin typeface="微软雅黑" panose="020B0503020204020204" pitchFamily="34" charset="-122"/>
              <a:ea typeface="微软雅黑" panose="020B0503020204020204" pitchFamily="34" charset="-122"/>
            </a:endParaRPr>
          </a:p>
          <a:p>
            <a:r>
              <a:rPr lang="en-US" altLang="zh-CN" dirty="0">
                <a:latin typeface="Times New Roman" panose="02020603050405020304" pitchFamily="18" charset="0"/>
                <a:ea typeface="微软雅黑" panose="020B0503020204020204" pitchFamily="34" charset="-122"/>
                <a:cs typeface="Times New Roman" panose="02020603050405020304" pitchFamily="18" charset="0"/>
              </a:rPr>
              <a:t>3.</a:t>
            </a:r>
            <a:r>
              <a:rPr lang="zh-CN" altLang="en-US" dirty="0">
                <a:latin typeface="微软雅黑" panose="020B0503020204020204" pitchFamily="34" charset="-122"/>
                <a:ea typeface="微软雅黑" panose="020B0503020204020204" pitchFamily="34" charset="-122"/>
              </a:rPr>
              <a:t>得到压气机内部的速度场、压力场、温度场云图，准确反映流动与热效应特征。</a:t>
            </a:r>
          </a:p>
          <a:p>
            <a:endParaRPr lang="zh-CN" altLang="en-US" dirty="0">
              <a:latin typeface="微软雅黑" panose="020B0503020204020204" pitchFamily="34" charset="-122"/>
              <a:ea typeface="微软雅黑" panose="020B0503020204020204" pitchFamily="34" charset="-122"/>
            </a:endParaRPr>
          </a:p>
          <a:p>
            <a:r>
              <a:rPr lang="en-US" altLang="zh-CN" dirty="0">
                <a:latin typeface="Times New Roman" panose="02020603050405020304" pitchFamily="18" charset="0"/>
                <a:ea typeface="微软雅黑" panose="020B0503020204020204" pitchFamily="34" charset="-122"/>
                <a:cs typeface="Times New Roman" panose="02020603050405020304" pitchFamily="18" charset="0"/>
              </a:rPr>
              <a:t>4.</a:t>
            </a:r>
            <a:r>
              <a:rPr lang="zh-CN" altLang="en-US" dirty="0">
                <a:latin typeface="微软雅黑" panose="020B0503020204020204" pitchFamily="34" charset="-122"/>
                <a:ea typeface="微软雅黑" panose="020B0503020204020204" pitchFamily="34" charset="-122"/>
              </a:rPr>
              <a:t>通过工况结果数据绘制 </a:t>
            </a:r>
            <a:r>
              <a:rPr lang="en-US" altLang="zh-CN" dirty="0">
                <a:latin typeface="Times New Roman" panose="02020603050405020304" pitchFamily="18" charset="0"/>
                <a:ea typeface="微软雅黑" panose="020B0503020204020204" pitchFamily="34" charset="-122"/>
                <a:cs typeface="Times New Roman" panose="02020603050405020304" pitchFamily="18" charset="0"/>
              </a:rPr>
              <a:t>MAP</a:t>
            </a:r>
            <a:r>
              <a:rPr lang="zh-CN" altLang="en-US" dirty="0">
                <a:latin typeface="微软雅黑" panose="020B0503020204020204" pitchFamily="34" charset="-122"/>
                <a:ea typeface="微软雅黑" panose="020B0503020204020204" pitchFamily="34" charset="-122"/>
              </a:rPr>
              <a:t>特性曲线，确定喘振线与堵塞线。</a:t>
            </a:r>
          </a:p>
          <a:p>
            <a:endParaRPr lang="zh-CN" altLang="en-US" dirty="0">
              <a:latin typeface="微软雅黑" panose="020B0503020204020204" pitchFamily="34" charset="-122"/>
              <a:ea typeface="微软雅黑" panose="020B0503020204020204" pitchFamily="34" charset="-122"/>
            </a:endParaRPr>
          </a:p>
          <a:p>
            <a:r>
              <a:rPr lang="en-US" altLang="zh-CN" dirty="0">
                <a:latin typeface="Times New Roman" panose="02020603050405020304" pitchFamily="18" charset="0"/>
                <a:ea typeface="微软雅黑" panose="020B0503020204020204" pitchFamily="34" charset="-122"/>
                <a:cs typeface="Times New Roman" panose="02020603050405020304" pitchFamily="18" charset="0"/>
              </a:rPr>
              <a:t>5.</a:t>
            </a:r>
            <a:r>
              <a:rPr lang="zh-CN" altLang="en-US" dirty="0">
                <a:latin typeface="微软雅黑" panose="020B0503020204020204" pitchFamily="34" charset="-122"/>
                <a:ea typeface="微软雅黑" panose="020B0503020204020204" pitchFamily="34" charset="-122"/>
              </a:rPr>
              <a:t>结果可用于指导压气机 安全工况选择与结构优化设计，有效避免不稳定运行状态。</a:t>
            </a:r>
          </a:p>
        </p:txBody>
      </p:sp>
    </p:spTree>
    <p:extLst>
      <p:ext uri="{BB962C8B-B14F-4D97-AF65-F5344CB8AC3E}">
        <p14:creationId xmlns:p14="http://schemas.microsoft.com/office/powerpoint/2010/main" val="7377227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p:txBody>
          <a:bodyPr/>
          <a:lstStyle/>
          <a:p>
            <a:r>
              <a:rPr lang="zh-CN" altLang="en-US" dirty="0">
                <a:solidFill>
                  <a:srgbClr val="002060"/>
                </a:solidFill>
              </a:rPr>
              <a:t>谢  谢  各  位</a:t>
            </a:r>
          </a:p>
        </p:txBody>
      </p:sp>
      <p:sp>
        <p:nvSpPr>
          <p:cNvPr id="6" name="副标题 5"/>
          <p:cNvSpPr>
            <a:spLocks noGrp="1"/>
          </p:cNvSpPr>
          <p:nvPr>
            <p:ph type="subTitle" idx="1"/>
          </p:nvPr>
        </p:nvSpPr>
        <p:spPr>
          <a:xfrm>
            <a:off x="1368000" y="2929508"/>
            <a:ext cx="6408000" cy="1440000"/>
          </a:xfrm>
        </p:spPr>
        <p:txBody>
          <a:bodyPr/>
          <a:lstStyle/>
          <a:p>
            <a:r>
              <a:rPr lang="zh-CN" altLang="en-US" dirty="0"/>
              <a:t>请您提出宝贵的意见和建议</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58664" y="317970"/>
            <a:ext cx="3045965" cy="1575682"/>
            <a:chOff x="944370" y="632414"/>
            <a:chExt cx="2981065" cy="1542110"/>
          </a:xfrm>
        </p:grpSpPr>
        <p:sp>
          <p:nvSpPr>
            <p:cNvPr id="35" name="矩形 34"/>
            <p:cNvSpPr/>
            <p:nvPr/>
          </p:nvSpPr>
          <p:spPr>
            <a:xfrm>
              <a:off x="1065396" y="632414"/>
              <a:ext cx="2860039" cy="1542110"/>
            </a:xfrm>
            <a:prstGeom prst="rect">
              <a:avLst/>
            </a:prstGeom>
            <a:solidFill>
              <a:srgbClr val="244C89"/>
            </a:soli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36" name="矩形 35"/>
            <p:cNvSpPr/>
            <p:nvPr/>
          </p:nvSpPr>
          <p:spPr>
            <a:xfrm>
              <a:off x="1194797" y="749939"/>
              <a:ext cx="2601237" cy="1307060"/>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37" name="文本框 36"/>
            <p:cNvSpPr txBox="1"/>
            <p:nvPr/>
          </p:nvSpPr>
          <p:spPr>
            <a:xfrm>
              <a:off x="944370" y="1388963"/>
              <a:ext cx="2792383" cy="612542"/>
            </a:xfrm>
            <a:prstGeom prst="rect">
              <a:avLst/>
            </a:prstGeom>
            <a:noFill/>
          </p:spPr>
          <p:txBody>
            <a:bodyPr wrap="square" rtlCol="0">
              <a:spAutoFit/>
              <a:scene3d>
                <a:camera prst="orthographicFront"/>
                <a:lightRig rig="threePt" dir="t"/>
              </a:scene3d>
              <a:sp3d contourW="12700"/>
            </a:bodyPr>
            <a:lstStyle/>
            <a:p>
              <a:pPr algn="r">
                <a:defRPr/>
              </a:pPr>
              <a:r>
                <a:rPr lang="en-US" altLang="zh-CN" sz="3467" dirty="0">
                  <a:solidFill>
                    <a:schemeClr val="bg1"/>
                  </a:solidFill>
                  <a:cs typeface="+mn-ea"/>
                  <a:sym typeface="+mn-lt"/>
                </a:rPr>
                <a:t>CONTENTS</a:t>
              </a:r>
              <a:endParaRPr lang="zh-CN" altLang="en-US" sz="3467" dirty="0">
                <a:solidFill>
                  <a:schemeClr val="bg1"/>
                </a:solidFill>
                <a:cs typeface="+mn-ea"/>
                <a:sym typeface="+mn-lt"/>
              </a:endParaRPr>
            </a:p>
          </p:txBody>
        </p:sp>
        <p:sp>
          <p:nvSpPr>
            <p:cNvPr id="38" name="文本框 37"/>
            <p:cNvSpPr txBox="1"/>
            <p:nvPr/>
          </p:nvSpPr>
          <p:spPr>
            <a:xfrm>
              <a:off x="2229307" y="849517"/>
              <a:ext cx="1490820" cy="652579"/>
            </a:xfrm>
            <a:prstGeom prst="rect">
              <a:avLst/>
            </a:prstGeom>
            <a:noFill/>
          </p:spPr>
          <p:txBody>
            <a:bodyPr wrap="square" rtlCol="0">
              <a:spAutoFit/>
              <a:scene3d>
                <a:camera prst="orthographicFront"/>
                <a:lightRig rig="threePt" dir="t"/>
              </a:scene3d>
              <a:sp3d contourW="12700"/>
            </a:bodyPr>
            <a:lstStyle/>
            <a:p>
              <a:pPr algn="r">
                <a:defRPr/>
              </a:pPr>
              <a:r>
                <a:rPr lang="zh-CN" altLang="en-US" sz="3733" b="1" dirty="0">
                  <a:solidFill>
                    <a:schemeClr val="bg1"/>
                  </a:solidFill>
                  <a:cs typeface="+mn-ea"/>
                  <a:sym typeface="+mn-lt"/>
                </a:rPr>
                <a:t>目 录</a:t>
              </a:r>
            </a:p>
          </p:txBody>
        </p:sp>
      </p:grpSp>
      <p:grpSp>
        <p:nvGrpSpPr>
          <p:cNvPr id="24" name="组合 23"/>
          <p:cNvGrpSpPr/>
          <p:nvPr/>
        </p:nvGrpSpPr>
        <p:grpSpPr>
          <a:xfrm>
            <a:off x="3419872" y="720464"/>
            <a:ext cx="5047502" cy="576262"/>
            <a:chOff x="5714354" y="1664538"/>
            <a:chExt cx="5047502" cy="576262"/>
          </a:xfrm>
        </p:grpSpPr>
        <p:grpSp>
          <p:nvGrpSpPr>
            <p:cNvPr id="25" name="组合 24"/>
            <p:cNvGrpSpPr/>
            <p:nvPr/>
          </p:nvGrpSpPr>
          <p:grpSpPr>
            <a:xfrm>
              <a:off x="5714354" y="1664538"/>
              <a:ext cx="5047502" cy="576262"/>
              <a:chOff x="4753236" y="2069839"/>
              <a:chExt cx="5047502" cy="576262"/>
            </a:xfrm>
          </p:grpSpPr>
          <p:grpSp>
            <p:nvGrpSpPr>
              <p:cNvPr id="29" name="组合 21"/>
              <p:cNvGrpSpPr>
                <a:grpSpLocks/>
              </p:cNvGrpSpPr>
              <p:nvPr/>
            </p:nvGrpSpPr>
            <p:grpSpPr bwMode="auto">
              <a:xfrm>
                <a:off x="4753236" y="2069839"/>
                <a:ext cx="576262" cy="576262"/>
                <a:chOff x="6170389" y="2579551"/>
                <a:chExt cx="576064" cy="576064"/>
              </a:xfrm>
            </p:grpSpPr>
            <p:sp>
              <p:nvSpPr>
                <p:cNvPr id="33" name="圆角矩形 10"/>
                <p:cNvSpPr>
                  <a:spLocks noChangeArrowheads="1"/>
                </p:cNvSpPr>
                <p:nvPr/>
              </p:nvSpPr>
              <p:spPr bwMode="auto">
                <a:xfrm>
                  <a:off x="6170389" y="2579551"/>
                  <a:ext cx="576064" cy="576064"/>
                </a:xfrm>
                <a:prstGeom prst="roundRect">
                  <a:avLst>
                    <a:gd name="adj" fmla="val 16667"/>
                  </a:avLst>
                </a:prstGeom>
                <a:solidFill>
                  <a:srgbClr val="244C89"/>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endParaRPr lang="zh-CN" altLang="en-US" sz="1800" dirty="0">
                    <a:solidFill>
                      <a:srgbClr val="313D51"/>
                    </a:solidFill>
                    <a:latin typeface="+mn-lt"/>
                    <a:ea typeface="+mn-ea"/>
                    <a:cs typeface="+mn-ea"/>
                    <a:sym typeface="+mn-lt"/>
                  </a:endParaRPr>
                </a:p>
              </p:txBody>
            </p:sp>
            <p:sp>
              <p:nvSpPr>
                <p:cNvPr id="39" name="Freeform 27"/>
                <p:cNvSpPr>
                  <a:spLocks noEditPoints="1"/>
                </p:cNvSpPr>
                <p:nvPr/>
              </p:nvSpPr>
              <p:spPr bwMode="auto">
                <a:xfrm>
                  <a:off x="6344742" y="2711328"/>
                  <a:ext cx="312142" cy="334857"/>
                </a:xfrm>
                <a:custGeom>
                  <a:avLst/>
                  <a:gdLst>
                    <a:gd name="T0" fmla="*/ 2147483646 w 812"/>
                    <a:gd name="T1" fmla="*/ 0 h 858"/>
                    <a:gd name="T2" fmla="*/ 2147483646 w 812"/>
                    <a:gd name="T3" fmla="*/ 2147483646 h 858"/>
                    <a:gd name="T4" fmla="*/ 2147483646 w 812"/>
                    <a:gd name="T5" fmla="*/ 2147483646 h 858"/>
                    <a:gd name="T6" fmla="*/ 2147483646 w 812"/>
                    <a:gd name="T7" fmla="*/ 2147483646 h 858"/>
                    <a:gd name="T8" fmla="*/ 2147483646 w 812"/>
                    <a:gd name="T9" fmla="*/ 2147483646 h 858"/>
                    <a:gd name="T10" fmla="*/ 2147483646 w 812"/>
                    <a:gd name="T11" fmla="*/ 2147483646 h 858"/>
                    <a:gd name="T12" fmla="*/ 2147483646 w 812"/>
                    <a:gd name="T13" fmla="*/ 2147483646 h 858"/>
                    <a:gd name="T14" fmla="*/ 2147483646 w 812"/>
                    <a:gd name="T15" fmla="*/ 2147483646 h 858"/>
                    <a:gd name="T16" fmla="*/ 0 w 812"/>
                    <a:gd name="T17" fmla="*/ 2147483646 h 858"/>
                    <a:gd name="T18" fmla="*/ 2147483646 w 812"/>
                    <a:gd name="T19" fmla="*/ 2147483646 h 858"/>
                    <a:gd name="T20" fmla="*/ 2147483646 w 812"/>
                    <a:gd name="T21" fmla="*/ 2147483646 h 858"/>
                    <a:gd name="T22" fmla="*/ 2147483646 w 812"/>
                    <a:gd name="T23" fmla="*/ 2147483646 h 858"/>
                    <a:gd name="T24" fmla="*/ 2147483646 w 812"/>
                    <a:gd name="T25" fmla="*/ 2147483646 h 858"/>
                    <a:gd name="T26" fmla="*/ 2147483646 w 812"/>
                    <a:gd name="T27" fmla="*/ 2147483646 h 858"/>
                    <a:gd name="T28" fmla="*/ 2147483646 w 812"/>
                    <a:gd name="T29" fmla="*/ 2147483646 h 858"/>
                    <a:gd name="T30" fmla="*/ 2147483646 w 812"/>
                    <a:gd name="T31" fmla="*/ 2147483646 h 858"/>
                    <a:gd name="T32" fmla="*/ 2147483646 w 812"/>
                    <a:gd name="T33" fmla="*/ 2147483646 h 858"/>
                    <a:gd name="T34" fmla="*/ 2147483646 w 812"/>
                    <a:gd name="T35" fmla="*/ 2147483646 h 858"/>
                    <a:gd name="T36" fmla="*/ 2147483646 w 812"/>
                    <a:gd name="T37" fmla="*/ 2147483646 h 858"/>
                    <a:gd name="T38" fmla="*/ 2147483646 w 812"/>
                    <a:gd name="T39" fmla="*/ 2147483646 h 858"/>
                    <a:gd name="T40" fmla="*/ 2147483646 w 812"/>
                    <a:gd name="T41" fmla="*/ 2147483646 h 858"/>
                    <a:gd name="T42" fmla="*/ 2147483646 w 812"/>
                    <a:gd name="T43" fmla="*/ 2147483646 h 858"/>
                    <a:gd name="T44" fmla="*/ 2147483646 w 812"/>
                    <a:gd name="T45" fmla="*/ 2147483646 h 858"/>
                    <a:gd name="T46" fmla="*/ 2147483646 w 812"/>
                    <a:gd name="T47" fmla="*/ 2147483646 h 858"/>
                    <a:gd name="T48" fmla="*/ 2147483646 w 812"/>
                    <a:gd name="T49" fmla="*/ 2147483646 h 858"/>
                    <a:gd name="T50" fmla="*/ 2147483646 w 812"/>
                    <a:gd name="T51" fmla="*/ 2147483646 h 858"/>
                    <a:gd name="T52" fmla="*/ 2147483646 w 812"/>
                    <a:gd name="T53" fmla="*/ 2147483646 h 858"/>
                    <a:gd name="T54" fmla="*/ 2147483646 w 812"/>
                    <a:gd name="T55" fmla="*/ 2147483646 h 858"/>
                    <a:gd name="T56" fmla="*/ 2147483646 w 812"/>
                    <a:gd name="T57" fmla="*/ 2147483646 h 858"/>
                    <a:gd name="T58" fmla="*/ 2147483646 w 812"/>
                    <a:gd name="T59" fmla="*/ 2147483646 h 858"/>
                    <a:gd name="T60" fmla="*/ 2147483646 w 812"/>
                    <a:gd name="T61" fmla="*/ 2147483646 h 858"/>
                    <a:gd name="T62" fmla="*/ 2147483646 w 812"/>
                    <a:gd name="T63" fmla="*/ 2147483646 h 858"/>
                    <a:gd name="T64" fmla="*/ 2147483646 w 812"/>
                    <a:gd name="T65" fmla="*/ 2147483646 h 858"/>
                    <a:gd name="T66" fmla="*/ 2147483646 w 812"/>
                    <a:gd name="T67" fmla="*/ 2147483646 h 858"/>
                    <a:gd name="T68" fmla="*/ 2147483646 w 812"/>
                    <a:gd name="T69" fmla="*/ 2147483646 h 85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12" h="858">
                      <a:moveTo>
                        <a:pt x="179" y="0"/>
                      </a:moveTo>
                      <a:lnTo>
                        <a:pt x="507" y="0"/>
                      </a:lnTo>
                      <a:cubicBezTo>
                        <a:pt x="569" y="0"/>
                        <a:pt x="620" y="51"/>
                        <a:pt x="620" y="113"/>
                      </a:cubicBezTo>
                      <a:lnTo>
                        <a:pt x="620" y="264"/>
                      </a:lnTo>
                      <a:cubicBezTo>
                        <a:pt x="584" y="292"/>
                        <a:pt x="563" y="318"/>
                        <a:pt x="535" y="356"/>
                      </a:cubicBezTo>
                      <a:lnTo>
                        <a:pt x="535" y="113"/>
                      </a:lnTo>
                      <a:cubicBezTo>
                        <a:pt x="535" y="98"/>
                        <a:pt x="522" y="85"/>
                        <a:pt x="507" y="85"/>
                      </a:cubicBezTo>
                      <a:lnTo>
                        <a:pt x="247" y="85"/>
                      </a:lnTo>
                      <a:lnTo>
                        <a:pt x="247" y="204"/>
                      </a:lnTo>
                      <a:cubicBezTo>
                        <a:pt x="247" y="216"/>
                        <a:pt x="237" y="226"/>
                        <a:pt x="225" y="226"/>
                      </a:cubicBezTo>
                      <a:lnTo>
                        <a:pt x="86" y="226"/>
                      </a:lnTo>
                      <a:lnTo>
                        <a:pt x="86" y="643"/>
                      </a:lnTo>
                      <a:cubicBezTo>
                        <a:pt x="86" y="658"/>
                        <a:pt x="98" y="670"/>
                        <a:pt x="113" y="670"/>
                      </a:cubicBezTo>
                      <a:lnTo>
                        <a:pt x="375" y="670"/>
                      </a:lnTo>
                      <a:cubicBezTo>
                        <a:pt x="366" y="699"/>
                        <a:pt x="358" y="727"/>
                        <a:pt x="353" y="756"/>
                      </a:cubicBezTo>
                      <a:lnTo>
                        <a:pt x="113" y="756"/>
                      </a:lnTo>
                      <a:cubicBezTo>
                        <a:pt x="51" y="756"/>
                        <a:pt x="0" y="705"/>
                        <a:pt x="0" y="643"/>
                      </a:cubicBezTo>
                      <a:lnTo>
                        <a:pt x="0" y="178"/>
                      </a:lnTo>
                      <a:lnTo>
                        <a:pt x="179" y="0"/>
                      </a:lnTo>
                      <a:close/>
                      <a:moveTo>
                        <a:pt x="721" y="277"/>
                      </a:moveTo>
                      <a:cubicBezTo>
                        <a:pt x="733" y="283"/>
                        <a:pt x="740" y="295"/>
                        <a:pt x="743" y="310"/>
                      </a:cubicBezTo>
                      <a:cubicBezTo>
                        <a:pt x="765" y="316"/>
                        <a:pt x="786" y="330"/>
                        <a:pt x="802" y="358"/>
                      </a:cubicBezTo>
                      <a:cubicBezTo>
                        <a:pt x="812" y="382"/>
                        <a:pt x="808" y="417"/>
                        <a:pt x="794" y="442"/>
                      </a:cubicBezTo>
                      <a:cubicBezTo>
                        <a:pt x="770" y="487"/>
                        <a:pt x="736" y="543"/>
                        <a:pt x="707" y="588"/>
                      </a:cubicBezTo>
                      <a:cubicBezTo>
                        <a:pt x="688" y="595"/>
                        <a:pt x="692" y="556"/>
                        <a:pt x="699" y="546"/>
                      </a:cubicBezTo>
                      <a:cubicBezTo>
                        <a:pt x="723" y="510"/>
                        <a:pt x="743" y="477"/>
                        <a:pt x="762" y="413"/>
                      </a:cubicBezTo>
                      <a:cubicBezTo>
                        <a:pt x="766" y="382"/>
                        <a:pt x="752" y="368"/>
                        <a:pt x="743" y="355"/>
                      </a:cubicBezTo>
                      <a:cubicBezTo>
                        <a:pt x="742" y="358"/>
                        <a:pt x="742" y="360"/>
                        <a:pt x="741" y="363"/>
                      </a:cubicBezTo>
                      <a:cubicBezTo>
                        <a:pt x="723" y="355"/>
                        <a:pt x="706" y="346"/>
                        <a:pt x="688" y="337"/>
                      </a:cubicBezTo>
                      <a:cubicBezTo>
                        <a:pt x="670" y="327"/>
                        <a:pt x="653" y="314"/>
                        <a:pt x="636" y="302"/>
                      </a:cubicBezTo>
                      <a:cubicBezTo>
                        <a:pt x="669" y="274"/>
                        <a:pt x="698" y="264"/>
                        <a:pt x="721" y="277"/>
                      </a:cubicBezTo>
                      <a:close/>
                      <a:moveTo>
                        <a:pt x="734" y="395"/>
                      </a:moveTo>
                      <a:cubicBezTo>
                        <a:pt x="719" y="445"/>
                        <a:pt x="690" y="508"/>
                        <a:pt x="649" y="579"/>
                      </a:cubicBezTo>
                      <a:cubicBezTo>
                        <a:pt x="628" y="615"/>
                        <a:pt x="604" y="650"/>
                        <a:pt x="580" y="681"/>
                      </a:cubicBezTo>
                      <a:cubicBezTo>
                        <a:pt x="557" y="670"/>
                        <a:pt x="535" y="658"/>
                        <a:pt x="512" y="646"/>
                      </a:cubicBezTo>
                      <a:cubicBezTo>
                        <a:pt x="488" y="633"/>
                        <a:pt x="465" y="617"/>
                        <a:pt x="442" y="601"/>
                      </a:cubicBezTo>
                      <a:cubicBezTo>
                        <a:pt x="457" y="565"/>
                        <a:pt x="475" y="527"/>
                        <a:pt x="496" y="491"/>
                      </a:cubicBezTo>
                      <a:cubicBezTo>
                        <a:pt x="536" y="420"/>
                        <a:pt x="576" y="363"/>
                        <a:pt x="612" y="325"/>
                      </a:cubicBezTo>
                      <a:cubicBezTo>
                        <a:pt x="631" y="338"/>
                        <a:pt x="650" y="351"/>
                        <a:pt x="671" y="363"/>
                      </a:cubicBezTo>
                      <a:cubicBezTo>
                        <a:pt x="691" y="375"/>
                        <a:pt x="712" y="384"/>
                        <a:pt x="734" y="395"/>
                      </a:cubicBezTo>
                      <a:close/>
                      <a:moveTo>
                        <a:pt x="560" y="707"/>
                      </a:moveTo>
                      <a:cubicBezTo>
                        <a:pt x="486" y="797"/>
                        <a:pt x="410" y="858"/>
                        <a:pt x="392" y="848"/>
                      </a:cubicBezTo>
                      <a:cubicBezTo>
                        <a:pt x="375" y="838"/>
                        <a:pt x="389" y="742"/>
                        <a:pt x="430" y="632"/>
                      </a:cubicBezTo>
                      <a:cubicBezTo>
                        <a:pt x="451" y="645"/>
                        <a:pt x="472" y="659"/>
                        <a:pt x="494" y="672"/>
                      </a:cubicBezTo>
                      <a:cubicBezTo>
                        <a:pt x="516" y="685"/>
                        <a:pt x="538" y="695"/>
                        <a:pt x="560" y="707"/>
                      </a:cubicBezTo>
                      <a:close/>
                      <a:moveTo>
                        <a:pt x="294" y="149"/>
                      </a:moveTo>
                      <a:lnTo>
                        <a:pt x="482" y="149"/>
                      </a:lnTo>
                      <a:lnTo>
                        <a:pt x="482" y="193"/>
                      </a:lnTo>
                      <a:lnTo>
                        <a:pt x="294" y="193"/>
                      </a:lnTo>
                      <a:lnTo>
                        <a:pt x="294" y="149"/>
                      </a:lnTo>
                      <a:close/>
                      <a:moveTo>
                        <a:pt x="148" y="437"/>
                      </a:moveTo>
                      <a:lnTo>
                        <a:pt x="258" y="437"/>
                      </a:lnTo>
                      <a:lnTo>
                        <a:pt x="258" y="480"/>
                      </a:lnTo>
                      <a:lnTo>
                        <a:pt x="148" y="480"/>
                      </a:lnTo>
                      <a:lnTo>
                        <a:pt x="148" y="437"/>
                      </a:lnTo>
                      <a:close/>
                      <a:moveTo>
                        <a:pt x="148" y="337"/>
                      </a:moveTo>
                      <a:lnTo>
                        <a:pt x="482" y="337"/>
                      </a:lnTo>
                      <a:lnTo>
                        <a:pt x="482" y="381"/>
                      </a:lnTo>
                      <a:lnTo>
                        <a:pt x="148" y="381"/>
                      </a:lnTo>
                      <a:lnTo>
                        <a:pt x="148" y="337"/>
                      </a:lnTo>
                      <a:close/>
                      <a:moveTo>
                        <a:pt x="148" y="245"/>
                      </a:moveTo>
                      <a:lnTo>
                        <a:pt x="482" y="245"/>
                      </a:lnTo>
                      <a:lnTo>
                        <a:pt x="482" y="288"/>
                      </a:lnTo>
                      <a:lnTo>
                        <a:pt x="148" y="288"/>
                      </a:lnTo>
                      <a:lnTo>
                        <a:pt x="148" y="245"/>
                      </a:lnTo>
                      <a:close/>
                      <a:moveTo>
                        <a:pt x="111" y="187"/>
                      </a:moveTo>
                      <a:lnTo>
                        <a:pt x="193" y="187"/>
                      </a:lnTo>
                      <a:cubicBezTo>
                        <a:pt x="201" y="187"/>
                        <a:pt x="208" y="181"/>
                        <a:pt x="208" y="173"/>
                      </a:cubicBezTo>
                      <a:lnTo>
                        <a:pt x="208" y="91"/>
                      </a:lnTo>
                      <a:lnTo>
                        <a:pt x="111" y="1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lnSpc>
                      <a:spcPct val="120000"/>
                    </a:lnSpc>
                    <a:spcBef>
                      <a:spcPct val="0"/>
                    </a:spcBef>
                    <a:spcAft>
                      <a:spcPct val="0"/>
                    </a:spcAft>
                  </a:pPr>
                  <a:endParaRPr lang="zh-CN" altLang="en-US" dirty="0">
                    <a:solidFill>
                      <a:srgbClr val="313D51"/>
                    </a:solidFill>
                    <a:cs typeface="+mn-ea"/>
                    <a:sym typeface="+mn-lt"/>
                  </a:endParaRPr>
                </a:p>
              </p:txBody>
            </p:sp>
          </p:grpSp>
          <p:sp>
            <p:nvSpPr>
              <p:cNvPr id="31" name="Rectangle 14"/>
              <p:cNvSpPr>
                <a:spLocks noChangeArrowheads="1"/>
              </p:cNvSpPr>
              <p:nvPr/>
            </p:nvSpPr>
            <p:spPr bwMode="auto">
              <a:xfrm>
                <a:off x="5581874" y="2234939"/>
                <a:ext cx="728982" cy="270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sz="1600" b="1" dirty="0">
                    <a:solidFill>
                      <a:srgbClr val="313D51"/>
                    </a:solidFill>
                    <a:latin typeface="+mn-lt"/>
                    <a:ea typeface="+mn-ea"/>
                    <a:cs typeface="+mn-ea"/>
                    <a:sym typeface="+mn-lt"/>
                  </a:rPr>
                  <a:t>PART 1</a:t>
                </a:r>
                <a:endParaRPr lang="zh-CN" altLang="en-US" sz="1800" b="1" dirty="0">
                  <a:solidFill>
                    <a:srgbClr val="313D51"/>
                  </a:solidFill>
                  <a:latin typeface="+mn-lt"/>
                  <a:ea typeface="+mn-ea"/>
                  <a:cs typeface="+mn-ea"/>
                  <a:sym typeface="+mn-lt"/>
                </a:endParaRPr>
              </a:p>
            </p:txBody>
          </p:sp>
          <p:sp>
            <p:nvSpPr>
              <p:cNvPr id="32" name="TextBox 59"/>
              <p:cNvSpPr txBox="1">
                <a:spLocks noChangeArrowheads="1"/>
              </p:cNvSpPr>
              <p:nvPr/>
            </p:nvSpPr>
            <p:spPr bwMode="auto">
              <a:xfrm>
                <a:off x="6434958" y="2204254"/>
                <a:ext cx="3365780" cy="396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20000"/>
                  </a:lnSpc>
                  <a:spcBef>
                    <a:spcPct val="0"/>
                  </a:spcBef>
                  <a:buNone/>
                </a:pPr>
                <a:r>
                  <a:rPr lang="zh-CN" altLang="en-US" sz="1800" b="1" dirty="0">
                    <a:solidFill>
                      <a:srgbClr val="313D51"/>
                    </a:solidFill>
                    <a:latin typeface="微软雅黑" panose="020B0503020204020204" pitchFamily="34" charset="-122"/>
                    <a:cs typeface="+mn-ea"/>
                    <a:sym typeface="+mn-lt"/>
                  </a:rPr>
                  <a:t>背景介绍</a:t>
                </a:r>
              </a:p>
            </p:txBody>
          </p:sp>
        </p:grpSp>
        <p:grpSp>
          <p:nvGrpSpPr>
            <p:cNvPr id="26" name="组合 25"/>
            <p:cNvGrpSpPr/>
            <p:nvPr/>
          </p:nvGrpSpPr>
          <p:grpSpPr>
            <a:xfrm flipH="1">
              <a:off x="6433491" y="2147214"/>
              <a:ext cx="4171535" cy="80892"/>
              <a:chOff x="2272062" y="2596259"/>
              <a:chExt cx="4173708" cy="80934"/>
            </a:xfrm>
          </p:grpSpPr>
          <p:cxnSp>
            <p:nvCxnSpPr>
              <p:cNvPr id="27" name="直接连接符 26"/>
              <p:cNvCxnSpPr/>
              <p:nvPr/>
            </p:nvCxnSpPr>
            <p:spPr>
              <a:xfrm>
                <a:off x="2272062" y="2672770"/>
                <a:ext cx="4158716" cy="0"/>
              </a:xfrm>
              <a:prstGeom prst="line">
                <a:avLst/>
              </a:prstGeom>
              <a:noFill/>
              <a:ln w="19050" cap="flat" cmpd="sng" algn="ctr">
                <a:solidFill>
                  <a:sysClr val="window" lastClr="FFFFFF">
                    <a:lumMod val="75000"/>
                  </a:sysClr>
                </a:solidFill>
                <a:prstDash val="solid"/>
                <a:miter lim="800000"/>
              </a:ln>
              <a:effectLst/>
            </p:spPr>
          </p:cxnSp>
          <p:sp>
            <p:nvSpPr>
              <p:cNvPr id="28" name="矩形 27"/>
              <p:cNvSpPr/>
              <p:nvPr/>
            </p:nvSpPr>
            <p:spPr>
              <a:xfrm>
                <a:off x="5494740" y="2596259"/>
                <a:ext cx="951030" cy="80934"/>
              </a:xfrm>
              <a:prstGeom prst="rect">
                <a:avLst/>
              </a:prstGeom>
              <a:solidFill>
                <a:srgbClr val="244C89"/>
              </a:solidFill>
              <a:ln w="12700" cap="flat" cmpd="sng" algn="ctr">
                <a:noFill/>
                <a:prstDash val="solid"/>
                <a:miter lim="800000"/>
              </a:ln>
              <a:effectLst/>
            </p:spPr>
            <p:txBody>
              <a:bodyPr rtlCol="0" anchor="ctr"/>
              <a:lstStyle/>
              <a:p>
                <a:pPr algn="ctr" defTabSz="913943">
                  <a:lnSpc>
                    <a:spcPct val="120000"/>
                  </a:lnSpc>
                  <a:defRPr/>
                </a:pPr>
                <a:endParaRPr lang="zh-CN" altLang="en-US" sz="1799" kern="0">
                  <a:solidFill>
                    <a:srgbClr val="313D51"/>
                  </a:solidFill>
                  <a:cs typeface="+mn-ea"/>
                  <a:sym typeface="+mn-lt"/>
                </a:endParaRPr>
              </a:p>
            </p:txBody>
          </p:sp>
        </p:grpSp>
      </p:grpSp>
      <p:grpSp>
        <p:nvGrpSpPr>
          <p:cNvPr id="40" name="组合 39"/>
          <p:cNvGrpSpPr/>
          <p:nvPr/>
        </p:nvGrpSpPr>
        <p:grpSpPr>
          <a:xfrm>
            <a:off x="3396518" y="1636103"/>
            <a:ext cx="5032881" cy="777050"/>
            <a:chOff x="5714354" y="2321656"/>
            <a:chExt cx="5032881" cy="777050"/>
          </a:xfrm>
        </p:grpSpPr>
        <p:grpSp>
          <p:nvGrpSpPr>
            <p:cNvPr id="41" name="组合 40"/>
            <p:cNvGrpSpPr/>
            <p:nvPr/>
          </p:nvGrpSpPr>
          <p:grpSpPr>
            <a:xfrm>
              <a:off x="5714354" y="2321656"/>
              <a:ext cx="5032881" cy="777050"/>
              <a:chOff x="4753236" y="2661214"/>
              <a:chExt cx="5032881" cy="777050"/>
            </a:xfrm>
          </p:grpSpPr>
          <p:grpSp>
            <p:nvGrpSpPr>
              <p:cNvPr id="45" name="组合 22"/>
              <p:cNvGrpSpPr>
                <a:grpSpLocks/>
              </p:cNvGrpSpPr>
              <p:nvPr/>
            </p:nvGrpSpPr>
            <p:grpSpPr bwMode="auto">
              <a:xfrm>
                <a:off x="4753236" y="2862001"/>
                <a:ext cx="576262" cy="576263"/>
                <a:chOff x="6170389" y="3371639"/>
                <a:chExt cx="576064" cy="576064"/>
              </a:xfrm>
            </p:grpSpPr>
            <p:sp>
              <p:nvSpPr>
                <p:cNvPr id="48" name="圆角矩形 11"/>
                <p:cNvSpPr>
                  <a:spLocks noChangeArrowheads="1"/>
                </p:cNvSpPr>
                <p:nvPr/>
              </p:nvSpPr>
              <p:spPr bwMode="auto">
                <a:xfrm>
                  <a:off x="6170389" y="3371639"/>
                  <a:ext cx="576064" cy="576064"/>
                </a:xfrm>
                <a:prstGeom prst="roundRect">
                  <a:avLst>
                    <a:gd name="adj" fmla="val 16667"/>
                  </a:avLst>
                </a:prstGeom>
                <a:solidFill>
                  <a:srgbClr val="244C89"/>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endParaRPr lang="zh-CN" altLang="en-US" sz="1800" dirty="0">
                    <a:solidFill>
                      <a:srgbClr val="313D51"/>
                    </a:solidFill>
                    <a:latin typeface="+mn-lt"/>
                    <a:ea typeface="+mn-ea"/>
                    <a:cs typeface="+mn-ea"/>
                    <a:sym typeface="+mn-lt"/>
                  </a:endParaRPr>
                </a:p>
              </p:txBody>
            </p:sp>
            <p:sp>
              <p:nvSpPr>
                <p:cNvPr id="49" name="Freeform 13"/>
                <p:cNvSpPr>
                  <a:spLocks noEditPoints="1"/>
                </p:cNvSpPr>
                <p:nvPr/>
              </p:nvSpPr>
              <p:spPr bwMode="auto">
                <a:xfrm>
                  <a:off x="6293383" y="3504805"/>
                  <a:ext cx="330076" cy="309733"/>
                </a:xfrm>
                <a:custGeom>
                  <a:avLst/>
                  <a:gdLst>
                    <a:gd name="T0" fmla="*/ 0 w 957"/>
                    <a:gd name="T1" fmla="*/ 2147483646 h 885"/>
                    <a:gd name="T2" fmla="*/ 2147483646 w 957"/>
                    <a:gd name="T3" fmla="*/ 2147483646 h 885"/>
                    <a:gd name="T4" fmla="*/ 2147483646 w 957"/>
                    <a:gd name="T5" fmla="*/ 2147483646 h 885"/>
                    <a:gd name="T6" fmla="*/ 2147483646 w 957"/>
                    <a:gd name="T7" fmla="*/ 2147483646 h 885"/>
                    <a:gd name="T8" fmla="*/ 2147483646 w 957"/>
                    <a:gd name="T9" fmla="*/ 2147483646 h 885"/>
                    <a:gd name="T10" fmla="*/ 2147483646 w 957"/>
                    <a:gd name="T11" fmla="*/ 2147483646 h 885"/>
                    <a:gd name="T12" fmla="*/ 2147483646 w 957"/>
                    <a:gd name="T13" fmla="*/ 2147483646 h 885"/>
                    <a:gd name="T14" fmla="*/ 2147483646 w 957"/>
                    <a:gd name="T15" fmla="*/ 2147483646 h 885"/>
                    <a:gd name="T16" fmla="*/ 2147483646 w 957"/>
                    <a:gd name="T17" fmla="*/ 2147483646 h 885"/>
                    <a:gd name="T18" fmla="*/ 2147483646 w 957"/>
                    <a:gd name="T19" fmla="*/ 2147483646 h 885"/>
                    <a:gd name="T20" fmla="*/ 0 w 957"/>
                    <a:gd name="T21" fmla="*/ 2147483646 h 885"/>
                    <a:gd name="T22" fmla="*/ 2147483646 w 957"/>
                    <a:gd name="T23" fmla="*/ 2147483646 h 885"/>
                    <a:gd name="T24" fmla="*/ 2147483646 w 957"/>
                    <a:gd name="T25" fmla="*/ 2147483646 h 885"/>
                    <a:gd name="T26" fmla="*/ 2147483646 w 957"/>
                    <a:gd name="T27" fmla="*/ 2147483646 h 885"/>
                    <a:gd name="T28" fmla="*/ 2147483646 w 957"/>
                    <a:gd name="T29" fmla="*/ 2147483646 h 885"/>
                    <a:gd name="T30" fmla="*/ 2147483646 w 957"/>
                    <a:gd name="T31" fmla="*/ 2147483646 h 885"/>
                    <a:gd name="T32" fmla="*/ 2147483646 w 957"/>
                    <a:gd name="T33" fmla="*/ 2147483646 h 885"/>
                    <a:gd name="T34" fmla="*/ 2147483646 w 957"/>
                    <a:gd name="T35" fmla="*/ 2147483646 h 885"/>
                    <a:gd name="T36" fmla="*/ 2147483646 w 957"/>
                    <a:gd name="T37" fmla="*/ 2147483646 h 885"/>
                    <a:gd name="T38" fmla="*/ 2147483646 w 957"/>
                    <a:gd name="T39" fmla="*/ 2147483646 h 885"/>
                    <a:gd name="T40" fmla="*/ 2147483646 w 957"/>
                    <a:gd name="T41" fmla="*/ 2147483646 h 885"/>
                    <a:gd name="T42" fmla="*/ 2147483646 w 957"/>
                    <a:gd name="T43" fmla="*/ 2147483646 h 885"/>
                    <a:gd name="T44" fmla="*/ 2147483646 w 957"/>
                    <a:gd name="T45" fmla="*/ 2147483646 h 885"/>
                    <a:gd name="T46" fmla="*/ 2147483646 w 957"/>
                    <a:gd name="T47" fmla="*/ 2147483646 h 885"/>
                    <a:gd name="T48" fmla="*/ 2147483646 w 957"/>
                    <a:gd name="T49" fmla="*/ 2147483646 h 885"/>
                    <a:gd name="T50" fmla="*/ 2147483646 w 957"/>
                    <a:gd name="T51" fmla="*/ 2147483646 h 885"/>
                    <a:gd name="T52" fmla="*/ 2147483646 w 957"/>
                    <a:gd name="T53" fmla="*/ 2147483646 h 885"/>
                    <a:gd name="T54" fmla="*/ 2147483646 w 957"/>
                    <a:gd name="T55" fmla="*/ 2147483646 h 885"/>
                    <a:gd name="T56" fmla="*/ 2147483646 w 957"/>
                    <a:gd name="T57" fmla="*/ 2147483646 h 885"/>
                    <a:gd name="T58" fmla="*/ 2147483646 w 957"/>
                    <a:gd name="T59" fmla="*/ 2147483646 h 885"/>
                    <a:gd name="T60" fmla="*/ 2147483646 w 957"/>
                    <a:gd name="T61" fmla="*/ 2147483646 h 885"/>
                    <a:gd name="T62" fmla="*/ 2147483646 w 957"/>
                    <a:gd name="T63" fmla="*/ 2147483646 h 885"/>
                    <a:gd name="T64" fmla="*/ 2147483646 w 957"/>
                    <a:gd name="T65" fmla="*/ 2147483646 h 885"/>
                    <a:gd name="T66" fmla="*/ 2147483646 w 957"/>
                    <a:gd name="T67" fmla="*/ 2147483646 h 885"/>
                    <a:gd name="T68" fmla="*/ 2147483646 w 957"/>
                    <a:gd name="T69" fmla="*/ 2147483646 h 885"/>
                    <a:gd name="T70" fmla="*/ 2147483646 w 957"/>
                    <a:gd name="T71" fmla="*/ 2147483646 h 885"/>
                    <a:gd name="T72" fmla="*/ 2147483646 w 957"/>
                    <a:gd name="T73" fmla="*/ 2147483646 h 885"/>
                    <a:gd name="T74" fmla="*/ 2147483646 w 957"/>
                    <a:gd name="T75" fmla="*/ 2147483646 h 885"/>
                    <a:gd name="T76" fmla="*/ 2147483646 w 957"/>
                    <a:gd name="T77" fmla="*/ 2147483646 h 885"/>
                    <a:gd name="T78" fmla="*/ 2147483646 w 957"/>
                    <a:gd name="T79" fmla="*/ 2147483646 h 885"/>
                    <a:gd name="T80" fmla="*/ 2147483646 w 957"/>
                    <a:gd name="T81" fmla="*/ 2147483646 h 885"/>
                    <a:gd name="T82" fmla="*/ 2147483646 w 957"/>
                    <a:gd name="T83" fmla="*/ 2147483646 h 885"/>
                    <a:gd name="T84" fmla="*/ 2147483646 w 957"/>
                    <a:gd name="T85" fmla="*/ 2147483646 h 885"/>
                    <a:gd name="T86" fmla="*/ 2147483646 w 957"/>
                    <a:gd name="T87" fmla="*/ 2147483646 h 885"/>
                    <a:gd name="T88" fmla="*/ 2147483646 w 957"/>
                    <a:gd name="T89" fmla="*/ 2147483646 h 885"/>
                    <a:gd name="T90" fmla="*/ 2147483646 w 957"/>
                    <a:gd name="T91" fmla="*/ 2147483646 h 885"/>
                    <a:gd name="T92" fmla="*/ 2147483646 w 957"/>
                    <a:gd name="T93" fmla="*/ 2147483646 h 88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57" h="885">
                      <a:moveTo>
                        <a:pt x="0" y="155"/>
                      </a:moveTo>
                      <a:cubicBezTo>
                        <a:pt x="0" y="278"/>
                        <a:pt x="0" y="400"/>
                        <a:pt x="0" y="523"/>
                      </a:cubicBezTo>
                      <a:cubicBezTo>
                        <a:pt x="0" y="533"/>
                        <a:pt x="161" y="687"/>
                        <a:pt x="181" y="707"/>
                      </a:cubicBezTo>
                      <a:cubicBezTo>
                        <a:pt x="202" y="728"/>
                        <a:pt x="355" y="885"/>
                        <a:pt x="368" y="885"/>
                      </a:cubicBezTo>
                      <a:cubicBezTo>
                        <a:pt x="442" y="885"/>
                        <a:pt x="516" y="885"/>
                        <a:pt x="589" y="885"/>
                      </a:cubicBezTo>
                      <a:cubicBezTo>
                        <a:pt x="620" y="885"/>
                        <a:pt x="632" y="856"/>
                        <a:pt x="645" y="837"/>
                      </a:cubicBezTo>
                      <a:cubicBezTo>
                        <a:pt x="645" y="684"/>
                        <a:pt x="645" y="532"/>
                        <a:pt x="645" y="380"/>
                      </a:cubicBezTo>
                      <a:cubicBezTo>
                        <a:pt x="631" y="385"/>
                        <a:pt x="590" y="368"/>
                        <a:pt x="582" y="391"/>
                      </a:cubicBezTo>
                      <a:cubicBezTo>
                        <a:pt x="577" y="401"/>
                        <a:pt x="582" y="573"/>
                        <a:pt x="582" y="608"/>
                      </a:cubicBezTo>
                      <a:cubicBezTo>
                        <a:pt x="582" y="643"/>
                        <a:pt x="592" y="822"/>
                        <a:pt x="567" y="822"/>
                      </a:cubicBezTo>
                      <a:cubicBezTo>
                        <a:pt x="507" y="822"/>
                        <a:pt x="447" y="822"/>
                        <a:pt x="387" y="822"/>
                      </a:cubicBezTo>
                      <a:cubicBezTo>
                        <a:pt x="368" y="822"/>
                        <a:pt x="376" y="760"/>
                        <a:pt x="376" y="741"/>
                      </a:cubicBezTo>
                      <a:cubicBezTo>
                        <a:pt x="376" y="710"/>
                        <a:pt x="376" y="679"/>
                        <a:pt x="376" y="649"/>
                      </a:cubicBezTo>
                      <a:cubicBezTo>
                        <a:pt x="376" y="565"/>
                        <a:pt x="376" y="551"/>
                        <a:pt x="324" y="516"/>
                      </a:cubicBezTo>
                      <a:cubicBezTo>
                        <a:pt x="300" y="516"/>
                        <a:pt x="301" y="509"/>
                        <a:pt x="280" y="509"/>
                      </a:cubicBezTo>
                      <a:cubicBezTo>
                        <a:pt x="209" y="509"/>
                        <a:pt x="137" y="509"/>
                        <a:pt x="66" y="509"/>
                      </a:cubicBezTo>
                      <a:cubicBezTo>
                        <a:pt x="66" y="398"/>
                        <a:pt x="66" y="287"/>
                        <a:pt x="66" y="177"/>
                      </a:cubicBezTo>
                      <a:cubicBezTo>
                        <a:pt x="66" y="168"/>
                        <a:pt x="69" y="169"/>
                        <a:pt x="74" y="162"/>
                      </a:cubicBezTo>
                      <a:cubicBezTo>
                        <a:pt x="155" y="162"/>
                        <a:pt x="236" y="162"/>
                        <a:pt x="317" y="162"/>
                      </a:cubicBezTo>
                      <a:cubicBezTo>
                        <a:pt x="333" y="151"/>
                        <a:pt x="375" y="115"/>
                        <a:pt x="376" y="92"/>
                      </a:cubicBezTo>
                      <a:cubicBezTo>
                        <a:pt x="274" y="92"/>
                        <a:pt x="172" y="92"/>
                        <a:pt x="70" y="92"/>
                      </a:cubicBezTo>
                      <a:cubicBezTo>
                        <a:pt x="42" y="92"/>
                        <a:pt x="0" y="131"/>
                        <a:pt x="0" y="155"/>
                      </a:cubicBezTo>
                      <a:close/>
                      <a:moveTo>
                        <a:pt x="505" y="215"/>
                      </a:moveTo>
                      <a:lnTo>
                        <a:pt x="538" y="182"/>
                      </a:lnTo>
                      <a:lnTo>
                        <a:pt x="505" y="149"/>
                      </a:lnTo>
                      <a:cubicBezTo>
                        <a:pt x="504" y="148"/>
                        <a:pt x="504" y="146"/>
                        <a:pt x="505" y="145"/>
                      </a:cubicBezTo>
                      <a:lnTo>
                        <a:pt x="527" y="123"/>
                      </a:lnTo>
                      <a:cubicBezTo>
                        <a:pt x="528" y="122"/>
                        <a:pt x="530" y="122"/>
                        <a:pt x="531" y="123"/>
                      </a:cubicBezTo>
                      <a:lnTo>
                        <a:pt x="564" y="156"/>
                      </a:lnTo>
                      <a:lnTo>
                        <a:pt x="597" y="123"/>
                      </a:lnTo>
                      <a:cubicBezTo>
                        <a:pt x="599" y="122"/>
                        <a:pt x="601" y="122"/>
                        <a:pt x="602" y="123"/>
                      </a:cubicBezTo>
                      <a:lnTo>
                        <a:pt x="624" y="145"/>
                      </a:lnTo>
                      <a:cubicBezTo>
                        <a:pt x="625" y="146"/>
                        <a:pt x="625" y="148"/>
                        <a:pt x="624" y="149"/>
                      </a:cubicBezTo>
                      <a:lnTo>
                        <a:pt x="591" y="182"/>
                      </a:lnTo>
                      <a:lnTo>
                        <a:pt x="624" y="215"/>
                      </a:lnTo>
                      <a:cubicBezTo>
                        <a:pt x="625" y="217"/>
                        <a:pt x="625" y="219"/>
                        <a:pt x="624" y="220"/>
                      </a:cubicBezTo>
                      <a:lnTo>
                        <a:pt x="602" y="242"/>
                      </a:lnTo>
                      <a:cubicBezTo>
                        <a:pt x="601" y="243"/>
                        <a:pt x="599" y="243"/>
                        <a:pt x="597" y="242"/>
                      </a:cubicBezTo>
                      <a:lnTo>
                        <a:pt x="564" y="209"/>
                      </a:lnTo>
                      <a:lnTo>
                        <a:pt x="531" y="242"/>
                      </a:lnTo>
                      <a:cubicBezTo>
                        <a:pt x="530" y="243"/>
                        <a:pt x="528" y="243"/>
                        <a:pt x="527" y="242"/>
                      </a:cubicBezTo>
                      <a:lnTo>
                        <a:pt x="505" y="220"/>
                      </a:lnTo>
                      <a:cubicBezTo>
                        <a:pt x="504" y="219"/>
                        <a:pt x="504" y="217"/>
                        <a:pt x="505" y="215"/>
                      </a:cubicBezTo>
                      <a:close/>
                      <a:moveTo>
                        <a:pt x="780" y="332"/>
                      </a:moveTo>
                      <a:lnTo>
                        <a:pt x="944" y="496"/>
                      </a:lnTo>
                      <a:cubicBezTo>
                        <a:pt x="957" y="509"/>
                        <a:pt x="957" y="530"/>
                        <a:pt x="944" y="543"/>
                      </a:cubicBezTo>
                      <a:lnTo>
                        <a:pt x="925" y="562"/>
                      </a:lnTo>
                      <a:cubicBezTo>
                        <a:pt x="912" y="575"/>
                        <a:pt x="891" y="575"/>
                        <a:pt x="878" y="562"/>
                      </a:cubicBezTo>
                      <a:lnTo>
                        <a:pt x="714" y="398"/>
                      </a:lnTo>
                      <a:lnTo>
                        <a:pt x="780" y="332"/>
                      </a:lnTo>
                      <a:close/>
                      <a:moveTo>
                        <a:pt x="447" y="65"/>
                      </a:moveTo>
                      <a:cubicBezTo>
                        <a:pt x="512" y="0"/>
                        <a:pt x="617" y="0"/>
                        <a:pt x="682" y="65"/>
                      </a:cubicBezTo>
                      <a:cubicBezTo>
                        <a:pt x="740" y="123"/>
                        <a:pt x="747" y="213"/>
                        <a:pt x="701" y="278"/>
                      </a:cubicBezTo>
                      <a:lnTo>
                        <a:pt x="754" y="331"/>
                      </a:lnTo>
                      <a:cubicBezTo>
                        <a:pt x="756" y="333"/>
                        <a:pt x="756" y="337"/>
                        <a:pt x="754" y="339"/>
                      </a:cubicBezTo>
                      <a:lnTo>
                        <a:pt x="721" y="372"/>
                      </a:lnTo>
                      <a:cubicBezTo>
                        <a:pt x="719" y="374"/>
                        <a:pt x="715" y="374"/>
                        <a:pt x="713" y="372"/>
                      </a:cubicBezTo>
                      <a:lnTo>
                        <a:pt x="660" y="319"/>
                      </a:lnTo>
                      <a:cubicBezTo>
                        <a:pt x="595" y="364"/>
                        <a:pt x="505" y="358"/>
                        <a:pt x="447" y="300"/>
                      </a:cubicBezTo>
                      <a:cubicBezTo>
                        <a:pt x="382" y="235"/>
                        <a:pt x="382" y="130"/>
                        <a:pt x="447" y="65"/>
                      </a:cubicBezTo>
                      <a:close/>
                      <a:moveTo>
                        <a:pt x="486" y="104"/>
                      </a:moveTo>
                      <a:cubicBezTo>
                        <a:pt x="529" y="60"/>
                        <a:pt x="600" y="60"/>
                        <a:pt x="643" y="104"/>
                      </a:cubicBezTo>
                      <a:cubicBezTo>
                        <a:pt x="687" y="147"/>
                        <a:pt x="687" y="218"/>
                        <a:pt x="643" y="261"/>
                      </a:cubicBezTo>
                      <a:cubicBezTo>
                        <a:pt x="600" y="305"/>
                        <a:pt x="529" y="305"/>
                        <a:pt x="486" y="261"/>
                      </a:cubicBezTo>
                      <a:cubicBezTo>
                        <a:pt x="442" y="218"/>
                        <a:pt x="442" y="147"/>
                        <a:pt x="486" y="104"/>
                      </a:cubicBezTo>
                      <a:close/>
                      <a:moveTo>
                        <a:pt x="306" y="770"/>
                      </a:moveTo>
                      <a:cubicBezTo>
                        <a:pt x="304" y="706"/>
                        <a:pt x="303" y="643"/>
                        <a:pt x="302" y="579"/>
                      </a:cubicBezTo>
                      <a:cubicBezTo>
                        <a:pt x="241" y="579"/>
                        <a:pt x="179" y="579"/>
                        <a:pt x="118" y="579"/>
                      </a:cubicBezTo>
                      <a:cubicBezTo>
                        <a:pt x="117" y="580"/>
                        <a:pt x="116" y="581"/>
                        <a:pt x="115" y="581"/>
                      </a:cubicBezTo>
                      <a:cubicBezTo>
                        <a:pt x="179" y="644"/>
                        <a:pt x="242" y="707"/>
                        <a:pt x="306" y="770"/>
                      </a:cubicBezTo>
                      <a:close/>
                      <a:moveTo>
                        <a:pt x="110" y="225"/>
                      </a:moveTo>
                      <a:cubicBezTo>
                        <a:pt x="110" y="233"/>
                        <a:pt x="110" y="242"/>
                        <a:pt x="110" y="250"/>
                      </a:cubicBezTo>
                      <a:cubicBezTo>
                        <a:pt x="110" y="259"/>
                        <a:pt x="116" y="265"/>
                        <a:pt x="125" y="265"/>
                      </a:cubicBezTo>
                      <a:cubicBezTo>
                        <a:pt x="209" y="265"/>
                        <a:pt x="292" y="265"/>
                        <a:pt x="376" y="265"/>
                      </a:cubicBezTo>
                      <a:cubicBezTo>
                        <a:pt x="399" y="265"/>
                        <a:pt x="394" y="228"/>
                        <a:pt x="387" y="214"/>
                      </a:cubicBezTo>
                      <a:cubicBezTo>
                        <a:pt x="338" y="214"/>
                        <a:pt x="288" y="214"/>
                        <a:pt x="239" y="214"/>
                      </a:cubicBezTo>
                      <a:cubicBezTo>
                        <a:pt x="209" y="214"/>
                        <a:pt x="110" y="206"/>
                        <a:pt x="110" y="225"/>
                      </a:cubicBezTo>
                      <a:close/>
                      <a:moveTo>
                        <a:pt x="110" y="405"/>
                      </a:moveTo>
                      <a:cubicBezTo>
                        <a:pt x="110" y="416"/>
                        <a:pt x="110" y="427"/>
                        <a:pt x="110" y="439"/>
                      </a:cubicBezTo>
                      <a:cubicBezTo>
                        <a:pt x="110" y="447"/>
                        <a:pt x="113" y="450"/>
                        <a:pt x="121" y="450"/>
                      </a:cubicBezTo>
                      <a:cubicBezTo>
                        <a:pt x="211" y="450"/>
                        <a:pt x="301" y="450"/>
                        <a:pt x="390" y="450"/>
                      </a:cubicBezTo>
                      <a:cubicBezTo>
                        <a:pt x="392" y="440"/>
                        <a:pt x="400" y="402"/>
                        <a:pt x="379" y="402"/>
                      </a:cubicBezTo>
                      <a:cubicBezTo>
                        <a:pt x="296" y="402"/>
                        <a:pt x="212" y="402"/>
                        <a:pt x="129" y="402"/>
                      </a:cubicBezTo>
                      <a:cubicBezTo>
                        <a:pt x="123" y="402"/>
                        <a:pt x="115" y="404"/>
                        <a:pt x="110" y="405"/>
                      </a:cubicBezTo>
                      <a:close/>
                      <a:moveTo>
                        <a:pt x="110" y="328"/>
                      </a:moveTo>
                      <a:cubicBezTo>
                        <a:pt x="110" y="333"/>
                        <a:pt x="110" y="338"/>
                        <a:pt x="110" y="343"/>
                      </a:cubicBezTo>
                      <a:cubicBezTo>
                        <a:pt x="110" y="351"/>
                        <a:pt x="113" y="351"/>
                        <a:pt x="118" y="357"/>
                      </a:cubicBezTo>
                      <a:cubicBezTo>
                        <a:pt x="205" y="357"/>
                        <a:pt x="292" y="357"/>
                        <a:pt x="379" y="357"/>
                      </a:cubicBezTo>
                      <a:cubicBezTo>
                        <a:pt x="384" y="355"/>
                        <a:pt x="389" y="353"/>
                        <a:pt x="394" y="350"/>
                      </a:cubicBezTo>
                      <a:cubicBezTo>
                        <a:pt x="394" y="344"/>
                        <a:pt x="394" y="338"/>
                        <a:pt x="394" y="332"/>
                      </a:cubicBezTo>
                      <a:cubicBezTo>
                        <a:pt x="394" y="320"/>
                        <a:pt x="390" y="317"/>
                        <a:pt x="387" y="309"/>
                      </a:cubicBezTo>
                      <a:cubicBezTo>
                        <a:pt x="336" y="309"/>
                        <a:pt x="286" y="309"/>
                        <a:pt x="236" y="309"/>
                      </a:cubicBezTo>
                      <a:cubicBezTo>
                        <a:pt x="211" y="309"/>
                        <a:pt x="187" y="309"/>
                        <a:pt x="162" y="309"/>
                      </a:cubicBezTo>
                      <a:cubicBezTo>
                        <a:pt x="131" y="310"/>
                        <a:pt x="110" y="299"/>
                        <a:pt x="110" y="3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lnSpc>
                      <a:spcPct val="120000"/>
                    </a:lnSpc>
                    <a:spcBef>
                      <a:spcPct val="0"/>
                    </a:spcBef>
                    <a:spcAft>
                      <a:spcPct val="0"/>
                    </a:spcAft>
                  </a:pPr>
                  <a:endParaRPr lang="zh-CN" altLang="en-US" dirty="0">
                    <a:solidFill>
                      <a:srgbClr val="313D51"/>
                    </a:solidFill>
                    <a:cs typeface="+mn-ea"/>
                    <a:sym typeface="+mn-lt"/>
                  </a:endParaRPr>
                </a:p>
              </p:txBody>
            </p:sp>
          </p:grpSp>
          <p:sp>
            <p:nvSpPr>
              <p:cNvPr id="46" name="Rectangle 14"/>
              <p:cNvSpPr>
                <a:spLocks noChangeArrowheads="1"/>
              </p:cNvSpPr>
              <p:nvPr/>
            </p:nvSpPr>
            <p:spPr bwMode="auto">
              <a:xfrm>
                <a:off x="5581874" y="3017576"/>
                <a:ext cx="728982" cy="270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sz="1600" b="1" dirty="0">
                    <a:solidFill>
                      <a:srgbClr val="313D51"/>
                    </a:solidFill>
                    <a:latin typeface="+mn-lt"/>
                    <a:ea typeface="+mn-ea"/>
                    <a:cs typeface="+mn-ea"/>
                    <a:sym typeface="+mn-lt"/>
                  </a:rPr>
                  <a:t>PART </a:t>
                </a:r>
                <a:r>
                  <a:rPr lang="en-US" altLang="zh-CN" sz="1600" b="1" dirty="0">
                    <a:solidFill>
                      <a:srgbClr val="313D51"/>
                    </a:solidFill>
                    <a:latin typeface="+mn-lt"/>
                    <a:ea typeface="+mn-ea"/>
                    <a:cs typeface="+mn-ea"/>
                    <a:sym typeface="+mn-lt"/>
                  </a:rPr>
                  <a:t>2</a:t>
                </a:r>
                <a:endParaRPr lang="zh-CN" altLang="en-US" sz="1800" b="1" dirty="0">
                  <a:solidFill>
                    <a:srgbClr val="313D51"/>
                  </a:solidFill>
                  <a:latin typeface="+mn-lt"/>
                  <a:ea typeface="+mn-ea"/>
                  <a:cs typeface="+mn-ea"/>
                  <a:sym typeface="+mn-lt"/>
                </a:endParaRPr>
              </a:p>
            </p:txBody>
          </p:sp>
          <p:sp>
            <p:nvSpPr>
              <p:cNvPr id="47" name="TextBox 59"/>
              <p:cNvSpPr txBox="1">
                <a:spLocks noChangeArrowheads="1"/>
              </p:cNvSpPr>
              <p:nvPr/>
            </p:nvSpPr>
            <p:spPr bwMode="auto">
              <a:xfrm>
                <a:off x="6420337" y="2661214"/>
                <a:ext cx="3365780"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endParaRPr lang="zh-CN" altLang="en-US" dirty="0"/>
              </a:p>
              <a:p>
                <a:pPr>
                  <a:buNone/>
                </a:pPr>
                <a:r>
                  <a:rPr lang="zh-CN" altLang="en-US" sz="1800" b="1" dirty="0">
                    <a:solidFill>
                      <a:srgbClr val="313D51"/>
                    </a:solidFill>
                    <a:latin typeface="微软雅黑" panose="020B0503020204020204" pitchFamily="34" charset="-122"/>
                    <a:cs typeface="+mn-ea"/>
                  </a:rPr>
                  <a:t>研究方法</a:t>
                </a:r>
                <a:endParaRPr lang="zh-CN" altLang="en-US" sz="1800" b="1" dirty="0">
                  <a:solidFill>
                    <a:srgbClr val="313D51"/>
                  </a:solidFill>
                  <a:latin typeface="微软雅黑" panose="020B0503020204020204" pitchFamily="34" charset="-122"/>
                  <a:cs typeface="+mn-ea"/>
                  <a:sym typeface="+mn-lt"/>
                </a:endParaRPr>
              </a:p>
            </p:txBody>
          </p:sp>
        </p:grpSp>
        <p:grpSp>
          <p:nvGrpSpPr>
            <p:cNvPr id="42" name="组合 41"/>
            <p:cNvGrpSpPr/>
            <p:nvPr/>
          </p:nvGrpSpPr>
          <p:grpSpPr>
            <a:xfrm flipH="1">
              <a:off x="6433491" y="3012031"/>
              <a:ext cx="4171535" cy="80892"/>
              <a:chOff x="2272062" y="2596259"/>
              <a:chExt cx="4173708" cy="80934"/>
            </a:xfrm>
          </p:grpSpPr>
          <p:cxnSp>
            <p:nvCxnSpPr>
              <p:cNvPr id="43" name="直接连接符 42"/>
              <p:cNvCxnSpPr/>
              <p:nvPr/>
            </p:nvCxnSpPr>
            <p:spPr>
              <a:xfrm>
                <a:off x="2272062" y="2672770"/>
                <a:ext cx="4158716" cy="0"/>
              </a:xfrm>
              <a:prstGeom prst="line">
                <a:avLst/>
              </a:prstGeom>
              <a:noFill/>
              <a:ln w="19050" cap="flat" cmpd="sng" algn="ctr">
                <a:solidFill>
                  <a:sysClr val="window" lastClr="FFFFFF">
                    <a:lumMod val="75000"/>
                  </a:sysClr>
                </a:solidFill>
                <a:prstDash val="solid"/>
                <a:miter lim="800000"/>
              </a:ln>
              <a:effectLst/>
            </p:spPr>
          </p:cxnSp>
          <p:sp>
            <p:nvSpPr>
              <p:cNvPr id="44" name="矩形 43"/>
              <p:cNvSpPr/>
              <p:nvPr/>
            </p:nvSpPr>
            <p:spPr>
              <a:xfrm>
                <a:off x="5494740" y="2596259"/>
                <a:ext cx="951030" cy="80934"/>
              </a:xfrm>
              <a:prstGeom prst="rect">
                <a:avLst/>
              </a:prstGeom>
              <a:solidFill>
                <a:srgbClr val="244C89"/>
              </a:solidFill>
              <a:ln w="12700" cap="flat" cmpd="sng" algn="ctr">
                <a:noFill/>
                <a:prstDash val="solid"/>
                <a:miter lim="800000"/>
              </a:ln>
              <a:effectLst/>
            </p:spPr>
            <p:txBody>
              <a:bodyPr rtlCol="0" anchor="ctr"/>
              <a:lstStyle/>
              <a:p>
                <a:pPr algn="ctr" defTabSz="913943">
                  <a:lnSpc>
                    <a:spcPct val="120000"/>
                  </a:lnSpc>
                  <a:defRPr/>
                </a:pPr>
                <a:endParaRPr lang="zh-CN" altLang="en-US" sz="1799" kern="0">
                  <a:solidFill>
                    <a:srgbClr val="313D51"/>
                  </a:solidFill>
                  <a:cs typeface="+mn-ea"/>
                  <a:sym typeface="+mn-lt"/>
                </a:endParaRPr>
              </a:p>
            </p:txBody>
          </p:sp>
        </p:grpSp>
      </p:grpSp>
      <p:grpSp>
        <p:nvGrpSpPr>
          <p:cNvPr id="50" name="组合 49"/>
          <p:cNvGrpSpPr/>
          <p:nvPr/>
        </p:nvGrpSpPr>
        <p:grpSpPr>
          <a:xfrm>
            <a:off x="3396313" y="2947725"/>
            <a:ext cx="5387858" cy="576262"/>
            <a:chOff x="5714354" y="3382138"/>
            <a:chExt cx="5387858" cy="576262"/>
          </a:xfrm>
        </p:grpSpPr>
        <p:grpSp>
          <p:nvGrpSpPr>
            <p:cNvPr id="51" name="组合 50"/>
            <p:cNvGrpSpPr/>
            <p:nvPr/>
          </p:nvGrpSpPr>
          <p:grpSpPr>
            <a:xfrm>
              <a:off x="5714354" y="3382138"/>
              <a:ext cx="5387858" cy="576262"/>
              <a:chOff x="4753236" y="3654164"/>
              <a:chExt cx="5387858" cy="576262"/>
            </a:xfrm>
          </p:grpSpPr>
          <p:grpSp>
            <p:nvGrpSpPr>
              <p:cNvPr id="55" name="组合 23"/>
              <p:cNvGrpSpPr>
                <a:grpSpLocks/>
              </p:cNvGrpSpPr>
              <p:nvPr/>
            </p:nvGrpSpPr>
            <p:grpSpPr bwMode="auto">
              <a:xfrm>
                <a:off x="4753236" y="3654164"/>
                <a:ext cx="576262" cy="576262"/>
                <a:chOff x="6170389" y="4163727"/>
                <a:chExt cx="576064" cy="576064"/>
              </a:xfrm>
            </p:grpSpPr>
            <p:sp>
              <p:nvSpPr>
                <p:cNvPr id="58" name="圆角矩形 12"/>
                <p:cNvSpPr>
                  <a:spLocks noChangeArrowheads="1"/>
                </p:cNvSpPr>
                <p:nvPr/>
              </p:nvSpPr>
              <p:spPr bwMode="auto">
                <a:xfrm>
                  <a:off x="6170389" y="4163727"/>
                  <a:ext cx="576064" cy="576064"/>
                </a:xfrm>
                <a:prstGeom prst="roundRect">
                  <a:avLst>
                    <a:gd name="adj" fmla="val 16667"/>
                  </a:avLst>
                </a:prstGeom>
                <a:solidFill>
                  <a:srgbClr val="244C89"/>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endParaRPr lang="zh-CN" altLang="en-US" sz="1800" dirty="0">
                    <a:solidFill>
                      <a:srgbClr val="313D51"/>
                    </a:solidFill>
                    <a:latin typeface="+mn-lt"/>
                    <a:ea typeface="+mn-ea"/>
                    <a:cs typeface="+mn-ea"/>
                    <a:sym typeface="+mn-lt"/>
                  </a:endParaRPr>
                </a:p>
              </p:txBody>
            </p:sp>
            <p:sp>
              <p:nvSpPr>
                <p:cNvPr id="59" name="Freeform 12"/>
                <p:cNvSpPr>
                  <a:spLocks noEditPoints="1"/>
                </p:cNvSpPr>
                <p:nvPr/>
              </p:nvSpPr>
              <p:spPr bwMode="auto">
                <a:xfrm>
                  <a:off x="6278404" y="4253861"/>
                  <a:ext cx="378197" cy="364816"/>
                </a:xfrm>
                <a:custGeom>
                  <a:avLst/>
                  <a:gdLst>
                    <a:gd name="T0" fmla="*/ 2147483646 w 1022"/>
                    <a:gd name="T1" fmla="*/ 2147483646 h 973"/>
                    <a:gd name="T2" fmla="*/ 2147483646 w 1022"/>
                    <a:gd name="T3" fmla="*/ 2147483646 h 973"/>
                    <a:gd name="T4" fmla="*/ 2147483646 w 1022"/>
                    <a:gd name="T5" fmla="*/ 2147483646 h 973"/>
                    <a:gd name="T6" fmla="*/ 2147483646 w 1022"/>
                    <a:gd name="T7" fmla="*/ 2147483646 h 973"/>
                    <a:gd name="T8" fmla="*/ 2147483646 w 1022"/>
                    <a:gd name="T9" fmla="*/ 2147483646 h 973"/>
                    <a:gd name="T10" fmla="*/ 2147483646 w 1022"/>
                    <a:gd name="T11" fmla="*/ 2147483646 h 973"/>
                    <a:gd name="T12" fmla="*/ 2147483646 w 1022"/>
                    <a:gd name="T13" fmla="*/ 2147483646 h 973"/>
                    <a:gd name="T14" fmla="*/ 2147483646 w 1022"/>
                    <a:gd name="T15" fmla="*/ 2147483646 h 973"/>
                    <a:gd name="T16" fmla="*/ 2147483646 w 1022"/>
                    <a:gd name="T17" fmla="*/ 2147483646 h 973"/>
                    <a:gd name="T18" fmla="*/ 2147483646 w 1022"/>
                    <a:gd name="T19" fmla="*/ 2147483646 h 973"/>
                    <a:gd name="T20" fmla="*/ 2147483646 w 1022"/>
                    <a:gd name="T21" fmla="*/ 2147483646 h 973"/>
                    <a:gd name="T22" fmla="*/ 2147483646 w 1022"/>
                    <a:gd name="T23" fmla="*/ 2147483646 h 973"/>
                    <a:gd name="T24" fmla="*/ 2147483646 w 1022"/>
                    <a:gd name="T25" fmla="*/ 2147483646 h 973"/>
                    <a:gd name="T26" fmla="*/ 2147483646 w 1022"/>
                    <a:gd name="T27" fmla="*/ 2147483646 h 973"/>
                    <a:gd name="T28" fmla="*/ 2147483646 w 1022"/>
                    <a:gd name="T29" fmla="*/ 2147483646 h 973"/>
                    <a:gd name="T30" fmla="*/ 2147483646 w 1022"/>
                    <a:gd name="T31" fmla="*/ 2147483646 h 973"/>
                    <a:gd name="T32" fmla="*/ 2147483646 w 1022"/>
                    <a:gd name="T33" fmla="*/ 2147483646 h 973"/>
                    <a:gd name="T34" fmla="*/ 2147483646 w 1022"/>
                    <a:gd name="T35" fmla="*/ 2147483646 h 973"/>
                    <a:gd name="T36" fmla="*/ 2147483646 w 1022"/>
                    <a:gd name="T37" fmla="*/ 2147483646 h 973"/>
                    <a:gd name="T38" fmla="*/ 2147483646 w 1022"/>
                    <a:gd name="T39" fmla="*/ 2147483646 h 973"/>
                    <a:gd name="T40" fmla="*/ 2147483646 w 1022"/>
                    <a:gd name="T41" fmla="*/ 2147483646 h 973"/>
                    <a:gd name="T42" fmla="*/ 2147483646 w 1022"/>
                    <a:gd name="T43" fmla="*/ 2147483646 h 973"/>
                    <a:gd name="T44" fmla="*/ 2147483646 w 1022"/>
                    <a:gd name="T45" fmla="*/ 2147483646 h 973"/>
                    <a:gd name="T46" fmla="*/ 2147483646 w 1022"/>
                    <a:gd name="T47" fmla="*/ 2147483646 h 973"/>
                    <a:gd name="T48" fmla="*/ 2147483646 w 1022"/>
                    <a:gd name="T49" fmla="*/ 2147483646 h 973"/>
                    <a:gd name="T50" fmla="*/ 2147483646 w 1022"/>
                    <a:gd name="T51" fmla="*/ 2147483646 h 973"/>
                    <a:gd name="T52" fmla="*/ 2147483646 w 1022"/>
                    <a:gd name="T53" fmla="*/ 2147483646 h 973"/>
                    <a:gd name="T54" fmla="*/ 2147483646 w 1022"/>
                    <a:gd name="T55" fmla="*/ 2147483646 h 973"/>
                    <a:gd name="T56" fmla="*/ 2147483646 w 1022"/>
                    <a:gd name="T57" fmla="*/ 2147483646 h 973"/>
                    <a:gd name="T58" fmla="*/ 2147483646 w 1022"/>
                    <a:gd name="T59" fmla="*/ 2147483646 h 973"/>
                    <a:gd name="T60" fmla="*/ 2147483646 w 1022"/>
                    <a:gd name="T61" fmla="*/ 2147483646 h 973"/>
                    <a:gd name="T62" fmla="*/ 2147483646 w 1022"/>
                    <a:gd name="T63" fmla="*/ 2147483646 h 973"/>
                    <a:gd name="T64" fmla="*/ 2147483646 w 1022"/>
                    <a:gd name="T65" fmla="*/ 2147483646 h 973"/>
                    <a:gd name="T66" fmla="*/ 2147483646 w 1022"/>
                    <a:gd name="T67" fmla="*/ 2147483646 h 973"/>
                    <a:gd name="T68" fmla="*/ 2147483646 w 1022"/>
                    <a:gd name="T69" fmla="*/ 2147483646 h 973"/>
                    <a:gd name="T70" fmla="*/ 2147483646 w 1022"/>
                    <a:gd name="T71" fmla="*/ 2147483646 h 973"/>
                    <a:gd name="T72" fmla="*/ 2147483646 w 1022"/>
                    <a:gd name="T73" fmla="*/ 2147483646 h 973"/>
                    <a:gd name="T74" fmla="*/ 2147483646 w 1022"/>
                    <a:gd name="T75" fmla="*/ 2147483646 h 973"/>
                    <a:gd name="T76" fmla="*/ 2147483646 w 1022"/>
                    <a:gd name="T77" fmla="*/ 2147483646 h 973"/>
                    <a:gd name="T78" fmla="*/ 2147483646 w 1022"/>
                    <a:gd name="T79" fmla="*/ 2147483646 h 973"/>
                    <a:gd name="T80" fmla="*/ 2147483646 w 1022"/>
                    <a:gd name="T81" fmla="*/ 2147483646 h 973"/>
                    <a:gd name="T82" fmla="*/ 2147483646 w 1022"/>
                    <a:gd name="T83" fmla="*/ 2147483646 h 973"/>
                    <a:gd name="T84" fmla="*/ 2147483646 w 1022"/>
                    <a:gd name="T85" fmla="*/ 2147483646 h 973"/>
                    <a:gd name="T86" fmla="*/ 2147483646 w 1022"/>
                    <a:gd name="T87" fmla="*/ 2147483646 h 97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022" h="973">
                      <a:moveTo>
                        <a:pt x="596" y="882"/>
                      </a:moveTo>
                      <a:lnTo>
                        <a:pt x="426" y="882"/>
                      </a:lnTo>
                      <a:cubicBezTo>
                        <a:pt x="414" y="882"/>
                        <a:pt x="403" y="892"/>
                        <a:pt x="403" y="904"/>
                      </a:cubicBezTo>
                      <a:cubicBezTo>
                        <a:pt x="403" y="916"/>
                        <a:pt x="414" y="926"/>
                        <a:pt x="426" y="926"/>
                      </a:cubicBezTo>
                      <a:lnTo>
                        <a:pt x="596" y="926"/>
                      </a:lnTo>
                      <a:cubicBezTo>
                        <a:pt x="609" y="926"/>
                        <a:pt x="619" y="916"/>
                        <a:pt x="619" y="904"/>
                      </a:cubicBezTo>
                      <a:cubicBezTo>
                        <a:pt x="619" y="892"/>
                        <a:pt x="609" y="882"/>
                        <a:pt x="596" y="882"/>
                      </a:cubicBezTo>
                      <a:close/>
                      <a:moveTo>
                        <a:pt x="596" y="813"/>
                      </a:moveTo>
                      <a:lnTo>
                        <a:pt x="596" y="813"/>
                      </a:lnTo>
                      <a:lnTo>
                        <a:pt x="426" y="813"/>
                      </a:lnTo>
                      <a:cubicBezTo>
                        <a:pt x="414" y="813"/>
                        <a:pt x="403" y="823"/>
                        <a:pt x="403" y="835"/>
                      </a:cubicBezTo>
                      <a:cubicBezTo>
                        <a:pt x="403" y="848"/>
                        <a:pt x="414" y="858"/>
                        <a:pt x="426" y="858"/>
                      </a:cubicBezTo>
                      <a:lnTo>
                        <a:pt x="596" y="858"/>
                      </a:lnTo>
                      <a:cubicBezTo>
                        <a:pt x="609" y="858"/>
                        <a:pt x="619" y="848"/>
                        <a:pt x="619" y="835"/>
                      </a:cubicBezTo>
                      <a:cubicBezTo>
                        <a:pt x="619" y="823"/>
                        <a:pt x="609" y="813"/>
                        <a:pt x="596" y="813"/>
                      </a:cubicBezTo>
                      <a:close/>
                      <a:moveTo>
                        <a:pt x="511" y="973"/>
                      </a:moveTo>
                      <a:lnTo>
                        <a:pt x="511" y="973"/>
                      </a:lnTo>
                      <a:lnTo>
                        <a:pt x="585" y="946"/>
                      </a:lnTo>
                      <a:lnTo>
                        <a:pt x="437" y="946"/>
                      </a:lnTo>
                      <a:lnTo>
                        <a:pt x="511" y="973"/>
                      </a:lnTo>
                      <a:close/>
                      <a:moveTo>
                        <a:pt x="514" y="261"/>
                      </a:moveTo>
                      <a:lnTo>
                        <a:pt x="514" y="261"/>
                      </a:lnTo>
                      <a:lnTo>
                        <a:pt x="508" y="261"/>
                      </a:lnTo>
                      <a:cubicBezTo>
                        <a:pt x="384" y="261"/>
                        <a:pt x="272" y="362"/>
                        <a:pt x="272" y="486"/>
                      </a:cubicBezTo>
                      <a:cubicBezTo>
                        <a:pt x="272" y="611"/>
                        <a:pt x="377" y="682"/>
                        <a:pt x="388" y="721"/>
                      </a:cubicBezTo>
                      <a:cubicBezTo>
                        <a:pt x="398" y="759"/>
                        <a:pt x="388" y="778"/>
                        <a:pt x="416" y="787"/>
                      </a:cubicBezTo>
                      <a:cubicBezTo>
                        <a:pt x="444" y="796"/>
                        <a:pt x="508" y="794"/>
                        <a:pt x="508" y="794"/>
                      </a:cubicBezTo>
                      <a:lnTo>
                        <a:pt x="514" y="794"/>
                      </a:lnTo>
                      <a:cubicBezTo>
                        <a:pt x="514" y="794"/>
                        <a:pt x="578" y="796"/>
                        <a:pt x="606" y="787"/>
                      </a:cubicBezTo>
                      <a:cubicBezTo>
                        <a:pt x="634" y="778"/>
                        <a:pt x="624" y="759"/>
                        <a:pt x="634" y="721"/>
                      </a:cubicBezTo>
                      <a:cubicBezTo>
                        <a:pt x="645" y="682"/>
                        <a:pt x="750" y="611"/>
                        <a:pt x="750" y="486"/>
                      </a:cubicBezTo>
                      <a:cubicBezTo>
                        <a:pt x="750" y="362"/>
                        <a:pt x="638" y="261"/>
                        <a:pt x="514" y="261"/>
                      </a:cubicBezTo>
                      <a:close/>
                      <a:moveTo>
                        <a:pt x="201" y="527"/>
                      </a:moveTo>
                      <a:lnTo>
                        <a:pt x="201" y="527"/>
                      </a:lnTo>
                      <a:cubicBezTo>
                        <a:pt x="201" y="509"/>
                        <a:pt x="183" y="495"/>
                        <a:pt x="162" y="495"/>
                      </a:cubicBezTo>
                      <a:lnTo>
                        <a:pt x="39" y="495"/>
                      </a:lnTo>
                      <a:cubicBezTo>
                        <a:pt x="17" y="495"/>
                        <a:pt x="0" y="509"/>
                        <a:pt x="0" y="527"/>
                      </a:cubicBezTo>
                      <a:cubicBezTo>
                        <a:pt x="0" y="544"/>
                        <a:pt x="17" y="558"/>
                        <a:pt x="39" y="558"/>
                      </a:cubicBezTo>
                      <a:lnTo>
                        <a:pt x="162" y="558"/>
                      </a:lnTo>
                      <a:cubicBezTo>
                        <a:pt x="183" y="558"/>
                        <a:pt x="201" y="544"/>
                        <a:pt x="201" y="527"/>
                      </a:cubicBezTo>
                      <a:close/>
                      <a:moveTo>
                        <a:pt x="983" y="495"/>
                      </a:moveTo>
                      <a:lnTo>
                        <a:pt x="983" y="495"/>
                      </a:lnTo>
                      <a:lnTo>
                        <a:pt x="860" y="495"/>
                      </a:lnTo>
                      <a:cubicBezTo>
                        <a:pt x="839" y="495"/>
                        <a:pt x="822" y="509"/>
                        <a:pt x="822" y="527"/>
                      </a:cubicBezTo>
                      <a:cubicBezTo>
                        <a:pt x="822" y="544"/>
                        <a:pt x="839" y="558"/>
                        <a:pt x="860" y="558"/>
                      </a:cubicBezTo>
                      <a:lnTo>
                        <a:pt x="983" y="558"/>
                      </a:lnTo>
                      <a:cubicBezTo>
                        <a:pt x="1005" y="558"/>
                        <a:pt x="1022" y="544"/>
                        <a:pt x="1022" y="527"/>
                      </a:cubicBezTo>
                      <a:cubicBezTo>
                        <a:pt x="1022" y="509"/>
                        <a:pt x="1005" y="495"/>
                        <a:pt x="983" y="495"/>
                      </a:cubicBezTo>
                      <a:close/>
                      <a:moveTo>
                        <a:pt x="782" y="296"/>
                      </a:moveTo>
                      <a:lnTo>
                        <a:pt x="782" y="296"/>
                      </a:lnTo>
                      <a:lnTo>
                        <a:pt x="869" y="209"/>
                      </a:lnTo>
                      <a:cubicBezTo>
                        <a:pt x="885" y="194"/>
                        <a:pt x="887" y="172"/>
                        <a:pt x="874" y="159"/>
                      </a:cubicBezTo>
                      <a:cubicBezTo>
                        <a:pt x="862" y="147"/>
                        <a:pt x="839" y="149"/>
                        <a:pt x="824" y="164"/>
                      </a:cubicBezTo>
                      <a:lnTo>
                        <a:pt x="737" y="251"/>
                      </a:lnTo>
                      <a:cubicBezTo>
                        <a:pt x="722" y="266"/>
                        <a:pt x="720" y="289"/>
                        <a:pt x="732" y="301"/>
                      </a:cubicBezTo>
                      <a:cubicBezTo>
                        <a:pt x="745" y="314"/>
                        <a:pt x="767" y="311"/>
                        <a:pt x="782" y="296"/>
                      </a:cubicBezTo>
                      <a:close/>
                      <a:moveTo>
                        <a:pt x="508" y="201"/>
                      </a:moveTo>
                      <a:lnTo>
                        <a:pt x="508" y="201"/>
                      </a:lnTo>
                      <a:cubicBezTo>
                        <a:pt x="526" y="201"/>
                        <a:pt x="540" y="183"/>
                        <a:pt x="540" y="162"/>
                      </a:cubicBezTo>
                      <a:lnTo>
                        <a:pt x="540" y="39"/>
                      </a:lnTo>
                      <a:cubicBezTo>
                        <a:pt x="540" y="18"/>
                        <a:pt x="526" y="0"/>
                        <a:pt x="508" y="0"/>
                      </a:cubicBezTo>
                      <a:cubicBezTo>
                        <a:pt x="491" y="0"/>
                        <a:pt x="476" y="18"/>
                        <a:pt x="476" y="39"/>
                      </a:cubicBezTo>
                      <a:lnTo>
                        <a:pt x="476" y="162"/>
                      </a:lnTo>
                      <a:cubicBezTo>
                        <a:pt x="476" y="183"/>
                        <a:pt x="491" y="201"/>
                        <a:pt x="508" y="201"/>
                      </a:cubicBezTo>
                      <a:close/>
                      <a:moveTo>
                        <a:pt x="229" y="283"/>
                      </a:moveTo>
                      <a:lnTo>
                        <a:pt x="229" y="283"/>
                      </a:lnTo>
                      <a:cubicBezTo>
                        <a:pt x="244" y="299"/>
                        <a:pt x="267" y="301"/>
                        <a:pt x="279" y="288"/>
                      </a:cubicBezTo>
                      <a:cubicBezTo>
                        <a:pt x="292" y="276"/>
                        <a:pt x="289" y="254"/>
                        <a:pt x="274" y="238"/>
                      </a:cubicBezTo>
                      <a:lnTo>
                        <a:pt x="187" y="151"/>
                      </a:lnTo>
                      <a:cubicBezTo>
                        <a:pt x="172" y="136"/>
                        <a:pt x="149" y="134"/>
                        <a:pt x="137" y="146"/>
                      </a:cubicBezTo>
                      <a:cubicBezTo>
                        <a:pt x="125" y="159"/>
                        <a:pt x="127" y="181"/>
                        <a:pt x="142" y="196"/>
                      </a:cubicBezTo>
                      <a:lnTo>
                        <a:pt x="229" y="283"/>
                      </a:lnTo>
                      <a:close/>
                      <a:moveTo>
                        <a:pt x="240" y="756"/>
                      </a:moveTo>
                      <a:lnTo>
                        <a:pt x="240" y="756"/>
                      </a:lnTo>
                      <a:lnTo>
                        <a:pt x="153" y="843"/>
                      </a:lnTo>
                      <a:cubicBezTo>
                        <a:pt x="137" y="859"/>
                        <a:pt x="135" y="881"/>
                        <a:pt x="148" y="894"/>
                      </a:cubicBezTo>
                      <a:cubicBezTo>
                        <a:pt x="160" y="906"/>
                        <a:pt x="183" y="904"/>
                        <a:pt x="198" y="889"/>
                      </a:cubicBezTo>
                      <a:lnTo>
                        <a:pt x="285" y="802"/>
                      </a:lnTo>
                      <a:cubicBezTo>
                        <a:pt x="300" y="786"/>
                        <a:pt x="302" y="764"/>
                        <a:pt x="290" y="751"/>
                      </a:cubicBezTo>
                      <a:cubicBezTo>
                        <a:pt x="277" y="739"/>
                        <a:pt x="255" y="741"/>
                        <a:pt x="240" y="756"/>
                      </a:cubicBezTo>
                      <a:close/>
                      <a:moveTo>
                        <a:pt x="793" y="769"/>
                      </a:moveTo>
                      <a:lnTo>
                        <a:pt x="793" y="769"/>
                      </a:lnTo>
                      <a:cubicBezTo>
                        <a:pt x="778" y="754"/>
                        <a:pt x="755" y="752"/>
                        <a:pt x="743" y="764"/>
                      </a:cubicBezTo>
                      <a:cubicBezTo>
                        <a:pt x="731" y="777"/>
                        <a:pt x="733" y="799"/>
                        <a:pt x="748" y="814"/>
                      </a:cubicBezTo>
                      <a:lnTo>
                        <a:pt x="835" y="901"/>
                      </a:lnTo>
                      <a:cubicBezTo>
                        <a:pt x="850" y="916"/>
                        <a:pt x="873" y="919"/>
                        <a:pt x="885" y="906"/>
                      </a:cubicBezTo>
                      <a:cubicBezTo>
                        <a:pt x="897" y="894"/>
                        <a:pt x="895" y="871"/>
                        <a:pt x="880" y="856"/>
                      </a:cubicBezTo>
                      <a:lnTo>
                        <a:pt x="793" y="76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lnSpc>
                      <a:spcPct val="120000"/>
                    </a:lnSpc>
                    <a:spcBef>
                      <a:spcPct val="0"/>
                    </a:spcBef>
                    <a:spcAft>
                      <a:spcPct val="0"/>
                    </a:spcAft>
                  </a:pPr>
                  <a:endParaRPr lang="zh-CN" altLang="en-US" dirty="0">
                    <a:solidFill>
                      <a:srgbClr val="313D51"/>
                    </a:solidFill>
                    <a:cs typeface="+mn-ea"/>
                    <a:sym typeface="+mn-lt"/>
                  </a:endParaRPr>
                </a:p>
              </p:txBody>
            </p:sp>
          </p:grpSp>
          <p:sp>
            <p:nvSpPr>
              <p:cNvPr id="56" name="Rectangle 14"/>
              <p:cNvSpPr>
                <a:spLocks noChangeArrowheads="1"/>
              </p:cNvSpPr>
              <p:nvPr/>
            </p:nvSpPr>
            <p:spPr bwMode="auto">
              <a:xfrm>
                <a:off x="5581874" y="3809739"/>
                <a:ext cx="728982" cy="270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sz="1600" b="1" dirty="0">
                    <a:solidFill>
                      <a:srgbClr val="313D51"/>
                    </a:solidFill>
                    <a:latin typeface="+mn-lt"/>
                    <a:ea typeface="+mn-ea"/>
                    <a:cs typeface="+mn-ea"/>
                    <a:sym typeface="+mn-lt"/>
                  </a:rPr>
                  <a:t>PART </a:t>
                </a:r>
                <a:r>
                  <a:rPr lang="en-US" altLang="zh-CN" sz="1600" b="1" dirty="0">
                    <a:solidFill>
                      <a:srgbClr val="313D51"/>
                    </a:solidFill>
                    <a:latin typeface="+mn-lt"/>
                    <a:ea typeface="+mn-ea"/>
                    <a:cs typeface="+mn-ea"/>
                    <a:sym typeface="+mn-lt"/>
                  </a:rPr>
                  <a:t>3</a:t>
                </a:r>
                <a:endParaRPr lang="zh-CN" altLang="en-US" sz="1800" b="1" dirty="0">
                  <a:solidFill>
                    <a:srgbClr val="313D51"/>
                  </a:solidFill>
                  <a:latin typeface="+mn-lt"/>
                  <a:ea typeface="+mn-ea"/>
                  <a:cs typeface="+mn-ea"/>
                  <a:sym typeface="+mn-lt"/>
                </a:endParaRPr>
              </a:p>
            </p:txBody>
          </p:sp>
          <p:sp>
            <p:nvSpPr>
              <p:cNvPr id="57" name="TextBox 59"/>
              <p:cNvSpPr txBox="1">
                <a:spLocks noChangeArrowheads="1"/>
              </p:cNvSpPr>
              <p:nvPr/>
            </p:nvSpPr>
            <p:spPr bwMode="auto">
              <a:xfrm>
                <a:off x="6419091" y="3808938"/>
                <a:ext cx="3722003" cy="396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20000"/>
                  </a:lnSpc>
                  <a:spcBef>
                    <a:spcPct val="0"/>
                  </a:spcBef>
                  <a:buNone/>
                </a:pPr>
                <a:r>
                  <a:rPr lang="zh-CN" altLang="en-US" sz="1800" b="1" dirty="0">
                    <a:solidFill>
                      <a:srgbClr val="313D51"/>
                    </a:solidFill>
                    <a:latin typeface="微软雅黑" panose="020B0503020204020204" pitchFamily="34" charset="-122"/>
                    <a:cs typeface="+mn-ea"/>
                    <a:sym typeface="+mn-lt"/>
                  </a:rPr>
                  <a:t>仿真结果分析</a:t>
                </a:r>
              </a:p>
            </p:txBody>
          </p:sp>
        </p:grpSp>
        <p:grpSp>
          <p:nvGrpSpPr>
            <p:cNvPr id="52" name="组合 51"/>
            <p:cNvGrpSpPr/>
            <p:nvPr/>
          </p:nvGrpSpPr>
          <p:grpSpPr>
            <a:xfrm flipH="1">
              <a:off x="6433491" y="3876848"/>
              <a:ext cx="4171535" cy="80892"/>
              <a:chOff x="2272062" y="2596259"/>
              <a:chExt cx="4173708" cy="80934"/>
            </a:xfrm>
          </p:grpSpPr>
          <p:cxnSp>
            <p:nvCxnSpPr>
              <p:cNvPr id="53" name="直接连接符 52"/>
              <p:cNvCxnSpPr/>
              <p:nvPr/>
            </p:nvCxnSpPr>
            <p:spPr>
              <a:xfrm>
                <a:off x="2272062" y="2672770"/>
                <a:ext cx="4158716" cy="0"/>
              </a:xfrm>
              <a:prstGeom prst="line">
                <a:avLst/>
              </a:prstGeom>
              <a:noFill/>
              <a:ln w="19050" cap="flat" cmpd="sng" algn="ctr">
                <a:solidFill>
                  <a:sysClr val="window" lastClr="FFFFFF">
                    <a:lumMod val="75000"/>
                  </a:sysClr>
                </a:solidFill>
                <a:prstDash val="solid"/>
                <a:miter lim="800000"/>
              </a:ln>
              <a:effectLst/>
            </p:spPr>
          </p:cxnSp>
          <p:sp>
            <p:nvSpPr>
              <p:cNvPr id="54" name="矩形 53"/>
              <p:cNvSpPr/>
              <p:nvPr/>
            </p:nvSpPr>
            <p:spPr>
              <a:xfrm>
                <a:off x="5494740" y="2596259"/>
                <a:ext cx="951030" cy="80934"/>
              </a:xfrm>
              <a:prstGeom prst="rect">
                <a:avLst/>
              </a:prstGeom>
              <a:solidFill>
                <a:srgbClr val="244C89"/>
              </a:solidFill>
              <a:ln w="12700" cap="flat" cmpd="sng" algn="ctr">
                <a:noFill/>
                <a:prstDash val="solid"/>
                <a:miter lim="800000"/>
              </a:ln>
              <a:effectLst/>
            </p:spPr>
            <p:txBody>
              <a:bodyPr rtlCol="0" anchor="ctr"/>
              <a:lstStyle/>
              <a:p>
                <a:pPr algn="ctr" defTabSz="913943">
                  <a:lnSpc>
                    <a:spcPct val="120000"/>
                  </a:lnSpc>
                  <a:defRPr/>
                </a:pPr>
                <a:endParaRPr lang="zh-CN" altLang="en-US" sz="1799" kern="0">
                  <a:solidFill>
                    <a:srgbClr val="313D51"/>
                  </a:solidFill>
                  <a:cs typeface="+mn-ea"/>
                  <a:sym typeface="+mn-lt"/>
                </a:endParaRPr>
              </a:p>
            </p:txBody>
          </p:sp>
        </p:grpSp>
      </p:grpSp>
      <p:grpSp>
        <p:nvGrpSpPr>
          <p:cNvPr id="2" name="组合 1">
            <a:extLst>
              <a:ext uri="{FF2B5EF4-FFF2-40B4-BE49-F238E27FC236}">
                <a16:creationId xmlns:a16="http://schemas.microsoft.com/office/drawing/2014/main" id="{B87EE46E-46F0-AA07-AAD7-C22095D06673}"/>
              </a:ext>
            </a:extLst>
          </p:cNvPr>
          <p:cNvGrpSpPr/>
          <p:nvPr/>
        </p:nvGrpSpPr>
        <p:grpSpPr>
          <a:xfrm>
            <a:off x="3386520" y="4147258"/>
            <a:ext cx="5397651" cy="576262"/>
            <a:chOff x="5714354" y="3382138"/>
            <a:chExt cx="5397651" cy="576262"/>
          </a:xfrm>
        </p:grpSpPr>
        <p:grpSp>
          <p:nvGrpSpPr>
            <p:cNvPr id="3" name="组合 2">
              <a:extLst>
                <a:ext uri="{FF2B5EF4-FFF2-40B4-BE49-F238E27FC236}">
                  <a16:creationId xmlns:a16="http://schemas.microsoft.com/office/drawing/2014/main" id="{AB5BFFC4-152B-C42C-055B-A0B63438667A}"/>
                </a:ext>
              </a:extLst>
            </p:cNvPr>
            <p:cNvGrpSpPr/>
            <p:nvPr/>
          </p:nvGrpSpPr>
          <p:grpSpPr>
            <a:xfrm>
              <a:off x="5714354" y="3382138"/>
              <a:ext cx="5397651" cy="576262"/>
              <a:chOff x="4753236" y="3654164"/>
              <a:chExt cx="5397651" cy="576262"/>
            </a:xfrm>
          </p:grpSpPr>
          <p:grpSp>
            <p:nvGrpSpPr>
              <p:cNvPr id="7" name="组合 23">
                <a:extLst>
                  <a:ext uri="{FF2B5EF4-FFF2-40B4-BE49-F238E27FC236}">
                    <a16:creationId xmlns:a16="http://schemas.microsoft.com/office/drawing/2014/main" id="{ADDA46E6-9BBD-4F41-1236-8E79962441FC}"/>
                  </a:ext>
                </a:extLst>
              </p:cNvPr>
              <p:cNvGrpSpPr>
                <a:grpSpLocks/>
              </p:cNvGrpSpPr>
              <p:nvPr/>
            </p:nvGrpSpPr>
            <p:grpSpPr bwMode="auto">
              <a:xfrm>
                <a:off x="4753236" y="3654164"/>
                <a:ext cx="576262" cy="576262"/>
                <a:chOff x="6170389" y="4163727"/>
                <a:chExt cx="576064" cy="576064"/>
              </a:xfrm>
            </p:grpSpPr>
            <p:sp>
              <p:nvSpPr>
                <p:cNvPr id="10" name="圆角矩形 12">
                  <a:extLst>
                    <a:ext uri="{FF2B5EF4-FFF2-40B4-BE49-F238E27FC236}">
                      <a16:creationId xmlns:a16="http://schemas.microsoft.com/office/drawing/2014/main" id="{8CD6CEC5-B272-77D1-3512-BDF4D7213230}"/>
                    </a:ext>
                  </a:extLst>
                </p:cNvPr>
                <p:cNvSpPr>
                  <a:spLocks noChangeArrowheads="1"/>
                </p:cNvSpPr>
                <p:nvPr/>
              </p:nvSpPr>
              <p:spPr bwMode="auto">
                <a:xfrm>
                  <a:off x="6170389" y="4163727"/>
                  <a:ext cx="576064" cy="576064"/>
                </a:xfrm>
                <a:prstGeom prst="roundRect">
                  <a:avLst>
                    <a:gd name="adj" fmla="val 16667"/>
                  </a:avLst>
                </a:prstGeom>
                <a:solidFill>
                  <a:srgbClr val="244C89"/>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endParaRPr lang="zh-CN" altLang="en-US" sz="1800" dirty="0">
                    <a:solidFill>
                      <a:srgbClr val="313D51"/>
                    </a:solidFill>
                    <a:latin typeface="+mn-lt"/>
                    <a:ea typeface="+mn-ea"/>
                    <a:cs typeface="+mn-ea"/>
                    <a:sym typeface="+mn-lt"/>
                  </a:endParaRPr>
                </a:p>
              </p:txBody>
            </p:sp>
            <p:sp>
              <p:nvSpPr>
                <p:cNvPr id="11" name="Freeform 12">
                  <a:extLst>
                    <a:ext uri="{FF2B5EF4-FFF2-40B4-BE49-F238E27FC236}">
                      <a16:creationId xmlns:a16="http://schemas.microsoft.com/office/drawing/2014/main" id="{0D6C8A05-DAD2-4984-76D1-3118558D4CFC}"/>
                    </a:ext>
                  </a:extLst>
                </p:cNvPr>
                <p:cNvSpPr>
                  <a:spLocks noEditPoints="1"/>
                </p:cNvSpPr>
                <p:nvPr/>
              </p:nvSpPr>
              <p:spPr bwMode="auto">
                <a:xfrm>
                  <a:off x="6278404" y="4253861"/>
                  <a:ext cx="378197" cy="364816"/>
                </a:xfrm>
                <a:custGeom>
                  <a:avLst/>
                  <a:gdLst>
                    <a:gd name="T0" fmla="*/ 2147483646 w 1022"/>
                    <a:gd name="T1" fmla="*/ 2147483646 h 973"/>
                    <a:gd name="T2" fmla="*/ 2147483646 w 1022"/>
                    <a:gd name="T3" fmla="*/ 2147483646 h 973"/>
                    <a:gd name="T4" fmla="*/ 2147483646 w 1022"/>
                    <a:gd name="T5" fmla="*/ 2147483646 h 973"/>
                    <a:gd name="T6" fmla="*/ 2147483646 w 1022"/>
                    <a:gd name="T7" fmla="*/ 2147483646 h 973"/>
                    <a:gd name="T8" fmla="*/ 2147483646 w 1022"/>
                    <a:gd name="T9" fmla="*/ 2147483646 h 973"/>
                    <a:gd name="T10" fmla="*/ 2147483646 w 1022"/>
                    <a:gd name="T11" fmla="*/ 2147483646 h 973"/>
                    <a:gd name="T12" fmla="*/ 2147483646 w 1022"/>
                    <a:gd name="T13" fmla="*/ 2147483646 h 973"/>
                    <a:gd name="T14" fmla="*/ 2147483646 w 1022"/>
                    <a:gd name="T15" fmla="*/ 2147483646 h 973"/>
                    <a:gd name="T16" fmla="*/ 2147483646 w 1022"/>
                    <a:gd name="T17" fmla="*/ 2147483646 h 973"/>
                    <a:gd name="T18" fmla="*/ 2147483646 w 1022"/>
                    <a:gd name="T19" fmla="*/ 2147483646 h 973"/>
                    <a:gd name="T20" fmla="*/ 2147483646 w 1022"/>
                    <a:gd name="T21" fmla="*/ 2147483646 h 973"/>
                    <a:gd name="T22" fmla="*/ 2147483646 w 1022"/>
                    <a:gd name="T23" fmla="*/ 2147483646 h 973"/>
                    <a:gd name="T24" fmla="*/ 2147483646 w 1022"/>
                    <a:gd name="T25" fmla="*/ 2147483646 h 973"/>
                    <a:gd name="T26" fmla="*/ 2147483646 w 1022"/>
                    <a:gd name="T27" fmla="*/ 2147483646 h 973"/>
                    <a:gd name="T28" fmla="*/ 2147483646 w 1022"/>
                    <a:gd name="T29" fmla="*/ 2147483646 h 973"/>
                    <a:gd name="T30" fmla="*/ 2147483646 w 1022"/>
                    <a:gd name="T31" fmla="*/ 2147483646 h 973"/>
                    <a:gd name="T32" fmla="*/ 2147483646 w 1022"/>
                    <a:gd name="T33" fmla="*/ 2147483646 h 973"/>
                    <a:gd name="T34" fmla="*/ 2147483646 w 1022"/>
                    <a:gd name="T35" fmla="*/ 2147483646 h 973"/>
                    <a:gd name="T36" fmla="*/ 2147483646 w 1022"/>
                    <a:gd name="T37" fmla="*/ 2147483646 h 973"/>
                    <a:gd name="T38" fmla="*/ 2147483646 w 1022"/>
                    <a:gd name="T39" fmla="*/ 2147483646 h 973"/>
                    <a:gd name="T40" fmla="*/ 2147483646 w 1022"/>
                    <a:gd name="T41" fmla="*/ 2147483646 h 973"/>
                    <a:gd name="T42" fmla="*/ 2147483646 w 1022"/>
                    <a:gd name="T43" fmla="*/ 2147483646 h 973"/>
                    <a:gd name="T44" fmla="*/ 2147483646 w 1022"/>
                    <a:gd name="T45" fmla="*/ 2147483646 h 973"/>
                    <a:gd name="T46" fmla="*/ 2147483646 w 1022"/>
                    <a:gd name="T47" fmla="*/ 2147483646 h 973"/>
                    <a:gd name="T48" fmla="*/ 2147483646 w 1022"/>
                    <a:gd name="T49" fmla="*/ 2147483646 h 973"/>
                    <a:gd name="T50" fmla="*/ 2147483646 w 1022"/>
                    <a:gd name="T51" fmla="*/ 2147483646 h 973"/>
                    <a:gd name="T52" fmla="*/ 2147483646 w 1022"/>
                    <a:gd name="T53" fmla="*/ 2147483646 h 973"/>
                    <a:gd name="T54" fmla="*/ 2147483646 w 1022"/>
                    <a:gd name="T55" fmla="*/ 2147483646 h 973"/>
                    <a:gd name="T56" fmla="*/ 2147483646 w 1022"/>
                    <a:gd name="T57" fmla="*/ 2147483646 h 973"/>
                    <a:gd name="T58" fmla="*/ 2147483646 w 1022"/>
                    <a:gd name="T59" fmla="*/ 2147483646 h 973"/>
                    <a:gd name="T60" fmla="*/ 2147483646 w 1022"/>
                    <a:gd name="T61" fmla="*/ 2147483646 h 973"/>
                    <a:gd name="T62" fmla="*/ 2147483646 w 1022"/>
                    <a:gd name="T63" fmla="*/ 2147483646 h 973"/>
                    <a:gd name="T64" fmla="*/ 2147483646 w 1022"/>
                    <a:gd name="T65" fmla="*/ 2147483646 h 973"/>
                    <a:gd name="T66" fmla="*/ 2147483646 w 1022"/>
                    <a:gd name="T67" fmla="*/ 2147483646 h 973"/>
                    <a:gd name="T68" fmla="*/ 2147483646 w 1022"/>
                    <a:gd name="T69" fmla="*/ 2147483646 h 973"/>
                    <a:gd name="T70" fmla="*/ 2147483646 w 1022"/>
                    <a:gd name="T71" fmla="*/ 2147483646 h 973"/>
                    <a:gd name="T72" fmla="*/ 2147483646 w 1022"/>
                    <a:gd name="T73" fmla="*/ 2147483646 h 973"/>
                    <a:gd name="T74" fmla="*/ 2147483646 w 1022"/>
                    <a:gd name="T75" fmla="*/ 2147483646 h 973"/>
                    <a:gd name="T76" fmla="*/ 2147483646 w 1022"/>
                    <a:gd name="T77" fmla="*/ 2147483646 h 973"/>
                    <a:gd name="T78" fmla="*/ 2147483646 w 1022"/>
                    <a:gd name="T79" fmla="*/ 2147483646 h 973"/>
                    <a:gd name="T80" fmla="*/ 2147483646 w 1022"/>
                    <a:gd name="T81" fmla="*/ 2147483646 h 973"/>
                    <a:gd name="T82" fmla="*/ 2147483646 w 1022"/>
                    <a:gd name="T83" fmla="*/ 2147483646 h 973"/>
                    <a:gd name="T84" fmla="*/ 2147483646 w 1022"/>
                    <a:gd name="T85" fmla="*/ 2147483646 h 973"/>
                    <a:gd name="T86" fmla="*/ 2147483646 w 1022"/>
                    <a:gd name="T87" fmla="*/ 2147483646 h 97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022" h="973">
                      <a:moveTo>
                        <a:pt x="596" y="882"/>
                      </a:moveTo>
                      <a:lnTo>
                        <a:pt x="426" y="882"/>
                      </a:lnTo>
                      <a:cubicBezTo>
                        <a:pt x="414" y="882"/>
                        <a:pt x="403" y="892"/>
                        <a:pt x="403" y="904"/>
                      </a:cubicBezTo>
                      <a:cubicBezTo>
                        <a:pt x="403" y="916"/>
                        <a:pt x="414" y="926"/>
                        <a:pt x="426" y="926"/>
                      </a:cubicBezTo>
                      <a:lnTo>
                        <a:pt x="596" y="926"/>
                      </a:lnTo>
                      <a:cubicBezTo>
                        <a:pt x="609" y="926"/>
                        <a:pt x="619" y="916"/>
                        <a:pt x="619" y="904"/>
                      </a:cubicBezTo>
                      <a:cubicBezTo>
                        <a:pt x="619" y="892"/>
                        <a:pt x="609" y="882"/>
                        <a:pt x="596" y="882"/>
                      </a:cubicBezTo>
                      <a:close/>
                      <a:moveTo>
                        <a:pt x="596" y="813"/>
                      </a:moveTo>
                      <a:lnTo>
                        <a:pt x="596" y="813"/>
                      </a:lnTo>
                      <a:lnTo>
                        <a:pt x="426" y="813"/>
                      </a:lnTo>
                      <a:cubicBezTo>
                        <a:pt x="414" y="813"/>
                        <a:pt x="403" y="823"/>
                        <a:pt x="403" y="835"/>
                      </a:cubicBezTo>
                      <a:cubicBezTo>
                        <a:pt x="403" y="848"/>
                        <a:pt x="414" y="858"/>
                        <a:pt x="426" y="858"/>
                      </a:cubicBezTo>
                      <a:lnTo>
                        <a:pt x="596" y="858"/>
                      </a:lnTo>
                      <a:cubicBezTo>
                        <a:pt x="609" y="858"/>
                        <a:pt x="619" y="848"/>
                        <a:pt x="619" y="835"/>
                      </a:cubicBezTo>
                      <a:cubicBezTo>
                        <a:pt x="619" y="823"/>
                        <a:pt x="609" y="813"/>
                        <a:pt x="596" y="813"/>
                      </a:cubicBezTo>
                      <a:close/>
                      <a:moveTo>
                        <a:pt x="511" y="973"/>
                      </a:moveTo>
                      <a:lnTo>
                        <a:pt x="511" y="973"/>
                      </a:lnTo>
                      <a:lnTo>
                        <a:pt x="585" y="946"/>
                      </a:lnTo>
                      <a:lnTo>
                        <a:pt x="437" y="946"/>
                      </a:lnTo>
                      <a:lnTo>
                        <a:pt x="511" y="973"/>
                      </a:lnTo>
                      <a:close/>
                      <a:moveTo>
                        <a:pt x="514" y="261"/>
                      </a:moveTo>
                      <a:lnTo>
                        <a:pt x="514" y="261"/>
                      </a:lnTo>
                      <a:lnTo>
                        <a:pt x="508" y="261"/>
                      </a:lnTo>
                      <a:cubicBezTo>
                        <a:pt x="384" y="261"/>
                        <a:pt x="272" y="362"/>
                        <a:pt x="272" y="486"/>
                      </a:cubicBezTo>
                      <a:cubicBezTo>
                        <a:pt x="272" y="611"/>
                        <a:pt x="377" y="682"/>
                        <a:pt x="388" y="721"/>
                      </a:cubicBezTo>
                      <a:cubicBezTo>
                        <a:pt x="398" y="759"/>
                        <a:pt x="388" y="778"/>
                        <a:pt x="416" y="787"/>
                      </a:cubicBezTo>
                      <a:cubicBezTo>
                        <a:pt x="444" y="796"/>
                        <a:pt x="508" y="794"/>
                        <a:pt x="508" y="794"/>
                      </a:cubicBezTo>
                      <a:lnTo>
                        <a:pt x="514" y="794"/>
                      </a:lnTo>
                      <a:cubicBezTo>
                        <a:pt x="514" y="794"/>
                        <a:pt x="578" y="796"/>
                        <a:pt x="606" y="787"/>
                      </a:cubicBezTo>
                      <a:cubicBezTo>
                        <a:pt x="634" y="778"/>
                        <a:pt x="624" y="759"/>
                        <a:pt x="634" y="721"/>
                      </a:cubicBezTo>
                      <a:cubicBezTo>
                        <a:pt x="645" y="682"/>
                        <a:pt x="750" y="611"/>
                        <a:pt x="750" y="486"/>
                      </a:cubicBezTo>
                      <a:cubicBezTo>
                        <a:pt x="750" y="362"/>
                        <a:pt x="638" y="261"/>
                        <a:pt x="514" y="261"/>
                      </a:cubicBezTo>
                      <a:close/>
                      <a:moveTo>
                        <a:pt x="201" y="527"/>
                      </a:moveTo>
                      <a:lnTo>
                        <a:pt x="201" y="527"/>
                      </a:lnTo>
                      <a:cubicBezTo>
                        <a:pt x="201" y="509"/>
                        <a:pt x="183" y="495"/>
                        <a:pt x="162" y="495"/>
                      </a:cubicBezTo>
                      <a:lnTo>
                        <a:pt x="39" y="495"/>
                      </a:lnTo>
                      <a:cubicBezTo>
                        <a:pt x="17" y="495"/>
                        <a:pt x="0" y="509"/>
                        <a:pt x="0" y="527"/>
                      </a:cubicBezTo>
                      <a:cubicBezTo>
                        <a:pt x="0" y="544"/>
                        <a:pt x="17" y="558"/>
                        <a:pt x="39" y="558"/>
                      </a:cubicBezTo>
                      <a:lnTo>
                        <a:pt x="162" y="558"/>
                      </a:lnTo>
                      <a:cubicBezTo>
                        <a:pt x="183" y="558"/>
                        <a:pt x="201" y="544"/>
                        <a:pt x="201" y="527"/>
                      </a:cubicBezTo>
                      <a:close/>
                      <a:moveTo>
                        <a:pt x="983" y="495"/>
                      </a:moveTo>
                      <a:lnTo>
                        <a:pt x="983" y="495"/>
                      </a:lnTo>
                      <a:lnTo>
                        <a:pt x="860" y="495"/>
                      </a:lnTo>
                      <a:cubicBezTo>
                        <a:pt x="839" y="495"/>
                        <a:pt x="822" y="509"/>
                        <a:pt x="822" y="527"/>
                      </a:cubicBezTo>
                      <a:cubicBezTo>
                        <a:pt x="822" y="544"/>
                        <a:pt x="839" y="558"/>
                        <a:pt x="860" y="558"/>
                      </a:cubicBezTo>
                      <a:lnTo>
                        <a:pt x="983" y="558"/>
                      </a:lnTo>
                      <a:cubicBezTo>
                        <a:pt x="1005" y="558"/>
                        <a:pt x="1022" y="544"/>
                        <a:pt x="1022" y="527"/>
                      </a:cubicBezTo>
                      <a:cubicBezTo>
                        <a:pt x="1022" y="509"/>
                        <a:pt x="1005" y="495"/>
                        <a:pt x="983" y="495"/>
                      </a:cubicBezTo>
                      <a:close/>
                      <a:moveTo>
                        <a:pt x="782" y="296"/>
                      </a:moveTo>
                      <a:lnTo>
                        <a:pt x="782" y="296"/>
                      </a:lnTo>
                      <a:lnTo>
                        <a:pt x="869" y="209"/>
                      </a:lnTo>
                      <a:cubicBezTo>
                        <a:pt x="885" y="194"/>
                        <a:pt x="887" y="172"/>
                        <a:pt x="874" y="159"/>
                      </a:cubicBezTo>
                      <a:cubicBezTo>
                        <a:pt x="862" y="147"/>
                        <a:pt x="839" y="149"/>
                        <a:pt x="824" y="164"/>
                      </a:cubicBezTo>
                      <a:lnTo>
                        <a:pt x="737" y="251"/>
                      </a:lnTo>
                      <a:cubicBezTo>
                        <a:pt x="722" y="266"/>
                        <a:pt x="720" y="289"/>
                        <a:pt x="732" y="301"/>
                      </a:cubicBezTo>
                      <a:cubicBezTo>
                        <a:pt x="745" y="314"/>
                        <a:pt x="767" y="311"/>
                        <a:pt x="782" y="296"/>
                      </a:cubicBezTo>
                      <a:close/>
                      <a:moveTo>
                        <a:pt x="508" y="201"/>
                      </a:moveTo>
                      <a:lnTo>
                        <a:pt x="508" y="201"/>
                      </a:lnTo>
                      <a:cubicBezTo>
                        <a:pt x="526" y="201"/>
                        <a:pt x="540" y="183"/>
                        <a:pt x="540" y="162"/>
                      </a:cubicBezTo>
                      <a:lnTo>
                        <a:pt x="540" y="39"/>
                      </a:lnTo>
                      <a:cubicBezTo>
                        <a:pt x="540" y="18"/>
                        <a:pt x="526" y="0"/>
                        <a:pt x="508" y="0"/>
                      </a:cubicBezTo>
                      <a:cubicBezTo>
                        <a:pt x="491" y="0"/>
                        <a:pt x="476" y="18"/>
                        <a:pt x="476" y="39"/>
                      </a:cubicBezTo>
                      <a:lnTo>
                        <a:pt x="476" y="162"/>
                      </a:lnTo>
                      <a:cubicBezTo>
                        <a:pt x="476" y="183"/>
                        <a:pt x="491" y="201"/>
                        <a:pt x="508" y="201"/>
                      </a:cubicBezTo>
                      <a:close/>
                      <a:moveTo>
                        <a:pt x="229" y="283"/>
                      </a:moveTo>
                      <a:lnTo>
                        <a:pt x="229" y="283"/>
                      </a:lnTo>
                      <a:cubicBezTo>
                        <a:pt x="244" y="299"/>
                        <a:pt x="267" y="301"/>
                        <a:pt x="279" y="288"/>
                      </a:cubicBezTo>
                      <a:cubicBezTo>
                        <a:pt x="292" y="276"/>
                        <a:pt x="289" y="254"/>
                        <a:pt x="274" y="238"/>
                      </a:cubicBezTo>
                      <a:lnTo>
                        <a:pt x="187" y="151"/>
                      </a:lnTo>
                      <a:cubicBezTo>
                        <a:pt x="172" y="136"/>
                        <a:pt x="149" y="134"/>
                        <a:pt x="137" y="146"/>
                      </a:cubicBezTo>
                      <a:cubicBezTo>
                        <a:pt x="125" y="159"/>
                        <a:pt x="127" y="181"/>
                        <a:pt x="142" y="196"/>
                      </a:cubicBezTo>
                      <a:lnTo>
                        <a:pt x="229" y="283"/>
                      </a:lnTo>
                      <a:close/>
                      <a:moveTo>
                        <a:pt x="240" y="756"/>
                      </a:moveTo>
                      <a:lnTo>
                        <a:pt x="240" y="756"/>
                      </a:lnTo>
                      <a:lnTo>
                        <a:pt x="153" y="843"/>
                      </a:lnTo>
                      <a:cubicBezTo>
                        <a:pt x="137" y="859"/>
                        <a:pt x="135" y="881"/>
                        <a:pt x="148" y="894"/>
                      </a:cubicBezTo>
                      <a:cubicBezTo>
                        <a:pt x="160" y="906"/>
                        <a:pt x="183" y="904"/>
                        <a:pt x="198" y="889"/>
                      </a:cubicBezTo>
                      <a:lnTo>
                        <a:pt x="285" y="802"/>
                      </a:lnTo>
                      <a:cubicBezTo>
                        <a:pt x="300" y="786"/>
                        <a:pt x="302" y="764"/>
                        <a:pt x="290" y="751"/>
                      </a:cubicBezTo>
                      <a:cubicBezTo>
                        <a:pt x="277" y="739"/>
                        <a:pt x="255" y="741"/>
                        <a:pt x="240" y="756"/>
                      </a:cubicBezTo>
                      <a:close/>
                      <a:moveTo>
                        <a:pt x="793" y="769"/>
                      </a:moveTo>
                      <a:lnTo>
                        <a:pt x="793" y="769"/>
                      </a:lnTo>
                      <a:cubicBezTo>
                        <a:pt x="778" y="754"/>
                        <a:pt x="755" y="752"/>
                        <a:pt x="743" y="764"/>
                      </a:cubicBezTo>
                      <a:cubicBezTo>
                        <a:pt x="731" y="777"/>
                        <a:pt x="733" y="799"/>
                        <a:pt x="748" y="814"/>
                      </a:cubicBezTo>
                      <a:lnTo>
                        <a:pt x="835" y="901"/>
                      </a:lnTo>
                      <a:cubicBezTo>
                        <a:pt x="850" y="916"/>
                        <a:pt x="873" y="919"/>
                        <a:pt x="885" y="906"/>
                      </a:cubicBezTo>
                      <a:cubicBezTo>
                        <a:pt x="897" y="894"/>
                        <a:pt x="895" y="871"/>
                        <a:pt x="880" y="856"/>
                      </a:cubicBezTo>
                      <a:lnTo>
                        <a:pt x="793" y="76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lnSpc>
                      <a:spcPct val="120000"/>
                    </a:lnSpc>
                    <a:spcBef>
                      <a:spcPct val="0"/>
                    </a:spcBef>
                    <a:spcAft>
                      <a:spcPct val="0"/>
                    </a:spcAft>
                  </a:pPr>
                  <a:endParaRPr lang="zh-CN" altLang="en-US" dirty="0">
                    <a:solidFill>
                      <a:srgbClr val="313D51"/>
                    </a:solidFill>
                    <a:cs typeface="+mn-ea"/>
                    <a:sym typeface="+mn-lt"/>
                  </a:endParaRPr>
                </a:p>
              </p:txBody>
            </p:sp>
          </p:grpSp>
          <p:sp>
            <p:nvSpPr>
              <p:cNvPr id="8" name="Rectangle 14">
                <a:extLst>
                  <a:ext uri="{FF2B5EF4-FFF2-40B4-BE49-F238E27FC236}">
                    <a16:creationId xmlns:a16="http://schemas.microsoft.com/office/drawing/2014/main" id="{7C810913-185B-71F3-874F-D103B7E8E831}"/>
                  </a:ext>
                </a:extLst>
              </p:cNvPr>
              <p:cNvSpPr>
                <a:spLocks noChangeArrowheads="1"/>
              </p:cNvSpPr>
              <p:nvPr/>
            </p:nvSpPr>
            <p:spPr bwMode="auto">
              <a:xfrm>
                <a:off x="5581874" y="3809739"/>
                <a:ext cx="585225" cy="275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Tx/>
                  <a:buNone/>
                </a:pPr>
                <a:r>
                  <a:rPr lang="zh-CN" altLang="en-US" sz="1600" b="1" dirty="0">
                    <a:solidFill>
                      <a:srgbClr val="313D51"/>
                    </a:solidFill>
                    <a:latin typeface="+mn-lt"/>
                    <a:ea typeface="+mn-ea"/>
                    <a:cs typeface="+mn-ea"/>
                    <a:sym typeface="+mn-lt"/>
                  </a:rPr>
                  <a:t>PART </a:t>
                </a:r>
                <a:r>
                  <a:rPr lang="en-US" altLang="zh-CN" sz="1600" b="1" dirty="0">
                    <a:solidFill>
                      <a:srgbClr val="313D51"/>
                    </a:solidFill>
                    <a:latin typeface="+mn-lt"/>
                    <a:ea typeface="+mn-ea"/>
                    <a:cs typeface="+mn-ea"/>
                    <a:sym typeface="+mn-lt"/>
                  </a:rPr>
                  <a:t>4</a:t>
                </a:r>
                <a:endParaRPr lang="zh-CN" altLang="en-US" sz="1800" b="1" dirty="0">
                  <a:solidFill>
                    <a:srgbClr val="313D51"/>
                  </a:solidFill>
                  <a:latin typeface="+mn-lt"/>
                  <a:ea typeface="+mn-ea"/>
                  <a:cs typeface="+mn-ea"/>
                  <a:sym typeface="+mn-lt"/>
                </a:endParaRPr>
              </a:p>
            </p:txBody>
          </p:sp>
          <p:sp>
            <p:nvSpPr>
              <p:cNvPr id="9" name="TextBox 59">
                <a:extLst>
                  <a:ext uri="{FF2B5EF4-FFF2-40B4-BE49-F238E27FC236}">
                    <a16:creationId xmlns:a16="http://schemas.microsoft.com/office/drawing/2014/main" id="{13C893ED-CEA4-CDE5-0673-2348B23120CC}"/>
                  </a:ext>
                </a:extLst>
              </p:cNvPr>
              <p:cNvSpPr txBox="1">
                <a:spLocks noChangeArrowheads="1"/>
              </p:cNvSpPr>
              <p:nvPr/>
            </p:nvSpPr>
            <p:spPr bwMode="auto">
              <a:xfrm>
                <a:off x="6428884" y="3809115"/>
                <a:ext cx="3722003" cy="396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20000"/>
                  </a:lnSpc>
                  <a:spcBef>
                    <a:spcPct val="0"/>
                  </a:spcBef>
                  <a:buNone/>
                </a:pPr>
                <a:r>
                  <a:rPr lang="zh-CN" altLang="en-US" sz="1800" b="1" dirty="0">
                    <a:solidFill>
                      <a:srgbClr val="313D51"/>
                    </a:solidFill>
                    <a:latin typeface="微软雅黑" panose="020B0503020204020204" pitchFamily="34" charset="-122"/>
                    <a:cs typeface="+mn-ea"/>
                    <a:sym typeface="+mn-lt"/>
                  </a:rPr>
                  <a:t>结论</a:t>
                </a:r>
              </a:p>
            </p:txBody>
          </p:sp>
        </p:grpSp>
        <p:grpSp>
          <p:nvGrpSpPr>
            <p:cNvPr id="4" name="组合 3">
              <a:extLst>
                <a:ext uri="{FF2B5EF4-FFF2-40B4-BE49-F238E27FC236}">
                  <a16:creationId xmlns:a16="http://schemas.microsoft.com/office/drawing/2014/main" id="{C08B9F3C-71F4-E82E-E38F-B9B887D3802B}"/>
                </a:ext>
              </a:extLst>
            </p:cNvPr>
            <p:cNvGrpSpPr/>
            <p:nvPr/>
          </p:nvGrpSpPr>
          <p:grpSpPr>
            <a:xfrm flipH="1">
              <a:off x="6433491" y="3876848"/>
              <a:ext cx="4171535" cy="80892"/>
              <a:chOff x="2272062" y="2596259"/>
              <a:chExt cx="4173708" cy="80934"/>
            </a:xfrm>
          </p:grpSpPr>
          <p:cxnSp>
            <p:nvCxnSpPr>
              <p:cNvPr id="5" name="直接连接符 4">
                <a:extLst>
                  <a:ext uri="{FF2B5EF4-FFF2-40B4-BE49-F238E27FC236}">
                    <a16:creationId xmlns:a16="http://schemas.microsoft.com/office/drawing/2014/main" id="{4DD6E999-1424-FC9E-5425-1B3903B62BFE}"/>
                  </a:ext>
                </a:extLst>
              </p:cNvPr>
              <p:cNvCxnSpPr/>
              <p:nvPr/>
            </p:nvCxnSpPr>
            <p:spPr>
              <a:xfrm>
                <a:off x="2272062" y="2672770"/>
                <a:ext cx="4158716" cy="0"/>
              </a:xfrm>
              <a:prstGeom prst="line">
                <a:avLst/>
              </a:prstGeom>
              <a:noFill/>
              <a:ln w="19050" cap="flat" cmpd="sng" algn="ctr">
                <a:solidFill>
                  <a:sysClr val="window" lastClr="FFFFFF">
                    <a:lumMod val="75000"/>
                  </a:sysClr>
                </a:solidFill>
                <a:prstDash val="solid"/>
                <a:miter lim="800000"/>
              </a:ln>
              <a:effectLst/>
            </p:spPr>
          </p:cxnSp>
          <p:sp>
            <p:nvSpPr>
              <p:cNvPr id="6" name="矩形 5">
                <a:extLst>
                  <a:ext uri="{FF2B5EF4-FFF2-40B4-BE49-F238E27FC236}">
                    <a16:creationId xmlns:a16="http://schemas.microsoft.com/office/drawing/2014/main" id="{987D5C7B-12D9-7A8C-6324-259779BE731B}"/>
                  </a:ext>
                </a:extLst>
              </p:cNvPr>
              <p:cNvSpPr/>
              <p:nvPr/>
            </p:nvSpPr>
            <p:spPr>
              <a:xfrm>
                <a:off x="5494740" y="2596259"/>
                <a:ext cx="951030" cy="80934"/>
              </a:xfrm>
              <a:prstGeom prst="rect">
                <a:avLst/>
              </a:prstGeom>
              <a:solidFill>
                <a:srgbClr val="244C89"/>
              </a:solidFill>
              <a:ln w="12700" cap="flat" cmpd="sng" algn="ctr">
                <a:noFill/>
                <a:prstDash val="solid"/>
                <a:miter lim="800000"/>
              </a:ln>
              <a:effectLst/>
            </p:spPr>
            <p:txBody>
              <a:bodyPr rtlCol="0" anchor="ctr"/>
              <a:lstStyle/>
              <a:p>
                <a:pPr algn="ctr" defTabSz="913943">
                  <a:lnSpc>
                    <a:spcPct val="120000"/>
                  </a:lnSpc>
                  <a:defRPr/>
                </a:pPr>
                <a:endParaRPr lang="zh-CN" altLang="en-US" sz="1799" kern="0">
                  <a:solidFill>
                    <a:srgbClr val="313D51"/>
                  </a:solidFill>
                  <a:cs typeface="+mn-ea"/>
                  <a:sym typeface="+mn-lt"/>
                </a:endParaRPr>
              </a:p>
            </p:txBody>
          </p:sp>
        </p:gr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5">
            <a:extLst>
              <a:ext uri="{FF2B5EF4-FFF2-40B4-BE49-F238E27FC236}">
                <a16:creationId xmlns:a16="http://schemas.microsoft.com/office/drawing/2014/main" id="{5C2218C8-F96D-FA98-8BE9-CF6F0CC362D4}"/>
              </a:ext>
            </a:extLst>
          </p:cNvPr>
          <p:cNvGrpSpPr/>
          <p:nvPr/>
        </p:nvGrpSpPr>
        <p:grpSpPr bwMode="auto">
          <a:xfrm flipV="1">
            <a:off x="3175" y="283686"/>
            <a:ext cx="1226185" cy="498475"/>
            <a:chOff x="0" y="255152"/>
            <a:chExt cx="1796440" cy="732451"/>
          </a:xfrm>
        </p:grpSpPr>
        <p:sp>
          <p:nvSpPr>
            <p:cNvPr id="4" name="矩形 1">
              <a:extLst>
                <a:ext uri="{FF2B5EF4-FFF2-40B4-BE49-F238E27FC236}">
                  <a16:creationId xmlns:a16="http://schemas.microsoft.com/office/drawing/2014/main" id="{C58EECFE-E332-CD4D-170D-D74B3F30C8E7}"/>
                </a:ext>
              </a:extLst>
            </p:cNvPr>
            <p:cNvSpPr/>
            <p:nvPr/>
          </p:nvSpPr>
          <p:spPr>
            <a:xfrm>
              <a:off x="0" y="255152"/>
              <a:ext cx="1488506" cy="732217"/>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solidFill>
              <a:srgbClr val="0046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srgbClr val="00479D"/>
                </a:solidFill>
                <a:latin typeface="Times New Roman" panose="02020603050405020304"/>
                <a:ea typeface="微软雅黑" panose="020B0503020204020204" charset="-122"/>
                <a:cs typeface="+mn-ea"/>
                <a:sym typeface="+mn-lt"/>
              </a:endParaRPr>
            </a:p>
          </p:txBody>
        </p:sp>
        <p:sp>
          <p:nvSpPr>
            <p:cNvPr id="5" name="任意多边形 4">
              <a:extLst>
                <a:ext uri="{FF2B5EF4-FFF2-40B4-BE49-F238E27FC236}">
                  <a16:creationId xmlns:a16="http://schemas.microsoft.com/office/drawing/2014/main" id="{A6C92D4F-2C0A-695A-7443-D9A0AF11207E}"/>
                </a:ext>
              </a:extLst>
            </p:cNvPr>
            <p:cNvSpPr/>
            <p:nvPr/>
          </p:nvSpPr>
          <p:spPr>
            <a:xfrm>
              <a:off x="1012184" y="255387"/>
              <a:ext cx="784256" cy="732216"/>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solidFill>
              <a:srgbClr val="FCC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prstClr val="white"/>
                </a:solidFill>
                <a:latin typeface="Times New Roman" panose="02020603050405020304"/>
                <a:ea typeface="微软雅黑" panose="020B0503020204020204" charset="-122"/>
                <a:cs typeface="+mn-ea"/>
                <a:sym typeface="+mn-lt"/>
              </a:endParaRPr>
            </a:p>
          </p:txBody>
        </p:sp>
      </p:grpSp>
      <p:sp>
        <p:nvSpPr>
          <p:cNvPr id="6" name="文本框 16">
            <a:extLst>
              <a:ext uri="{FF2B5EF4-FFF2-40B4-BE49-F238E27FC236}">
                <a16:creationId xmlns:a16="http://schemas.microsoft.com/office/drawing/2014/main" id="{073196D4-5C86-AC63-6AB1-58962E875154}"/>
              </a:ext>
            </a:extLst>
          </p:cNvPr>
          <p:cNvSpPr txBox="1">
            <a:spLocks noChangeArrowheads="1"/>
          </p:cNvSpPr>
          <p:nvPr>
            <p:custDataLst>
              <p:tags r:id="rId1"/>
            </p:custDataLst>
          </p:nvPr>
        </p:nvSpPr>
        <p:spPr bwMode="auto">
          <a:xfrm rot="-10800000" flipV="1">
            <a:off x="26130" y="217899"/>
            <a:ext cx="735922" cy="584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9pPr>
          </a:lstStyle>
          <a:p>
            <a:pPr algn="ctr" defTabSz="685800" eaLnBrk="1" fontAlgn="auto" hangingPunct="1">
              <a:lnSpc>
                <a:spcPct val="100000"/>
              </a:lnSpc>
              <a:spcBef>
                <a:spcPct val="0"/>
              </a:spcBef>
              <a:spcAft>
                <a:spcPts val="0"/>
              </a:spcAft>
              <a:buNone/>
              <a:defRPr/>
            </a:pPr>
            <a:r>
              <a:rPr kumimoji="0" lang="zh-CN" altLang="en-US" sz="3199" b="1" dirty="0">
                <a:solidFill>
                  <a:prstClr val="white"/>
                </a:solidFill>
                <a:latin typeface="Times New Roman" panose="02020603050405020304"/>
                <a:ea typeface="微软雅黑" panose="020B0503020204020204" charset="-122"/>
                <a:cs typeface="+mn-ea"/>
                <a:sym typeface="+mn-lt"/>
              </a:rPr>
              <a:t>一</a:t>
            </a:r>
          </a:p>
        </p:txBody>
      </p:sp>
      <p:sp>
        <p:nvSpPr>
          <p:cNvPr id="7" name="文本框 6">
            <a:extLst>
              <a:ext uri="{FF2B5EF4-FFF2-40B4-BE49-F238E27FC236}">
                <a16:creationId xmlns:a16="http://schemas.microsoft.com/office/drawing/2014/main" id="{C4021CBB-2DF8-ABFF-4878-371098FF6493}"/>
              </a:ext>
            </a:extLst>
          </p:cNvPr>
          <p:cNvSpPr txBox="1"/>
          <p:nvPr/>
        </p:nvSpPr>
        <p:spPr>
          <a:xfrm>
            <a:off x="1215001" y="285750"/>
            <a:ext cx="7340441" cy="540000"/>
          </a:xfrm>
          <a:prstGeom prst="rect">
            <a:avLst/>
          </a:prstGeom>
          <a:noFill/>
        </p:spPr>
        <p:txBody>
          <a:bodyPr wrap="square" rtlCol="0" anchor="ctr" anchorCtr="0">
            <a:noAutofit/>
          </a:bodyPr>
          <a:lstStyle/>
          <a:p>
            <a:pPr>
              <a:lnSpc>
                <a:spcPct val="120000"/>
              </a:lnSpc>
            </a:pPr>
            <a:r>
              <a:rPr lang="zh-CN" altLang="en-US" sz="2800" dirty="0">
                <a:latin typeface="微软雅黑" panose="020B0503020204020204" charset="-122"/>
                <a:ea typeface="微软雅黑" panose="020B0503020204020204" charset="-122"/>
                <a:sym typeface="+mn-lt"/>
              </a:rPr>
              <a:t>背景介绍</a:t>
            </a:r>
          </a:p>
        </p:txBody>
      </p:sp>
      <p:sp>
        <p:nvSpPr>
          <p:cNvPr id="14" name="文本框 13">
            <a:extLst>
              <a:ext uri="{FF2B5EF4-FFF2-40B4-BE49-F238E27FC236}">
                <a16:creationId xmlns:a16="http://schemas.microsoft.com/office/drawing/2014/main" id="{F3ADC706-BD91-BAC2-1EA9-E67396F99A4F}"/>
              </a:ext>
            </a:extLst>
          </p:cNvPr>
          <p:cNvSpPr txBox="1"/>
          <p:nvPr/>
        </p:nvSpPr>
        <p:spPr>
          <a:xfrm>
            <a:off x="251520" y="1129308"/>
            <a:ext cx="3024336" cy="4524315"/>
          </a:xfrm>
          <a:prstGeom prst="rect">
            <a:avLst/>
          </a:prstGeom>
          <a:noFill/>
        </p:spPr>
        <p:txBody>
          <a:bodyPr wrap="square" rtlCol="0">
            <a:spAutoFit/>
          </a:bodyPr>
          <a:lstStyle/>
          <a:p>
            <a:pPr lvl="0" algn="just">
              <a:lnSpc>
                <a:spcPct val="150000"/>
              </a:lnSpc>
            </a:pPr>
            <a:r>
              <a:rPr lang="zh-CN" altLang="zh-CN" dirty="0">
                <a:latin typeface="微软雅黑" panose="020B0503020204020204" pitchFamily="34" charset="-122"/>
                <a:ea typeface="微软雅黑" panose="020B0503020204020204" pitchFamily="34" charset="-122"/>
              </a:rPr>
              <a:t>涡轮增压技术是提高汽车发动机动力性能与燃油经济性的核心技术之一</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压气机是涡轮增压器的关键部件，其内部流动状态直接影响</a:t>
            </a:r>
            <a:r>
              <a:rPr lang="zh-CN" altLang="en-US" dirty="0">
                <a:latin typeface="微软雅黑" panose="020B0503020204020204" pitchFamily="34" charset="-122"/>
                <a:ea typeface="微软雅黑" panose="020B0503020204020204" pitchFamily="34" charset="-122"/>
              </a:rPr>
              <a:t>发动机</a:t>
            </a:r>
            <a:r>
              <a:rPr lang="zh-CN" altLang="zh-CN" dirty="0">
                <a:latin typeface="微软雅黑" panose="020B0503020204020204" pitchFamily="34" charset="-122"/>
                <a:ea typeface="微软雅黑" panose="020B0503020204020204" pitchFamily="34" charset="-122"/>
              </a:rPr>
              <a:t>效率</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内部气流呈强三维、湍流和非定常特性，流动机理复杂</a:t>
            </a:r>
            <a:r>
              <a:rPr lang="zh-CN" altLang="en-US" dirty="0">
                <a:latin typeface="微软雅黑" panose="020B0503020204020204" pitchFamily="34" charset="-122"/>
                <a:ea typeface="微软雅黑" panose="020B0503020204020204" pitchFamily="34" charset="-122"/>
              </a:rPr>
              <a:t>。</a:t>
            </a:r>
            <a:r>
              <a:rPr lang="zh-CN" altLang="zh-CN" dirty="0">
                <a:solidFill>
                  <a:srgbClr val="FF0000"/>
                </a:solidFill>
                <a:latin typeface="微软雅黑" panose="020B0503020204020204" pitchFamily="34" charset="-122"/>
                <a:ea typeface="微软雅黑" panose="020B0503020204020204" pitchFamily="34" charset="-122"/>
              </a:rPr>
              <a:t>小流量</a:t>
            </a:r>
            <a:r>
              <a:rPr lang="zh-CN" altLang="en-US" dirty="0">
                <a:solidFill>
                  <a:srgbClr val="FF0000"/>
                </a:solidFill>
                <a:latin typeface="微软雅黑" panose="020B0503020204020204" pitchFamily="34" charset="-122"/>
                <a:ea typeface="微软雅黑" panose="020B0503020204020204" pitchFamily="34" charset="-122"/>
              </a:rPr>
              <a:t>高压比</a:t>
            </a:r>
            <a:r>
              <a:rPr lang="zh-CN" altLang="zh-CN" dirty="0">
                <a:solidFill>
                  <a:srgbClr val="FF0000"/>
                </a:solidFill>
                <a:latin typeface="微软雅黑" panose="020B0503020204020204" pitchFamily="34" charset="-122"/>
                <a:ea typeface="微软雅黑" panose="020B0503020204020204" pitchFamily="34" charset="-122"/>
              </a:rPr>
              <a:t>工况下易出现失速与喘振</a:t>
            </a:r>
            <a:r>
              <a:rPr lang="zh-CN" altLang="en-US" dirty="0">
                <a:solidFill>
                  <a:srgbClr val="FF0000"/>
                </a:solidFill>
                <a:latin typeface="微软雅黑" panose="020B0503020204020204" pitchFamily="34" charset="-122"/>
                <a:ea typeface="微软雅黑" panose="020B0503020204020204" pitchFamily="34" charset="-122"/>
              </a:rPr>
              <a:t>，</a:t>
            </a:r>
            <a:r>
              <a:rPr lang="zh-CN" altLang="zh-CN" dirty="0">
                <a:solidFill>
                  <a:srgbClr val="FF0000"/>
                </a:solidFill>
                <a:latin typeface="微软雅黑" panose="020B0503020204020204" pitchFamily="34" charset="-122"/>
                <a:ea typeface="微软雅黑" panose="020B0503020204020204" pitchFamily="34" charset="-122"/>
              </a:rPr>
              <a:t>严重影响稳定性与寿命</a:t>
            </a:r>
            <a:r>
              <a:rPr lang="zh-CN" altLang="en-US" dirty="0">
                <a:solidFill>
                  <a:srgbClr val="FF0000"/>
                </a:solidFill>
                <a:latin typeface="微软雅黑" panose="020B0503020204020204" pitchFamily="34" charset="-122"/>
                <a:ea typeface="微软雅黑" panose="020B0503020204020204" pitchFamily="34" charset="-122"/>
              </a:rPr>
              <a:t>。</a:t>
            </a:r>
            <a:endParaRPr lang="zh-CN" altLang="zh-CN" dirty="0">
              <a:solidFill>
                <a:srgbClr val="FF0000"/>
              </a:solidFill>
              <a:latin typeface="微软雅黑" panose="020B0503020204020204" pitchFamily="34" charset="-122"/>
              <a:ea typeface="微软雅黑" panose="020B0503020204020204" pitchFamily="34" charset="-122"/>
            </a:endParaRPr>
          </a:p>
          <a:p>
            <a:endParaRPr lang="zh-CN" altLang="en-US" dirty="0"/>
          </a:p>
        </p:txBody>
      </p:sp>
      <p:sp>
        <p:nvSpPr>
          <p:cNvPr id="17" name="内容占位符 2">
            <a:extLst>
              <a:ext uri="{FF2B5EF4-FFF2-40B4-BE49-F238E27FC236}">
                <a16:creationId xmlns:a16="http://schemas.microsoft.com/office/drawing/2014/main" id="{F706F733-F7AB-6676-F41A-2C51AF955152}"/>
              </a:ext>
            </a:extLst>
          </p:cNvPr>
          <p:cNvSpPr txBox="1">
            <a:spLocks/>
          </p:cNvSpPr>
          <p:nvPr/>
        </p:nvSpPr>
        <p:spPr bwMode="auto">
          <a:xfrm>
            <a:off x="6876256" y="913284"/>
            <a:ext cx="1872208" cy="498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80000"/>
              <a:buFont typeface="Wingdings" panose="05000000000000000000" pitchFamily="2" charset="2"/>
              <a:buChar char="l"/>
              <a:defRPr kumimoji="1" sz="2400" kern="1200" baseline="0">
                <a:solidFill>
                  <a:schemeClr val="tx1"/>
                </a:solidFill>
                <a:latin typeface="Times New Roman" panose="02020603050405020304" pitchFamily="18" charset="0"/>
                <a:ea typeface="黑体" panose="02010609060101010101" pitchFamily="49" charset="-122"/>
                <a:cs typeface="黑体" panose="02010609060101010101" pitchFamily="49" charset="-122"/>
              </a:defRPr>
            </a:lvl1pPr>
            <a:lvl2pPr marL="763905" indent="-382270" algn="l" rtl="0" eaLnBrk="0" fontAlgn="base" hangingPunct="0">
              <a:spcBef>
                <a:spcPct val="20000"/>
              </a:spcBef>
              <a:spcAft>
                <a:spcPct val="0"/>
              </a:spcAft>
              <a:buClr>
                <a:schemeClr val="accent1"/>
              </a:buClr>
              <a:buSzPct val="80000"/>
              <a:buFont typeface="Wingdings" panose="05000000000000000000" pitchFamily="2" charset="2"/>
              <a:buChar char="n"/>
              <a:defRPr kumimoji="1" sz="2000" kern="1200" baseline="0">
                <a:solidFill>
                  <a:schemeClr val="tx1"/>
                </a:solidFill>
                <a:latin typeface="Times New Roman" panose="02020603050405020304" pitchFamily="18" charset="0"/>
                <a:ea typeface="黑体" panose="02010609060101010101" pitchFamily="49" charset="-122"/>
                <a:cs typeface="+mn-cs"/>
              </a:defRPr>
            </a:lvl2pPr>
            <a:lvl3pPr marL="955040" indent="-191135" algn="l" rtl="0" eaLnBrk="0" fontAlgn="base" hangingPunct="0">
              <a:spcBef>
                <a:spcPct val="20000"/>
              </a:spcBef>
              <a:spcAft>
                <a:spcPct val="0"/>
              </a:spcAft>
              <a:buClr>
                <a:schemeClr val="accent1"/>
              </a:buClr>
              <a:buSzPct val="80000"/>
              <a:buFont typeface="Wingdings" panose="05000000000000000000" pitchFamily="2" charset="2"/>
              <a:buChar char="n"/>
              <a:defRPr kumimoji="1" sz="1800" kern="1200" baseline="0">
                <a:solidFill>
                  <a:schemeClr val="tx1"/>
                </a:solidFill>
                <a:latin typeface="Times New Roman" panose="02020603050405020304" pitchFamily="18" charset="0"/>
                <a:ea typeface="黑体" panose="02010609060101010101" pitchFamily="49" charset="-122"/>
                <a:cs typeface="+mn-cs"/>
              </a:defRPr>
            </a:lvl3pPr>
            <a:lvl4pPr marL="1337310" indent="-191135" algn="l" rtl="0" eaLnBrk="0" fontAlgn="base" hangingPunct="0">
              <a:spcBef>
                <a:spcPct val="20000"/>
              </a:spcBef>
              <a:spcAft>
                <a:spcPct val="0"/>
              </a:spcAft>
              <a:buClr>
                <a:schemeClr val="accent1"/>
              </a:buClr>
              <a:buSzPct val="80000"/>
              <a:buFont typeface="Wingdings" panose="05000000000000000000" pitchFamily="2" charset="2"/>
              <a:buChar char="p"/>
              <a:defRPr kumimoji="1" sz="1800" kern="1200" baseline="0">
                <a:solidFill>
                  <a:schemeClr val="tx1"/>
                </a:solidFill>
                <a:latin typeface="Times New Roman" panose="02020603050405020304" pitchFamily="18" charset="0"/>
                <a:ea typeface="黑体" panose="02010609060101010101" pitchFamily="49" charset="-122"/>
                <a:cs typeface="+mn-cs"/>
              </a:defRPr>
            </a:lvl4pPr>
            <a:lvl5pPr marL="1718945" indent="-191135" algn="l" rtl="0" eaLnBrk="0" fontAlgn="base" hangingPunct="0">
              <a:spcBef>
                <a:spcPct val="20000"/>
              </a:spcBef>
              <a:spcAft>
                <a:spcPct val="0"/>
              </a:spcAft>
              <a:buFont typeface="Arial" panose="020B0604020202020204" pitchFamily="34" charset="0"/>
              <a:buChar char="»"/>
              <a:defRPr kumimoji="1" sz="1800" kern="1200" baseline="0">
                <a:solidFill>
                  <a:schemeClr val="tx1"/>
                </a:solidFill>
                <a:latin typeface="Times New Roman" panose="02020603050405020304" pitchFamily="18" charset="0"/>
                <a:ea typeface="黑体" panose="02010609060101010101" pitchFamily="49" charset="-122"/>
                <a:cs typeface="+mn-cs"/>
              </a:defRPr>
            </a:lvl5pPr>
            <a:lvl6pPr marL="2101215"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6pPr>
            <a:lvl7pPr marL="248285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7pPr>
            <a:lvl8pPr marL="286512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8pPr>
            <a:lvl9pPr marL="324739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9pPr>
          </a:lstStyle>
          <a:p>
            <a:pPr marL="0" indent="0">
              <a:lnSpc>
                <a:spcPct val="125000"/>
              </a:lnSpc>
              <a:buNone/>
            </a:pPr>
            <a:r>
              <a:rPr lang="zh-CN" altLang="en-US" sz="2000" dirty="0">
                <a:latin typeface="微软雅黑" panose="020B0503020204020204" pitchFamily="34" charset="-122"/>
                <a:ea typeface="微软雅黑" panose="020B0503020204020204" pitchFamily="34" charset="-122"/>
              </a:rPr>
              <a:t>难点与挑战</a:t>
            </a:r>
            <a:endParaRPr lang="en-US" altLang="zh-CN" dirty="0">
              <a:latin typeface="微软雅黑" panose="020B0503020204020204" pitchFamily="34" charset="-122"/>
              <a:ea typeface="微软雅黑" panose="020B0503020204020204" pitchFamily="34" charset="-122"/>
            </a:endParaRPr>
          </a:p>
        </p:txBody>
      </p:sp>
      <p:sp>
        <p:nvSpPr>
          <p:cNvPr id="20" name="内容占位符 2">
            <a:extLst>
              <a:ext uri="{FF2B5EF4-FFF2-40B4-BE49-F238E27FC236}">
                <a16:creationId xmlns:a16="http://schemas.microsoft.com/office/drawing/2014/main" id="{EAE317C7-71A5-CA53-4587-E178BA925BEF}"/>
              </a:ext>
            </a:extLst>
          </p:cNvPr>
          <p:cNvSpPr txBox="1">
            <a:spLocks/>
          </p:cNvSpPr>
          <p:nvPr/>
        </p:nvSpPr>
        <p:spPr bwMode="auto">
          <a:xfrm>
            <a:off x="6877950" y="1420089"/>
            <a:ext cx="2266050" cy="7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80000"/>
              <a:buFont typeface="Wingdings" panose="05000000000000000000" pitchFamily="2" charset="2"/>
              <a:buChar char="l"/>
              <a:defRPr kumimoji="1" sz="2400" kern="1200" baseline="0">
                <a:solidFill>
                  <a:schemeClr val="tx1"/>
                </a:solidFill>
                <a:latin typeface="Times New Roman" panose="02020603050405020304" pitchFamily="18" charset="0"/>
                <a:ea typeface="黑体" panose="02010609060101010101" pitchFamily="49" charset="-122"/>
                <a:cs typeface="黑体" panose="02010609060101010101" pitchFamily="49" charset="-122"/>
              </a:defRPr>
            </a:lvl1pPr>
            <a:lvl2pPr marL="763905" indent="-382270" algn="l" rtl="0" eaLnBrk="0" fontAlgn="base" hangingPunct="0">
              <a:spcBef>
                <a:spcPct val="20000"/>
              </a:spcBef>
              <a:spcAft>
                <a:spcPct val="0"/>
              </a:spcAft>
              <a:buClr>
                <a:schemeClr val="accent1"/>
              </a:buClr>
              <a:buSzPct val="80000"/>
              <a:buFont typeface="Wingdings" panose="05000000000000000000" pitchFamily="2" charset="2"/>
              <a:buChar char="n"/>
              <a:defRPr kumimoji="1" sz="2000" kern="1200" baseline="0">
                <a:solidFill>
                  <a:schemeClr val="tx1"/>
                </a:solidFill>
                <a:latin typeface="Times New Roman" panose="02020603050405020304" pitchFamily="18" charset="0"/>
                <a:ea typeface="黑体" panose="02010609060101010101" pitchFamily="49" charset="-122"/>
                <a:cs typeface="+mn-cs"/>
              </a:defRPr>
            </a:lvl2pPr>
            <a:lvl3pPr marL="955040" indent="-191135" algn="l" rtl="0" eaLnBrk="0" fontAlgn="base" hangingPunct="0">
              <a:spcBef>
                <a:spcPct val="20000"/>
              </a:spcBef>
              <a:spcAft>
                <a:spcPct val="0"/>
              </a:spcAft>
              <a:buClr>
                <a:schemeClr val="accent1"/>
              </a:buClr>
              <a:buSzPct val="80000"/>
              <a:buFont typeface="Wingdings" panose="05000000000000000000" pitchFamily="2" charset="2"/>
              <a:buChar char="n"/>
              <a:defRPr kumimoji="1" sz="1800" kern="1200" baseline="0">
                <a:solidFill>
                  <a:schemeClr val="tx1"/>
                </a:solidFill>
                <a:latin typeface="Times New Roman" panose="02020603050405020304" pitchFamily="18" charset="0"/>
                <a:ea typeface="黑体" panose="02010609060101010101" pitchFamily="49" charset="-122"/>
                <a:cs typeface="+mn-cs"/>
              </a:defRPr>
            </a:lvl3pPr>
            <a:lvl4pPr marL="1337310" indent="-191135" algn="l" rtl="0" eaLnBrk="0" fontAlgn="base" hangingPunct="0">
              <a:spcBef>
                <a:spcPct val="20000"/>
              </a:spcBef>
              <a:spcAft>
                <a:spcPct val="0"/>
              </a:spcAft>
              <a:buClr>
                <a:schemeClr val="accent1"/>
              </a:buClr>
              <a:buSzPct val="80000"/>
              <a:buFont typeface="Wingdings" panose="05000000000000000000" pitchFamily="2" charset="2"/>
              <a:buChar char="p"/>
              <a:defRPr kumimoji="1" sz="1800" kern="1200" baseline="0">
                <a:solidFill>
                  <a:schemeClr val="tx1"/>
                </a:solidFill>
                <a:latin typeface="Times New Roman" panose="02020603050405020304" pitchFamily="18" charset="0"/>
                <a:ea typeface="黑体" panose="02010609060101010101" pitchFamily="49" charset="-122"/>
                <a:cs typeface="+mn-cs"/>
              </a:defRPr>
            </a:lvl4pPr>
            <a:lvl5pPr marL="1718945" indent="-191135" algn="l" rtl="0" eaLnBrk="0" fontAlgn="base" hangingPunct="0">
              <a:spcBef>
                <a:spcPct val="20000"/>
              </a:spcBef>
              <a:spcAft>
                <a:spcPct val="0"/>
              </a:spcAft>
              <a:buFont typeface="Arial" panose="020B0604020202020204" pitchFamily="34" charset="0"/>
              <a:buChar char="»"/>
              <a:defRPr kumimoji="1" sz="1800" kern="1200" baseline="0">
                <a:solidFill>
                  <a:schemeClr val="tx1"/>
                </a:solidFill>
                <a:latin typeface="Times New Roman" panose="02020603050405020304" pitchFamily="18" charset="0"/>
                <a:ea typeface="黑体" panose="02010609060101010101" pitchFamily="49" charset="-122"/>
                <a:cs typeface="+mn-cs"/>
              </a:defRPr>
            </a:lvl5pPr>
            <a:lvl6pPr marL="2101215"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6pPr>
            <a:lvl7pPr marL="248285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7pPr>
            <a:lvl8pPr marL="286512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8pPr>
            <a:lvl9pPr marL="324739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9pPr>
          </a:lstStyle>
          <a:p>
            <a:pPr>
              <a:lnSpc>
                <a:spcPct val="125000"/>
              </a:lnSpc>
            </a:pPr>
            <a:r>
              <a:rPr lang="zh-CN" altLang="en-US" sz="1600" dirty="0">
                <a:latin typeface="微软雅黑" panose="020B0503020204020204" pitchFamily="34" charset="-122"/>
                <a:ea typeface="微软雅黑" panose="020B0503020204020204" pitchFamily="34" charset="-122"/>
              </a:rPr>
              <a:t>流动结构复杂</a:t>
            </a:r>
            <a:endParaRPr lang="en-US" altLang="zh-CN" sz="1600" dirty="0">
              <a:latin typeface="微软雅黑" panose="020B0503020204020204" pitchFamily="34" charset="-122"/>
              <a:ea typeface="微软雅黑" panose="020B0503020204020204" pitchFamily="34" charset="-122"/>
            </a:endParaRPr>
          </a:p>
        </p:txBody>
      </p:sp>
      <p:sp>
        <p:nvSpPr>
          <p:cNvPr id="23" name="内容占位符 2">
            <a:extLst>
              <a:ext uri="{FF2B5EF4-FFF2-40B4-BE49-F238E27FC236}">
                <a16:creationId xmlns:a16="http://schemas.microsoft.com/office/drawing/2014/main" id="{BC1CB9D3-56E3-1A09-4485-5ED8C7916358}"/>
              </a:ext>
            </a:extLst>
          </p:cNvPr>
          <p:cNvSpPr txBox="1">
            <a:spLocks/>
          </p:cNvSpPr>
          <p:nvPr/>
        </p:nvSpPr>
        <p:spPr bwMode="auto">
          <a:xfrm>
            <a:off x="6853197" y="2294885"/>
            <a:ext cx="2266050" cy="7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80000"/>
              <a:buFont typeface="Wingdings" panose="05000000000000000000" pitchFamily="2" charset="2"/>
              <a:buChar char="l"/>
              <a:defRPr kumimoji="1" sz="2400" kern="1200" baseline="0">
                <a:solidFill>
                  <a:schemeClr val="tx1"/>
                </a:solidFill>
                <a:latin typeface="Times New Roman" panose="02020603050405020304" pitchFamily="18" charset="0"/>
                <a:ea typeface="黑体" panose="02010609060101010101" pitchFamily="49" charset="-122"/>
                <a:cs typeface="黑体" panose="02010609060101010101" pitchFamily="49" charset="-122"/>
              </a:defRPr>
            </a:lvl1pPr>
            <a:lvl2pPr marL="763905" indent="-382270" algn="l" rtl="0" eaLnBrk="0" fontAlgn="base" hangingPunct="0">
              <a:spcBef>
                <a:spcPct val="20000"/>
              </a:spcBef>
              <a:spcAft>
                <a:spcPct val="0"/>
              </a:spcAft>
              <a:buClr>
                <a:schemeClr val="accent1"/>
              </a:buClr>
              <a:buSzPct val="80000"/>
              <a:buFont typeface="Wingdings" panose="05000000000000000000" pitchFamily="2" charset="2"/>
              <a:buChar char="n"/>
              <a:defRPr kumimoji="1" sz="2000" kern="1200" baseline="0">
                <a:solidFill>
                  <a:schemeClr val="tx1"/>
                </a:solidFill>
                <a:latin typeface="Times New Roman" panose="02020603050405020304" pitchFamily="18" charset="0"/>
                <a:ea typeface="黑体" panose="02010609060101010101" pitchFamily="49" charset="-122"/>
                <a:cs typeface="+mn-cs"/>
              </a:defRPr>
            </a:lvl2pPr>
            <a:lvl3pPr marL="955040" indent="-191135" algn="l" rtl="0" eaLnBrk="0" fontAlgn="base" hangingPunct="0">
              <a:spcBef>
                <a:spcPct val="20000"/>
              </a:spcBef>
              <a:spcAft>
                <a:spcPct val="0"/>
              </a:spcAft>
              <a:buClr>
                <a:schemeClr val="accent1"/>
              </a:buClr>
              <a:buSzPct val="80000"/>
              <a:buFont typeface="Wingdings" panose="05000000000000000000" pitchFamily="2" charset="2"/>
              <a:buChar char="n"/>
              <a:defRPr kumimoji="1" sz="1800" kern="1200" baseline="0">
                <a:solidFill>
                  <a:schemeClr val="tx1"/>
                </a:solidFill>
                <a:latin typeface="Times New Roman" panose="02020603050405020304" pitchFamily="18" charset="0"/>
                <a:ea typeface="黑体" panose="02010609060101010101" pitchFamily="49" charset="-122"/>
                <a:cs typeface="+mn-cs"/>
              </a:defRPr>
            </a:lvl3pPr>
            <a:lvl4pPr marL="1337310" indent="-191135" algn="l" rtl="0" eaLnBrk="0" fontAlgn="base" hangingPunct="0">
              <a:spcBef>
                <a:spcPct val="20000"/>
              </a:spcBef>
              <a:spcAft>
                <a:spcPct val="0"/>
              </a:spcAft>
              <a:buClr>
                <a:schemeClr val="accent1"/>
              </a:buClr>
              <a:buSzPct val="80000"/>
              <a:buFont typeface="Wingdings" panose="05000000000000000000" pitchFamily="2" charset="2"/>
              <a:buChar char="p"/>
              <a:defRPr kumimoji="1" sz="1800" kern="1200" baseline="0">
                <a:solidFill>
                  <a:schemeClr val="tx1"/>
                </a:solidFill>
                <a:latin typeface="Times New Roman" panose="02020603050405020304" pitchFamily="18" charset="0"/>
                <a:ea typeface="黑体" panose="02010609060101010101" pitchFamily="49" charset="-122"/>
                <a:cs typeface="+mn-cs"/>
              </a:defRPr>
            </a:lvl4pPr>
            <a:lvl5pPr marL="1718945" indent="-191135" algn="l" rtl="0" eaLnBrk="0" fontAlgn="base" hangingPunct="0">
              <a:spcBef>
                <a:spcPct val="20000"/>
              </a:spcBef>
              <a:spcAft>
                <a:spcPct val="0"/>
              </a:spcAft>
              <a:buFont typeface="Arial" panose="020B0604020202020204" pitchFamily="34" charset="0"/>
              <a:buChar char="»"/>
              <a:defRPr kumimoji="1" sz="1800" kern="1200" baseline="0">
                <a:solidFill>
                  <a:schemeClr val="tx1"/>
                </a:solidFill>
                <a:latin typeface="Times New Roman" panose="02020603050405020304" pitchFamily="18" charset="0"/>
                <a:ea typeface="黑体" panose="02010609060101010101" pitchFamily="49" charset="-122"/>
                <a:cs typeface="+mn-cs"/>
              </a:defRPr>
            </a:lvl5pPr>
            <a:lvl6pPr marL="2101215"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6pPr>
            <a:lvl7pPr marL="248285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7pPr>
            <a:lvl8pPr marL="286512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8pPr>
            <a:lvl9pPr marL="324739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9pPr>
          </a:lstStyle>
          <a:p>
            <a:pPr>
              <a:lnSpc>
                <a:spcPct val="125000"/>
              </a:lnSpc>
            </a:pPr>
            <a:r>
              <a:rPr lang="zh-CN" altLang="en-US" sz="1600" dirty="0">
                <a:latin typeface="微软雅黑" panose="020B0503020204020204" pitchFamily="34" charset="-122"/>
                <a:ea typeface="微软雅黑" panose="020B0503020204020204" pitchFamily="34" charset="-122"/>
              </a:rPr>
              <a:t>求解区域特殊</a:t>
            </a:r>
            <a:endParaRPr lang="en-US" altLang="zh-CN" sz="1600" dirty="0">
              <a:latin typeface="微软雅黑" panose="020B0503020204020204" pitchFamily="34" charset="-122"/>
              <a:ea typeface="微软雅黑" panose="020B0503020204020204" pitchFamily="34" charset="-122"/>
            </a:endParaRPr>
          </a:p>
        </p:txBody>
      </p:sp>
      <p:sp>
        <p:nvSpPr>
          <p:cNvPr id="25" name="内容占位符 2">
            <a:extLst>
              <a:ext uri="{FF2B5EF4-FFF2-40B4-BE49-F238E27FC236}">
                <a16:creationId xmlns:a16="http://schemas.microsoft.com/office/drawing/2014/main" id="{DE04A048-5407-D5E9-D183-94EF864720F1}"/>
              </a:ext>
            </a:extLst>
          </p:cNvPr>
          <p:cNvSpPr txBox="1">
            <a:spLocks/>
          </p:cNvSpPr>
          <p:nvPr/>
        </p:nvSpPr>
        <p:spPr bwMode="auto">
          <a:xfrm>
            <a:off x="6871453" y="3169682"/>
            <a:ext cx="2266050" cy="7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80000"/>
              <a:buFont typeface="Wingdings" panose="05000000000000000000" pitchFamily="2" charset="2"/>
              <a:buChar char="l"/>
              <a:defRPr kumimoji="1" sz="2400" kern="1200" baseline="0">
                <a:solidFill>
                  <a:schemeClr val="tx1"/>
                </a:solidFill>
                <a:latin typeface="Times New Roman" panose="02020603050405020304" pitchFamily="18" charset="0"/>
                <a:ea typeface="黑体" panose="02010609060101010101" pitchFamily="49" charset="-122"/>
                <a:cs typeface="黑体" panose="02010609060101010101" pitchFamily="49" charset="-122"/>
              </a:defRPr>
            </a:lvl1pPr>
            <a:lvl2pPr marL="763905" indent="-382270" algn="l" rtl="0" eaLnBrk="0" fontAlgn="base" hangingPunct="0">
              <a:spcBef>
                <a:spcPct val="20000"/>
              </a:spcBef>
              <a:spcAft>
                <a:spcPct val="0"/>
              </a:spcAft>
              <a:buClr>
                <a:schemeClr val="accent1"/>
              </a:buClr>
              <a:buSzPct val="80000"/>
              <a:buFont typeface="Wingdings" panose="05000000000000000000" pitchFamily="2" charset="2"/>
              <a:buChar char="n"/>
              <a:defRPr kumimoji="1" sz="2000" kern="1200" baseline="0">
                <a:solidFill>
                  <a:schemeClr val="tx1"/>
                </a:solidFill>
                <a:latin typeface="Times New Roman" panose="02020603050405020304" pitchFamily="18" charset="0"/>
                <a:ea typeface="黑体" panose="02010609060101010101" pitchFamily="49" charset="-122"/>
                <a:cs typeface="+mn-cs"/>
              </a:defRPr>
            </a:lvl2pPr>
            <a:lvl3pPr marL="955040" indent="-191135" algn="l" rtl="0" eaLnBrk="0" fontAlgn="base" hangingPunct="0">
              <a:spcBef>
                <a:spcPct val="20000"/>
              </a:spcBef>
              <a:spcAft>
                <a:spcPct val="0"/>
              </a:spcAft>
              <a:buClr>
                <a:schemeClr val="accent1"/>
              </a:buClr>
              <a:buSzPct val="80000"/>
              <a:buFont typeface="Wingdings" panose="05000000000000000000" pitchFamily="2" charset="2"/>
              <a:buChar char="n"/>
              <a:defRPr kumimoji="1" sz="1800" kern="1200" baseline="0">
                <a:solidFill>
                  <a:schemeClr val="tx1"/>
                </a:solidFill>
                <a:latin typeface="Times New Roman" panose="02020603050405020304" pitchFamily="18" charset="0"/>
                <a:ea typeface="黑体" panose="02010609060101010101" pitchFamily="49" charset="-122"/>
                <a:cs typeface="+mn-cs"/>
              </a:defRPr>
            </a:lvl3pPr>
            <a:lvl4pPr marL="1337310" indent="-191135" algn="l" rtl="0" eaLnBrk="0" fontAlgn="base" hangingPunct="0">
              <a:spcBef>
                <a:spcPct val="20000"/>
              </a:spcBef>
              <a:spcAft>
                <a:spcPct val="0"/>
              </a:spcAft>
              <a:buClr>
                <a:schemeClr val="accent1"/>
              </a:buClr>
              <a:buSzPct val="80000"/>
              <a:buFont typeface="Wingdings" panose="05000000000000000000" pitchFamily="2" charset="2"/>
              <a:buChar char="p"/>
              <a:defRPr kumimoji="1" sz="1800" kern="1200" baseline="0">
                <a:solidFill>
                  <a:schemeClr val="tx1"/>
                </a:solidFill>
                <a:latin typeface="Times New Roman" panose="02020603050405020304" pitchFamily="18" charset="0"/>
                <a:ea typeface="黑体" panose="02010609060101010101" pitchFamily="49" charset="-122"/>
                <a:cs typeface="+mn-cs"/>
              </a:defRPr>
            </a:lvl4pPr>
            <a:lvl5pPr marL="1718945" indent="-191135" algn="l" rtl="0" eaLnBrk="0" fontAlgn="base" hangingPunct="0">
              <a:spcBef>
                <a:spcPct val="20000"/>
              </a:spcBef>
              <a:spcAft>
                <a:spcPct val="0"/>
              </a:spcAft>
              <a:buFont typeface="Arial" panose="020B0604020202020204" pitchFamily="34" charset="0"/>
              <a:buChar char="»"/>
              <a:defRPr kumimoji="1" sz="1800" kern="1200" baseline="0">
                <a:solidFill>
                  <a:schemeClr val="tx1"/>
                </a:solidFill>
                <a:latin typeface="Times New Roman" panose="02020603050405020304" pitchFamily="18" charset="0"/>
                <a:ea typeface="黑体" panose="02010609060101010101" pitchFamily="49" charset="-122"/>
                <a:cs typeface="+mn-cs"/>
              </a:defRPr>
            </a:lvl5pPr>
            <a:lvl6pPr marL="2101215"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6pPr>
            <a:lvl7pPr marL="248285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7pPr>
            <a:lvl8pPr marL="286512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8pPr>
            <a:lvl9pPr marL="324739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9pPr>
          </a:lstStyle>
          <a:p>
            <a:pPr>
              <a:lnSpc>
                <a:spcPct val="125000"/>
              </a:lnSpc>
            </a:pPr>
            <a:r>
              <a:rPr lang="zh-CN" altLang="en-US" sz="1600" dirty="0">
                <a:latin typeface="微软雅黑" panose="020B0503020204020204" pitchFamily="34" charset="-122"/>
                <a:ea typeface="微软雅黑" panose="020B0503020204020204" pitchFamily="34" charset="-122"/>
              </a:rPr>
              <a:t>性能难以评估</a:t>
            </a:r>
            <a:endParaRPr lang="en-US" altLang="zh-CN" sz="1600" dirty="0">
              <a:latin typeface="微软雅黑" panose="020B0503020204020204" pitchFamily="34" charset="-122"/>
              <a:ea typeface="微软雅黑" panose="020B0503020204020204" pitchFamily="34" charset="-122"/>
            </a:endParaRPr>
          </a:p>
        </p:txBody>
      </p:sp>
      <p:pic>
        <p:nvPicPr>
          <p:cNvPr id="8" name="图片 7" descr="图片包含 游戏机&#10;&#10;AI 生成的内容可能不正确。">
            <a:extLst>
              <a:ext uri="{FF2B5EF4-FFF2-40B4-BE49-F238E27FC236}">
                <a16:creationId xmlns:a16="http://schemas.microsoft.com/office/drawing/2014/main" id="{C9B27603-D5D5-1927-672B-022CBAE41C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1791" y="902363"/>
            <a:ext cx="3191320" cy="4086795"/>
          </a:xfrm>
          <a:prstGeom prst="rect">
            <a:avLst/>
          </a:prstGeom>
        </p:spPr>
      </p:pic>
    </p:spTree>
    <p:extLst>
      <p:ext uri="{BB962C8B-B14F-4D97-AF65-F5344CB8AC3E}">
        <p14:creationId xmlns:p14="http://schemas.microsoft.com/office/powerpoint/2010/main" val="769511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5CAAC2-1B5A-6D43-F563-815F0941F1B9}"/>
            </a:ext>
          </a:extLst>
        </p:cNvPr>
        <p:cNvGrpSpPr/>
        <p:nvPr/>
      </p:nvGrpSpPr>
      <p:grpSpPr>
        <a:xfrm>
          <a:off x="0" y="0"/>
          <a:ext cx="0" cy="0"/>
          <a:chOff x="0" y="0"/>
          <a:chExt cx="0" cy="0"/>
        </a:xfrm>
      </p:grpSpPr>
      <p:grpSp>
        <p:nvGrpSpPr>
          <p:cNvPr id="37" name="组合 15">
            <a:extLst>
              <a:ext uri="{FF2B5EF4-FFF2-40B4-BE49-F238E27FC236}">
                <a16:creationId xmlns:a16="http://schemas.microsoft.com/office/drawing/2014/main" id="{7C34F56E-375A-0348-8931-D9C3B7ECEAF9}"/>
              </a:ext>
            </a:extLst>
          </p:cNvPr>
          <p:cNvGrpSpPr/>
          <p:nvPr/>
        </p:nvGrpSpPr>
        <p:grpSpPr bwMode="auto">
          <a:xfrm flipV="1">
            <a:off x="3175" y="283686"/>
            <a:ext cx="1226185" cy="498475"/>
            <a:chOff x="0" y="255152"/>
            <a:chExt cx="1796440" cy="732451"/>
          </a:xfrm>
        </p:grpSpPr>
        <p:sp>
          <p:nvSpPr>
            <p:cNvPr id="38" name="矩形 1">
              <a:extLst>
                <a:ext uri="{FF2B5EF4-FFF2-40B4-BE49-F238E27FC236}">
                  <a16:creationId xmlns:a16="http://schemas.microsoft.com/office/drawing/2014/main" id="{6BA8B103-FA6F-8B05-9757-6D69DA6B68D3}"/>
                </a:ext>
              </a:extLst>
            </p:cNvPr>
            <p:cNvSpPr/>
            <p:nvPr/>
          </p:nvSpPr>
          <p:spPr>
            <a:xfrm>
              <a:off x="0" y="255152"/>
              <a:ext cx="1488506" cy="732217"/>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solidFill>
              <a:srgbClr val="0046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srgbClr val="00479D"/>
                </a:solidFill>
                <a:latin typeface="Times New Roman" panose="02020603050405020304"/>
                <a:ea typeface="微软雅黑" panose="020B0503020204020204" charset="-122"/>
                <a:cs typeface="+mn-ea"/>
                <a:sym typeface="+mn-lt"/>
              </a:endParaRPr>
            </a:p>
          </p:txBody>
        </p:sp>
        <p:sp>
          <p:nvSpPr>
            <p:cNvPr id="39" name="任意多边形 4">
              <a:extLst>
                <a:ext uri="{FF2B5EF4-FFF2-40B4-BE49-F238E27FC236}">
                  <a16:creationId xmlns:a16="http://schemas.microsoft.com/office/drawing/2014/main" id="{A1D89002-C97E-F538-5E6D-48D213D7C476}"/>
                </a:ext>
              </a:extLst>
            </p:cNvPr>
            <p:cNvSpPr/>
            <p:nvPr/>
          </p:nvSpPr>
          <p:spPr>
            <a:xfrm>
              <a:off x="1012184" y="255387"/>
              <a:ext cx="784256" cy="732216"/>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solidFill>
              <a:srgbClr val="FCC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prstClr val="white"/>
                </a:solidFill>
                <a:latin typeface="Times New Roman" panose="02020603050405020304"/>
                <a:ea typeface="微软雅黑" panose="020B0503020204020204" charset="-122"/>
                <a:cs typeface="+mn-ea"/>
                <a:sym typeface="+mn-lt"/>
              </a:endParaRPr>
            </a:p>
          </p:txBody>
        </p:sp>
      </p:grpSp>
      <p:sp>
        <p:nvSpPr>
          <p:cNvPr id="41" name="文本框 16">
            <a:extLst>
              <a:ext uri="{FF2B5EF4-FFF2-40B4-BE49-F238E27FC236}">
                <a16:creationId xmlns:a16="http://schemas.microsoft.com/office/drawing/2014/main" id="{F503876D-2B97-99C0-4624-8B61381ABAE3}"/>
              </a:ext>
            </a:extLst>
          </p:cNvPr>
          <p:cNvSpPr txBox="1">
            <a:spLocks noChangeArrowheads="1"/>
          </p:cNvSpPr>
          <p:nvPr>
            <p:custDataLst>
              <p:tags r:id="rId1"/>
            </p:custDataLst>
          </p:nvPr>
        </p:nvSpPr>
        <p:spPr bwMode="auto">
          <a:xfrm rot="-10800000" flipV="1">
            <a:off x="26130" y="217899"/>
            <a:ext cx="735922" cy="584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9pPr>
          </a:lstStyle>
          <a:p>
            <a:pPr algn="ctr" defTabSz="685800" eaLnBrk="1" fontAlgn="auto" hangingPunct="1">
              <a:lnSpc>
                <a:spcPct val="100000"/>
              </a:lnSpc>
              <a:spcBef>
                <a:spcPct val="0"/>
              </a:spcBef>
              <a:spcAft>
                <a:spcPts val="0"/>
              </a:spcAft>
              <a:buNone/>
              <a:defRPr/>
            </a:pPr>
            <a:r>
              <a:rPr kumimoji="0" lang="zh-CN" altLang="en-US" sz="3199" b="1" dirty="0">
                <a:solidFill>
                  <a:prstClr val="white"/>
                </a:solidFill>
                <a:latin typeface="Times New Roman" panose="02020603050405020304"/>
                <a:ea typeface="微软雅黑" panose="020B0503020204020204" charset="-122"/>
                <a:cs typeface="+mn-ea"/>
                <a:sym typeface="+mn-lt"/>
              </a:rPr>
              <a:t>二</a:t>
            </a:r>
          </a:p>
        </p:txBody>
      </p:sp>
      <p:sp>
        <p:nvSpPr>
          <p:cNvPr id="17" name="文本框 16">
            <a:extLst>
              <a:ext uri="{FF2B5EF4-FFF2-40B4-BE49-F238E27FC236}">
                <a16:creationId xmlns:a16="http://schemas.microsoft.com/office/drawing/2014/main" id="{5AFFB930-9F09-A8E6-54A7-DB792DD270BA}"/>
              </a:ext>
            </a:extLst>
          </p:cNvPr>
          <p:cNvSpPr txBox="1"/>
          <p:nvPr/>
        </p:nvSpPr>
        <p:spPr>
          <a:xfrm>
            <a:off x="1229360" y="283686"/>
            <a:ext cx="7340441" cy="540000"/>
          </a:xfrm>
          <a:prstGeom prst="rect">
            <a:avLst/>
          </a:prstGeom>
          <a:noFill/>
        </p:spPr>
        <p:txBody>
          <a:bodyPr wrap="square" rtlCol="0" anchor="ctr" anchorCtr="0">
            <a:noAutofit/>
          </a:bodyPr>
          <a:lstStyle/>
          <a:p>
            <a:pPr>
              <a:lnSpc>
                <a:spcPct val="120000"/>
              </a:lnSpc>
            </a:pPr>
            <a:r>
              <a:rPr lang="zh-CN" altLang="en-US" sz="2800" dirty="0">
                <a:latin typeface="微软雅黑" panose="020B0503020204020204" charset="-122"/>
                <a:ea typeface="微软雅黑" panose="020B0503020204020204" charset="-122"/>
                <a:sym typeface="+mn-lt"/>
              </a:rPr>
              <a:t>研究方案</a:t>
            </a:r>
          </a:p>
        </p:txBody>
      </p:sp>
      <p:sp>
        <p:nvSpPr>
          <p:cNvPr id="19" name="文本框 18">
            <a:extLst>
              <a:ext uri="{FF2B5EF4-FFF2-40B4-BE49-F238E27FC236}">
                <a16:creationId xmlns:a16="http://schemas.microsoft.com/office/drawing/2014/main" id="{87738C8F-6162-7675-90A6-D6F12437638C}"/>
              </a:ext>
            </a:extLst>
          </p:cNvPr>
          <p:cNvSpPr txBox="1"/>
          <p:nvPr/>
        </p:nvSpPr>
        <p:spPr>
          <a:xfrm>
            <a:off x="251520" y="1129308"/>
            <a:ext cx="5112568" cy="499432"/>
          </a:xfrm>
          <a:prstGeom prst="rect">
            <a:avLst/>
          </a:prstGeom>
          <a:noFill/>
        </p:spPr>
        <p:txBody>
          <a:bodyPr wrap="square" rtlCol="0">
            <a:spAutoFit/>
          </a:bodyPr>
          <a:lstStyle/>
          <a:p>
            <a:pPr lvl="0">
              <a:lnSpc>
                <a:spcPct val="150000"/>
              </a:lnSpc>
            </a:pPr>
            <a:r>
              <a:rPr lang="zh-CN" altLang="en-US" sz="2000" dirty="0">
                <a:latin typeface="微软雅黑" panose="020B0503020204020204" pitchFamily="34" charset="-122"/>
                <a:ea typeface="微软雅黑" panose="020B0503020204020204" pitchFamily="34" charset="-122"/>
              </a:rPr>
              <a:t>为什么选择 </a:t>
            </a:r>
            <a:r>
              <a:rPr lang="en-US" altLang="zh-CN" sz="2000" dirty="0">
                <a:latin typeface="Times New Roman" panose="02020603050405020304" pitchFamily="18" charset="0"/>
                <a:cs typeface="Times New Roman" panose="02020603050405020304" pitchFamily="18" charset="0"/>
              </a:rPr>
              <a:t>COMSOL Multiphysics</a:t>
            </a:r>
            <a:r>
              <a:rPr lang="en-US" altLang="zh-CN" sz="2000" baseline="30000" dirty="0">
                <a:latin typeface="Times New Roman" panose="02020603050405020304" pitchFamily="18" charset="0"/>
                <a:cs typeface="Times New Roman" panose="02020603050405020304" pitchFamily="18" charset="0"/>
              </a:rPr>
              <a:t>®</a:t>
            </a:r>
            <a:endParaRPr lang="zh-CN" altLang="en-US" sz="2000" baseline="30000" dirty="0">
              <a:latin typeface="Times New Roman" panose="02020603050405020304" pitchFamily="18" charset="0"/>
              <a:cs typeface="Times New Roman" panose="02020603050405020304" pitchFamily="18" charset="0"/>
            </a:endParaRPr>
          </a:p>
        </p:txBody>
      </p:sp>
      <p:sp>
        <p:nvSpPr>
          <p:cNvPr id="21" name="内容占位符 2">
            <a:extLst>
              <a:ext uri="{FF2B5EF4-FFF2-40B4-BE49-F238E27FC236}">
                <a16:creationId xmlns:a16="http://schemas.microsoft.com/office/drawing/2014/main" id="{E48F4B68-E241-E372-70D2-2B0314F9A580}"/>
              </a:ext>
            </a:extLst>
          </p:cNvPr>
          <p:cNvSpPr txBox="1">
            <a:spLocks/>
          </p:cNvSpPr>
          <p:nvPr/>
        </p:nvSpPr>
        <p:spPr bwMode="auto">
          <a:xfrm>
            <a:off x="394091" y="1886901"/>
            <a:ext cx="2266050" cy="45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80000"/>
              <a:buFont typeface="Wingdings" panose="05000000000000000000" pitchFamily="2" charset="2"/>
              <a:buChar char="l"/>
              <a:defRPr kumimoji="1" sz="2400" kern="1200" baseline="0">
                <a:solidFill>
                  <a:schemeClr val="tx1"/>
                </a:solidFill>
                <a:latin typeface="Times New Roman" panose="02020603050405020304" pitchFamily="18" charset="0"/>
                <a:ea typeface="黑体" panose="02010609060101010101" pitchFamily="49" charset="-122"/>
                <a:cs typeface="黑体" panose="02010609060101010101" pitchFamily="49" charset="-122"/>
              </a:defRPr>
            </a:lvl1pPr>
            <a:lvl2pPr marL="763905" indent="-382270" algn="l" rtl="0" eaLnBrk="0" fontAlgn="base" hangingPunct="0">
              <a:spcBef>
                <a:spcPct val="20000"/>
              </a:spcBef>
              <a:spcAft>
                <a:spcPct val="0"/>
              </a:spcAft>
              <a:buClr>
                <a:schemeClr val="accent1"/>
              </a:buClr>
              <a:buSzPct val="80000"/>
              <a:buFont typeface="Wingdings" panose="05000000000000000000" pitchFamily="2" charset="2"/>
              <a:buChar char="n"/>
              <a:defRPr kumimoji="1" sz="2000" kern="1200" baseline="0">
                <a:solidFill>
                  <a:schemeClr val="tx1"/>
                </a:solidFill>
                <a:latin typeface="Times New Roman" panose="02020603050405020304" pitchFamily="18" charset="0"/>
                <a:ea typeface="黑体" panose="02010609060101010101" pitchFamily="49" charset="-122"/>
                <a:cs typeface="+mn-cs"/>
              </a:defRPr>
            </a:lvl2pPr>
            <a:lvl3pPr marL="955040" indent="-191135" algn="l" rtl="0" eaLnBrk="0" fontAlgn="base" hangingPunct="0">
              <a:spcBef>
                <a:spcPct val="20000"/>
              </a:spcBef>
              <a:spcAft>
                <a:spcPct val="0"/>
              </a:spcAft>
              <a:buClr>
                <a:schemeClr val="accent1"/>
              </a:buClr>
              <a:buSzPct val="80000"/>
              <a:buFont typeface="Wingdings" panose="05000000000000000000" pitchFamily="2" charset="2"/>
              <a:buChar char="n"/>
              <a:defRPr kumimoji="1" sz="1800" kern="1200" baseline="0">
                <a:solidFill>
                  <a:schemeClr val="tx1"/>
                </a:solidFill>
                <a:latin typeface="Times New Roman" panose="02020603050405020304" pitchFamily="18" charset="0"/>
                <a:ea typeface="黑体" panose="02010609060101010101" pitchFamily="49" charset="-122"/>
                <a:cs typeface="+mn-cs"/>
              </a:defRPr>
            </a:lvl3pPr>
            <a:lvl4pPr marL="1337310" indent="-191135" algn="l" rtl="0" eaLnBrk="0" fontAlgn="base" hangingPunct="0">
              <a:spcBef>
                <a:spcPct val="20000"/>
              </a:spcBef>
              <a:spcAft>
                <a:spcPct val="0"/>
              </a:spcAft>
              <a:buClr>
                <a:schemeClr val="accent1"/>
              </a:buClr>
              <a:buSzPct val="80000"/>
              <a:buFont typeface="Wingdings" panose="05000000000000000000" pitchFamily="2" charset="2"/>
              <a:buChar char="p"/>
              <a:defRPr kumimoji="1" sz="1800" kern="1200" baseline="0">
                <a:solidFill>
                  <a:schemeClr val="tx1"/>
                </a:solidFill>
                <a:latin typeface="Times New Roman" panose="02020603050405020304" pitchFamily="18" charset="0"/>
                <a:ea typeface="黑体" panose="02010609060101010101" pitchFamily="49" charset="-122"/>
                <a:cs typeface="+mn-cs"/>
              </a:defRPr>
            </a:lvl4pPr>
            <a:lvl5pPr marL="1718945" indent="-191135" algn="l" rtl="0" eaLnBrk="0" fontAlgn="base" hangingPunct="0">
              <a:spcBef>
                <a:spcPct val="20000"/>
              </a:spcBef>
              <a:spcAft>
                <a:spcPct val="0"/>
              </a:spcAft>
              <a:buFont typeface="Arial" panose="020B0604020202020204" pitchFamily="34" charset="0"/>
              <a:buChar char="»"/>
              <a:defRPr kumimoji="1" sz="1800" kern="1200" baseline="0">
                <a:solidFill>
                  <a:schemeClr val="tx1"/>
                </a:solidFill>
                <a:latin typeface="Times New Roman" panose="02020603050405020304" pitchFamily="18" charset="0"/>
                <a:ea typeface="黑体" panose="02010609060101010101" pitchFamily="49" charset="-122"/>
                <a:cs typeface="+mn-cs"/>
              </a:defRPr>
            </a:lvl5pPr>
            <a:lvl6pPr marL="2101215"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6pPr>
            <a:lvl7pPr marL="248285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7pPr>
            <a:lvl8pPr marL="286512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8pPr>
            <a:lvl9pPr marL="324739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9pPr>
          </a:lstStyle>
          <a:p>
            <a:pPr>
              <a:lnSpc>
                <a:spcPct val="125000"/>
              </a:lnSpc>
            </a:pPr>
            <a:r>
              <a:rPr lang="zh-CN" altLang="en-US" sz="1800" dirty="0">
                <a:latin typeface="微软雅黑" panose="020B0503020204020204" pitchFamily="34" charset="-122"/>
                <a:ea typeface="微软雅黑" panose="020B0503020204020204" pitchFamily="34" charset="-122"/>
              </a:rPr>
              <a:t>旋转机械模块</a:t>
            </a:r>
            <a:endParaRPr lang="en-US" altLang="zh-CN" sz="1800" dirty="0">
              <a:latin typeface="微软雅黑" panose="020B0503020204020204" pitchFamily="34" charset="-122"/>
              <a:ea typeface="微软雅黑" panose="020B0503020204020204" pitchFamily="34" charset="-122"/>
            </a:endParaRPr>
          </a:p>
        </p:txBody>
      </p:sp>
      <p:sp>
        <p:nvSpPr>
          <p:cNvPr id="22" name="内容占位符 2">
            <a:extLst>
              <a:ext uri="{FF2B5EF4-FFF2-40B4-BE49-F238E27FC236}">
                <a16:creationId xmlns:a16="http://schemas.microsoft.com/office/drawing/2014/main" id="{17176B1C-A192-1AEB-9183-8D696CA6D107}"/>
              </a:ext>
            </a:extLst>
          </p:cNvPr>
          <p:cNvSpPr txBox="1">
            <a:spLocks/>
          </p:cNvSpPr>
          <p:nvPr/>
        </p:nvSpPr>
        <p:spPr bwMode="auto">
          <a:xfrm>
            <a:off x="2987824" y="1869880"/>
            <a:ext cx="2266050" cy="45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80000"/>
              <a:buFont typeface="Wingdings" panose="05000000000000000000" pitchFamily="2" charset="2"/>
              <a:buChar char="l"/>
              <a:defRPr kumimoji="1" sz="2400" kern="1200" baseline="0">
                <a:solidFill>
                  <a:schemeClr val="tx1"/>
                </a:solidFill>
                <a:latin typeface="Times New Roman" panose="02020603050405020304" pitchFamily="18" charset="0"/>
                <a:ea typeface="黑体" panose="02010609060101010101" pitchFamily="49" charset="-122"/>
                <a:cs typeface="黑体" panose="02010609060101010101" pitchFamily="49" charset="-122"/>
              </a:defRPr>
            </a:lvl1pPr>
            <a:lvl2pPr marL="763905" indent="-382270" algn="l" rtl="0" eaLnBrk="0" fontAlgn="base" hangingPunct="0">
              <a:spcBef>
                <a:spcPct val="20000"/>
              </a:spcBef>
              <a:spcAft>
                <a:spcPct val="0"/>
              </a:spcAft>
              <a:buClr>
                <a:schemeClr val="accent1"/>
              </a:buClr>
              <a:buSzPct val="80000"/>
              <a:buFont typeface="Wingdings" panose="05000000000000000000" pitchFamily="2" charset="2"/>
              <a:buChar char="n"/>
              <a:defRPr kumimoji="1" sz="2000" kern="1200" baseline="0">
                <a:solidFill>
                  <a:schemeClr val="tx1"/>
                </a:solidFill>
                <a:latin typeface="Times New Roman" panose="02020603050405020304" pitchFamily="18" charset="0"/>
                <a:ea typeface="黑体" panose="02010609060101010101" pitchFamily="49" charset="-122"/>
                <a:cs typeface="+mn-cs"/>
              </a:defRPr>
            </a:lvl2pPr>
            <a:lvl3pPr marL="955040" indent="-191135" algn="l" rtl="0" eaLnBrk="0" fontAlgn="base" hangingPunct="0">
              <a:spcBef>
                <a:spcPct val="20000"/>
              </a:spcBef>
              <a:spcAft>
                <a:spcPct val="0"/>
              </a:spcAft>
              <a:buClr>
                <a:schemeClr val="accent1"/>
              </a:buClr>
              <a:buSzPct val="80000"/>
              <a:buFont typeface="Wingdings" panose="05000000000000000000" pitchFamily="2" charset="2"/>
              <a:buChar char="n"/>
              <a:defRPr kumimoji="1" sz="1800" kern="1200" baseline="0">
                <a:solidFill>
                  <a:schemeClr val="tx1"/>
                </a:solidFill>
                <a:latin typeface="Times New Roman" panose="02020603050405020304" pitchFamily="18" charset="0"/>
                <a:ea typeface="黑体" panose="02010609060101010101" pitchFamily="49" charset="-122"/>
                <a:cs typeface="+mn-cs"/>
              </a:defRPr>
            </a:lvl3pPr>
            <a:lvl4pPr marL="1337310" indent="-191135" algn="l" rtl="0" eaLnBrk="0" fontAlgn="base" hangingPunct="0">
              <a:spcBef>
                <a:spcPct val="20000"/>
              </a:spcBef>
              <a:spcAft>
                <a:spcPct val="0"/>
              </a:spcAft>
              <a:buClr>
                <a:schemeClr val="accent1"/>
              </a:buClr>
              <a:buSzPct val="80000"/>
              <a:buFont typeface="Wingdings" panose="05000000000000000000" pitchFamily="2" charset="2"/>
              <a:buChar char="p"/>
              <a:defRPr kumimoji="1" sz="1800" kern="1200" baseline="0">
                <a:solidFill>
                  <a:schemeClr val="tx1"/>
                </a:solidFill>
                <a:latin typeface="Times New Roman" panose="02020603050405020304" pitchFamily="18" charset="0"/>
                <a:ea typeface="黑体" panose="02010609060101010101" pitchFamily="49" charset="-122"/>
                <a:cs typeface="+mn-cs"/>
              </a:defRPr>
            </a:lvl4pPr>
            <a:lvl5pPr marL="1718945" indent="-191135" algn="l" rtl="0" eaLnBrk="0" fontAlgn="base" hangingPunct="0">
              <a:spcBef>
                <a:spcPct val="20000"/>
              </a:spcBef>
              <a:spcAft>
                <a:spcPct val="0"/>
              </a:spcAft>
              <a:buFont typeface="Arial" panose="020B0604020202020204" pitchFamily="34" charset="0"/>
              <a:buChar char="»"/>
              <a:defRPr kumimoji="1" sz="1800" kern="1200" baseline="0">
                <a:solidFill>
                  <a:schemeClr val="tx1"/>
                </a:solidFill>
                <a:latin typeface="Times New Roman" panose="02020603050405020304" pitchFamily="18" charset="0"/>
                <a:ea typeface="黑体" panose="02010609060101010101" pitchFamily="49" charset="-122"/>
                <a:cs typeface="+mn-cs"/>
              </a:defRPr>
            </a:lvl5pPr>
            <a:lvl6pPr marL="2101215"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6pPr>
            <a:lvl7pPr marL="248285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7pPr>
            <a:lvl8pPr marL="286512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8pPr>
            <a:lvl9pPr marL="324739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9pPr>
          </a:lstStyle>
          <a:p>
            <a:pPr>
              <a:lnSpc>
                <a:spcPct val="125000"/>
              </a:lnSpc>
            </a:pPr>
            <a:r>
              <a:rPr lang="zh-CN" altLang="en-US" sz="1800" dirty="0">
                <a:latin typeface="微软雅黑" panose="020B0503020204020204" pitchFamily="34" charset="-122"/>
                <a:ea typeface="微软雅黑" panose="020B0503020204020204" pitchFamily="34" charset="-122"/>
              </a:rPr>
              <a:t>冻结转子研究</a:t>
            </a:r>
            <a:endParaRPr lang="en-US" altLang="zh-CN" sz="1800" dirty="0">
              <a:latin typeface="微软雅黑" panose="020B0503020204020204" pitchFamily="34" charset="-122"/>
              <a:ea typeface="微软雅黑" panose="020B0503020204020204" pitchFamily="34" charset="-122"/>
            </a:endParaRPr>
          </a:p>
        </p:txBody>
      </p:sp>
      <p:sp>
        <p:nvSpPr>
          <p:cNvPr id="23" name="内容占位符 2">
            <a:extLst>
              <a:ext uri="{FF2B5EF4-FFF2-40B4-BE49-F238E27FC236}">
                <a16:creationId xmlns:a16="http://schemas.microsoft.com/office/drawing/2014/main" id="{21F02A71-5A85-AA0B-2830-B0EC1C85FCC5}"/>
              </a:ext>
            </a:extLst>
          </p:cNvPr>
          <p:cNvSpPr txBox="1">
            <a:spLocks/>
          </p:cNvSpPr>
          <p:nvPr/>
        </p:nvSpPr>
        <p:spPr bwMode="auto">
          <a:xfrm>
            <a:off x="5615488" y="1841404"/>
            <a:ext cx="2663040" cy="45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80000"/>
              <a:buFont typeface="Wingdings" panose="05000000000000000000" pitchFamily="2" charset="2"/>
              <a:buChar char="l"/>
              <a:defRPr kumimoji="1" sz="2400" kern="1200" baseline="0">
                <a:solidFill>
                  <a:schemeClr val="tx1"/>
                </a:solidFill>
                <a:latin typeface="Times New Roman" panose="02020603050405020304" pitchFamily="18" charset="0"/>
                <a:ea typeface="黑体" panose="02010609060101010101" pitchFamily="49" charset="-122"/>
                <a:cs typeface="黑体" panose="02010609060101010101" pitchFamily="49" charset="-122"/>
              </a:defRPr>
            </a:lvl1pPr>
            <a:lvl2pPr marL="763905" indent="-382270" algn="l" rtl="0" eaLnBrk="0" fontAlgn="base" hangingPunct="0">
              <a:spcBef>
                <a:spcPct val="20000"/>
              </a:spcBef>
              <a:spcAft>
                <a:spcPct val="0"/>
              </a:spcAft>
              <a:buClr>
                <a:schemeClr val="accent1"/>
              </a:buClr>
              <a:buSzPct val="80000"/>
              <a:buFont typeface="Wingdings" panose="05000000000000000000" pitchFamily="2" charset="2"/>
              <a:buChar char="n"/>
              <a:defRPr kumimoji="1" sz="2000" kern="1200" baseline="0">
                <a:solidFill>
                  <a:schemeClr val="tx1"/>
                </a:solidFill>
                <a:latin typeface="Times New Roman" panose="02020603050405020304" pitchFamily="18" charset="0"/>
                <a:ea typeface="黑体" panose="02010609060101010101" pitchFamily="49" charset="-122"/>
                <a:cs typeface="+mn-cs"/>
              </a:defRPr>
            </a:lvl2pPr>
            <a:lvl3pPr marL="955040" indent="-191135" algn="l" rtl="0" eaLnBrk="0" fontAlgn="base" hangingPunct="0">
              <a:spcBef>
                <a:spcPct val="20000"/>
              </a:spcBef>
              <a:spcAft>
                <a:spcPct val="0"/>
              </a:spcAft>
              <a:buClr>
                <a:schemeClr val="accent1"/>
              </a:buClr>
              <a:buSzPct val="80000"/>
              <a:buFont typeface="Wingdings" panose="05000000000000000000" pitchFamily="2" charset="2"/>
              <a:buChar char="n"/>
              <a:defRPr kumimoji="1" sz="1800" kern="1200" baseline="0">
                <a:solidFill>
                  <a:schemeClr val="tx1"/>
                </a:solidFill>
                <a:latin typeface="Times New Roman" panose="02020603050405020304" pitchFamily="18" charset="0"/>
                <a:ea typeface="黑体" panose="02010609060101010101" pitchFamily="49" charset="-122"/>
                <a:cs typeface="+mn-cs"/>
              </a:defRPr>
            </a:lvl3pPr>
            <a:lvl4pPr marL="1337310" indent="-191135" algn="l" rtl="0" eaLnBrk="0" fontAlgn="base" hangingPunct="0">
              <a:spcBef>
                <a:spcPct val="20000"/>
              </a:spcBef>
              <a:spcAft>
                <a:spcPct val="0"/>
              </a:spcAft>
              <a:buClr>
                <a:schemeClr val="accent1"/>
              </a:buClr>
              <a:buSzPct val="80000"/>
              <a:buFont typeface="Wingdings" panose="05000000000000000000" pitchFamily="2" charset="2"/>
              <a:buChar char="p"/>
              <a:defRPr kumimoji="1" sz="1800" kern="1200" baseline="0">
                <a:solidFill>
                  <a:schemeClr val="tx1"/>
                </a:solidFill>
                <a:latin typeface="Times New Roman" panose="02020603050405020304" pitchFamily="18" charset="0"/>
                <a:ea typeface="黑体" panose="02010609060101010101" pitchFamily="49" charset="-122"/>
                <a:cs typeface="+mn-cs"/>
              </a:defRPr>
            </a:lvl4pPr>
            <a:lvl5pPr marL="1718945" indent="-191135" algn="l" rtl="0" eaLnBrk="0" fontAlgn="base" hangingPunct="0">
              <a:spcBef>
                <a:spcPct val="20000"/>
              </a:spcBef>
              <a:spcAft>
                <a:spcPct val="0"/>
              </a:spcAft>
              <a:buFont typeface="Arial" panose="020B0604020202020204" pitchFamily="34" charset="0"/>
              <a:buChar char="»"/>
              <a:defRPr kumimoji="1" sz="1800" kern="1200" baseline="0">
                <a:solidFill>
                  <a:schemeClr val="tx1"/>
                </a:solidFill>
                <a:latin typeface="Times New Roman" panose="02020603050405020304" pitchFamily="18" charset="0"/>
                <a:ea typeface="黑体" panose="02010609060101010101" pitchFamily="49" charset="-122"/>
                <a:cs typeface="+mn-cs"/>
              </a:defRPr>
            </a:lvl5pPr>
            <a:lvl6pPr marL="2101215"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6pPr>
            <a:lvl7pPr marL="248285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7pPr>
            <a:lvl8pPr marL="286512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8pPr>
            <a:lvl9pPr marL="324739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9pPr>
          </a:lstStyle>
          <a:p>
            <a:pPr>
              <a:lnSpc>
                <a:spcPct val="125000"/>
              </a:lnSpc>
            </a:pPr>
            <a:r>
              <a:rPr lang="zh-CN" altLang="en-US" sz="1800" dirty="0">
                <a:latin typeface="微软雅黑" panose="020B0503020204020204" pitchFamily="34" charset="-122"/>
                <a:ea typeface="微软雅黑" panose="020B0503020204020204" pitchFamily="34" charset="-122"/>
              </a:rPr>
              <a:t>支持</a:t>
            </a:r>
            <a:r>
              <a:rPr lang="zh-CN" altLang="en-US" sz="1800" dirty="0">
                <a:solidFill>
                  <a:srgbClr val="FF0000"/>
                </a:solidFill>
                <a:latin typeface="微软雅黑" panose="020B0503020204020204" pitchFamily="34" charset="-122"/>
                <a:ea typeface="微软雅黑" panose="020B0503020204020204" pitchFamily="34" charset="-122"/>
              </a:rPr>
              <a:t>多物理场耦合</a:t>
            </a:r>
            <a:endParaRPr lang="en-US" altLang="zh-CN" sz="1800" dirty="0">
              <a:solidFill>
                <a:srgbClr val="FF0000"/>
              </a:solidFill>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id="{7A57C507-5B1E-FC2E-ABEB-03F1D3B368A4}"/>
              </a:ext>
            </a:extLst>
          </p:cNvPr>
          <p:cNvSpPr txBox="1"/>
          <p:nvPr/>
        </p:nvSpPr>
        <p:spPr>
          <a:xfrm>
            <a:off x="3059832" y="2340936"/>
            <a:ext cx="2266051" cy="3108543"/>
          </a:xfrm>
          <a:prstGeom prst="rect">
            <a:avLst/>
          </a:prstGeom>
          <a:noFill/>
        </p:spPr>
        <p:txBody>
          <a:bodyPr wrap="square" rtlCol="0">
            <a:spAutoFit/>
          </a:bodyPr>
          <a:lstStyle/>
          <a:p>
            <a:pPr algn="just"/>
            <a:r>
              <a:rPr lang="zh-CN" altLang="en-US" sz="1400" dirty="0">
                <a:latin typeface="微软雅黑" panose="020B0503020204020204" pitchFamily="34" charset="-122"/>
                <a:ea typeface="微软雅黑" panose="020B0503020204020204" pitchFamily="34" charset="-122"/>
              </a:rPr>
              <a:t>冻结转子能高效地处理旋转机械中稳态相对运动问题。它通过在转子与定子间固定相对位置，实现两者流场的耦合，避免了瞬态滑移界面的计算，显著降低计算量与收敛难度。同时，冻结转子方法能较准确地捕捉旋转效应对流场的影响，如压力分布与速度变化，适用于分析稳态性能、压比、效率等关键参数，是旋转机械稳态仿真的高效近似方法。</a:t>
            </a:r>
          </a:p>
        </p:txBody>
      </p:sp>
      <p:sp>
        <p:nvSpPr>
          <p:cNvPr id="4" name="文本框 3">
            <a:extLst>
              <a:ext uri="{FF2B5EF4-FFF2-40B4-BE49-F238E27FC236}">
                <a16:creationId xmlns:a16="http://schemas.microsoft.com/office/drawing/2014/main" id="{4D8056F3-79F7-1B35-CE37-84AB7D94BDA6}"/>
              </a:ext>
            </a:extLst>
          </p:cNvPr>
          <p:cNvSpPr txBox="1"/>
          <p:nvPr/>
        </p:nvSpPr>
        <p:spPr>
          <a:xfrm>
            <a:off x="511175" y="2425452"/>
            <a:ext cx="2266050" cy="2893100"/>
          </a:xfrm>
          <a:prstGeom prst="rect">
            <a:avLst/>
          </a:prstGeom>
          <a:noFill/>
        </p:spPr>
        <p:txBody>
          <a:bodyPr wrap="square" rtlCol="0">
            <a:spAutoFit/>
          </a:bodyPr>
          <a:lstStyle/>
          <a:p>
            <a:pPr algn="just"/>
            <a:r>
              <a:rPr lang="en-US" altLang="zh-CN" sz="1400" dirty="0">
                <a:latin typeface="Times New Roman" panose="02020603050405020304" pitchFamily="18" charset="0"/>
                <a:cs typeface="Times New Roman" panose="02020603050405020304" pitchFamily="18" charset="0"/>
              </a:rPr>
              <a:t>COMSOL</a:t>
            </a:r>
            <a:r>
              <a:rPr lang="zh-CN" altLang="en-US" sz="1400" dirty="0">
                <a:latin typeface="微软雅黑" panose="020B0503020204020204" pitchFamily="34" charset="-122"/>
                <a:ea typeface="微软雅黑" panose="020B0503020204020204" pitchFamily="34" charset="-122"/>
              </a:rPr>
              <a:t>中使用旋转机械模块的优点主要体现在多物理场耦合与仿真流程的高效性上。该模块提供旋转参照系、转子</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定子耦合接口、周期性边界条件和运动网格</a:t>
            </a:r>
            <a:r>
              <a:rPr lang="zh-CN" altLang="en-US" sz="1400" dirty="0"/>
              <a:t>（</a:t>
            </a:r>
            <a:r>
              <a:rPr lang="en-US" altLang="zh-CN" sz="1400" dirty="0">
                <a:latin typeface="Times New Roman" panose="02020603050405020304" pitchFamily="18" charset="0"/>
                <a:cs typeface="Times New Roman" panose="02020603050405020304" pitchFamily="18" charset="0"/>
              </a:rPr>
              <a:t>ALE</a:t>
            </a:r>
            <a:r>
              <a:rPr lang="zh-CN" altLang="en-US" sz="1400" dirty="0"/>
              <a:t>）</a:t>
            </a:r>
            <a:r>
              <a:rPr lang="zh-CN" altLang="en-US" sz="1400" dirty="0">
                <a:latin typeface="微软雅黑" panose="020B0503020204020204" pitchFamily="34" charset="-122"/>
                <a:ea typeface="微软雅黑" panose="020B0503020204020204" pitchFamily="34" charset="-122"/>
              </a:rPr>
              <a:t>等预设工具，能够直接处理叶片相对运动、轴向传动与转子动力学问题，同时能与传热、结构、流固耦合等物理场在同一模型内无缝耦合。</a:t>
            </a:r>
          </a:p>
        </p:txBody>
      </p:sp>
      <p:sp>
        <p:nvSpPr>
          <p:cNvPr id="5" name="文本框 4">
            <a:extLst>
              <a:ext uri="{FF2B5EF4-FFF2-40B4-BE49-F238E27FC236}">
                <a16:creationId xmlns:a16="http://schemas.microsoft.com/office/drawing/2014/main" id="{C39A9466-7838-B34D-F71A-30E21D9143B5}"/>
              </a:ext>
            </a:extLst>
          </p:cNvPr>
          <p:cNvSpPr txBox="1"/>
          <p:nvPr/>
        </p:nvSpPr>
        <p:spPr>
          <a:xfrm>
            <a:off x="5813982" y="2310956"/>
            <a:ext cx="2266051" cy="1384995"/>
          </a:xfrm>
          <a:prstGeom prst="rect">
            <a:avLst/>
          </a:prstGeom>
          <a:noFill/>
        </p:spPr>
        <p:txBody>
          <a:bodyPr wrap="square" rtlCol="0">
            <a:spAutoFit/>
          </a:bodyPr>
          <a:lstStyle/>
          <a:p>
            <a:pPr algn="just"/>
            <a:r>
              <a:rPr lang="zh-CN" altLang="en-US" sz="1400" dirty="0">
                <a:latin typeface="微软雅黑" panose="020B0503020204020204" pitchFamily="34" charset="-122"/>
                <a:ea typeface="微软雅黑" panose="020B0503020204020204" pitchFamily="34" charset="-122"/>
              </a:rPr>
              <a:t>多物理场耦合可以实现网格统一划分，使得多物理场之间无缝耦合，并且可以实现物理场之间两两耦合，是仿真数据更加合理准确。</a:t>
            </a:r>
          </a:p>
        </p:txBody>
      </p:sp>
    </p:spTree>
    <p:extLst>
      <p:ext uri="{BB962C8B-B14F-4D97-AF65-F5344CB8AC3E}">
        <p14:creationId xmlns:p14="http://schemas.microsoft.com/office/powerpoint/2010/main" val="2403280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2621E0-FD9B-261A-E407-C61DB3CCCA39}"/>
            </a:ext>
          </a:extLst>
        </p:cNvPr>
        <p:cNvGrpSpPr/>
        <p:nvPr/>
      </p:nvGrpSpPr>
      <p:grpSpPr>
        <a:xfrm>
          <a:off x="0" y="0"/>
          <a:ext cx="0" cy="0"/>
          <a:chOff x="0" y="0"/>
          <a:chExt cx="0" cy="0"/>
        </a:xfrm>
      </p:grpSpPr>
      <p:grpSp>
        <p:nvGrpSpPr>
          <p:cNvPr id="37" name="组合 15">
            <a:extLst>
              <a:ext uri="{FF2B5EF4-FFF2-40B4-BE49-F238E27FC236}">
                <a16:creationId xmlns:a16="http://schemas.microsoft.com/office/drawing/2014/main" id="{ABA3D171-FD3B-0B7C-68ED-0530E1AF8C2C}"/>
              </a:ext>
            </a:extLst>
          </p:cNvPr>
          <p:cNvGrpSpPr/>
          <p:nvPr/>
        </p:nvGrpSpPr>
        <p:grpSpPr bwMode="auto">
          <a:xfrm flipV="1">
            <a:off x="3175" y="283686"/>
            <a:ext cx="1226185" cy="498475"/>
            <a:chOff x="0" y="255152"/>
            <a:chExt cx="1796440" cy="732451"/>
          </a:xfrm>
        </p:grpSpPr>
        <p:sp>
          <p:nvSpPr>
            <p:cNvPr id="38" name="矩形 1">
              <a:extLst>
                <a:ext uri="{FF2B5EF4-FFF2-40B4-BE49-F238E27FC236}">
                  <a16:creationId xmlns:a16="http://schemas.microsoft.com/office/drawing/2014/main" id="{2A26290B-3F37-F823-1375-E4735044AC4C}"/>
                </a:ext>
              </a:extLst>
            </p:cNvPr>
            <p:cNvSpPr/>
            <p:nvPr/>
          </p:nvSpPr>
          <p:spPr>
            <a:xfrm>
              <a:off x="0" y="255152"/>
              <a:ext cx="1488506" cy="732217"/>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solidFill>
              <a:srgbClr val="0046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srgbClr val="00479D"/>
                </a:solidFill>
                <a:latin typeface="Times New Roman" panose="02020603050405020304"/>
                <a:ea typeface="微软雅黑" panose="020B0503020204020204" charset="-122"/>
                <a:cs typeface="+mn-ea"/>
                <a:sym typeface="+mn-lt"/>
              </a:endParaRPr>
            </a:p>
          </p:txBody>
        </p:sp>
        <p:sp>
          <p:nvSpPr>
            <p:cNvPr id="39" name="任意多边形 4">
              <a:extLst>
                <a:ext uri="{FF2B5EF4-FFF2-40B4-BE49-F238E27FC236}">
                  <a16:creationId xmlns:a16="http://schemas.microsoft.com/office/drawing/2014/main" id="{7485B9B2-99AF-4E4B-D6D6-93FF361A1F71}"/>
                </a:ext>
              </a:extLst>
            </p:cNvPr>
            <p:cNvSpPr/>
            <p:nvPr/>
          </p:nvSpPr>
          <p:spPr>
            <a:xfrm>
              <a:off x="1012184" y="255387"/>
              <a:ext cx="784256" cy="732216"/>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solidFill>
              <a:srgbClr val="FCC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prstClr val="white"/>
                </a:solidFill>
                <a:latin typeface="Times New Roman" panose="02020603050405020304"/>
                <a:ea typeface="微软雅黑" panose="020B0503020204020204" charset="-122"/>
                <a:cs typeface="+mn-ea"/>
                <a:sym typeface="+mn-lt"/>
              </a:endParaRPr>
            </a:p>
          </p:txBody>
        </p:sp>
      </p:grpSp>
      <p:sp>
        <p:nvSpPr>
          <p:cNvPr id="41" name="文本框 16">
            <a:extLst>
              <a:ext uri="{FF2B5EF4-FFF2-40B4-BE49-F238E27FC236}">
                <a16:creationId xmlns:a16="http://schemas.microsoft.com/office/drawing/2014/main" id="{FFB0D00D-6705-1E56-69F6-87385E1F7FCF}"/>
              </a:ext>
            </a:extLst>
          </p:cNvPr>
          <p:cNvSpPr txBox="1">
            <a:spLocks noChangeArrowheads="1"/>
          </p:cNvSpPr>
          <p:nvPr>
            <p:custDataLst>
              <p:tags r:id="rId1"/>
            </p:custDataLst>
          </p:nvPr>
        </p:nvSpPr>
        <p:spPr bwMode="auto">
          <a:xfrm rot="-10800000" flipV="1">
            <a:off x="26130" y="217899"/>
            <a:ext cx="735922" cy="584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9pPr>
          </a:lstStyle>
          <a:p>
            <a:pPr algn="ctr" defTabSz="685800" eaLnBrk="1" fontAlgn="auto" hangingPunct="1">
              <a:lnSpc>
                <a:spcPct val="100000"/>
              </a:lnSpc>
              <a:spcBef>
                <a:spcPct val="0"/>
              </a:spcBef>
              <a:spcAft>
                <a:spcPts val="0"/>
              </a:spcAft>
              <a:buNone/>
              <a:defRPr/>
            </a:pPr>
            <a:r>
              <a:rPr kumimoji="0" lang="zh-CN" altLang="en-US" sz="3199" b="1" dirty="0">
                <a:solidFill>
                  <a:prstClr val="white"/>
                </a:solidFill>
                <a:latin typeface="Times New Roman" panose="02020603050405020304"/>
                <a:ea typeface="微软雅黑" panose="020B0503020204020204" charset="-122"/>
                <a:cs typeface="+mn-ea"/>
                <a:sym typeface="+mn-lt"/>
              </a:rPr>
              <a:t>二</a:t>
            </a:r>
          </a:p>
        </p:txBody>
      </p:sp>
      <p:sp>
        <p:nvSpPr>
          <p:cNvPr id="17" name="文本框 16">
            <a:extLst>
              <a:ext uri="{FF2B5EF4-FFF2-40B4-BE49-F238E27FC236}">
                <a16:creationId xmlns:a16="http://schemas.microsoft.com/office/drawing/2014/main" id="{077CB034-3A23-19AE-3D0D-88B0AF3B9433}"/>
              </a:ext>
            </a:extLst>
          </p:cNvPr>
          <p:cNvSpPr txBox="1"/>
          <p:nvPr/>
        </p:nvSpPr>
        <p:spPr>
          <a:xfrm>
            <a:off x="1215001" y="285750"/>
            <a:ext cx="7340441" cy="540000"/>
          </a:xfrm>
          <a:prstGeom prst="rect">
            <a:avLst/>
          </a:prstGeom>
          <a:noFill/>
        </p:spPr>
        <p:txBody>
          <a:bodyPr wrap="square" rtlCol="0" anchor="ctr" anchorCtr="0">
            <a:noAutofit/>
          </a:bodyPr>
          <a:lstStyle/>
          <a:p>
            <a:pPr>
              <a:lnSpc>
                <a:spcPct val="120000"/>
              </a:lnSpc>
            </a:pPr>
            <a:r>
              <a:rPr lang="zh-CN" altLang="en-US" sz="2800" dirty="0">
                <a:latin typeface="微软雅黑" panose="020B0503020204020204" charset="-122"/>
                <a:ea typeface="微软雅黑" panose="020B0503020204020204" charset="-122"/>
                <a:sym typeface="+mn-lt"/>
              </a:rPr>
              <a:t>研究方案</a:t>
            </a:r>
          </a:p>
        </p:txBody>
      </p:sp>
      <p:sp>
        <p:nvSpPr>
          <p:cNvPr id="19" name="文本框 18">
            <a:extLst>
              <a:ext uri="{FF2B5EF4-FFF2-40B4-BE49-F238E27FC236}">
                <a16:creationId xmlns:a16="http://schemas.microsoft.com/office/drawing/2014/main" id="{174C0C68-0133-3948-602E-700BA2604923}"/>
              </a:ext>
            </a:extLst>
          </p:cNvPr>
          <p:cNvSpPr txBox="1"/>
          <p:nvPr/>
        </p:nvSpPr>
        <p:spPr>
          <a:xfrm>
            <a:off x="251520" y="1129308"/>
            <a:ext cx="6408712" cy="580865"/>
          </a:xfrm>
          <a:prstGeom prst="rect">
            <a:avLst/>
          </a:prstGeom>
          <a:noFill/>
        </p:spPr>
        <p:txBody>
          <a:bodyPr wrap="square" rtlCol="0">
            <a:spAutoFit/>
          </a:bodyPr>
          <a:lstStyle/>
          <a:p>
            <a:pPr lvl="0">
              <a:lnSpc>
                <a:spcPct val="150000"/>
              </a:lnSpc>
            </a:pPr>
            <a:r>
              <a:rPr lang="zh-CN" altLang="en-US" sz="2400" dirty="0">
                <a:latin typeface="微软雅黑" panose="020B0503020204020204" pitchFamily="34" charset="-122"/>
                <a:ea typeface="微软雅黑" panose="020B0503020204020204" pitchFamily="34" charset="-122"/>
              </a:rPr>
              <a:t>流场理论基础</a:t>
            </a:r>
          </a:p>
        </p:txBody>
      </p:sp>
      <p:sp>
        <p:nvSpPr>
          <p:cNvPr id="24" name="内容占位符 2">
            <a:extLst>
              <a:ext uri="{FF2B5EF4-FFF2-40B4-BE49-F238E27FC236}">
                <a16:creationId xmlns:a16="http://schemas.microsoft.com/office/drawing/2014/main" id="{3E8D392C-5727-C444-469E-7985F0C2ED28}"/>
              </a:ext>
            </a:extLst>
          </p:cNvPr>
          <p:cNvSpPr txBox="1">
            <a:spLocks/>
          </p:cNvSpPr>
          <p:nvPr/>
        </p:nvSpPr>
        <p:spPr bwMode="auto">
          <a:xfrm>
            <a:off x="5199698" y="1793419"/>
            <a:ext cx="3960440" cy="45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80000"/>
              <a:buFont typeface="Wingdings" panose="05000000000000000000" pitchFamily="2" charset="2"/>
              <a:buChar char="l"/>
              <a:defRPr kumimoji="1" sz="2400" kern="1200" baseline="0">
                <a:solidFill>
                  <a:schemeClr val="tx1"/>
                </a:solidFill>
                <a:latin typeface="Times New Roman" panose="02020603050405020304" pitchFamily="18" charset="0"/>
                <a:ea typeface="黑体" panose="02010609060101010101" pitchFamily="49" charset="-122"/>
                <a:cs typeface="黑体" panose="02010609060101010101" pitchFamily="49" charset="-122"/>
              </a:defRPr>
            </a:lvl1pPr>
            <a:lvl2pPr marL="763905" indent="-382270" algn="l" rtl="0" eaLnBrk="0" fontAlgn="base" hangingPunct="0">
              <a:spcBef>
                <a:spcPct val="20000"/>
              </a:spcBef>
              <a:spcAft>
                <a:spcPct val="0"/>
              </a:spcAft>
              <a:buClr>
                <a:schemeClr val="accent1"/>
              </a:buClr>
              <a:buSzPct val="80000"/>
              <a:buFont typeface="Wingdings" panose="05000000000000000000" pitchFamily="2" charset="2"/>
              <a:buChar char="n"/>
              <a:defRPr kumimoji="1" sz="2000" kern="1200" baseline="0">
                <a:solidFill>
                  <a:schemeClr val="tx1"/>
                </a:solidFill>
                <a:latin typeface="Times New Roman" panose="02020603050405020304" pitchFamily="18" charset="0"/>
                <a:ea typeface="黑体" panose="02010609060101010101" pitchFamily="49" charset="-122"/>
                <a:cs typeface="+mn-cs"/>
              </a:defRPr>
            </a:lvl2pPr>
            <a:lvl3pPr marL="955040" indent="-191135" algn="l" rtl="0" eaLnBrk="0" fontAlgn="base" hangingPunct="0">
              <a:spcBef>
                <a:spcPct val="20000"/>
              </a:spcBef>
              <a:spcAft>
                <a:spcPct val="0"/>
              </a:spcAft>
              <a:buClr>
                <a:schemeClr val="accent1"/>
              </a:buClr>
              <a:buSzPct val="80000"/>
              <a:buFont typeface="Wingdings" panose="05000000000000000000" pitchFamily="2" charset="2"/>
              <a:buChar char="n"/>
              <a:defRPr kumimoji="1" sz="1800" kern="1200" baseline="0">
                <a:solidFill>
                  <a:schemeClr val="tx1"/>
                </a:solidFill>
                <a:latin typeface="Times New Roman" panose="02020603050405020304" pitchFamily="18" charset="0"/>
                <a:ea typeface="黑体" panose="02010609060101010101" pitchFamily="49" charset="-122"/>
                <a:cs typeface="+mn-cs"/>
              </a:defRPr>
            </a:lvl3pPr>
            <a:lvl4pPr marL="1337310" indent="-191135" algn="l" rtl="0" eaLnBrk="0" fontAlgn="base" hangingPunct="0">
              <a:spcBef>
                <a:spcPct val="20000"/>
              </a:spcBef>
              <a:spcAft>
                <a:spcPct val="0"/>
              </a:spcAft>
              <a:buClr>
                <a:schemeClr val="accent1"/>
              </a:buClr>
              <a:buSzPct val="80000"/>
              <a:buFont typeface="Wingdings" panose="05000000000000000000" pitchFamily="2" charset="2"/>
              <a:buChar char="p"/>
              <a:defRPr kumimoji="1" sz="1800" kern="1200" baseline="0">
                <a:solidFill>
                  <a:schemeClr val="tx1"/>
                </a:solidFill>
                <a:latin typeface="Times New Roman" panose="02020603050405020304" pitchFamily="18" charset="0"/>
                <a:ea typeface="黑体" panose="02010609060101010101" pitchFamily="49" charset="-122"/>
                <a:cs typeface="+mn-cs"/>
              </a:defRPr>
            </a:lvl4pPr>
            <a:lvl5pPr marL="1718945" indent="-191135" algn="l" rtl="0" eaLnBrk="0" fontAlgn="base" hangingPunct="0">
              <a:spcBef>
                <a:spcPct val="20000"/>
              </a:spcBef>
              <a:spcAft>
                <a:spcPct val="0"/>
              </a:spcAft>
              <a:buFont typeface="Arial" panose="020B0604020202020204" pitchFamily="34" charset="0"/>
              <a:buChar char="»"/>
              <a:defRPr kumimoji="1" sz="1800" kern="1200" baseline="0">
                <a:solidFill>
                  <a:schemeClr val="tx1"/>
                </a:solidFill>
                <a:latin typeface="Times New Roman" panose="02020603050405020304" pitchFamily="18" charset="0"/>
                <a:ea typeface="黑体" panose="02010609060101010101" pitchFamily="49" charset="-122"/>
                <a:cs typeface="+mn-cs"/>
              </a:defRPr>
            </a:lvl5pPr>
            <a:lvl6pPr marL="2101215"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6pPr>
            <a:lvl7pPr marL="248285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7pPr>
            <a:lvl8pPr marL="286512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8pPr>
            <a:lvl9pPr marL="324739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9pPr>
          </a:lstStyle>
          <a:p>
            <a:pPr marL="0" indent="0">
              <a:lnSpc>
                <a:spcPct val="125000"/>
              </a:lnSpc>
              <a:buNone/>
            </a:pPr>
            <a:r>
              <a:rPr lang="zh-CN" altLang="en-US" sz="1800" dirty="0">
                <a:latin typeface="微软雅黑" panose="020B0503020204020204" pitchFamily="34" charset="-122"/>
                <a:ea typeface="微软雅黑" panose="020B0503020204020204" pitchFamily="34" charset="-122"/>
              </a:rPr>
              <a:t>流体力学理论：</a:t>
            </a:r>
            <a:endParaRPr lang="en-US" altLang="zh-CN" sz="1800" dirty="0">
              <a:latin typeface="微软雅黑" panose="020B0503020204020204" pitchFamily="34" charset="-122"/>
              <a:ea typeface="微软雅黑" panose="020B0503020204020204" pitchFamily="34" charset="-122"/>
            </a:endParaRPr>
          </a:p>
          <a:p>
            <a:pPr marL="0" indent="0">
              <a:lnSpc>
                <a:spcPct val="125000"/>
              </a:lnSpc>
              <a:buNone/>
            </a:pPr>
            <a:endParaRPr lang="en-US" altLang="zh-CN" sz="1800" dirty="0">
              <a:latin typeface="微软雅黑" panose="020B0503020204020204" pitchFamily="34" charset="-122"/>
              <a:ea typeface="微软雅黑" panose="020B0503020204020204" pitchFamily="34" charset="-122"/>
            </a:endParaRPr>
          </a:p>
        </p:txBody>
      </p:sp>
      <p:sp>
        <p:nvSpPr>
          <p:cNvPr id="2" name="内容占位符 2">
            <a:extLst>
              <a:ext uri="{FF2B5EF4-FFF2-40B4-BE49-F238E27FC236}">
                <a16:creationId xmlns:a16="http://schemas.microsoft.com/office/drawing/2014/main" id="{560EAC9A-C798-3C76-F0A4-BBE55A86F493}"/>
              </a:ext>
            </a:extLst>
          </p:cNvPr>
          <p:cNvSpPr txBox="1">
            <a:spLocks/>
          </p:cNvSpPr>
          <p:nvPr/>
        </p:nvSpPr>
        <p:spPr bwMode="auto">
          <a:xfrm>
            <a:off x="366204" y="1793419"/>
            <a:ext cx="3960440" cy="45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80000"/>
              <a:buFont typeface="Wingdings" panose="05000000000000000000" pitchFamily="2" charset="2"/>
              <a:buChar char="l"/>
              <a:defRPr kumimoji="1" sz="2400" kern="1200" baseline="0">
                <a:solidFill>
                  <a:schemeClr val="tx1"/>
                </a:solidFill>
                <a:latin typeface="Times New Roman" panose="02020603050405020304" pitchFamily="18" charset="0"/>
                <a:ea typeface="黑体" panose="02010609060101010101" pitchFamily="49" charset="-122"/>
                <a:cs typeface="黑体" panose="02010609060101010101" pitchFamily="49" charset="-122"/>
              </a:defRPr>
            </a:lvl1pPr>
            <a:lvl2pPr marL="763905" indent="-382270" algn="l" rtl="0" eaLnBrk="0" fontAlgn="base" hangingPunct="0">
              <a:spcBef>
                <a:spcPct val="20000"/>
              </a:spcBef>
              <a:spcAft>
                <a:spcPct val="0"/>
              </a:spcAft>
              <a:buClr>
                <a:schemeClr val="accent1"/>
              </a:buClr>
              <a:buSzPct val="80000"/>
              <a:buFont typeface="Wingdings" panose="05000000000000000000" pitchFamily="2" charset="2"/>
              <a:buChar char="n"/>
              <a:defRPr kumimoji="1" sz="2000" kern="1200" baseline="0">
                <a:solidFill>
                  <a:schemeClr val="tx1"/>
                </a:solidFill>
                <a:latin typeface="Times New Roman" panose="02020603050405020304" pitchFamily="18" charset="0"/>
                <a:ea typeface="黑体" panose="02010609060101010101" pitchFamily="49" charset="-122"/>
                <a:cs typeface="+mn-cs"/>
              </a:defRPr>
            </a:lvl2pPr>
            <a:lvl3pPr marL="955040" indent="-191135" algn="l" rtl="0" eaLnBrk="0" fontAlgn="base" hangingPunct="0">
              <a:spcBef>
                <a:spcPct val="20000"/>
              </a:spcBef>
              <a:spcAft>
                <a:spcPct val="0"/>
              </a:spcAft>
              <a:buClr>
                <a:schemeClr val="accent1"/>
              </a:buClr>
              <a:buSzPct val="80000"/>
              <a:buFont typeface="Wingdings" panose="05000000000000000000" pitchFamily="2" charset="2"/>
              <a:buChar char="n"/>
              <a:defRPr kumimoji="1" sz="1800" kern="1200" baseline="0">
                <a:solidFill>
                  <a:schemeClr val="tx1"/>
                </a:solidFill>
                <a:latin typeface="Times New Roman" panose="02020603050405020304" pitchFamily="18" charset="0"/>
                <a:ea typeface="黑体" panose="02010609060101010101" pitchFamily="49" charset="-122"/>
                <a:cs typeface="+mn-cs"/>
              </a:defRPr>
            </a:lvl3pPr>
            <a:lvl4pPr marL="1337310" indent="-191135" algn="l" rtl="0" eaLnBrk="0" fontAlgn="base" hangingPunct="0">
              <a:spcBef>
                <a:spcPct val="20000"/>
              </a:spcBef>
              <a:spcAft>
                <a:spcPct val="0"/>
              </a:spcAft>
              <a:buClr>
                <a:schemeClr val="accent1"/>
              </a:buClr>
              <a:buSzPct val="80000"/>
              <a:buFont typeface="Wingdings" panose="05000000000000000000" pitchFamily="2" charset="2"/>
              <a:buChar char="p"/>
              <a:defRPr kumimoji="1" sz="1800" kern="1200" baseline="0">
                <a:solidFill>
                  <a:schemeClr val="tx1"/>
                </a:solidFill>
                <a:latin typeface="Times New Roman" panose="02020603050405020304" pitchFamily="18" charset="0"/>
                <a:ea typeface="黑体" panose="02010609060101010101" pitchFamily="49" charset="-122"/>
                <a:cs typeface="+mn-cs"/>
              </a:defRPr>
            </a:lvl4pPr>
            <a:lvl5pPr marL="1718945" indent="-191135" algn="l" rtl="0" eaLnBrk="0" fontAlgn="base" hangingPunct="0">
              <a:spcBef>
                <a:spcPct val="20000"/>
              </a:spcBef>
              <a:spcAft>
                <a:spcPct val="0"/>
              </a:spcAft>
              <a:buFont typeface="Arial" panose="020B0604020202020204" pitchFamily="34" charset="0"/>
              <a:buChar char="»"/>
              <a:defRPr kumimoji="1" sz="1800" kern="1200" baseline="0">
                <a:solidFill>
                  <a:schemeClr val="tx1"/>
                </a:solidFill>
                <a:latin typeface="Times New Roman" panose="02020603050405020304" pitchFamily="18" charset="0"/>
                <a:ea typeface="黑体" panose="02010609060101010101" pitchFamily="49" charset="-122"/>
                <a:cs typeface="+mn-cs"/>
              </a:defRPr>
            </a:lvl5pPr>
            <a:lvl6pPr marL="2101215"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6pPr>
            <a:lvl7pPr marL="248285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7pPr>
            <a:lvl8pPr marL="286512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8pPr>
            <a:lvl9pPr marL="324739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9pPr>
          </a:lstStyle>
          <a:p>
            <a:pPr marL="0" indent="0">
              <a:lnSpc>
                <a:spcPct val="125000"/>
              </a:lnSpc>
              <a:buNone/>
            </a:pPr>
            <a:r>
              <a:rPr lang="zh-CN" altLang="en-US" sz="1800" dirty="0">
                <a:latin typeface="微软雅黑" panose="020B0503020204020204" pitchFamily="34" charset="-122"/>
                <a:ea typeface="微软雅黑" panose="020B0503020204020204" pitchFamily="34" charset="-122"/>
              </a:rPr>
              <a:t>运动控制方程：</a:t>
            </a:r>
            <a:endParaRPr lang="en-US" altLang="zh-CN" sz="1800" dirty="0">
              <a:latin typeface="微软雅黑" panose="020B0503020204020204" pitchFamily="34" charset="-122"/>
              <a:ea typeface="微软雅黑" panose="020B0503020204020204" pitchFamily="34" charset="-122"/>
            </a:endParaRPr>
          </a:p>
          <a:p>
            <a:pPr marL="0" indent="0">
              <a:lnSpc>
                <a:spcPct val="125000"/>
              </a:lnSpc>
              <a:buNone/>
            </a:pPr>
            <a:endParaRPr lang="en-US" altLang="zh-CN" sz="1800"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DCA4084E-2FCE-F87B-AD0D-A79EDD29139C}"/>
              </a:ext>
            </a:extLst>
          </p:cNvPr>
          <p:cNvSpPr txBox="1"/>
          <p:nvPr/>
        </p:nvSpPr>
        <p:spPr>
          <a:xfrm>
            <a:off x="394091" y="2176811"/>
            <a:ext cx="2266050" cy="307777"/>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质量守恒：</a:t>
            </a:r>
          </a:p>
        </p:txBody>
      </p:sp>
      <p:sp>
        <p:nvSpPr>
          <p:cNvPr id="9" name="文本框 8">
            <a:extLst>
              <a:ext uri="{FF2B5EF4-FFF2-40B4-BE49-F238E27FC236}">
                <a16:creationId xmlns:a16="http://schemas.microsoft.com/office/drawing/2014/main" id="{B3A29CD2-C25E-8179-8ACF-57BF3A19EF3C}"/>
              </a:ext>
            </a:extLst>
          </p:cNvPr>
          <p:cNvSpPr txBox="1"/>
          <p:nvPr/>
        </p:nvSpPr>
        <p:spPr>
          <a:xfrm>
            <a:off x="418950" y="3273235"/>
            <a:ext cx="2266050" cy="307777"/>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能量守恒：</a:t>
            </a:r>
          </a:p>
        </p:txBody>
      </p:sp>
      <p:sp>
        <p:nvSpPr>
          <p:cNvPr id="10" name="文本框 9">
            <a:extLst>
              <a:ext uri="{FF2B5EF4-FFF2-40B4-BE49-F238E27FC236}">
                <a16:creationId xmlns:a16="http://schemas.microsoft.com/office/drawing/2014/main" id="{894A77B2-1A92-FBE0-6CAA-AA32B4A7A6E8}"/>
              </a:ext>
            </a:extLst>
          </p:cNvPr>
          <p:cNvSpPr txBox="1"/>
          <p:nvPr/>
        </p:nvSpPr>
        <p:spPr>
          <a:xfrm>
            <a:off x="418950" y="4369659"/>
            <a:ext cx="2266050" cy="307777"/>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动量守恒：</a:t>
            </a:r>
          </a:p>
        </p:txBody>
      </p:sp>
      <p:pic>
        <p:nvPicPr>
          <p:cNvPr id="12" name="图片 11">
            <a:extLst>
              <a:ext uri="{FF2B5EF4-FFF2-40B4-BE49-F238E27FC236}">
                <a16:creationId xmlns:a16="http://schemas.microsoft.com/office/drawing/2014/main" id="{F8C3DC13-9037-EF90-D974-262A66B81271}"/>
              </a:ext>
            </a:extLst>
          </p:cNvPr>
          <p:cNvPicPr>
            <a:picLocks noChangeAspect="1"/>
          </p:cNvPicPr>
          <p:nvPr/>
        </p:nvPicPr>
        <p:blipFill>
          <a:blip r:embed="rId4"/>
          <a:stretch>
            <a:fillRect/>
          </a:stretch>
        </p:blipFill>
        <p:spPr>
          <a:xfrm>
            <a:off x="1115616" y="2478214"/>
            <a:ext cx="1974326" cy="559101"/>
          </a:xfrm>
          <a:prstGeom prst="rect">
            <a:avLst/>
          </a:prstGeom>
        </p:spPr>
      </p:pic>
      <p:pic>
        <p:nvPicPr>
          <p:cNvPr id="14" name="图片 13">
            <a:extLst>
              <a:ext uri="{FF2B5EF4-FFF2-40B4-BE49-F238E27FC236}">
                <a16:creationId xmlns:a16="http://schemas.microsoft.com/office/drawing/2014/main" id="{0D7DF79A-D6A6-2FE2-2EB3-BDA3092C8426}"/>
              </a:ext>
            </a:extLst>
          </p:cNvPr>
          <p:cNvPicPr>
            <a:picLocks noChangeAspect="1"/>
          </p:cNvPicPr>
          <p:nvPr/>
        </p:nvPicPr>
        <p:blipFill>
          <a:blip r:embed="rId5"/>
          <a:srcRect t="7204"/>
          <a:stretch>
            <a:fillRect/>
          </a:stretch>
        </p:blipFill>
        <p:spPr>
          <a:xfrm>
            <a:off x="437173" y="4801716"/>
            <a:ext cx="4134827" cy="559100"/>
          </a:xfrm>
          <a:prstGeom prst="rect">
            <a:avLst/>
          </a:prstGeom>
        </p:spPr>
      </p:pic>
      <p:pic>
        <p:nvPicPr>
          <p:cNvPr id="16" name="图片 15">
            <a:extLst>
              <a:ext uri="{FF2B5EF4-FFF2-40B4-BE49-F238E27FC236}">
                <a16:creationId xmlns:a16="http://schemas.microsoft.com/office/drawing/2014/main" id="{05A95544-B40C-897A-3F20-23CF899813F5}"/>
              </a:ext>
            </a:extLst>
          </p:cNvPr>
          <p:cNvPicPr>
            <a:picLocks noChangeAspect="1"/>
          </p:cNvPicPr>
          <p:nvPr/>
        </p:nvPicPr>
        <p:blipFill>
          <a:blip r:embed="rId6"/>
          <a:srcRect b="4242"/>
          <a:stretch>
            <a:fillRect/>
          </a:stretch>
        </p:blipFill>
        <p:spPr>
          <a:xfrm>
            <a:off x="524366" y="3571917"/>
            <a:ext cx="3960440" cy="644344"/>
          </a:xfrm>
          <a:prstGeom prst="rect">
            <a:avLst/>
          </a:prstGeom>
        </p:spPr>
      </p:pic>
      <p:sp>
        <p:nvSpPr>
          <p:cNvPr id="21" name="文本框 20">
            <a:extLst>
              <a:ext uri="{FF2B5EF4-FFF2-40B4-BE49-F238E27FC236}">
                <a16:creationId xmlns:a16="http://schemas.microsoft.com/office/drawing/2014/main" id="{0BB016E3-A8CE-7F3C-35A6-1C050FFB0140}"/>
              </a:ext>
            </a:extLst>
          </p:cNvPr>
          <p:cNvSpPr txBox="1"/>
          <p:nvPr/>
        </p:nvSpPr>
        <p:spPr>
          <a:xfrm>
            <a:off x="5181069" y="2176811"/>
            <a:ext cx="2266050" cy="307777"/>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雷诺数：</a:t>
            </a:r>
          </a:p>
        </p:txBody>
      </p:sp>
      <p:pic>
        <p:nvPicPr>
          <p:cNvPr id="23" name="图片 22">
            <a:extLst>
              <a:ext uri="{FF2B5EF4-FFF2-40B4-BE49-F238E27FC236}">
                <a16:creationId xmlns:a16="http://schemas.microsoft.com/office/drawing/2014/main" id="{89F00CD8-F9D8-3501-F66D-1D5DD1EFE775}"/>
              </a:ext>
            </a:extLst>
          </p:cNvPr>
          <p:cNvPicPr>
            <a:picLocks noChangeAspect="1"/>
          </p:cNvPicPr>
          <p:nvPr/>
        </p:nvPicPr>
        <p:blipFill>
          <a:blip r:embed="rId7"/>
          <a:stretch>
            <a:fillRect/>
          </a:stretch>
        </p:blipFill>
        <p:spPr>
          <a:xfrm>
            <a:off x="5842569" y="2428258"/>
            <a:ext cx="1604550" cy="659011"/>
          </a:xfrm>
          <a:prstGeom prst="rect">
            <a:avLst/>
          </a:prstGeom>
        </p:spPr>
      </p:pic>
      <p:sp>
        <p:nvSpPr>
          <p:cNvPr id="25" name="文本框 24">
            <a:extLst>
              <a:ext uri="{FF2B5EF4-FFF2-40B4-BE49-F238E27FC236}">
                <a16:creationId xmlns:a16="http://schemas.microsoft.com/office/drawing/2014/main" id="{F45067E1-E7D8-E7F3-EF55-563C882CCA15}"/>
              </a:ext>
            </a:extLst>
          </p:cNvPr>
          <p:cNvSpPr txBox="1"/>
          <p:nvPr/>
        </p:nvSpPr>
        <p:spPr>
          <a:xfrm>
            <a:off x="5199698" y="3273520"/>
            <a:ext cx="2266050" cy="307777"/>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马赫数：</a:t>
            </a:r>
          </a:p>
        </p:txBody>
      </p:sp>
      <p:pic>
        <p:nvPicPr>
          <p:cNvPr id="27" name="图片 26">
            <a:extLst>
              <a:ext uri="{FF2B5EF4-FFF2-40B4-BE49-F238E27FC236}">
                <a16:creationId xmlns:a16="http://schemas.microsoft.com/office/drawing/2014/main" id="{ED948F51-C395-0C1E-A347-1B1026A517EA}"/>
              </a:ext>
            </a:extLst>
          </p:cNvPr>
          <p:cNvPicPr>
            <a:picLocks noChangeAspect="1"/>
          </p:cNvPicPr>
          <p:nvPr/>
        </p:nvPicPr>
        <p:blipFill>
          <a:blip r:embed="rId8"/>
          <a:stretch>
            <a:fillRect/>
          </a:stretch>
        </p:blipFill>
        <p:spPr>
          <a:xfrm>
            <a:off x="6074305" y="3876201"/>
            <a:ext cx="1171854" cy="585927"/>
          </a:xfrm>
          <a:prstGeom prst="rect">
            <a:avLst/>
          </a:prstGeom>
        </p:spPr>
      </p:pic>
    </p:spTree>
    <p:extLst>
      <p:ext uri="{BB962C8B-B14F-4D97-AF65-F5344CB8AC3E}">
        <p14:creationId xmlns:p14="http://schemas.microsoft.com/office/powerpoint/2010/main" val="35377850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0293E0-3F6E-BD1C-4405-6097E083CDAF}"/>
            </a:ext>
          </a:extLst>
        </p:cNvPr>
        <p:cNvGrpSpPr/>
        <p:nvPr/>
      </p:nvGrpSpPr>
      <p:grpSpPr>
        <a:xfrm>
          <a:off x="0" y="0"/>
          <a:ext cx="0" cy="0"/>
          <a:chOff x="0" y="0"/>
          <a:chExt cx="0" cy="0"/>
        </a:xfrm>
      </p:grpSpPr>
      <p:grpSp>
        <p:nvGrpSpPr>
          <p:cNvPr id="37" name="组合 15">
            <a:extLst>
              <a:ext uri="{FF2B5EF4-FFF2-40B4-BE49-F238E27FC236}">
                <a16:creationId xmlns:a16="http://schemas.microsoft.com/office/drawing/2014/main" id="{416F235F-E08E-729C-0D7B-F41B0DAB5A77}"/>
              </a:ext>
            </a:extLst>
          </p:cNvPr>
          <p:cNvGrpSpPr/>
          <p:nvPr/>
        </p:nvGrpSpPr>
        <p:grpSpPr bwMode="auto">
          <a:xfrm flipV="1">
            <a:off x="3175" y="283686"/>
            <a:ext cx="1226185" cy="498475"/>
            <a:chOff x="0" y="255152"/>
            <a:chExt cx="1796440" cy="732451"/>
          </a:xfrm>
        </p:grpSpPr>
        <p:sp>
          <p:nvSpPr>
            <p:cNvPr id="38" name="矩形 1">
              <a:extLst>
                <a:ext uri="{FF2B5EF4-FFF2-40B4-BE49-F238E27FC236}">
                  <a16:creationId xmlns:a16="http://schemas.microsoft.com/office/drawing/2014/main" id="{5531B35C-BBB0-15B0-18AC-246D21552F5B}"/>
                </a:ext>
              </a:extLst>
            </p:cNvPr>
            <p:cNvSpPr/>
            <p:nvPr/>
          </p:nvSpPr>
          <p:spPr>
            <a:xfrm>
              <a:off x="0" y="255152"/>
              <a:ext cx="1488506" cy="732217"/>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solidFill>
              <a:srgbClr val="0046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srgbClr val="00479D"/>
                </a:solidFill>
                <a:latin typeface="Times New Roman" panose="02020603050405020304"/>
                <a:ea typeface="微软雅黑" panose="020B0503020204020204" charset="-122"/>
                <a:cs typeface="+mn-ea"/>
                <a:sym typeface="+mn-lt"/>
              </a:endParaRPr>
            </a:p>
          </p:txBody>
        </p:sp>
        <p:sp>
          <p:nvSpPr>
            <p:cNvPr id="39" name="任意多边形 4">
              <a:extLst>
                <a:ext uri="{FF2B5EF4-FFF2-40B4-BE49-F238E27FC236}">
                  <a16:creationId xmlns:a16="http://schemas.microsoft.com/office/drawing/2014/main" id="{6D069BE3-FB2C-DD44-749B-62CC7C362EDB}"/>
                </a:ext>
              </a:extLst>
            </p:cNvPr>
            <p:cNvSpPr/>
            <p:nvPr/>
          </p:nvSpPr>
          <p:spPr>
            <a:xfrm>
              <a:off x="1012184" y="255387"/>
              <a:ext cx="784256" cy="732216"/>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solidFill>
              <a:srgbClr val="FCC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prstClr val="white"/>
                </a:solidFill>
                <a:latin typeface="Times New Roman" panose="02020603050405020304"/>
                <a:ea typeface="微软雅黑" panose="020B0503020204020204" charset="-122"/>
                <a:cs typeface="+mn-ea"/>
                <a:sym typeface="+mn-lt"/>
              </a:endParaRPr>
            </a:p>
          </p:txBody>
        </p:sp>
      </p:grpSp>
      <p:sp>
        <p:nvSpPr>
          <p:cNvPr id="41" name="文本框 16">
            <a:extLst>
              <a:ext uri="{FF2B5EF4-FFF2-40B4-BE49-F238E27FC236}">
                <a16:creationId xmlns:a16="http://schemas.microsoft.com/office/drawing/2014/main" id="{D49B6ECC-2CF9-46B2-BEC4-9811102AB7DA}"/>
              </a:ext>
            </a:extLst>
          </p:cNvPr>
          <p:cNvSpPr txBox="1">
            <a:spLocks noChangeArrowheads="1"/>
          </p:cNvSpPr>
          <p:nvPr>
            <p:custDataLst>
              <p:tags r:id="rId1"/>
            </p:custDataLst>
          </p:nvPr>
        </p:nvSpPr>
        <p:spPr bwMode="auto">
          <a:xfrm rot="-10800000" flipV="1">
            <a:off x="26130" y="217899"/>
            <a:ext cx="735922" cy="584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9pPr>
          </a:lstStyle>
          <a:p>
            <a:pPr algn="ctr" defTabSz="685800" eaLnBrk="1" fontAlgn="auto" hangingPunct="1">
              <a:lnSpc>
                <a:spcPct val="100000"/>
              </a:lnSpc>
              <a:spcBef>
                <a:spcPct val="0"/>
              </a:spcBef>
              <a:spcAft>
                <a:spcPts val="0"/>
              </a:spcAft>
              <a:buNone/>
              <a:defRPr/>
            </a:pPr>
            <a:r>
              <a:rPr kumimoji="0" lang="zh-CN" altLang="en-US" sz="3199" b="1" dirty="0">
                <a:solidFill>
                  <a:prstClr val="white"/>
                </a:solidFill>
                <a:latin typeface="Times New Roman" panose="02020603050405020304"/>
                <a:ea typeface="微软雅黑" panose="020B0503020204020204" charset="-122"/>
                <a:cs typeface="+mn-ea"/>
                <a:sym typeface="+mn-lt"/>
              </a:rPr>
              <a:t>二</a:t>
            </a:r>
          </a:p>
        </p:txBody>
      </p:sp>
      <p:sp>
        <p:nvSpPr>
          <p:cNvPr id="17" name="文本框 16">
            <a:extLst>
              <a:ext uri="{FF2B5EF4-FFF2-40B4-BE49-F238E27FC236}">
                <a16:creationId xmlns:a16="http://schemas.microsoft.com/office/drawing/2014/main" id="{E45A8870-EA47-02DF-6168-DD21F2C22BCB}"/>
              </a:ext>
            </a:extLst>
          </p:cNvPr>
          <p:cNvSpPr txBox="1"/>
          <p:nvPr/>
        </p:nvSpPr>
        <p:spPr>
          <a:xfrm>
            <a:off x="1215001" y="285750"/>
            <a:ext cx="7340441" cy="540000"/>
          </a:xfrm>
          <a:prstGeom prst="rect">
            <a:avLst/>
          </a:prstGeom>
          <a:noFill/>
        </p:spPr>
        <p:txBody>
          <a:bodyPr wrap="square" rtlCol="0" anchor="ctr" anchorCtr="0">
            <a:noAutofit/>
          </a:bodyPr>
          <a:lstStyle/>
          <a:p>
            <a:pPr>
              <a:lnSpc>
                <a:spcPct val="120000"/>
              </a:lnSpc>
            </a:pPr>
            <a:r>
              <a:rPr lang="zh-CN" altLang="en-US" sz="2800" dirty="0">
                <a:latin typeface="微软雅黑" panose="020B0503020204020204" charset="-122"/>
                <a:ea typeface="微软雅黑" panose="020B0503020204020204" charset="-122"/>
                <a:sym typeface="+mn-lt"/>
              </a:rPr>
              <a:t>研究方案</a:t>
            </a:r>
          </a:p>
        </p:txBody>
      </p:sp>
      <p:sp>
        <p:nvSpPr>
          <p:cNvPr id="19" name="文本框 18">
            <a:extLst>
              <a:ext uri="{FF2B5EF4-FFF2-40B4-BE49-F238E27FC236}">
                <a16:creationId xmlns:a16="http://schemas.microsoft.com/office/drawing/2014/main" id="{25248D99-AFDC-5C4C-3CD0-1F4B4BCEDB5B}"/>
              </a:ext>
            </a:extLst>
          </p:cNvPr>
          <p:cNvSpPr txBox="1"/>
          <p:nvPr/>
        </p:nvSpPr>
        <p:spPr>
          <a:xfrm>
            <a:off x="251520" y="1129308"/>
            <a:ext cx="6408712" cy="580865"/>
          </a:xfrm>
          <a:prstGeom prst="rect">
            <a:avLst/>
          </a:prstGeom>
          <a:noFill/>
        </p:spPr>
        <p:txBody>
          <a:bodyPr wrap="square" rtlCol="0">
            <a:spAutoFit/>
          </a:bodyPr>
          <a:lstStyle/>
          <a:p>
            <a:pPr lvl="0">
              <a:lnSpc>
                <a:spcPct val="150000"/>
              </a:lnSpc>
            </a:pPr>
            <a:r>
              <a:rPr lang="zh-CN" altLang="en-US" sz="2400" dirty="0">
                <a:latin typeface="微软雅黑" panose="020B0503020204020204" pitchFamily="34" charset="-122"/>
                <a:ea typeface="微软雅黑" panose="020B0503020204020204" pitchFamily="34" charset="-122"/>
              </a:rPr>
              <a:t>如何使用</a:t>
            </a:r>
            <a:r>
              <a:rPr lang="en-US" altLang="zh-CN" sz="2400" dirty="0">
                <a:latin typeface="Times New Roman" panose="02020603050405020304" pitchFamily="18" charset="0"/>
                <a:cs typeface="Times New Roman" panose="02020603050405020304" pitchFamily="18" charset="0"/>
              </a:rPr>
              <a:t>COMSOL Multiphysics</a:t>
            </a:r>
            <a:r>
              <a:rPr lang="en-US" altLang="zh-CN" sz="2400" baseline="30000" dirty="0">
                <a:latin typeface="Times New Roman" panose="02020603050405020304" pitchFamily="18" charset="0"/>
                <a:cs typeface="Times New Roman" panose="02020603050405020304" pitchFamily="18" charset="0"/>
              </a:rPr>
              <a:t>®</a:t>
            </a:r>
            <a:r>
              <a:rPr lang="zh-CN" altLang="en-US" sz="2400" dirty="0">
                <a:latin typeface="微软雅黑" panose="020B0503020204020204" pitchFamily="34" charset="-122"/>
                <a:ea typeface="微软雅黑" panose="020B0503020204020204" pitchFamily="34" charset="-122"/>
              </a:rPr>
              <a:t>进行分析？</a:t>
            </a:r>
          </a:p>
        </p:txBody>
      </p:sp>
      <p:sp>
        <p:nvSpPr>
          <p:cNvPr id="24" name="内容占位符 2">
            <a:extLst>
              <a:ext uri="{FF2B5EF4-FFF2-40B4-BE49-F238E27FC236}">
                <a16:creationId xmlns:a16="http://schemas.microsoft.com/office/drawing/2014/main" id="{980C5880-A77E-ACF1-8EA1-2BD28077F762}"/>
              </a:ext>
            </a:extLst>
          </p:cNvPr>
          <p:cNvSpPr txBox="1">
            <a:spLocks/>
          </p:cNvSpPr>
          <p:nvPr/>
        </p:nvSpPr>
        <p:spPr bwMode="auto">
          <a:xfrm>
            <a:off x="323528" y="1930490"/>
            <a:ext cx="3960440" cy="45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80000"/>
              <a:buFont typeface="Wingdings" panose="05000000000000000000" pitchFamily="2" charset="2"/>
              <a:buChar char="l"/>
              <a:defRPr kumimoji="1" sz="2400" kern="1200" baseline="0">
                <a:solidFill>
                  <a:schemeClr val="tx1"/>
                </a:solidFill>
                <a:latin typeface="Times New Roman" panose="02020603050405020304" pitchFamily="18" charset="0"/>
                <a:ea typeface="黑体" panose="02010609060101010101" pitchFamily="49" charset="-122"/>
                <a:cs typeface="黑体" panose="02010609060101010101" pitchFamily="49" charset="-122"/>
              </a:defRPr>
            </a:lvl1pPr>
            <a:lvl2pPr marL="763905" indent="-382270" algn="l" rtl="0" eaLnBrk="0" fontAlgn="base" hangingPunct="0">
              <a:spcBef>
                <a:spcPct val="20000"/>
              </a:spcBef>
              <a:spcAft>
                <a:spcPct val="0"/>
              </a:spcAft>
              <a:buClr>
                <a:schemeClr val="accent1"/>
              </a:buClr>
              <a:buSzPct val="80000"/>
              <a:buFont typeface="Wingdings" panose="05000000000000000000" pitchFamily="2" charset="2"/>
              <a:buChar char="n"/>
              <a:defRPr kumimoji="1" sz="2000" kern="1200" baseline="0">
                <a:solidFill>
                  <a:schemeClr val="tx1"/>
                </a:solidFill>
                <a:latin typeface="Times New Roman" panose="02020603050405020304" pitchFamily="18" charset="0"/>
                <a:ea typeface="黑体" panose="02010609060101010101" pitchFamily="49" charset="-122"/>
                <a:cs typeface="+mn-cs"/>
              </a:defRPr>
            </a:lvl2pPr>
            <a:lvl3pPr marL="955040" indent="-191135" algn="l" rtl="0" eaLnBrk="0" fontAlgn="base" hangingPunct="0">
              <a:spcBef>
                <a:spcPct val="20000"/>
              </a:spcBef>
              <a:spcAft>
                <a:spcPct val="0"/>
              </a:spcAft>
              <a:buClr>
                <a:schemeClr val="accent1"/>
              </a:buClr>
              <a:buSzPct val="80000"/>
              <a:buFont typeface="Wingdings" panose="05000000000000000000" pitchFamily="2" charset="2"/>
              <a:buChar char="n"/>
              <a:defRPr kumimoji="1" sz="1800" kern="1200" baseline="0">
                <a:solidFill>
                  <a:schemeClr val="tx1"/>
                </a:solidFill>
                <a:latin typeface="Times New Roman" panose="02020603050405020304" pitchFamily="18" charset="0"/>
                <a:ea typeface="黑体" panose="02010609060101010101" pitchFamily="49" charset="-122"/>
                <a:cs typeface="+mn-cs"/>
              </a:defRPr>
            </a:lvl3pPr>
            <a:lvl4pPr marL="1337310" indent="-191135" algn="l" rtl="0" eaLnBrk="0" fontAlgn="base" hangingPunct="0">
              <a:spcBef>
                <a:spcPct val="20000"/>
              </a:spcBef>
              <a:spcAft>
                <a:spcPct val="0"/>
              </a:spcAft>
              <a:buClr>
                <a:schemeClr val="accent1"/>
              </a:buClr>
              <a:buSzPct val="80000"/>
              <a:buFont typeface="Wingdings" panose="05000000000000000000" pitchFamily="2" charset="2"/>
              <a:buChar char="p"/>
              <a:defRPr kumimoji="1" sz="1800" kern="1200" baseline="0">
                <a:solidFill>
                  <a:schemeClr val="tx1"/>
                </a:solidFill>
                <a:latin typeface="Times New Roman" panose="02020603050405020304" pitchFamily="18" charset="0"/>
                <a:ea typeface="黑体" panose="02010609060101010101" pitchFamily="49" charset="-122"/>
                <a:cs typeface="+mn-cs"/>
              </a:defRPr>
            </a:lvl4pPr>
            <a:lvl5pPr marL="1718945" indent="-191135" algn="l" rtl="0" eaLnBrk="0" fontAlgn="base" hangingPunct="0">
              <a:spcBef>
                <a:spcPct val="20000"/>
              </a:spcBef>
              <a:spcAft>
                <a:spcPct val="0"/>
              </a:spcAft>
              <a:buFont typeface="Arial" panose="020B0604020202020204" pitchFamily="34" charset="0"/>
              <a:buChar char="»"/>
              <a:defRPr kumimoji="1" sz="1800" kern="1200" baseline="0">
                <a:solidFill>
                  <a:schemeClr val="tx1"/>
                </a:solidFill>
                <a:latin typeface="Times New Roman" panose="02020603050405020304" pitchFamily="18" charset="0"/>
                <a:ea typeface="黑体" panose="02010609060101010101" pitchFamily="49" charset="-122"/>
                <a:cs typeface="+mn-cs"/>
              </a:defRPr>
            </a:lvl5pPr>
            <a:lvl6pPr marL="2101215"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6pPr>
            <a:lvl7pPr marL="248285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7pPr>
            <a:lvl8pPr marL="286512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8pPr>
            <a:lvl9pPr marL="324739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9pPr>
          </a:lstStyle>
          <a:p>
            <a:pPr>
              <a:lnSpc>
                <a:spcPct val="125000"/>
              </a:lnSpc>
            </a:pPr>
            <a:r>
              <a:rPr lang="zh-CN" altLang="en-US" sz="1800" dirty="0">
                <a:latin typeface="微软雅黑" panose="020B0503020204020204" pitchFamily="34" charset="-122"/>
                <a:ea typeface="微软雅黑" panose="020B0503020204020204" pitchFamily="34" charset="-122"/>
              </a:rPr>
              <a:t>流体模型建立（旋转域、旋转域）</a:t>
            </a:r>
            <a:endParaRPr lang="en-US" altLang="zh-CN" sz="1800" dirty="0">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25B48E1D-DCA6-EB61-D25A-7FA2CD53759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8412" t="36494" r="39012" b="23040"/>
          <a:stretch>
            <a:fillRect/>
          </a:stretch>
        </p:blipFill>
        <p:spPr bwMode="auto">
          <a:xfrm>
            <a:off x="669379" y="2716379"/>
            <a:ext cx="3268737" cy="1872208"/>
          </a:xfrm>
          <a:prstGeom prst="rect">
            <a:avLst/>
          </a:prstGeom>
          <a:ln>
            <a:noFill/>
          </a:ln>
          <a:extLst>
            <a:ext uri="{53640926-AAD7-44D8-BBD7-CCE9431645EC}">
              <a14:shadowObscured xmlns:a14="http://schemas.microsoft.com/office/drawing/2010/main"/>
            </a:ext>
          </a:extLst>
        </p:spPr>
      </p:pic>
      <p:pic>
        <p:nvPicPr>
          <p:cNvPr id="4" name="图片 3">
            <a:extLst>
              <a:ext uri="{FF2B5EF4-FFF2-40B4-BE49-F238E27FC236}">
                <a16:creationId xmlns:a16="http://schemas.microsoft.com/office/drawing/2014/main" id="{0A72C6FD-415A-5D22-1C2D-E85A5E151F0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2777" t="35918" r="43865" b="19804"/>
          <a:stretch>
            <a:fillRect/>
          </a:stretch>
        </p:blipFill>
        <p:spPr bwMode="auto">
          <a:xfrm>
            <a:off x="5292080" y="2857499"/>
            <a:ext cx="2160240" cy="1728193"/>
          </a:xfrm>
          <a:prstGeom prst="rect">
            <a:avLst/>
          </a:prstGeom>
          <a:ln>
            <a:noFill/>
          </a:ln>
          <a:extLst>
            <a:ext uri="{53640926-AAD7-44D8-BBD7-CCE9431645EC}">
              <a14:shadowObscured xmlns:a14="http://schemas.microsoft.com/office/drawing/2010/main"/>
            </a:ext>
          </a:extLst>
        </p:spPr>
      </p:pic>
      <p:sp>
        <p:nvSpPr>
          <p:cNvPr id="6" name="文本框 5">
            <a:extLst>
              <a:ext uri="{FF2B5EF4-FFF2-40B4-BE49-F238E27FC236}">
                <a16:creationId xmlns:a16="http://schemas.microsoft.com/office/drawing/2014/main" id="{6648C890-2994-3C5C-9E9B-44D1EED2373D}"/>
              </a:ext>
            </a:extLst>
          </p:cNvPr>
          <p:cNvSpPr txBox="1"/>
          <p:nvPr/>
        </p:nvSpPr>
        <p:spPr>
          <a:xfrm>
            <a:off x="1115616" y="4729708"/>
            <a:ext cx="1825730" cy="276999"/>
          </a:xfrm>
          <a:prstGeom prst="rect">
            <a:avLst/>
          </a:prstGeom>
          <a:noFill/>
        </p:spPr>
        <p:txBody>
          <a:bodyPr wrap="square">
            <a:spAutoFit/>
          </a:bodyPr>
          <a:lstStyle/>
          <a:p>
            <a:r>
              <a:rPr lang="zh-CN" altLang="zh-CN" sz="1200" dirty="0">
                <a:effectLst/>
                <a:latin typeface="微软雅黑" panose="020B0503020204020204" pitchFamily="34" charset="-122"/>
                <a:ea typeface="微软雅黑" panose="020B0503020204020204" pitchFamily="34" charset="-122"/>
                <a:cs typeface="宋体" panose="02010600030101010101" pitchFamily="2" charset="-122"/>
              </a:rPr>
              <a:t>入口与蜗壳流道静止域</a:t>
            </a:r>
            <a:endParaRPr lang="zh-CN" altLang="en-US" sz="1200" dirty="0">
              <a:latin typeface="微软雅黑" panose="020B0503020204020204" pitchFamily="34" charset="-122"/>
              <a:ea typeface="微软雅黑" panose="020B0503020204020204" pitchFamily="34" charset="-122"/>
            </a:endParaRPr>
          </a:p>
        </p:txBody>
      </p:sp>
      <p:sp>
        <p:nvSpPr>
          <p:cNvPr id="7" name="文本框 6">
            <a:extLst>
              <a:ext uri="{FF2B5EF4-FFF2-40B4-BE49-F238E27FC236}">
                <a16:creationId xmlns:a16="http://schemas.microsoft.com/office/drawing/2014/main" id="{7BACF6FE-F7D6-A08B-8936-7344E8B6F54E}"/>
              </a:ext>
            </a:extLst>
          </p:cNvPr>
          <p:cNvSpPr txBox="1"/>
          <p:nvPr/>
        </p:nvSpPr>
        <p:spPr>
          <a:xfrm>
            <a:off x="6050375" y="4729708"/>
            <a:ext cx="1008112" cy="276999"/>
          </a:xfrm>
          <a:prstGeom prst="rect">
            <a:avLst/>
          </a:prstGeom>
          <a:noFill/>
        </p:spPr>
        <p:txBody>
          <a:bodyPr wrap="square">
            <a:spAutoFit/>
          </a:bodyPr>
          <a:lstStyle/>
          <a:p>
            <a:r>
              <a:rPr lang="zh-CN" altLang="en-US" sz="1200" dirty="0">
                <a:latin typeface="微软雅黑" panose="020B0503020204020204" pitchFamily="34" charset="-122"/>
                <a:ea typeface="微软雅黑" panose="020B0503020204020204" pitchFamily="34" charset="-122"/>
              </a:rPr>
              <a:t>叶轮旋转域</a:t>
            </a:r>
          </a:p>
        </p:txBody>
      </p:sp>
    </p:spTree>
    <p:extLst>
      <p:ext uri="{BB962C8B-B14F-4D97-AF65-F5344CB8AC3E}">
        <p14:creationId xmlns:p14="http://schemas.microsoft.com/office/powerpoint/2010/main" val="3172546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D73B3D-3E3A-7096-0F28-5075AD2BB674}"/>
            </a:ext>
          </a:extLst>
        </p:cNvPr>
        <p:cNvGrpSpPr/>
        <p:nvPr/>
      </p:nvGrpSpPr>
      <p:grpSpPr>
        <a:xfrm>
          <a:off x="0" y="0"/>
          <a:ext cx="0" cy="0"/>
          <a:chOff x="0" y="0"/>
          <a:chExt cx="0" cy="0"/>
        </a:xfrm>
      </p:grpSpPr>
      <p:grpSp>
        <p:nvGrpSpPr>
          <p:cNvPr id="37" name="组合 15">
            <a:extLst>
              <a:ext uri="{FF2B5EF4-FFF2-40B4-BE49-F238E27FC236}">
                <a16:creationId xmlns:a16="http://schemas.microsoft.com/office/drawing/2014/main" id="{EB6704DD-43B3-D0E7-4ACF-FDB1D0D24C0B}"/>
              </a:ext>
            </a:extLst>
          </p:cNvPr>
          <p:cNvGrpSpPr/>
          <p:nvPr/>
        </p:nvGrpSpPr>
        <p:grpSpPr bwMode="auto">
          <a:xfrm flipV="1">
            <a:off x="3175" y="283686"/>
            <a:ext cx="1226185" cy="498475"/>
            <a:chOff x="0" y="255152"/>
            <a:chExt cx="1796440" cy="732451"/>
          </a:xfrm>
        </p:grpSpPr>
        <p:sp>
          <p:nvSpPr>
            <p:cNvPr id="38" name="矩形 1">
              <a:extLst>
                <a:ext uri="{FF2B5EF4-FFF2-40B4-BE49-F238E27FC236}">
                  <a16:creationId xmlns:a16="http://schemas.microsoft.com/office/drawing/2014/main" id="{5F203E8C-4EC9-4218-62CA-29EE4BC8403C}"/>
                </a:ext>
              </a:extLst>
            </p:cNvPr>
            <p:cNvSpPr/>
            <p:nvPr/>
          </p:nvSpPr>
          <p:spPr>
            <a:xfrm>
              <a:off x="0" y="255152"/>
              <a:ext cx="1488506" cy="732217"/>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solidFill>
              <a:srgbClr val="0046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srgbClr val="00479D"/>
                </a:solidFill>
                <a:latin typeface="Times New Roman" panose="02020603050405020304"/>
                <a:ea typeface="微软雅黑" panose="020B0503020204020204" charset="-122"/>
                <a:cs typeface="+mn-ea"/>
                <a:sym typeface="+mn-lt"/>
              </a:endParaRPr>
            </a:p>
          </p:txBody>
        </p:sp>
        <p:sp>
          <p:nvSpPr>
            <p:cNvPr id="39" name="任意多边形 4">
              <a:extLst>
                <a:ext uri="{FF2B5EF4-FFF2-40B4-BE49-F238E27FC236}">
                  <a16:creationId xmlns:a16="http://schemas.microsoft.com/office/drawing/2014/main" id="{21148E8B-9BD3-64BA-B3C2-E63EFA97E377}"/>
                </a:ext>
              </a:extLst>
            </p:cNvPr>
            <p:cNvSpPr/>
            <p:nvPr/>
          </p:nvSpPr>
          <p:spPr>
            <a:xfrm>
              <a:off x="1012184" y="255387"/>
              <a:ext cx="784256" cy="732216"/>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solidFill>
              <a:srgbClr val="FCC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prstClr val="white"/>
                </a:solidFill>
                <a:latin typeface="Times New Roman" panose="02020603050405020304"/>
                <a:ea typeface="微软雅黑" panose="020B0503020204020204" charset="-122"/>
                <a:cs typeface="+mn-ea"/>
                <a:sym typeface="+mn-lt"/>
              </a:endParaRPr>
            </a:p>
          </p:txBody>
        </p:sp>
      </p:grpSp>
      <p:sp>
        <p:nvSpPr>
          <p:cNvPr id="41" name="文本框 16">
            <a:extLst>
              <a:ext uri="{FF2B5EF4-FFF2-40B4-BE49-F238E27FC236}">
                <a16:creationId xmlns:a16="http://schemas.microsoft.com/office/drawing/2014/main" id="{56A9A405-5AEF-7EB3-D711-489FDF48877E}"/>
              </a:ext>
            </a:extLst>
          </p:cNvPr>
          <p:cNvSpPr txBox="1">
            <a:spLocks noChangeArrowheads="1"/>
          </p:cNvSpPr>
          <p:nvPr>
            <p:custDataLst>
              <p:tags r:id="rId1"/>
            </p:custDataLst>
          </p:nvPr>
        </p:nvSpPr>
        <p:spPr bwMode="auto">
          <a:xfrm rot="-10800000" flipV="1">
            <a:off x="26130" y="217899"/>
            <a:ext cx="735922" cy="584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9pPr>
          </a:lstStyle>
          <a:p>
            <a:pPr algn="ctr" defTabSz="685800" eaLnBrk="1" fontAlgn="auto" hangingPunct="1">
              <a:lnSpc>
                <a:spcPct val="100000"/>
              </a:lnSpc>
              <a:spcBef>
                <a:spcPct val="0"/>
              </a:spcBef>
              <a:spcAft>
                <a:spcPts val="0"/>
              </a:spcAft>
              <a:buNone/>
              <a:defRPr/>
            </a:pPr>
            <a:r>
              <a:rPr kumimoji="0" lang="zh-CN" altLang="en-US" sz="3199" b="1" dirty="0">
                <a:solidFill>
                  <a:prstClr val="white"/>
                </a:solidFill>
                <a:latin typeface="Times New Roman" panose="02020603050405020304"/>
                <a:ea typeface="微软雅黑" panose="020B0503020204020204" charset="-122"/>
                <a:cs typeface="+mn-ea"/>
                <a:sym typeface="+mn-lt"/>
              </a:rPr>
              <a:t>二</a:t>
            </a:r>
          </a:p>
        </p:txBody>
      </p:sp>
      <p:sp>
        <p:nvSpPr>
          <p:cNvPr id="17" name="文本框 16">
            <a:extLst>
              <a:ext uri="{FF2B5EF4-FFF2-40B4-BE49-F238E27FC236}">
                <a16:creationId xmlns:a16="http://schemas.microsoft.com/office/drawing/2014/main" id="{9034C1AD-E205-792F-F734-584E6E85FEF5}"/>
              </a:ext>
            </a:extLst>
          </p:cNvPr>
          <p:cNvSpPr txBox="1"/>
          <p:nvPr/>
        </p:nvSpPr>
        <p:spPr>
          <a:xfrm>
            <a:off x="1215001" y="285750"/>
            <a:ext cx="7340441" cy="540000"/>
          </a:xfrm>
          <a:prstGeom prst="rect">
            <a:avLst/>
          </a:prstGeom>
          <a:noFill/>
        </p:spPr>
        <p:txBody>
          <a:bodyPr wrap="square" rtlCol="0" anchor="ctr" anchorCtr="0">
            <a:noAutofit/>
          </a:bodyPr>
          <a:lstStyle/>
          <a:p>
            <a:pPr>
              <a:lnSpc>
                <a:spcPct val="120000"/>
              </a:lnSpc>
            </a:pPr>
            <a:r>
              <a:rPr lang="zh-CN" altLang="en-US" sz="2800" dirty="0">
                <a:latin typeface="微软雅黑" panose="020B0503020204020204" charset="-122"/>
                <a:ea typeface="微软雅黑" panose="020B0503020204020204" charset="-122"/>
                <a:sym typeface="+mn-lt"/>
              </a:rPr>
              <a:t>研究方案</a:t>
            </a:r>
          </a:p>
        </p:txBody>
      </p:sp>
      <p:sp>
        <p:nvSpPr>
          <p:cNvPr id="24" name="内容占位符 2">
            <a:extLst>
              <a:ext uri="{FF2B5EF4-FFF2-40B4-BE49-F238E27FC236}">
                <a16:creationId xmlns:a16="http://schemas.microsoft.com/office/drawing/2014/main" id="{914FC191-2AC3-8FA6-54A0-4F0AADA0E693}"/>
              </a:ext>
            </a:extLst>
          </p:cNvPr>
          <p:cNvSpPr txBox="1">
            <a:spLocks/>
          </p:cNvSpPr>
          <p:nvPr/>
        </p:nvSpPr>
        <p:spPr bwMode="auto">
          <a:xfrm>
            <a:off x="251520" y="1190321"/>
            <a:ext cx="3960440" cy="45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80000"/>
              <a:buFont typeface="Wingdings" panose="05000000000000000000" pitchFamily="2" charset="2"/>
              <a:buChar char="l"/>
              <a:defRPr kumimoji="1" sz="2400" kern="1200" baseline="0">
                <a:solidFill>
                  <a:schemeClr val="tx1"/>
                </a:solidFill>
                <a:latin typeface="Times New Roman" panose="02020603050405020304" pitchFamily="18" charset="0"/>
                <a:ea typeface="黑体" panose="02010609060101010101" pitchFamily="49" charset="-122"/>
                <a:cs typeface="黑体" panose="02010609060101010101" pitchFamily="49" charset="-122"/>
              </a:defRPr>
            </a:lvl1pPr>
            <a:lvl2pPr marL="763905" indent="-382270" algn="l" rtl="0" eaLnBrk="0" fontAlgn="base" hangingPunct="0">
              <a:spcBef>
                <a:spcPct val="20000"/>
              </a:spcBef>
              <a:spcAft>
                <a:spcPct val="0"/>
              </a:spcAft>
              <a:buClr>
                <a:schemeClr val="accent1"/>
              </a:buClr>
              <a:buSzPct val="80000"/>
              <a:buFont typeface="Wingdings" panose="05000000000000000000" pitchFamily="2" charset="2"/>
              <a:buChar char="n"/>
              <a:defRPr kumimoji="1" sz="2000" kern="1200" baseline="0">
                <a:solidFill>
                  <a:schemeClr val="tx1"/>
                </a:solidFill>
                <a:latin typeface="Times New Roman" panose="02020603050405020304" pitchFamily="18" charset="0"/>
                <a:ea typeface="黑体" panose="02010609060101010101" pitchFamily="49" charset="-122"/>
                <a:cs typeface="+mn-cs"/>
              </a:defRPr>
            </a:lvl2pPr>
            <a:lvl3pPr marL="955040" indent="-191135" algn="l" rtl="0" eaLnBrk="0" fontAlgn="base" hangingPunct="0">
              <a:spcBef>
                <a:spcPct val="20000"/>
              </a:spcBef>
              <a:spcAft>
                <a:spcPct val="0"/>
              </a:spcAft>
              <a:buClr>
                <a:schemeClr val="accent1"/>
              </a:buClr>
              <a:buSzPct val="80000"/>
              <a:buFont typeface="Wingdings" panose="05000000000000000000" pitchFamily="2" charset="2"/>
              <a:buChar char="n"/>
              <a:defRPr kumimoji="1" sz="1800" kern="1200" baseline="0">
                <a:solidFill>
                  <a:schemeClr val="tx1"/>
                </a:solidFill>
                <a:latin typeface="Times New Roman" panose="02020603050405020304" pitchFamily="18" charset="0"/>
                <a:ea typeface="黑体" panose="02010609060101010101" pitchFamily="49" charset="-122"/>
                <a:cs typeface="+mn-cs"/>
              </a:defRPr>
            </a:lvl3pPr>
            <a:lvl4pPr marL="1337310" indent="-191135" algn="l" rtl="0" eaLnBrk="0" fontAlgn="base" hangingPunct="0">
              <a:spcBef>
                <a:spcPct val="20000"/>
              </a:spcBef>
              <a:spcAft>
                <a:spcPct val="0"/>
              </a:spcAft>
              <a:buClr>
                <a:schemeClr val="accent1"/>
              </a:buClr>
              <a:buSzPct val="80000"/>
              <a:buFont typeface="Wingdings" panose="05000000000000000000" pitchFamily="2" charset="2"/>
              <a:buChar char="p"/>
              <a:defRPr kumimoji="1" sz="1800" kern="1200" baseline="0">
                <a:solidFill>
                  <a:schemeClr val="tx1"/>
                </a:solidFill>
                <a:latin typeface="Times New Roman" panose="02020603050405020304" pitchFamily="18" charset="0"/>
                <a:ea typeface="黑体" panose="02010609060101010101" pitchFamily="49" charset="-122"/>
                <a:cs typeface="+mn-cs"/>
              </a:defRPr>
            </a:lvl4pPr>
            <a:lvl5pPr marL="1718945" indent="-191135" algn="l" rtl="0" eaLnBrk="0" fontAlgn="base" hangingPunct="0">
              <a:spcBef>
                <a:spcPct val="20000"/>
              </a:spcBef>
              <a:spcAft>
                <a:spcPct val="0"/>
              </a:spcAft>
              <a:buFont typeface="Arial" panose="020B0604020202020204" pitchFamily="34" charset="0"/>
              <a:buChar char="»"/>
              <a:defRPr kumimoji="1" sz="1800" kern="1200" baseline="0">
                <a:solidFill>
                  <a:schemeClr val="tx1"/>
                </a:solidFill>
                <a:latin typeface="Times New Roman" panose="02020603050405020304" pitchFamily="18" charset="0"/>
                <a:ea typeface="黑体" panose="02010609060101010101" pitchFamily="49" charset="-122"/>
                <a:cs typeface="+mn-cs"/>
              </a:defRPr>
            </a:lvl5pPr>
            <a:lvl6pPr marL="2101215"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6pPr>
            <a:lvl7pPr marL="248285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7pPr>
            <a:lvl8pPr marL="286512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8pPr>
            <a:lvl9pPr marL="324739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9pPr>
          </a:lstStyle>
          <a:p>
            <a:pPr>
              <a:lnSpc>
                <a:spcPct val="125000"/>
              </a:lnSpc>
            </a:pPr>
            <a:r>
              <a:rPr lang="zh-CN" altLang="en-US" sz="1800" dirty="0">
                <a:latin typeface="微软雅黑" panose="020B0503020204020204" pitchFamily="34" charset="-122"/>
                <a:ea typeface="微软雅黑" panose="020B0503020204020204" pitchFamily="34" charset="-122"/>
              </a:rPr>
              <a:t>物理场选择</a:t>
            </a:r>
            <a:endParaRPr lang="en-US" altLang="zh-CN" sz="1800" dirty="0">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id="{6E090296-EE00-84F1-B2E3-A0AD4C45A8AF}"/>
              </a:ext>
            </a:extLst>
          </p:cNvPr>
          <p:cNvSpPr txBox="1"/>
          <p:nvPr/>
        </p:nvSpPr>
        <p:spPr>
          <a:xfrm>
            <a:off x="5508104" y="1777380"/>
            <a:ext cx="4104456" cy="369332"/>
          </a:xfrm>
          <a:prstGeom prst="rect">
            <a:avLst/>
          </a:prstGeom>
          <a:noFill/>
        </p:spPr>
        <p:txBody>
          <a:bodyPr wrap="square">
            <a:spAutoFit/>
          </a:bodyPr>
          <a:lstStyle/>
          <a:p>
            <a:r>
              <a:rPr lang="en-US" altLang="zh-CN" dirty="0">
                <a:latin typeface="Times New Roman" panose="02020603050405020304" pitchFamily="18" charset="0"/>
                <a:ea typeface="微软雅黑" panose="020B0503020204020204" pitchFamily="34" charset="-122"/>
                <a:cs typeface="Times New Roman" panose="02020603050405020304" pitchFamily="18" charset="0"/>
              </a:rPr>
              <a:t>𝑘−𝜀 </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求解方程</a:t>
            </a:r>
            <a:endParaRPr lang="zh-CN" altLang="en-US"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EA5E8320-DD56-5C46-57BC-FD4437A5738C}"/>
              </a:ext>
            </a:extLst>
          </p:cNvPr>
          <p:cNvSpPr txBox="1"/>
          <p:nvPr/>
        </p:nvSpPr>
        <p:spPr>
          <a:xfrm>
            <a:off x="601395" y="2182252"/>
            <a:ext cx="3260690" cy="3139321"/>
          </a:xfrm>
          <a:prstGeom prst="rect">
            <a:avLst/>
          </a:prstGeom>
          <a:noFill/>
        </p:spPr>
        <p:txBody>
          <a:bodyPr wrap="square">
            <a:spAutoFit/>
          </a:bodyPr>
          <a:lstStyle/>
          <a:p>
            <a:pPr algn="just"/>
            <a:r>
              <a:rPr lang="en-US" altLang="zh-CN" sz="1800" dirty="0">
                <a:solidFill>
                  <a:srgbClr val="000000"/>
                </a:solidFill>
                <a:effectLst/>
                <a:latin typeface="Cambria Math" panose="02040503050406030204" pitchFamily="18" charset="0"/>
                <a:ea typeface="宋体" panose="02010600030101010101" pitchFamily="2" charset="-122"/>
                <a:cs typeface="Cambria Math" panose="02040503050406030204" pitchFamily="18" charset="0"/>
              </a:rPr>
              <a:t>𝑘</a:t>
            </a:r>
            <a:r>
              <a:rPr lang="en-US" altLang="zh-CN" sz="1800" dirty="0">
                <a:solidFill>
                  <a:srgbClr val="000000"/>
                </a:solidFill>
                <a:effectLst/>
                <a:latin typeface="Times New Roman" panose="02020603050405020304" pitchFamily="18" charset="0"/>
                <a:ea typeface="宋体" panose="02010600030101010101" pitchFamily="2" charset="-122"/>
              </a:rPr>
              <a:t>−</a:t>
            </a:r>
            <a:r>
              <a:rPr lang="en-US" altLang="zh-CN" sz="1800" dirty="0">
                <a:solidFill>
                  <a:srgbClr val="000000"/>
                </a:solidFill>
                <a:effectLst/>
                <a:latin typeface="Cambria Math" panose="02040503050406030204" pitchFamily="18" charset="0"/>
                <a:ea typeface="宋体" panose="02010600030101010101" pitchFamily="2" charset="-122"/>
                <a:cs typeface="Cambria Math" panose="02040503050406030204" pitchFamily="18" charset="0"/>
              </a:rPr>
              <a:t>𝜀</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湍流模型作为常用的两方程</a:t>
            </a:r>
            <a:r>
              <a:rPr lang="en-US" altLang="zh-CN" sz="1800" dirty="0">
                <a:solidFill>
                  <a:srgbClr val="000000"/>
                </a:solidFill>
                <a:effectLst/>
                <a:latin typeface="Times New Roman" panose="02020603050405020304" pitchFamily="18" charset="0"/>
                <a:ea typeface="宋体" panose="02010600030101010101" pitchFamily="2" charset="-122"/>
              </a:rPr>
              <a:t>RANS</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模型，在工程仿真中具有显著的实用优势。该模型以湍动能</a:t>
            </a:r>
            <a:r>
              <a:rPr lang="en-US" altLang="zh-CN" sz="1800" dirty="0">
                <a:solidFill>
                  <a:srgbClr val="000000"/>
                </a:solidFill>
                <a:effectLst/>
                <a:latin typeface="Cambria Math" panose="02040503050406030204" pitchFamily="18" charset="0"/>
                <a:ea typeface="宋体" panose="02010600030101010101" pitchFamily="2" charset="-122"/>
                <a:cs typeface="Cambria Math" panose="02040503050406030204" pitchFamily="18" charset="0"/>
              </a:rPr>
              <a:t>𝑘</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和能量耗散率</a:t>
            </a:r>
            <a:r>
              <a:rPr lang="en-US" altLang="zh-CN" sz="1800" dirty="0">
                <a:solidFill>
                  <a:srgbClr val="000000"/>
                </a:solidFill>
                <a:effectLst/>
                <a:latin typeface="Cambria Math" panose="02040503050406030204" pitchFamily="18" charset="0"/>
                <a:ea typeface="宋体" panose="02010600030101010101" pitchFamily="2" charset="-122"/>
                <a:cs typeface="Cambria Math" panose="02040503050406030204" pitchFamily="18" charset="0"/>
              </a:rPr>
              <a:t>𝜀</a:t>
            </a:r>
            <a:r>
              <a:rPr lang="zh-CN" altLang="zh-CN" sz="18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为基础，结构简单且物理意义清晰，能有效描述能量级联过程与平均流场特性，计算代价低、数值稳定性好，因而特别适合高雷诺数、自由剪切层、管道流和叶片通道等工程问题的快速评估</a:t>
            </a:r>
            <a:endParaRPr lang="zh-CN" altLang="en-US" dirty="0">
              <a:latin typeface="微软雅黑" panose="020B0503020204020204" pitchFamily="34" charset="-122"/>
              <a:ea typeface="微软雅黑" panose="020B0503020204020204" pitchFamily="34" charset="-122"/>
            </a:endParaRPr>
          </a:p>
        </p:txBody>
      </p:sp>
      <p:sp>
        <p:nvSpPr>
          <p:cNvPr id="7" name="文本框 6">
            <a:extLst>
              <a:ext uri="{FF2B5EF4-FFF2-40B4-BE49-F238E27FC236}">
                <a16:creationId xmlns:a16="http://schemas.microsoft.com/office/drawing/2014/main" id="{2000A2C9-38DB-70D9-0854-94276C5A8F9D}"/>
              </a:ext>
            </a:extLst>
          </p:cNvPr>
          <p:cNvSpPr txBox="1"/>
          <p:nvPr/>
        </p:nvSpPr>
        <p:spPr>
          <a:xfrm>
            <a:off x="1259632" y="1723100"/>
            <a:ext cx="4104456" cy="369332"/>
          </a:xfrm>
          <a:prstGeom prst="rect">
            <a:avLst/>
          </a:prstGeom>
          <a:noFill/>
        </p:spPr>
        <p:txBody>
          <a:bodyPr wrap="square">
            <a:spAutoFit/>
          </a:bodyPr>
          <a:lstStyle/>
          <a:p>
            <a:r>
              <a:rPr lang="en-US" altLang="zh-CN" dirty="0">
                <a:latin typeface="Times New Roman" panose="02020603050405020304" pitchFamily="18" charset="0"/>
                <a:ea typeface="微软雅黑" panose="020B0503020204020204" pitchFamily="34" charset="-122"/>
                <a:cs typeface="Times New Roman" panose="02020603050405020304" pitchFamily="18" charset="0"/>
              </a:rPr>
              <a:t>𝑘−𝜀 </a:t>
            </a:r>
            <a:r>
              <a:rPr lang="zh-CN" altLang="zh-CN" dirty="0">
                <a:latin typeface="微软雅黑" panose="020B0503020204020204" pitchFamily="34" charset="-122"/>
                <a:ea typeface="微软雅黑" panose="020B0503020204020204" pitchFamily="34" charset="-122"/>
              </a:rPr>
              <a:t>湍流模型</a:t>
            </a:r>
            <a:endParaRPr lang="zh-CN" altLang="en-US" dirty="0">
              <a:latin typeface="微软雅黑" panose="020B0503020204020204" pitchFamily="34" charset="-122"/>
              <a:ea typeface="微软雅黑" panose="020B0503020204020204" pitchFamily="34" charset="-122"/>
            </a:endParaRPr>
          </a:p>
        </p:txBody>
      </p:sp>
      <p:pic>
        <p:nvPicPr>
          <p:cNvPr id="9" name="图片 8">
            <a:extLst>
              <a:ext uri="{FF2B5EF4-FFF2-40B4-BE49-F238E27FC236}">
                <a16:creationId xmlns:a16="http://schemas.microsoft.com/office/drawing/2014/main" id="{775798EA-5648-394F-31E1-78E9604D135C}"/>
              </a:ext>
            </a:extLst>
          </p:cNvPr>
          <p:cNvPicPr>
            <a:picLocks noChangeAspect="1"/>
          </p:cNvPicPr>
          <p:nvPr/>
        </p:nvPicPr>
        <p:blipFill>
          <a:blip r:embed="rId4"/>
          <a:stretch>
            <a:fillRect/>
          </a:stretch>
        </p:blipFill>
        <p:spPr>
          <a:xfrm>
            <a:off x="4139952" y="2236690"/>
            <a:ext cx="4738093" cy="2771757"/>
          </a:xfrm>
          <a:prstGeom prst="rect">
            <a:avLst/>
          </a:prstGeom>
        </p:spPr>
      </p:pic>
    </p:spTree>
    <p:extLst>
      <p:ext uri="{BB962C8B-B14F-4D97-AF65-F5344CB8AC3E}">
        <p14:creationId xmlns:p14="http://schemas.microsoft.com/office/powerpoint/2010/main" val="3525255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93B309-9D65-7574-1706-D0849E708A16}"/>
            </a:ext>
          </a:extLst>
        </p:cNvPr>
        <p:cNvGrpSpPr/>
        <p:nvPr/>
      </p:nvGrpSpPr>
      <p:grpSpPr>
        <a:xfrm>
          <a:off x="0" y="0"/>
          <a:ext cx="0" cy="0"/>
          <a:chOff x="0" y="0"/>
          <a:chExt cx="0" cy="0"/>
        </a:xfrm>
      </p:grpSpPr>
      <p:grpSp>
        <p:nvGrpSpPr>
          <p:cNvPr id="37" name="组合 15">
            <a:extLst>
              <a:ext uri="{FF2B5EF4-FFF2-40B4-BE49-F238E27FC236}">
                <a16:creationId xmlns:a16="http://schemas.microsoft.com/office/drawing/2014/main" id="{BC433304-15FA-F85B-090C-32ACFF33BFE7}"/>
              </a:ext>
            </a:extLst>
          </p:cNvPr>
          <p:cNvGrpSpPr/>
          <p:nvPr/>
        </p:nvGrpSpPr>
        <p:grpSpPr bwMode="auto">
          <a:xfrm flipV="1">
            <a:off x="3175" y="283686"/>
            <a:ext cx="1226185" cy="498475"/>
            <a:chOff x="0" y="255152"/>
            <a:chExt cx="1796440" cy="732451"/>
          </a:xfrm>
        </p:grpSpPr>
        <p:sp>
          <p:nvSpPr>
            <p:cNvPr id="38" name="矩形 1">
              <a:extLst>
                <a:ext uri="{FF2B5EF4-FFF2-40B4-BE49-F238E27FC236}">
                  <a16:creationId xmlns:a16="http://schemas.microsoft.com/office/drawing/2014/main" id="{0575B2BC-5666-C7D8-BD66-B2BA963510C5}"/>
                </a:ext>
              </a:extLst>
            </p:cNvPr>
            <p:cNvSpPr/>
            <p:nvPr/>
          </p:nvSpPr>
          <p:spPr>
            <a:xfrm>
              <a:off x="0" y="255152"/>
              <a:ext cx="1488506" cy="732217"/>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solidFill>
              <a:srgbClr val="0046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srgbClr val="00479D"/>
                </a:solidFill>
                <a:latin typeface="Times New Roman" panose="02020603050405020304"/>
                <a:ea typeface="微软雅黑" panose="020B0503020204020204" charset="-122"/>
                <a:cs typeface="+mn-ea"/>
                <a:sym typeface="+mn-lt"/>
              </a:endParaRPr>
            </a:p>
          </p:txBody>
        </p:sp>
        <p:sp>
          <p:nvSpPr>
            <p:cNvPr id="39" name="任意多边形 4">
              <a:extLst>
                <a:ext uri="{FF2B5EF4-FFF2-40B4-BE49-F238E27FC236}">
                  <a16:creationId xmlns:a16="http://schemas.microsoft.com/office/drawing/2014/main" id="{5A2BB695-2651-E1ED-75E5-D99BA1EF656B}"/>
                </a:ext>
              </a:extLst>
            </p:cNvPr>
            <p:cNvSpPr/>
            <p:nvPr/>
          </p:nvSpPr>
          <p:spPr>
            <a:xfrm>
              <a:off x="1012184" y="255387"/>
              <a:ext cx="784256" cy="732216"/>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solidFill>
              <a:srgbClr val="FCC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prstClr val="white"/>
                </a:solidFill>
                <a:latin typeface="Times New Roman" panose="02020603050405020304"/>
                <a:ea typeface="微软雅黑" panose="020B0503020204020204" charset="-122"/>
                <a:cs typeface="+mn-ea"/>
                <a:sym typeface="+mn-lt"/>
              </a:endParaRPr>
            </a:p>
          </p:txBody>
        </p:sp>
      </p:grpSp>
      <p:sp>
        <p:nvSpPr>
          <p:cNvPr id="41" name="文本框 16">
            <a:extLst>
              <a:ext uri="{FF2B5EF4-FFF2-40B4-BE49-F238E27FC236}">
                <a16:creationId xmlns:a16="http://schemas.microsoft.com/office/drawing/2014/main" id="{AD90D953-92DD-3CEB-1532-945489DC1CE3}"/>
              </a:ext>
            </a:extLst>
          </p:cNvPr>
          <p:cNvSpPr txBox="1">
            <a:spLocks noChangeArrowheads="1"/>
          </p:cNvSpPr>
          <p:nvPr>
            <p:custDataLst>
              <p:tags r:id="rId1"/>
            </p:custDataLst>
          </p:nvPr>
        </p:nvSpPr>
        <p:spPr bwMode="auto">
          <a:xfrm rot="-10800000" flipV="1">
            <a:off x="26130" y="217899"/>
            <a:ext cx="735922" cy="584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9pPr>
          </a:lstStyle>
          <a:p>
            <a:pPr algn="ctr" defTabSz="685800" eaLnBrk="1" fontAlgn="auto" hangingPunct="1">
              <a:lnSpc>
                <a:spcPct val="100000"/>
              </a:lnSpc>
              <a:spcBef>
                <a:spcPct val="0"/>
              </a:spcBef>
              <a:spcAft>
                <a:spcPts val="0"/>
              </a:spcAft>
              <a:buNone/>
              <a:defRPr/>
            </a:pPr>
            <a:r>
              <a:rPr kumimoji="0" lang="zh-CN" altLang="en-US" sz="3199" b="1" dirty="0">
                <a:solidFill>
                  <a:prstClr val="white"/>
                </a:solidFill>
                <a:latin typeface="Times New Roman" panose="02020603050405020304"/>
                <a:ea typeface="微软雅黑" panose="020B0503020204020204" charset="-122"/>
                <a:cs typeface="+mn-ea"/>
                <a:sym typeface="+mn-lt"/>
              </a:rPr>
              <a:t>二</a:t>
            </a:r>
          </a:p>
        </p:txBody>
      </p:sp>
      <p:sp>
        <p:nvSpPr>
          <p:cNvPr id="17" name="文本框 16">
            <a:extLst>
              <a:ext uri="{FF2B5EF4-FFF2-40B4-BE49-F238E27FC236}">
                <a16:creationId xmlns:a16="http://schemas.microsoft.com/office/drawing/2014/main" id="{F9875EDE-0110-7DF2-2EDA-AB8F81530535}"/>
              </a:ext>
            </a:extLst>
          </p:cNvPr>
          <p:cNvSpPr txBox="1"/>
          <p:nvPr/>
        </p:nvSpPr>
        <p:spPr>
          <a:xfrm>
            <a:off x="1215001" y="285750"/>
            <a:ext cx="7340441" cy="540000"/>
          </a:xfrm>
          <a:prstGeom prst="rect">
            <a:avLst/>
          </a:prstGeom>
          <a:noFill/>
        </p:spPr>
        <p:txBody>
          <a:bodyPr wrap="square" rtlCol="0" anchor="ctr" anchorCtr="0">
            <a:noAutofit/>
          </a:bodyPr>
          <a:lstStyle/>
          <a:p>
            <a:pPr>
              <a:lnSpc>
                <a:spcPct val="120000"/>
              </a:lnSpc>
            </a:pPr>
            <a:r>
              <a:rPr lang="zh-CN" altLang="en-US" sz="2800" dirty="0">
                <a:latin typeface="微软雅黑" panose="020B0503020204020204" charset="-122"/>
                <a:ea typeface="微软雅黑" panose="020B0503020204020204" charset="-122"/>
                <a:sym typeface="+mn-lt"/>
              </a:rPr>
              <a:t>研究方案</a:t>
            </a:r>
          </a:p>
        </p:txBody>
      </p:sp>
      <p:sp>
        <p:nvSpPr>
          <p:cNvPr id="24" name="内容占位符 2">
            <a:extLst>
              <a:ext uri="{FF2B5EF4-FFF2-40B4-BE49-F238E27FC236}">
                <a16:creationId xmlns:a16="http://schemas.microsoft.com/office/drawing/2014/main" id="{4A215D24-E08C-BDFB-2DCA-2C37D0D2A8ED}"/>
              </a:ext>
            </a:extLst>
          </p:cNvPr>
          <p:cNvSpPr txBox="1">
            <a:spLocks/>
          </p:cNvSpPr>
          <p:nvPr/>
        </p:nvSpPr>
        <p:spPr bwMode="auto">
          <a:xfrm>
            <a:off x="251520" y="1190321"/>
            <a:ext cx="3960440" cy="45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80000"/>
              <a:buFont typeface="Wingdings" panose="05000000000000000000" pitchFamily="2" charset="2"/>
              <a:buChar char="l"/>
              <a:defRPr kumimoji="1" sz="2400" kern="1200" baseline="0">
                <a:solidFill>
                  <a:schemeClr val="tx1"/>
                </a:solidFill>
                <a:latin typeface="Times New Roman" panose="02020603050405020304" pitchFamily="18" charset="0"/>
                <a:ea typeface="黑体" panose="02010609060101010101" pitchFamily="49" charset="-122"/>
                <a:cs typeface="黑体" panose="02010609060101010101" pitchFamily="49" charset="-122"/>
              </a:defRPr>
            </a:lvl1pPr>
            <a:lvl2pPr marL="763905" indent="-382270" algn="l" rtl="0" eaLnBrk="0" fontAlgn="base" hangingPunct="0">
              <a:spcBef>
                <a:spcPct val="20000"/>
              </a:spcBef>
              <a:spcAft>
                <a:spcPct val="0"/>
              </a:spcAft>
              <a:buClr>
                <a:schemeClr val="accent1"/>
              </a:buClr>
              <a:buSzPct val="80000"/>
              <a:buFont typeface="Wingdings" panose="05000000000000000000" pitchFamily="2" charset="2"/>
              <a:buChar char="n"/>
              <a:defRPr kumimoji="1" sz="2000" kern="1200" baseline="0">
                <a:solidFill>
                  <a:schemeClr val="tx1"/>
                </a:solidFill>
                <a:latin typeface="Times New Roman" panose="02020603050405020304" pitchFamily="18" charset="0"/>
                <a:ea typeface="黑体" panose="02010609060101010101" pitchFamily="49" charset="-122"/>
                <a:cs typeface="+mn-cs"/>
              </a:defRPr>
            </a:lvl2pPr>
            <a:lvl3pPr marL="955040" indent="-191135" algn="l" rtl="0" eaLnBrk="0" fontAlgn="base" hangingPunct="0">
              <a:spcBef>
                <a:spcPct val="20000"/>
              </a:spcBef>
              <a:spcAft>
                <a:spcPct val="0"/>
              </a:spcAft>
              <a:buClr>
                <a:schemeClr val="accent1"/>
              </a:buClr>
              <a:buSzPct val="80000"/>
              <a:buFont typeface="Wingdings" panose="05000000000000000000" pitchFamily="2" charset="2"/>
              <a:buChar char="n"/>
              <a:defRPr kumimoji="1" sz="1800" kern="1200" baseline="0">
                <a:solidFill>
                  <a:schemeClr val="tx1"/>
                </a:solidFill>
                <a:latin typeface="Times New Roman" panose="02020603050405020304" pitchFamily="18" charset="0"/>
                <a:ea typeface="黑体" panose="02010609060101010101" pitchFamily="49" charset="-122"/>
                <a:cs typeface="+mn-cs"/>
              </a:defRPr>
            </a:lvl3pPr>
            <a:lvl4pPr marL="1337310" indent="-191135" algn="l" rtl="0" eaLnBrk="0" fontAlgn="base" hangingPunct="0">
              <a:spcBef>
                <a:spcPct val="20000"/>
              </a:spcBef>
              <a:spcAft>
                <a:spcPct val="0"/>
              </a:spcAft>
              <a:buClr>
                <a:schemeClr val="accent1"/>
              </a:buClr>
              <a:buSzPct val="80000"/>
              <a:buFont typeface="Wingdings" panose="05000000000000000000" pitchFamily="2" charset="2"/>
              <a:buChar char="p"/>
              <a:defRPr kumimoji="1" sz="1800" kern="1200" baseline="0">
                <a:solidFill>
                  <a:schemeClr val="tx1"/>
                </a:solidFill>
                <a:latin typeface="Times New Roman" panose="02020603050405020304" pitchFamily="18" charset="0"/>
                <a:ea typeface="黑体" panose="02010609060101010101" pitchFamily="49" charset="-122"/>
                <a:cs typeface="+mn-cs"/>
              </a:defRPr>
            </a:lvl4pPr>
            <a:lvl5pPr marL="1718945" indent="-191135" algn="l" rtl="0" eaLnBrk="0" fontAlgn="base" hangingPunct="0">
              <a:spcBef>
                <a:spcPct val="20000"/>
              </a:spcBef>
              <a:spcAft>
                <a:spcPct val="0"/>
              </a:spcAft>
              <a:buFont typeface="Arial" panose="020B0604020202020204" pitchFamily="34" charset="0"/>
              <a:buChar char="»"/>
              <a:defRPr kumimoji="1" sz="1800" kern="1200" baseline="0">
                <a:solidFill>
                  <a:schemeClr val="tx1"/>
                </a:solidFill>
                <a:latin typeface="Times New Roman" panose="02020603050405020304" pitchFamily="18" charset="0"/>
                <a:ea typeface="黑体" panose="02010609060101010101" pitchFamily="49" charset="-122"/>
                <a:cs typeface="+mn-cs"/>
              </a:defRPr>
            </a:lvl5pPr>
            <a:lvl6pPr marL="2101215"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6pPr>
            <a:lvl7pPr marL="248285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7pPr>
            <a:lvl8pPr marL="286512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8pPr>
            <a:lvl9pPr marL="324739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9pPr>
          </a:lstStyle>
          <a:p>
            <a:pPr>
              <a:lnSpc>
                <a:spcPct val="125000"/>
              </a:lnSpc>
            </a:pPr>
            <a:r>
              <a:rPr lang="zh-CN" altLang="en-US" sz="1800" dirty="0">
                <a:latin typeface="微软雅黑" panose="020B0503020204020204" pitchFamily="34" charset="-122"/>
                <a:ea typeface="微软雅黑" panose="020B0503020204020204" pitchFamily="34" charset="-122"/>
              </a:rPr>
              <a:t>物理场选择</a:t>
            </a:r>
            <a:endParaRPr lang="en-US" altLang="zh-CN" sz="1800" dirty="0">
              <a:latin typeface="微软雅黑" panose="020B0503020204020204" pitchFamily="34" charset="-122"/>
              <a:ea typeface="微软雅黑" panose="020B0503020204020204" pitchFamily="34" charset="-122"/>
            </a:endParaRPr>
          </a:p>
        </p:txBody>
      </p:sp>
      <p:sp>
        <p:nvSpPr>
          <p:cNvPr id="7" name="文本框 6">
            <a:extLst>
              <a:ext uri="{FF2B5EF4-FFF2-40B4-BE49-F238E27FC236}">
                <a16:creationId xmlns:a16="http://schemas.microsoft.com/office/drawing/2014/main" id="{149229AB-8AA3-AA20-760A-56842979549C}"/>
              </a:ext>
            </a:extLst>
          </p:cNvPr>
          <p:cNvSpPr txBox="1"/>
          <p:nvPr/>
        </p:nvSpPr>
        <p:spPr>
          <a:xfrm>
            <a:off x="1259632" y="1723100"/>
            <a:ext cx="4104456" cy="369332"/>
          </a:xfrm>
          <a:prstGeom prst="rect">
            <a:avLst/>
          </a:prstGeom>
          <a:noFill/>
        </p:spPr>
        <p:txBody>
          <a:bodyPr wrap="square">
            <a:spAutoFit/>
          </a:bodyPr>
          <a:lstStyle/>
          <a:p>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流体传热模型</a:t>
            </a:r>
            <a:endParaRPr lang="zh-CN" altLang="en-US" dirty="0">
              <a:latin typeface="微软雅黑" panose="020B0503020204020204" pitchFamily="34" charset="-122"/>
              <a:ea typeface="微软雅黑" panose="020B0503020204020204" pitchFamily="34" charset="-122"/>
            </a:endParaRPr>
          </a:p>
        </p:txBody>
      </p:sp>
      <p:sp>
        <p:nvSpPr>
          <p:cNvPr id="4" name="文本框 3">
            <a:extLst>
              <a:ext uri="{FF2B5EF4-FFF2-40B4-BE49-F238E27FC236}">
                <a16:creationId xmlns:a16="http://schemas.microsoft.com/office/drawing/2014/main" id="{95A89B48-9ABB-A482-99EB-0B9828C602E9}"/>
              </a:ext>
            </a:extLst>
          </p:cNvPr>
          <p:cNvSpPr txBox="1"/>
          <p:nvPr/>
        </p:nvSpPr>
        <p:spPr>
          <a:xfrm>
            <a:off x="705383" y="2216355"/>
            <a:ext cx="3052713" cy="2308324"/>
          </a:xfrm>
          <a:prstGeom prst="rect">
            <a:avLst/>
          </a:prstGeom>
          <a:noFill/>
        </p:spPr>
        <p:txBody>
          <a:bodyPr wrap="square">
            <a:spAutoFit/>
          </a:bodyPr>
          <a:lstStyle/>
          <a:p>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用于模拟压气机内空气在流动过程中的热对流与热传导现象。</a:t>
            </a:r>
            <a:br>
              <a:rPr lang="zh-CN" altLang="en-US" dirty="0">
                <a:latin typeface="Times New Roman" panose="02020603050405020304" pitchFamily="18" charset="0"/>
                <a:ea typeface="微软雅黑" panose="020B0503020204020204" pitchFamily="34" charset="-122"/>
                <a:cs typeface="Times New Roman" panose="02020603050405020304" pitchFamily="18" charset="0"/>
              </a:rPr>
            </a:b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该模型基于能量方程，考虑流体的温度分布、粘性发热及压缩加热效应，可真实反映压气机在高转速下的热行为。</a:t>
            </a:r>
          </a:p>
        </p:txBody>
      </p:sp>
      <p:sp>
        <p:nvSpPr>
          <p:cNvPr id="8" name="文本框 7">
            <a:extLst>
              <a:ext uri="{FF2B5EF4-FFF2-40B4-BE49-F238E27FC236}">
                <a16:creationId xmlns:a16="http://schemas.microsoft.com/office/drawing/2014/main" id="{53AF5E04-583D-F130-A14D-C77BEF30F19C}"/>
              </a:ext>
            </a:extLst>
          </p:cNvPr>
          <p:cNvSpPr txBox="1"/>
          <p:nvPr/>
        </p:nvSpPr>
        <p:spPr>
          <a:xfrm>
            <a:off x="4885446" y="2211408"/>
            <a:ext cx="3358961" cy="1754326"/>
          </a:xfrm>
          <a:prstGeom prst="rect">
            <a:avLst/>
          </a:prstGeom>
          <a:noFill/>
        </p:spPr>
        <p:txBody>
          <a:bodyPr wrap="square">
            <a:spAutoFit/>
          </a:bodyPr>
          <a:lstStyle/>
          <a:p>
            <a:pPr>
              <a:buNone/>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在仿真中，将流体传热模型与 </a:t>
            </a:r>
            <a:r>
              <a:rPr lang="en-US" altLang="zh-CN" dirty="0">
                <a:latin typeface="Times New Roman" panose="02020603050405020304" pitchFamily="18" charset="0"/>
                <a:ea typeface="微软雅黑" panose="020B0503020204020204" pitchFamily="34" charset="-122"/>
                <a:cs typeface="Times New Roman" panose="02020603050405020304" pitchFamily="18" charset="0"/>
              </a:rPr>
              <a:t>k–ε </a:t>
            </a: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湍流模型耦合，使能量方程与动量方程同步求解。</a:t>
            </a:r>
            <a:br>
              <a:rPr lang="zh-CN" altLang="en-US" dirty="0">
                <a:latin typeface="Times New Roman" panose="02020603050405020304" pitchFamily="18" charset="0"/>
                <a:ea typeface="微软雅黑" panose="020B0503020204020204" pitchFamily="34" charset="-122"/>
                <a:cs typeface="Times New Roman" panose="02020603050405020304" pitchFamily="18" charset="0"/>
              </a:rPr>
            </a:b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耦合后得到的 非等温流动模可以同时捕捉压缩空气在叶轮区域的温升效应。</a:t>
            </a:r>
          </a:p>
        </p:txBody>
      </p:sp>
      <p:sp>
        <p:nvSpPr>
          <p:cNvPr id="10" name="文本框 9">
            <a:extLst>
              <a:ext uri="{FF2B5EF4-FFF2-40B4-BE49-F238E27FC236}">
                <a16:creationId xmlns:a16="http://schemas.microsoft.com/office/drawing/2014/main" id="{3B3E4967-C916-6F3C-8FC6-E620AA349E68}"/>
              </a:ext>
            </a:extLst>
          </p:cNvPr>
          <p:cNvSpPr txBox="1"/>
          <p:nvPr/>
        </p:nvSpPr>
        <p:spPr>
          <a:xfrm>
            <a:off x="5364088" y="1782588"/>
            <a:ext cx="1944216" cy="369332"/>
          </a:xfrm>
          <a:prstGeom prst="rect">
            <a:avLst/>
          </a:prstGeom>
          <a:noFill/>
        </p:spPr>
        <p:txBody>
          <a:bodyPr wrap="square">
            <a:spAutoFit/>
          </a:bodyPr>
          <a:lstStyle/>
          <a:p>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非等温流动模型</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39762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B794B3-B7D9-9255-B001-1EC3522351DC}"/>
            </a:ext>
          </a:extLst>
        </p:cNvPr>
        <p:cNvGrpSpPr/>
        <p:nvPr/>
      </p:nvGrpSpPr>
      <p:grpSpPr>
        <a:xfrm>
          <a:off x="0" y="0"/>
          <a:ext cx="0" cy="0"/>
          <a:chOff x="0" y="0"/>
          <a:chExt cx="0" cy="0"/>
        </a:xfrm>
      </p:grpSpPr>
      <p:grpSp>
        <p:nvGrpSpPr>
          <p:cNvPr id="37" name="组合 15">
            <a:extLst>
              <a:ext uri="{FF2B5EF4-FFF2-40B4-BE49-F238E27FC236}">
                <a16:creationId xmlns:a16="http://schemas.microsoft.com/office/drawing/2014/main" id="{41721686-8FD7-2626-7A6E-3A1355D8B2AF}"/>
              </a:ext>
            </a:extLst>
          </p:cNvPr>
          <p:cNvGrpSpPr/>
          <p:nvPr/>
        </p:nvGrpSpPr>
        <p:grpSpPr bwMode="auto">
          <a:xfrm flipV="1">
            <a:off x="3175" y="283686"/>
            <a:ext cx="1226185" cy="498475"/>
            <a:chOff x="0" y="255152"/>
            <a:chExt cx="1796440" cy="732451"/>
          </a:xfrm>
        </p:grpSpPr>
        <p:sp>
          <p:nvSpPr>
            <p:cNvPr id="38" name="矩形 1">
              <a:extLst>
                <a:ext uri="{FF2B5EF4-FFF2-40B4-BE49-F238E27FC236}">
                  <a16:creationId xmlns:a16="http://schemas.microsoft.com/office/drawing/2014/main" id="{2701A505-2274-0CFC-DD4C-31B5E56B098F}"/>
                </a:ext>
              </a:extLst>
            </p:cNvPr>
            <p:cNvSpPr/>
            <p:nvPr/>
          </p:nvSpPr>
          <p:spPr>
            <a:xfrm>
              <a:off x="0" y="255152"/>
              <a:ext cx="1488506" cy="732217"/>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solidFill>
              <a:srgbClr val="0046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srgbClr val="00479D"/>
                </a:solidFill>
                <a:latin typeface="Times New Roman" panose="02020603050405020304"/>
                <a:ea typeface="微软雅黑" panose="020B0503020204020204" charset="-122"/>
                <a:cs typeface="+mn-ea"/>
                <a:sym typeface="+mn-lt"/>
              </a:endParaRPr>
            </a:p>
          </p:txBody>
        </p:sp>
        <p:sp>
          <p:nvSpPr>
            <p:cNvPr id="39" name="任意多边形 4">
              <a:extLst>
                <a:ext uri="{FF2B5EF4-FFF2-40B4-BE49-F238E27FC236}">
                  <a16:creationId xmlns:a16="http://schemas.microsoft.com/office/drawing/2014/main" id="{925953AF-AF8A-6D5A-D2C8-DEC80A535090}"/>
                </a:ext>
              </a:extLst>
            </p:cNvPr>
            <p:cNvSpPr/>
            <p:nvPr/>
          </p:nvSpPr>
          <p:spPr>
            <a:xfrm>
              <a:off x="1012184" y="255387"/>
              <a:ext cx="784256" cy="732216"/>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solidFill>
              <a:srgbClr val="FCC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a:solidFill>
                  <a:prstClr val="white"/>
                </a:solidFill>
                <a:latin typeface="Times New Roman" panose="02020603050405020304"/>
                <a:ea typeface="微软雅黑" panose="020B0503020204020204" charset="-122"/>
                <a:cs typeface="+mn-ea"/>
                <a:sym typeface="+mn-lt"/>
              </a:endParaRPr>
            </a:p>
          </p:txBody>
        </p:sp>
      </p:grpSp>
      <p:sp>
        <p:nvSpPr>
          <p:cNvPr id="41" name="文本框 16">
            <a:extLst>
              <a:ext uri="{FF2B5EF4-FFF2-40B4-BE49-F238E27FC236}">
                <a16:creationId xmlns:a16="http://schemas.microsoft.com/office/drawing/2014/main" id="{10722F89-7F1F-8A53-B092-6FE980592C48}"/>
              </a:ext>
            </a:extLst>
          </p:cNvPr>
          <p:cNvSpPr txBox="1">
            <a:spLocks noChangeArrowheads="1"/>
          </p:cNvSpPr>
          <p:nvPr>
            <p:custDataLst>
              <p:tags r:id="rId1"/>
            </p:custDataLst>
          </p:nvPr>
        </p:nvSpPr>
        <p:spPr bwMode="auto">
          <a:xfrm rot="-10800000" flipV="1">
            <a:off x="26130" y="217899"/>
            <a:ext cx="735922" cy="584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charset="0"/>
                <a:ea typeface="宋体" panose="02010600030101010101" pitchFamily="2" charset="-122"/>
              </a:defRPr>
            </a:lvl9pPr>
          </a:lstStyle>
          <a:p>
            <a:pPr algn="ctr" defTabSz="685800" eaLnBrk="1" fontAlgn="auto" hangingPunct="1">
              <a:lnSpc>
                <a:spcPct val="100000"/>
              </a:lnSpc>
              <a:spcBef>
                <a:spcPct val="0"/>
              </a:spcBef>
              <a:spcAft>
                <a:spcPts val="0"/>
              </a:spcAft>
              <a:buNone/>
              <a:defRPr/>
            </a:pPr>
            <a:r>
              <a:rPr kumimoji="0" lang="zh-CN" altLang="en-US" sz="3199" b="1" dirty="0">
                <a:solidFill>
                  <a:prstClr val="white"/>
                </a:solidFill>
                <a:latin typeface="Times New Roman" panose="02020603050405020304"/>
                <a:ea typeface="微软雅黑" panose="020B0503020204020204" charset="-122"/>
                <a:cs typeface="+mn-ea"/>
                <a:sym typeface="+mn-lt"/>
              </a:rPr>
              <a:t>二</a:t>
            </a:r>
          </a:p>
        </p:txBody>
      </p:sp>
      <p:sp>
        <p:nvSpPr>
          <p:cNvPr id="17" name="文本框 16">
            <a:extLst>
              <a:ext uri="{FF2B5EF4-FFF2-40B4-BE49-F238E27FC236}">
                <a16:creationId xmlns:a16="http://schemas.microsoft.com/office/drawing/2014/main" id="{B1BFFC24-3722-B0AC-D2FD-5E2C2484736A}"/>
              </a:ext>
            </a:extLst>
          </p:cNvPr>
          <p:cNvSpPr txBox="1"/>
          <p:nvPr/>
        </p:nvSpPr>
        <p:spPr>
          <a:xfrm>
            <a:off x="1215001" y="285750"/>
            <a:ext cx="7340441" cy="540000"/>
          </a:xfrm>
          <a:prstGeom prst="rect">
            <a:avLst/>
          </a:prstGeom>
          <a:noFill/>
        </p:spPr>
        <p:txBody>
          <a:bodyPr wrap="square" rtlCol="0" anchor="ctr" anchorCtr="0">
            <a:noAutofit/>
          </a:bodyPr>
          <a:lstStyle/>
          <a:p>
            <a:pPr>
              <a:lnSpc>
                <a:spcPct val="120000"/>
              </a:lnSpc>
            </a:pPr>
            <a:r>
              <a:rPr lang="zh-CN" altLang="en-US" sz="2800" dirty="0">
                <a:latin typeface="微软雅黑" panose="020B0503020204020204" charset="-122"/>
                <a:ea typeface="微软雅黑" panose="020B0503020204020204" charset="-122"/>
                <a:sym typeface="+mn-lt"/>
              </a:rPr>
              <a:t>研究方案</a:t>
            </a:r>
          </a:p>
        </p:txBody>
      </p:sp>
      <p:sp>
        <p:nvSpPr>
          <p:cNvPr id="24" name="内容占位符 2">
            <a:extLst>
              <a:ext uri="{FF2B5EF4-FFF2-40B4-BE49-F238E27FC236}">
                <a16:creationId xmlns:a16="http://schemas.microsoft.com/office/drawing/2014/main" id="{386B110A-36F1-A745-5809-B7ED730F44C1}"/>
              </a:ext>
            </a:extLst>
          </p:cNvPr>
          <p:cNvSpPr txBox="1">
            <a:spLocks/>
          </p:cNvSpPr>
          <p:nvPr/>
        </p:nvSpPr>
        <p:spPr bwMode="auto">
          <a:xfrm>
            <a:off x="251520" y="1190321"/>
            <a:ext cx="3960440" cy="45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lr>
                <a:schemeClr val="accent1"/>
              </a:buClr>
              <a:buSzPct val="80000"/>
              <a:buFont typeface="Wingdings" panose="05000000000000000000" pitchFamily="2" charset="2"/>
              <a:buChar char="l"/>
              <a:defRPr kumimoji="1" sz="2400" kern="1200" baseline="0">
                <a:solidFill>
                  <a:schemeClr val="tx1"/>
                </a:solidFill>
                <a:latin typeface="Times New Roman" panose="02020603050405020304" pitchFamily="18" charset="0"/>
                <a:ea typeface="黑体" panose="02010609060101010101" pitchFamily="49" charset="-122"/>
                <a:cs typeface="黑体" panose="02010609060101010101" pitchFamily="49" charset="-122"/>
              </a:defRPr>
            </a:lvl1pPr>
            <a:lvl2pPr marL="763905" indent="-382270" algn="l" rtl="0" eaLnBrk="0" fontAlgn="base" hangingPunct="0">
              <a:spcBef>
                <a:spcPct val="20000"/>
              </a:spcBef>
              <a:spcAft>
                <a:spcPct val="0"/>
              </a:spcAft>
              <a:buClr>
                <a:schemeClr val="accent1"/>
              </a:buClr>
              <a:buSzPct val="80000"/>
              <a:buFont typeface="Wingdings" panose="05000000000000000000" pitchFamily="2" charset="2"/>
              <a:buChar char="n"/>
              <a:defRPr kumimoji="1" sz="2000" kern="1200" baseline="0">
                <a:solidFill>
                  <a:schemeClr val="tx1"/>
                </a:solidFill>
                <a:latin typeface="Times New Roman" panose="02020603050405020304" pitchFamily="18" charset="0"/>
                <a:ea typeface="黑体" panose="02010609060101010101" pitchFamily="49" charset="-122"/>
                <a:cs typeface="+mn-cs"/>
              </a:defRPr>
            </a:lvl2pPr>
            <a:lvl3pPr marL="955040" indent="-191135" algn="l" rtl="0" eaLnBrk="0" fontAlgn="base" hangingPunct="0">
              <a:spcBef>
                <a:spcPct val="20000"/>
              </a:spcBef>
              <a:spcAft>
                <a:spcPct val="0"/>
              </a:spcAft>
              <a:buClr>
                <a:schemeClr val="accent1"/>
              </a:buClr>
              <a:buSzPct val="80000"/>
              <a:buFont typeface="Wingdings" panose="05000000000000000000" pitchFamily="2" charset="2"/>
              <a:buChar char="n"/>
              <a:defRPr kumimoji="1" sz="1800" kern="1200" baseline="0">
                <a:solidFill>
                  <a:schemeClr val="tx1"/>
                </a:solidFill>
                <a:latin typeface="Times New Roman" panose="02020603050405020304" pitchFamily="18" charset="0"/>
                <a:ea typeface="黑体" panose="02010609060101010101" pitchFamily="49" charset="-122"/>
                <a:cs typeface="+mn-cs"/>
              </a:defRPr>
            </a:lvl3pPr>
            <a:lvl4pPr marL="1337310" indent="-191135" algn="l" rtl="0" eaLnBrk="0" fontAlgn="base" hangingPunct="0">
              <a:spcBef>
                <a:spcPct val="20000"/>
              </a:spcBef>
              <a:spcAft>
                <a:spcPct val="0"/>
              </a:spcAft>
              <a:buClr>
                <a:schemeClr val="accent1"/>
              </a:buClr>
              <a:buSzPct val="80000"/>
              <a:buFont typeface="Wingdings" panose="05000000000000000000" pitchFamily="2" charset="2"/>
              <a:buChar char="p"/>
              <a:defRPr kumimoji="1" sz="1800" kern="1200" baseline="0">
                <a:solidFill>
                  <a:schemeClr val="tx1"/>
                </a:solidFill>
                <a:latin typeface="Times New Roman" panose="02020603050405020304" pitchFamily="18" charset="0"/>
                <a:ea typeface="黑体" panose="02010609060101010101" pitchFamily="49" charset="-122"/>
                <a:cs typeface="+mn-cs"/>
              </a:defRPr>
            </a:lvl4pPr>
            <a:lvl5pPr marL="1718945" indent="-191135" algn="l" rtl="0" eaLnBrk="0" fontAlgn="base" hangingPunct="0">
              <a:spcBef>
                <a:spcPct val="20000"/>
              </a:spcBef>
              <a:spcAft>
                <a:spcPct val="0"/>
              </a:spcAft>
              <a:buFont typeface="Arial" panose="020B0604020202020204" pitchFamily="34" charset="0"/>
              <a:buChar char="»"/>
              <a:defRPr kumimoji="1" sz="1800" kern="1200" baseline="0">
                <a:solidFill>
                  <a:schemeClr val="tx1"/>
                </a:solidFill>
                <a:latin typeface="Times New Roman" panose="02020603050405020304" pitchFamily="18" charset="0"/>
                <a:ea typeface="黑体" panose="02010609060101010101" pitchFamily="49" charset="-122"/>
                <a:cs typeface="+mn-cs"/>
              </a:defRPr>
            </a:lvl5pPr>
            <a:lvl6pPr marL="2101215"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6pPr>
            <a:lvl7pPr marL="248285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7pPr>
            <a:lvl8pPr marL="286512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8pPr>
            <a:lvl9pPr marL="3247390" indent="-191135" algn="l" defTabSz="763905" rtl="0" eaLnBrk="1" latinLnBrk="0" hangingPunct="1">
              <a:spcBef>
                <a:spcPct val="20000"/>
              </a:spcBef>
              <a:buFont typeface="Arial" panose="020B0604020202020204" pitchFamily="34" charset="0"/>
              <a:buChar char="•"/>
              <a:defRPr sz="1670" kern="1200">
                <a:solidFill>
                  <a:schemeClr val="tx1"/>
                </a:solidFill>
                <a:latin typeface="+mn-lt"/>
                <a:ea typeface="+mn-ea"/>
                <a:cs typeface="+mn-cs"/>
              </a:defRPr>
            </a:lvl9pPr>
          </a:lstStyle>
          <a:p>
            <a:pPr>
              <a:lnSpc>
                <a:spcPct val="125000"/>
              </a:lnSpc>
            </a:pPr>
            <a:r>
              <a:rPr lang="zh-CN" altLang="en-US" sz="1800" dirty="0">
                <a:latin typeface="微软雅黑" panose="020B0503020204020204" pitchFamily="34" charset="-122"/>
                <a:ea typeface="微软雅黑" panose="020B0503020204020204" pitchFamily="34" charset="-122"/>
              </a:rPr>
              <a:t>边界给定：</a:t>
            </a:r>
            <a:endParaRPr lang="en-US" altLang="zh-CN" sz="1800" dirty="0">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2B8BB99E-76CC-22D5-22BE-BCE203A58F3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21369" y="1741376"/>
            <a:ext cx="4034073" cy="2232248"/>
          </a:xfrm>
          <a:prstGeom prst="rect">
            <a:avLst/>
          </a:prstGeom>
          <a:noFill/>
          <a:ln>
            <a:noFill/>
          </a:ln>
        </p:spPr>
      </p:pic>
      <p:sp>
        <p:nvSpPr>
          <p:cNvPr id="4" name="文本框 3">
            <a:extLst>
              <a:ext uri="{FF2B5EF4-FFF2-40B4-BE49-F238E27FC236}">
                <a16:creationId xmlns:a16="http://schemas.microsoft.com/office/drawing/2014/main" id="{D80682B4-9F4C-BA91-6141-D5F3D0FE512D}"/>
              </a:ext>
            </a:extLst>
          </p:cNvPr>
          <p:cNvSpPr txBox="1"/>
          <p:nvPr/>
        </p:nvSpPr>
        <p:spPr>
          <a:xfrm>
            <a:off x="511175" y="1849388"/>
            <a:ext cx="3233883" cy="2862322"/>
          </a:xfrm>
          <a:prstGeom prst="rect">
            <a:avLst/>
          </a:prstGeom>
          <a:noFill/>
        </p:spPr>
        <p:txBody>
          <a:bodyPr wrap="square">
            <a:spAutoFit/>
          </a:bodyPr>
          <a:lstStyle/>
          <a:p>
            <a:pPr algn="just"/>
            <a:r>
              <a:rPr lang="zh-CN" altLang="en-US" sz="1800" dirty="0">
                <a:solidFill>
                  <a:srgbClr val="000000"/>
                </a:solidFill>
                <a:effectLst/>
                <a:latin typeface="Cambria Math" panose="02040503050406030204" pitchFamily="18" charset="0"/>
                <a:ea typeface="宋体" panose="02010600030101010101" pitchFamily="2" charset="-122"/>
                <a:cs typeface="Cambria Math" panose="02040503050406030204" pitchFamily="18" charset="0"/>
              </a:rPr>
              <a:t>在</a:t>
            </a:r>
            <a:r>
              <a:rPr lang="en-US" altLang="zh-CN" sz="1800" dirty="0">
                <a:solidFill>
                  <a:srgbClr val="000000"/>
                </a:solidFill>
                <a:effectLst/>
                <a:latin typeface="Times New Roman" panose="02020603050405020304" pitchFamily="18" charset="0"/>
                <a:cs typeface="Times New Roman" panose="02020603050405020304" pitchFamily="18" charset="0"/>
              </a:rPr>
              <a:t>COMSOL</a:t>
            </a:r>
            <a:r>
              <a:rPr lang="zh-CN" altLang="en-US" sz="1800" dirty="0">
                <a:solidFill>
                  <a:srgbClr val="000000"/>
                </a:solidFill>
                <a:effectLst/>
                <a:latin typeface="微软雅黑" panose="020B0503020204020204" pitchFamily="34" charset="-122"/>
                <a:ea typeface="微软雅黑" panose="020B0503020204020204" pitchFamily="34" charset="-122"/>
                <a:cs typeface="Cambria Math" panose="02040503050406030204" pitchFamily="18" charset="0"/>
              </a:rPr>
              <a:t>中全局定义来定义边界条件，转速为</a:t>
            </a:r>
            <a:r>
              <a:rPr lang="en-US" altLang="zh-CN" sz="1800" dirty="0">
                <a:solidFill>
                  <a:srgbClr val="000000"/>
                </a:solidFill>
                <a:effectLst/>
                <a:latin typeface="Times New Roman" panose="02020603050405020304" pitchFamily="18" charset="0"/>
                <a:cs typeface="Times New Roman" panose="02020603050405020304" pitchFamily="18" charset="0"/>
              </a:rPr>
              <a:t>85000rpm</a:t>
            </a:r>
            <a:r>
              <a:rPr lang="en-US" altLang="zh-CN" sz="1800" dirty="0">
                <a:solidFill>
                  <a:srgbClr val="000000"/>
                </a:solidFill>
                <a:effectLst/>
                <a:latin typeface="Cambria Math" panose="02040503050406030204" pitchFamily="18" charset="0"/>
                <a:ea typeface="宋体" panose="02010600030101010101" pitchFamily="2" charset="-122"/>
                <a:cs typeface="Cambria Math" panose="02040503050406030204" pitchFamily="18" charset="0"/>
              </a:rPr>
              <a:t>,</a:t>
            </a:r>
            <a:r>
              <a:rPr lang="zh-CN" altLang="en-US" sz="1800" dirty="0">
                <a:solidFill>
                  <a:srgbClr val="000000"/>
                </a:solidFill>
                <a:effectLst/>
                <a:latin typeface="微软雅黑" panose="020B0503020204020204" pitchFamily="34" charset="-122"/>
                <a:ea typeface="微软雅黑" panose="020B0503020204020204" pitchFamily="34" charset="-122"/>
                <a:cs typeface="Cambria Math" panose="02040503050406030204" pitchFamily="18" charset="0"/>
              </a:rPr>
              <a:t>进口给定流速，出口给定压比，流体传热中给定热源，热源为旋转域。如图所示为压气机的某一工况。</a:t>
            </a:r>
            <a:endParaRPr lang="en-US" altLang="zh-CN" sz="1800" dirty="0">
              <a:solidFill>
                <a:srgbClr val="000000"/>
              </a:solidFill>
              <a:effectLst/>
              <a:latin typeface="微软雅黑" panose="020B0503020204020204" pitchFamily="34" charset="-122"/>
              <a:ea typeface="微软雅黑" panose="020B0503020204020204" pitchFamily="34" charset="-122"/>
              <a:cs typeface="Cambria Math" panose="02040503050406030204" pitchFamily="18" charset="0"/>
            </a:endParaRPr>
          </a:p>
          <a:p>
            <a:pPr algn="just"/>
            <a:r>
              <a:rPr lang="zh-CN" altLang="en-US" dirty="0">
                <a:solidFill>
                  <a:srgbClr val="000000"/>
                </a:solidFill>
                <a:latin typeface="微软雅黑" panose="020B0503020204020204" pitchFamily="34" charset="-122"/>
                <a:ea typeface="微软雅黑" panose="020B0503020204020204" pitchFamily="34" charset="-122"/>
              </a:rPr>
              <a:t>流体材料方面压气机流场仿真只分析空气的流动不涉及固体，所以材料选择空气。会在模型中自动添加空气的参数</a:t>
            </a:r>
            <a:endParaRPr lang="zh-CN" altLang="en-US" dirty="0">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id="{9919B930-8142-50A9-5F16-202A9A0DA01C}"/>
              </a:ext>
            </a:extLst>
          </p:cNvPr>
          <p:cNvSpPr txBox="1"/>
          <p:nvPr/>
        </p:nvSpPr>
        <p:spPr>
          <a:xfrm>
            <a:off x="6012160" y="4153644"/>
            <a:ext cx="1825730" cy="276999"/>
          </a:xfrm>
          <a:prstGeom prst="rect">
            <a:avLst/>
          </a:prstGeom>
          <a:noFill/>
        </p:spPr>
        <p:txBody>
          <a:bodyPr wrap="square">
            <a:spAutoFit/>
          </a:bodyPr>
          <a:lstStyle/>
          <a:p>
            <a:r>
              <a:rPr lang="zh-CN" altLang="en-US" sz="1200" dirty="0">
                <a:effectLst/>
                <a:latin typeface="微软雅黑" panose="020B0503020204020204" pitchFamily="34" charset="-122"/>
                <a:ea typeface="微软雅黑" panose="020B0503020204020204" pitchFamily="34" charset="-122"/>
                <a:cs typeface="宋体" panose="02010600030101010101" pitchFamily="2" charset="-122"/>
              </a:rPr>
              <a:t>边界条件设置</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4688308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红色">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3567</TotalTime>
  <Words>1354</Words>
  <Application>Microsoft Office PowerPoint</Application>
  <PresentationFormat>全屏显示(16:10)</PresentationFormat>
  <Paragraphs>147</Paragraphs>
  <Slides>18</Slides>
  <Notes>15</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18</vt:i4>
      </vt:variant>
    </vt:vector>
  </HeadingPairs>
  <TitlesOfParts>
    <vt:vector size="27" baseType="lpstr">
      <vt:lpstr>微软雅黑</vt:lpstr>
      <vt:lpstr>黑体</vt:lpstr>
      <vt:lpstr>宋体</vt:lpstr>
      <vt:lpstr>Arial</vt:lpstr>
      <vt:lpstr>Calibri</vt:lpstr>
      <vt:lpstr>Cambria Math</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  谢  各  位</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封面标题</dc:title>
  <dc:creator>Administrator</dc:creator>
  <cp:lastModifiedBy>Renji (Boris) Hao</cp:lastModifiedBy>
  <cp:revision>1025</cp:revision>
  <cp:lastPrinted>2017-10-21T18:10:00Z</cp:lastPrinted>
  <dcterms:created xsi:type="dcterms:W3CDTF">2020-08-18T06:20:29Z</dcterms:created>
  <dcterms:modified xsi:type="dcterms:W3CDTF">2025-11-05T01:21:38Z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