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示例" id="{31D5EE60-8FE9-4475-976F-B13E2EBE6E32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33" d="100"/>
          <a:sy n="33" d="100"/>
        </p:scale>
        <p:origin x="840" y="-3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2520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基于膨胀力耦合模型的电池热失控特征分析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邵宇杰</a:t>
            </a:r>
            <a:r>
              <a:rPr lang="en-US" altLang="zh-CN" baseline="30000" dirty="0"/>
              <a:t>1</a:t>
            </a:r>
            <a:r>
              <a:rPr lang="en-US" altLang="zh-CN" dirty="0"/>
              <a:t>,</a:t>
            </a:r>
            <a:r>
              <a:rPr lang="zh-CN" altLang="en-US" dirty="0"/>
              <a:t>王翊成</a:t>
            </a:r>
            <a:r>
              <a:rPr lang="en-US" altLang="zh-CN" baseline="30000" dirty="0"/>
              <a:t>1</a:t>
            </a:r>
            <a:r>
              <a:rPr lang="en-US" altLang="zh-CN" dirty="0"/>
              <a:t>,</a:t>
            </a:r>
            <a:r>
              <a:rPr lang="zh-CN" altLang="en-US" dirty="0"/>
              <a:t>栗欢欢</a:t>
            </a:r>
            <a:r>
              <a:rPr lang="en-US" altLang="zh-CN" baseline="30000" dirty="0"/>
              <a:t>1</a:t>
            </a:r>
          </a:p>
          <a:p>
            <a:r>
              <a:rPr lang="en-US" altLang="zh-CN" dirty="0"/>
              <a:t>1. </a:t>
            </a:r>
            <a:r>
              <a:rPr lang="zh-CN" altLang="en-US" dirty="0"/>
              <a:t>江苏大学汽车工程研究院 江苏镇江 </a:t>
            </a:r>
            <a:endParaRPr lang="en-US" altLang="zh-CN" dirty="0"/>
          </a:p>
          <a:p>
            <a:endParaRPr lang="en-US" dirty="0"/>
          </a:p>
        </p:txBody>
      </p:sp>
      <p:pic>
        <p:nvPicPr>
          <p:cNvPr id="21" name="图片占位符 20" descr="屏幕上有游戏&#10;&#10;AI 生成的内容可能不正确。">
            <a:extLst>
              <a:ext uri="{FF2B5EF4-FFF2-40B4-BE49-F238E27FC236}">
                <a16:creationId xmlns:a16="http://schemas.microsoft.com/office/drawing/2014/main" id="{EBD9411F-4B06-5E91-4252-9610F754983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r="10427"/>
          <a:stretch>
            <a:fillRect/>
          </a:stretch>
        </p:blipFill>
        <p:spPr>
          <a:xfrm>
            <a:off x="0" y="-33338"/>
            <a:ext cx="12557125" cy="12209463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indent="1260000"/>
            <a:r>
              <a:rPr lang="zh-CN" altLang="en-US" sz="4800" dirty="0"/>
              <a:t>在</a:t>
            </a:r>
            <a:r>
              <a:rPr lang="en-US" altLang="zh-CN" sz="4800" dirty="0"/>
              <a:t>COMSOL Multiphysics®</a:t>
            </a:r>
            <a:r>
              <a:rPr lang="zh-CN" altLang="en-US" sz="4800" dirty="0"/>
              <a:t>中先依据电池尺寸建立电池三维几何模型，电池结构为长方体热源，不额外考虑电池极耳的发热功率，将电池视作导热系数各向同性的集总热模型，之后在几何模型的基础上建立一维副反应动力学模型，利用偏微分方程接口模块实现实现电池热失控副反应产热量的计算，最后利用固体传热模块完成电池温度与产热的耦合，并输出相对应的膨胀力数值。</a:t>
            </a:r>
            <a:endParaRPr lang="en-US" sz="48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altLang="zh-CN" dirty="0"/>
              <a:t>1.</a:t>
            </a:r>
            <a:r>
              <a:rPr lang="zh-CN" altLang="zh-CN" dirty="0"/>
              <a:t>王兵</a:t>
            </a:r>
            <a:r>
              <a:rPr lang="en-US" altLang="zh-CN" dirty="0"/>
              <a:t>. </a:t>
            </a:r>
            <a:r>
              <a:rPr lang="zh-CN" altLang="zh-CN" dirty="0"/>
              <a:t>车用锂离子电池热失控规律及预警方法研究</a:t>
            </a:r>
            <a:r>
              <a:rPr lang="en-US" altLang="zh-CN" dirty="0"/>
              <a:t>[D]. </a:t>
            </a:r>
            <a:r>
              <a:rPr lang="zh-CN" altLang="zh-CN" dirty="0"/>
              <a:t>北京工业大学</a:t>
            </a:r>
            <a:r>
              <a:rPr lang="en-US" altLang="zh-CN" dirty="0"/>
              <a:t> 2021. </a:t>
            </a:r>
            <a:endParaRPr lang="zh-CN" altLang="zh-CN" dirty="0"/>
          </a:p>
          <a:p>
            <a:pPr lvl="0">
              <a:spcBef>
                <a:spcPts val="0"/>
              </a:spcBef>
            </a:pPr>
            <a:r>
              <a:rPr lang="en-US" altLang="zh-CN" dirty="0"/>
              <a:t>2.</a:t>
            </a:r>
            <a:r>
              <a:rPr lang="zh-CN" altLang="zh-CN" dirty="0"/>
              <a:t>余抒阳</a:t>
            </a:r>
            <a:r>
              <a:rPr lang="en-US" altLang="zh-CN" dirty="0"/>
              <a:t>. </a:t>
            </a:r>
            <a:r>
              <a:rPr lang="zh-CN" altLang="zh-CN" dirty="0"/>
              <a:t>锂离子电池热释热机理及安全预警研究</a:t>
            </a:r>
            <a:r>
              <a:rPr lang="en-US" altLang="zh-CN" dirty="0"/>
              <a:t>[D]. </a:t>
            </a:r>
            <a:r>
              <a:rPr lang="zh-CN" altLang="zh-CN" dirty="0"/>
              <a:t>华北电力大学</a:t>
            </a:r>
            <a:r>
              <a:rPr lang="en-US" altLang="zh-CN" dirty="0"/>
              <a:t> 2024. </a:t>
            </a:r>
            <a:endParaRPr lang="zh-CN" altLang="zh-CN" dirty="0"/>
          </a:p>
          <a:p>
            <a:pPr lvl="0">
              <a:spcBef>
                <a:spcPts val="0"/>
              </a:spcBef>
            </a:pPr>
            <a:r>
              <a:rPr lang="en-US" altLang="zh-CN" dirty="0"/>
              <a:t>3.Fang Y J, Qian J M. Isobaric vapor− liquid equilibria of binary mixtures containing the carbonate group− OCOO−[J]. Journal of Chemical &amp; Engineering Data, 2005, 50(2): 340-343.</a:t>
            </a:r>
            <a:endParaRPr lang="zh-CN" altLang="zh-CN" dirty="0"/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zh-CN" altLang="zh-CN" dirty="0"/>
              <a:t>基于热失控副反应机理，解析电池内部膨胀力来源并以此建立膨胀力耦合热失控模型，并依据热失控试验数据对膨胀力耦合热失控模型</a:t>
            </a:r>
            <a:r>
              <a:rPr lang="zh-CN" altLang="en-US" dirty="0"/>
              <a:t>完成</a:t>
            </a:r>
            <a:r>
              <a:rPr lang="zh-CN" altLang="zh-CN" dirty="0"/>
              <a:t>了验证，</a:t>
            </a:r>
            <a:r>
              <a:rPr lang="zh-CN" altLang="en-US" dirty="0"/>
              <a:t>并以此对</a:t>
            </a:r>
            <a:r>
              <a:rPr lang="zh-CN" altLang="zh-CN" dirty="0"/>
              <a:t>电池热失控热特性以及膨胀力特征</a:t>
            </a:r>
            <a:r>
              <a:rPr lang="zh-CN" altLang="en-US" dirty="0"/>
              <a:t>进行研究</a:t>
            </a:r>
            <a:r>
              <a:rPr lang="zh-CN" altLang="zh-CN" dirty="0"/>
              <a:t>。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4842765"/>
            <a:ext cx="29615963" cy="5160579"/>
          </a:xfrm>
        </p:spPr>
        <p:txBody>
          <a:bodyPr/>
          <a:lstStyle/>
          <a:p>
            <a:r>
              <a:rPr lang="zh-CN" altLang="zh-CN" sz="4800" dirty="0"/>
              <a:t>新能源汽车电池热失控特征极大关系着电池的安全边界，本文通过建立单体</a:t>
            </a:r>
            <a:r>
              <a:rPr lang="en-US" altLang="zh-CN" sz="4800" dirty="0"/>
              <a:t>NCM</a:t>
            </a:r>
            <a:r>
              <a:rPr lang="zh-CN" altLang="zh-CN" sz="4800" dirty="0"/>
              <a:t>电池的一维产气反应动力学耦合三维传热几何仿真模型，对电池热失控期间的温度，膨胀力特征进行分析。通过完成验证的热失控模型，针对热滥用情况中的</a:t>
            </a:r>
            <a:r>
              <a:rPr lang="en-US" altLang="zh-CN" sz="4800" dirty="0"/>
              <a:t>SOC</a:t>
            </a:r>
            <a:r>
              <a:rPr lang="zh-CN" altLang="zh-CN" sz="4800" dirty="0"/>
              <a:t>、环境情况以及热源输出进行了影响分析，结果表明所建立热失控模型具有较好的模拟性，温度信号受热滥用特征影响较大，温度峰值会受电池</a:t>
            </a:r>
            <a:r>
              <a:rPr lang="en-US" altLang="zh-CN" sz="4800" dirty="0"/>
              <a:t>SOC</a:t>
            </a:r>
            <a:r>
              <a:rPr lang="zh-CN" altLang="zh-CN" sz="4800" dirty="0"/>
              <a:t>影响，而膨胀力信号仅在时间尺度上发生推移，峰值特征均被保留，膨胀力增长都远大于初始力，表明膨胀力信号能够在电池安全预警中运用，具有良好的稳定性与准确性。</a:t>
            </a:r>
          </a:p>
          <a:p>
            <a:endParaRPr lang="en-US" altLang="zh-CN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en-US" dirty="0"/>
          </a:p>
        </p:txBody>
      </p:sp>
      <p:pic>
        <p:nvPicPr>
          <p:cNvPr id="34" name="图片占位符 33">
            <a:extLst>
              <a:ext uri="{FF2B5EF4-FFF2-40B4-BE49-F238E27FC236}">
                <a16:creationId xmlns:a16="http://schemas.microsoft.com/office/drawing/2014/main" id="{6698DEA7-63D0-1802-2CD9-7DACB4866727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/>
          <a:srcRect l="2252" r="2252"/>
          <a:stretch>
            <a:fillRect/>
          </a:stretch>
        </p:blipFill>
        <p:spPr>
          <a:xfrm>
            <a:off x="1196912" y="20428206"/>
            <a:ext cx="13710909" cy="6256212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altLang="zh-CN" dirty="0"/>
              <a:t>1.</a:t>
            </a:r>
            <a:r>
              <a:rPr lang="zh-CN" altLang="en-US" dirty="0"/>
              <a:t>（</a:t>
            </a:r>
            <a:r>
              <a:rPr lang="en-US" altLang="zh-CN" dirty="0"/>
              <a:t>a</a:t>
            </a:r>
            <a:r>
              <a:rPr lang="zh-CN" altLang="en-US" dirty="0"/>
              <a:t>）热失控模型建立；（</a:t>
            </a:r>
            <a:r>
              <a:rPr lang="en-US" altLang="zh-CN" dirty="0"/>
              <a:t>b</a:t>
            </a:r>
            <a:r>
              <a:rPr lang="zh-CN" altLang="en-US" dirty="0"/>
              <a:t>）电池热失控膨胀力特征</a:t>
            </a:r>
            <a:endParaRPr lang="en-US" dirty="0"/>
          </a:p>
        </p:txBody>
      </p:sp>
      <p:pic>
        <p:nvPicPr>
          <p:cNvPr id="39" name="图片占位符 38" descr="卡通人物&#10;&#10;AI 生成的内容可能不正确。">
            <a:extLst>
              <a:ext uri="{FF2B5EF4-FFF2-40B4-BE49-F238E27FC236}">
                <a16:creationId xmlns:a16="http://schemas.microsoft.com/office/drawing/2014/main" id="{FC91FAC3-27BB-DBEE-11F3-27749A7E9D0C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20"/>
          <a:stretch>
            <a:fillRect/>
          </a:stretch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zh-CN" altLang="en-US" sz="4800" dirty="0"/>
              <a:t>电池在</a:t>
            </a:r>
            <a:r>
              <a:rPr lang="en-US" altLang="zh-CN" sz="4800" dirty="0"/>
              <a:t>537 s</a:t>
            </a:r>
            <a:r>
              <a:rPr lang="zh-CN" altLang="en-US" sz="4800" dirty="0"/>
              <a:t>达到膨胀力峰值触发安全阀，与此同时电池热失控触发温度发生飙升，在短时间内达到</a:t>
            </a:r>
            <a:r>
              <a:rPr lang="en-US" altLang="zh-CN" sz="4800" dirty="0"/>
              <a:t>592 ℃</a:t>
            </a:r>
            <a:r>
              <a:rPr lang="zh-CN" altLang="en-US" sz="4800" dirty="0"/>
              <a:t>热失控最高温度，而</a:t>
            </a:r>
            <a:r>
              <a:rPr lang="en-US" altLang="zh-CN" sz="4800" dirty="0"/>
              <a:t>25%SOC</a:t>
            </a:r>
            <a:r>
              <a:rPr lang="zh-CN" altLang="en-US" sz="4800" dirty="0"/>
              <a:t>电池热失控温度峰值相比</a:t>
            </a:r>
            <a:r>
              <a:rPr lang="en-US" altLang="zh-CN" sz="4800" dirty="0"/>
              <a:t>100%SOC</a:t>
            </a:r>
            <a:r>
              <a:rPr lang="zh-CN" altLang="en-US" sz="4800" dirty="0"/>
              <a:t>延迟</a:t>
            </a:r>
            <a:r>
              <a:rPr lang="en-US" altLang="zh-CN" sz="4800" dirty="0"/>
              <a:t>187 s</a:t>
            </a:r>
            <a:r>
              <a:rPr lang="zh-CN" altLang="en-US" sz="4800" dirty="0"/>
              <a:t>到达。</a:t>
            </a:r>
            <a:r>
              <a:rPr lang="zh-CN" altLang="zh-CN" sz="4800" dirty="0"/>
              <a:t>所建立热失控模型具有较好的模拟性，温度信号受热滥用特征影响较大，温度峰值会受电池</a:t>
            </a:r>
            <a:r>
              <a:rPr lang="en-US" altLang="zh-CN" sz="4800" dirty="0"/>
              <a:t>SOC</a:t>
            </a:r>
            <a:r>
              <a:rPr lang="zh-CN" altLang="zh-CN" sz="4800" dirty="0"/>
              <a:t>影响，而膨胀力信号仅在时间尺度上发生推移，峰值特征均被保留，膨胀力增长都远大于初始力，表明膨胀力信号能够在电池安全预警中运用，具有良好的稳定性与准确性。</a:t>
            </a:r>
            <a:endParaRPr lang="en-US" sz="48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pic>
        <p:nvPicPr>
          <p:cNvPr id="36" name="图片占位符 35" descr="电脑显示屏&#10;&#10;AI 生成的内容可能不正确。">
            <a:extLst>
              <a:ext uri="{FF2B5EF4-FFF2-40B4-BE49-F238E27FC236}">
                <a16:creationId xmlns:a16="http://schemas.microsoft.com/office/drawing/2014/main" id="{4D707494-988A-E038-9CEC-E4734F7B655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r="996"/>
          <a:stretch>
            <a:fillRect/>
          </a:stretch>
        </p:blipFill>
        <p:spPr/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algn="ctr"/>
            <a:r>
              <a:rPr lang="zh-CN" altLang="en-US" dirty="0"/>
              <a:t>图</a:t>
            </a:r>
            <a:r>
              <a:rPr lang="en-US" altLang="zh-CN" dirty="0"/>
              <a:t>2.</a:t>
            </a:r>
            <a:r>
              <a:rPr lang="zh-CN" altLang="en-US" dirty="0"/>
              <a:t>电池热失控温度特征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761</TotalTime>
  <Words>523</Words>
  <Application>Microsoft Office PowerPoint</Application>
  <PresentationFormat>自定义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基于膨胀力耦合模型的电池热失控特征分析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Zicheng Zhuang</cp:lastModifiedBy>
  <cp:revision>133</cp:revision>
  <cp:lastPrinted>2023-01-06T15:48:30Z</cp:lastPrinted>
  <dcterms:created xsi:type="dcterms:W3CDTF">2023-01-03T14:57:49Z</dcterms:created>
  <dcterms:modified xsi:type="dcterms:W3CDTF">2025-10-28T03:07:51Z</dcterms:modified>
</cp:coreProperties>
</file>