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handoutMasterIdLst>
    <p:handoutMasterId r:id="rId4"/>
  </p:handoutMasterIdLst>
  <p:sldIdLst>
    <p:sldId id="287" r:id="rId2"/>
  </p:sldIdLst>
  <p:sldSz cx="32918400" cy="43891200"/>
  <p:notesSz cx="6997700" cy="9271000"/>
  <p:custDataLst>
    <p:tags r:id="rId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562" userDrawn="1">
          <p15:clr>
            <a:srgbClr val="A4A3A4"/>
          </p15:clr>
        </p15:guide>
        <p15:guide id="2" orient="horz" pos="7509" userDrawn="1">
          <p15:clr>
            <a:srgbClr val="A4A3A4"/>
          </p15:clr>
        </p15:guide>
        <p15:guide id="3" orient="horz" pos="4642" userDrawn="1">
          <p15:clr>
            <a:srgbClr val="A4A3A4"/>
          </p15:clr>
        </p15:guide>
        <p15:guide id="4" orient="horz" pos="8385" userDrawn="1">
          <p15:clr>
            <a:srgbClr val="A4A3A4"/>
          </p15:clr>
        </p15:guide>
        <p15:guide id="5" pos="540" userDrawn="1">
          <p15:clr>
            <a:srgbClr val="A4A3A4"/>
          </p15:clr>
        </p15:guide>
        <p15:guide id="6" pos="5182" userDrawn="1">
          <p15:clr>
            <a:srgbClr val="A4A3A4"/>
          </p15:clr>
        </p15:guide>
        <p15:guide id="7" pos="5544" userDrawn="1">
          <p15:clr>
            <a:srgbClr val="A4A3A4"/>
          </p15:clr>
        </p15:guide>
        <p15:guide id="8" pos="10219" userDrawn="1">
          <p15:clr>
            <a:srgbClr val="A4A3A4"/>
          </p15:clr>
        </p15:guide>
        <p15:guide id="9" pos="10548" userDrawn="1">
          <p15:clr>
            <a:srgbClr val="A4A3A4"/>
          </p15:clr>
        </p15:guide>
        <p15:guide id="10" pos="15219" userDrawn="1">
          <p15:clr>
            <a:srgbClr val="A4A3A4"/>
          </p15:clr>
        </p15:guide>
        <p15:guide id="11" pos="15598" userDrawn="1">
          <p15:clr>
            <a:srgbClr val="A4A3A4"/>
          </p15:clr>
        </p15:guide>
        <p15:guide id="12" pos="2025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螺 卡" initials="螺卡"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3072"/>
    <a:srgbClr val="2D5294"/>
    <a:srgbClr val="15326E"/>
    <a:srgbClr val="003399"/>
    <a:srgbClr val="990033"/>
    <a:srgbClr val="FFCC66"/>
    <a:srgbClr val="FFCC99"/>
    <a:srgbClr val="FFFFCC"/>
    <a:srgbClr val="6600CC"/>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浅色样式 1 - 强调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howGuides="1">
      <p:cViewPr varScale="1">
        <p:scale>
          <a:sx n="18" d="100"/>
          <a:sy n="18" d="100"/>
        </p:scale>
        <p:origin x="2958" y="84"/>
      </p:cViewPr>
      <p:guideLst>
        <p:guide orient="horz" pos="26562"/>
        <p:guide orient="horz" pos="7509"/>
        <p:guide orient="horz" pos="4642"/>
        <p:guide orient="horz" pos="8385"/>
        <p:guide pos="540"/>
        <p:guide pos="5182"/>
        <p:guide pos="5544"/>
        <p:guide pos="10219"/>
        <p:guide pos="10548"/>
        <p:guide pos="15219"/>
        <p:guide pos="15598"/>
        <p:guide pos="2025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33" d="100"/>
        <a:sy n="33"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tags" Target="tags/tag1.xml"/><Relationship Id="rId10" Type="http://schemas.openxmlformats.org/officeDocument/2006/relationships/tableStyles" Target="tableStyles.xml"/><Relationship Id="rId4" Type="http://schemas.openxmlformats.org/officeDocument/2006/relationships/handoutMaster" Target="handoutMasters/handoutMaster1.xml"/><Relationship Id="rId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页眉占位符 4097"/>
          <p:cNvSpPr>
            <a:spLocks noGrp="1"/>
          </p:cNvSpPr>
          <p:nvPr>
            <p:ph type="hdr" sz="quarter"/>
          </p:nvPr>
        </p:nvSpPr>
        <p:spPr>
          <a:xfrm>
            <a:off x="0" y="0"/>
            <a:ext cx="3022600" cy="485775"/>
          </a:xfrm>
          <a:prstGeom prst="rect">
            <a:avLst/>
          </a:prstGeom>
          <a:noFill/>
          <a:ln w="9525">
            <a:noFill/>
          </a:ln>
        </p:spPr>
        <p:txBody>
          <a:bodyPr lIns="89569" tIns="44785" rIns="89569" bIns="44785"/>
          <a:lstStyle/>
          <a:p>
            <a:pPr lvl="0" defTabSz="897255" fontAlgn="base"/>
            <a:endParaRPr lang="en-AU" altLang="zh-CN" sz="1200" strike="noStrike" noProof="1"/>
          </a:p>
        </p:txBody>
      </p:sp>
      <p:sp>
        <p:nvSpPr>
          <p:cNvPr id="4099" name="日期占位符 4098"/>
          <p:cNvSpPr>
            <a:spLocks noGrp="1"/>
          </p:cNvSpPr>
          <p:nvPr>
            <p:ph type="dt" sz="quarter" idx="1"/>
          </p:nvPr>
        </p:nvSpPr>
        <p:spPr>
          <a:xfrm>
            <a:off x="3929063" y="0"/>
            <a:ext cx="3095625" cy="485775"/>
          </a:xfrm>
          <a:prstGeom prst="rect">
            <a:avLst/>
          </a:prstGeom>
          <a:noFill/>
          <a:ln w="9525">
            <a:noFill/>
          </a:ln>
        </p:spPr>
        <p:txBody>
          <a:bodyPr lIns="89569" tIns="44785" rIns="89569" bIns="44785"/>
          <a:lstStyle/>
          <a:p>
            <a:pPr lvl="0" algn="r" defTabSz="897255" fontAlgn="base"/>
            <a:endParaRPr lang="en-AU" altLang="zh-CN" sz="1200" strike="noStrike" noProof="1"/>
          </a:p>
        </p:txBody>
      </p:sp>
      <p:sp>
        <p:nvSpPr>
          <p:cNvPr id="4100" name="页脚占位符 4099"/>
          <p:cNvSpPr>
            <a:spLocks noGrp="1"/>
          </p:cNvSpPr>
          <p:nvPr>
            <p:ph type="ftr" sz="quarter" idx="2"/>
          </p:nvPr>
        </p:nvSpPr>
        <p:spPr>
          <a:xfrm>
            <a:off x="0" y="8809038"/>
            <a:ext cx="3022600" cy="484188"/>
          </a:xfrm>
          <a:prstGeom prst="rect">
            <a:avLst/>
          </a:prstGeom>
          <a:noFill/>
          <a:ln w="9525">
            <a:noFill/>
          </a:ln>
        </p:spPr>
        <p:txBody>
          <a:bodyPr lIns="89569" tIns="44785" rIns="89569" bIns="44785" anchor="b" anchorCtr="0"/>
          <a:lstStyle/>
          <a:p>
            <a:pPr lvl="0" defTabSz="897255" fontAlgn="base"/>
            <a:endParaRPr lang="en-AU" altLang="zh-CN" sz="1200" strike="noStrike" noProof="1"/>
          </a:p>
        </p:txBody>
      </p:sp>
      <p:sp>
        <p:nvSpPr>
          <p:cNvPr id="4101" name="灯片编号占位符 4100"/>
          <p:cNvSpPr>
            <a:spLocks noGrp="1"/>
          </p:cNvSpPr>
          <p:nvPr>
            <p:ph type="sldNum" sz="quarter" idx="3"/>
          </p:nvPr>
        </p:nvSpPr>
        <p:spPr>
          <a:xfrm>
            <a:off x="3929063" y="8809038"/>
            <a:ext cx="3095625" cy="484188"/>
          </a:xfrm>
          <a:prstGeom prst="rect">
            <a:avLst/>
          </a:prstGeom>
          <a:noFill/>
          <a:ln w="9525">
            <a:noFill/>
          </a:ln>
        </p:spPr>
        <p:txBody>
          <a:bodyPr lIns="89569" tIns="44785" rIns="89569" bIns="44785" anchor="b" anchorCtr="0"/>
          <a:lstStyle/>
          <a:p>
            <a:pPr lvl="0" algn="r" defTabSz="897255" fontAlgn="base"/>
            <a:fld id="{9A0DB2DC-4C9A-4742-B13C-FB6460FD3503}" type="slidenum">
              <a:rPr lang="en-AU" altLang="zh-CN" sz="1200" strike="noStrike" noProof="1">
                <a:latin typeface="Times New Roman" panose="02020603050405020304" pitchFamily="18" charset="0"/>
                <a:ea typeface="+mn-ea"/>
                <a:cs typeface="+mn-cs"/>
              </a:rPr>
              <a:t>‹#›</a:t>
            </a:fld>
            <a:endParaRPr lang="en-AU" altLang="zh-CN" sz="1200" strike="noStrike" noProof="1"/>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页眉占位符 3073"/>
          <p:cNvSpPr>
            <a:spLocks noGrp="1"/>
          </p:cNvSpPr>
          <p:nvPr>
            <p:ph type="hdr" sz="quarter"/>
          </p:nvPr>
        </p:nvSpPr>
        <p:spPr>
          <a:xfrm>
            <a:off x="0" y="0"/>
            <a:ext cx="3022600" cy="485775"/>
          </a:xfrm>
          <a:prstGeom prst="rect">
            <a:avLst/>
          </a:prstGeom>
          <a:noFill/>
          <a:ln w="9525">
            <a:noFill/>
          </a:ln>
        </p:spPr>
        <p:txBody>
          <a:bodyPr lIns="89569" tIns="44785" rIns="89569" bIns="44785"/>
          <a:lstStyle/>
          <a:p>
            <a:pPr lvl="0" defTabSz="897255" fontAlgn="base"/>
            <a:endParaRPr lang="en-AU" altLang="zh-CN" sz="1200" strike="noStrike" noProof="1"/>
          </a:p>
        </p:txBody>
      </p:sp>
      <p:sp>
        <p:nvSpPr>
          <p:cNvPr id="3075" name="日期占位符 3074"/>
          <p:cNvSpPr>
            <a:spLocks noGrp="1"/>
          </p:cNvSpPr>
          <p:nvPr>
            <p:ph type="dt" idx="1"/>
          </p:nvPr>
        </p:nvSpPr>
        <p:spPr>
          <a:xfrm>
            <a:off x="3929063" y="0"/>
            <a:ext cx="3095625" cy="485775"/>
          </a:xfrm>
          <a:prstGeom prst="rect">
            <a:avLst/>
          </a:prstGeom>
          <a:noFill/>
          <a:ln w="9525">
            <a:noFill/>
          </a:ln>
        </p:spPr>
        <p:txBody>
          <a:bodyPr lIns="89569" tIns="44785" rIns="89569" bIns="44785"/>
          <a:lstStyle/>
          <a:p>
            <a:pPr lvl="0" algn="r" defTabSz="897255" fontAlgn="base"/>
            <a:endParaRPr lang="en-AU" altLang="zh-CN" sz="1200" strike="noStrike" noProof="1"/>
          </a:p>
        </p:txBody>
      </p:sp>
      <p:sp>
        <p:nvSpPr>
          <p:cNvPr id="3076" name="幻灯片图像占位符 3075"/>
          <p:cNvSpPr>
            <a:spLocks noGrp="1" noRot="1" noChangeAspect="1" noTextEdit="1"/>
          </p:cNvSpPr>
          <p:nvPr>
            <p:ph type="sldImg"/>
          </p:nvPr>
        </p:nvSpPr>
        <p:spPr>
          <a:xfrm>
            <a:off x="2176463" y="693738"/>
            <a:ext cx="2600325" cy="3467100"/>
          </a:xfrm>
          <a:prstGeom prst="rect">
            <a:avLst/>
          </a:prstGeom>
          <a:noFill/>
          <a:ln w="9525" cap="flat" cmpd="sng">
            <a:solidFill>
              <a:srgbClr val="000000"/>
            </a:solidFill>
            <a:prstDash val="solid"/>
            <a:miter/>
            <a:headEnd type="none" w="med" len="med"/>
            <a:tailEnd type="none" w="med" len="med"/>
          </a:ln>
        </p:spPr>
      </p:sp>
      <p:sp>
        <p:nvSpPr>
          <p:cNvPr id="3077" name="文本占位符 3076"/>
          <p:cNvSpPr>
            <a:spLocks noGrp="1"/>
          </p:cNvSpPr>
          <p:nvPr>
            <p:ph type="body" sz="quarter"/>
          </p:nvPr>
        </p:nvSpPr>
        <p:spPr>
          <a:xfrm>
            <a:off x="906463" y="4438650"/>
            <a:ext cx="5137150" cy="4160838"/>
          </a:xfrm>
          <a:prstGeom prst="rect">
            <a:avLst/>
          </a:prstGeom>
          <a:noFill/>
          <a:ln w="9525">
            <a:noFill/>
          </a:ln>
        </p:spPr>
        <p:txBody>
          <a:bodyPr lIns="89569" tIns="44785" rIns="89569" bIns="44785" anchor="t" anchorCtr="0"/>
          <a:lstStyle/>
          <a:p>
            <a:pPr lvl="0"/>
            <a:r>
              <a:rPr lang="en-AU" altLang="zh-CN" dirty="0"/>
              <a:t>Click to edit Master text styles</a:t>
            </a:r>
          </a:p>
          <a:p>
            <a:pPr lvl="1"/>
            <a:r>
              <a:rPr lang="en-AU" altLang="zh-CN" dirty="0"/>
              <a:t>Second level</a:t>
            </a:r>
          </a:p>
          <a:p>
            <a:pPr lvl="2"/>
            <a:r>
              <a:rPr lang="en-AU" altLang="zh-CN" dirty="0"/>
              <a:t>Third level</a:t>
            </a:r>
          </a:p>
          <a:p>
            <a:pPr lvl="3"/>
            <a:r>
              <a:rPr lang="en-AU" altLang="zh-CN" dirty="0"/>
              <a:t>Fourth level</a:t>
            </a:r>
          </a:p>
          <a:p>
            <a:pPr lvl="4"/>
            <a:r>
              <a:rPr lang="en-AU" altLang="zh-CN" dirty="0"/>
              <a:t>Fifth level</a:t>
            </a:r>
          </a:p>
        </p:txBody>
      </p:sp>
      <p:sp>
        <p:nvSpPr>
          <p:cNvPr id="3078" name="页脚占位符 3077"/>
          <p:cNvSpPr>
            <a:spLocks noGrp="1"/>
          </p:cNvSpPr>
          <p:nvPr>
            <p:ph type="ftr" sz="quarter" idx="4"/>
          </p:nvPr>
        </p:nvSpPr>
        <p:spPr>
          <a:xfrm>
            <a:off x="0" y="8809038"/>
            <a:ext cx="3022600" cy="484188"/>
          </a:xfrm>
          <a:prstGeom prst="rect">
            <a:avLst/>
          </a:prstGeom>
          <a:noFill/>
          <a:ln w="9525">
            <a:noFill/>
          </a:ln>
        </p:spPr>
        <p:txBody>
          <a:bodyPr lIns="89569" tIns="44785" rIns="89569" bIns="44785" anchor="b" anchorCtr="0"/>
          <a:lstStyle/>
          <a:p>
            <a:pPr lvl="0" defTabSz="897255" fontAlgn="base"/>
            <a:endParaRPr lang="en-AU" altLang="zh-CN" sz="1200" strike="noStrike" noProof="1"/>
          </a:p>
        </p:txBody>
      </p:sp>
      <p:sp>
        <p:nvSpPr>
          <p:cNvPr id="3079" name="灯片编号占位符 3078"/>
          <p:cNvSpPr>
            <a:spLocks noGrp="1"/>
          </p:cNvSpPr>
          <p:nvPr>
            <p:ph type="sldNum" sz="quarter" idx="5"/>
          </p:nvPr>
        </p:nvSpPr>
        <p:spPr>
          <a:xfrm>
            <a:off x="3929063" y="8809038"/>
            <a:ext cx="3095625" cy="484188"/>
          </a:xfrm>
          <a:prstGeom prst="rect">
            <a:avLst/>
          </a:prstGeom>
          <a:noFill/>
          <a:ln w="9525">
            <a:noFill/>
          </a:ln>
        </p:spPr>
        <p:txBody>
          <a:bodyPr lIns="89569" tIns="44785" rIns="89569" bIns="44785" anchor="b" anchorCtr="0"/>
          <a:lstStyle/>
          <a:p>
            <a:pPr lvl="0" algn="r" defTabSz="897255" fontAlgn="base"/>
            <a:fld id="{9A0DB2DC-4C9A-4742-B13C-FB6460FD3503}" type="slidenum">
              <a:rPr lang="en-AU" altLang="zh-CN" sz="1200" strike="noStrike" noProof="1" dirty="0">
                <a:latin typeface="Times New Roman" panose="02020603050405020304" pitchFamily="18" charset="0"/>
                <a:ea typeface="+mn-ea"/>
                <a:cs typeface="+mn-cs"/>
              </a:rPr>
              <a:t>‹#›</a:t>
            </a:fld>
            <a:endParaRPr lang="en-AU" altLang="zh-CN" sz="1200" strike="noStrike" noProof="1"/>
          </a:p>
        </p:txBody>
      </p:sp>
    </p:spTree>
  </p:cSld>
  <p:clrMap bg1="lt1" tx1="dk1" bg2="lt2" tx2="dk2" accent1="accent1" accent2="accent2" accent3="accent3" accent4="accent4" accent5="accent5" accent6="accent6" hlink="hlink" folHlink="folHlink"/>
  <p:hf sldNum="0" hdr="0" ftr="0" dt="0"/>
  <p:notesStyle>
    <a:lvl1pPr marL="0" lvl="0"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1pPr>
    <a:lvl2pPr marL="457200" lvl="1"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2pPr>
    <a:lvl3pPr marL="914400" lvl="2"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3pPr>
    <a:lvl4pPr marL="1371600" lvl="3"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4pPr>
    <a:lvl5pPr marL="1828800" lvl="4"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5pPr>
    <a:lvl6pPr marL="2286000" lvl="5"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6pPr>
    <a:lvl7pPr marL="2743200" lvl="6"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7pPr>
    <a:lvl8pPr marL="3200400" lvl="7"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8pPr>
    <a:lvl9pPr marL="3657600" lvl="8"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zh-CN" altLang="en-US"/>
              <a:t>单击此处编辑母版标题样式</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pPr defTabSz="3200400"/>
            <a:endParaRPr lang="en-US" noProof="1"/>
          </a:p>
        </p:txBody>
      </p:sp>
      <p:sp>
        <p:nvSpPr>
          <p:cNvPr id="5" name="Footer Placeholder 4"/>
          <p:cNvSpPr>
            <a:spLocks noGrp="1"/>
          </p:cNvSpPr>
          <p:nvPr>
            <p:ph type="ftr" sz="quarter" idx="11"/>
          </p:nvPr>
        </p:nvSpPr>
        <p:spPr/>
        <p:txBody>
          <a:bodyPr/>
          <a:lstStyle/>
          <a:p>
            <a:pPr defTabSz="3200400"/>
            <a:endParaRPr lang="en-US" noProof="1"/>
          </a:p>
        </p:txBody>
      </p:sp>
      <p:sp>
        <p:nvSpPr>
          <p:cNvPr id="6" name="Slide Number Placeholder 5"/>
          <p:cNvSpPr>
            <a:spLocks noGrp="1"/>
          </p:cNvSpPr>
          <p:nvPr>
            <p:ph type="sldNum" sz="quarter" idx="12"/>
          </p:nvPr>
        </p:nvSpPr>
        <p:spPr/>
        <p:txBody>
          <a:bodyPr/>
          <a:lstStyle/>
          <a:p>
            <a:pPr defTabSz="3200400"/>
            <a:fld id="{9A0DB2DC-4C9A-4742-B13C-FB6460FD3503}" type="slidenum">
              <a:rPr lang="en-US" noProof="1" smtClean="0"/>
              <a:t>‹#›</a:t>
            </a:fld>
            <a:endParaRPr lang="en-US"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pPr defTabSz="3200400"/>
            <a:endParaRPr lang="en-US" noProof="1"/>
          </a:p>
        </p:txBody>
      </p:sp>
      <p:sp>
        <p:nvSpPr>
          <p:cNvPr id="5" name="Footer Placeholder 4"/>
          <p:cNvSpPr>
            <a:spLocks noGrp="1"/>
          </p:cNvSpPr>
          <p:nvPr>
            <p:ph type="ftr" sz="quarter" idx="11"/>
          </p:nvPr>
        </p:nvSpPr>
        <p:spPr/>
        <p:txBody>
          <a:bodyPr/>
          <a:lstStyle/>
          <a:p>
            <a:pPr defTabSz="3200400"/>
            <a:endParaRPr lang="en-US" noProof="1"/>
          </a:p>
        </p:txBody>
      </p:sp>
      <p:sp>
        <p:nvSpPr>
          <p:cNvPr id="6" name="Slide Number Placeholder 5"/>
          <p:cNvSpPr>
            <a:spLocks noGrp="1"/>
          </p:cNvSpPr>
          <p:nvPr>
            <p:ph type="sldNum" sz="quarter" idx="12"/>
          </p:nvPr>
        </p:nvSpPr>
        <p:spPr/>
        <p:txBody>
          <a:bodyPr/>
          <a:lstStyle/>
          <a:p>
            <a:pPr defTabSz="3200400"/>
            <a:fld id="{9A0DB2DC-4C9A-4742-B13C-FB6460FD3503}" type="slidenum">
              <a:rPr lang="en-US" noProof="1" smtClean="0"/>
              <a:t>‹#›</a:t>
            </a:fld>
            <a:endParaRPr lang="en-US"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pPr defTabSz="3200400"/>
            <a:endParaRPr lang="en-US" noProof="1"/>
          </a:p>
        </p:txBody>
      </p:sp>
      <p:sp>
        <p:nvSpPr>
          <p:cNvPr id="5" name="Footer Placeholder 4"/>
          <p:cNvSpPr>
            <a:spLocks noGrp="1"/>
          </p:cNvSpPr>
          <p:nvPr>
            <p:ph type="ftr" sz="quarter" idx="11"/>
          </p:nvPr>
        </p:nvSpPr>
        <p:spPr/>
        <p:txBody>
          <a:bodyPr/>
          <a:lstStyle/>
          <a:p>
            <a:pPr defTabSz="3200400"/>
            <a:endParaRPr lang="en-US" noProof="1"/>
          </a:p>
        </p:txBody>
      </p:sp>
      <p:sp>
        <p:nvSpPr>
          <p:cNvPr id="6" name="Slide Number Placeholder 5"/>
          <p:cNvSpPr>
            <a:spLocks noGrp="1"/>
          </p:cNvSpPr>
          <p:nvPr>
            <p:ph type="sldNum" sz="quarter" idx="12"/>
          </p:nvPr>
        </p:nvSpPr>
        <p:spPr/>
        <p:txBody>
          <a:bodyPr/>
          <a:lstStyle/>
          <a:p>
            <a:pPr defTabSz="3200400"/>
            <a:fld id="{9A0DB2DC-4C9A-4742-B13C-FB6460FD3503}" type="slidenum">
              <a:rPr lang="en-US" noProof="1" smtClean="0"/>
              <a:t>‹#›</a:t>
            </a:fld>
            <a:endParaRPr lang="en-US" noProof="1"/>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pPr defTabSz="3200400"/>
            <a:endParaRPr lang="en-US" noProof="1"/>
          </a:p>
        </p:txBody>
      </p:sp>
      <p:sp>
        <p:nvSpPr>
          <p:cNvPr id="5" name="Footer Placeholder 4"/>
          <p:cNvSpPr>
            <a:spLocks noGrp="1"/>
          </p:cNvSpPr>
          <p:nvPr>
            <p:ph type="ftr" sz="quarter" idx="11"/>
          </p:nvPr>
        </p:nvSpPr>
        <p:spPr/>
        <p:txBody>
          <a:bodyPr/>
          <a:lstStyle/>
          <a:p>
            <a:pPr defTabSz="3200400"/>
            <a:endParaRPr lang="en-US" noProof="1"/>
          </a:p>
        </p:txBody>
      </p:sp>
      <p:sp>
        <p:nvSpPr>
          <p:cNvPr id="6" name="Slide Number Placeholder 5"/>
          <p:cNvSpPr>
            <a:spLocks noGrp="1"/>
          </p:cNvSpPr>
          <p:nvPr>
            <p:ph type="sldNum" sz="quarter" idx="12"/>
          </p:nvPr>
        </p:nvSpPr>
        <p:spPr/>
        <p:txBody>
          <a:bodyPr/>
          <a:lstStyle/>
          <a:p>
            <a:pPr defTabSz="3200400"/>
            <a:fld id="{9A0DB2DC-4C9A-4742-B13C-FB6460FD3503}" type="slidenum">
              <a:rPr lang="en-US" noProof="1" smtClean="0"/>
              <a:t>‹#›</a:t>
            </a:fld>
            <a:endParaRPr lang="en-US"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zh-CN" altLang="en-US"/>
              <a:t>单击此处编辑母版标题样式</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pPr defTabSz="3200400"/>
            <a:endParaRPr lang="en-US" noProof="1"/>
          </a:p>
        </p:txBody>
      </p:sp>
      <p:sp>
        <p:nvSpPr>
          <p:cNvPr id="5" name="Footer Placeholder 4"/>
          <p:cNvSpPr>
            <a:spLocks noGrp="1"/>
          </p:cNvSpPr>
          <p:nvPr>
            <p:ph type="ftr" sz="quarter" idx="11"/>
          </p:nvPr>
        </p:nvSpPr>
        <p:spPr/>
        <p:txBody>
          <a:bodyPr/>
          <a:lstStyle/>
          <a:p>
            <a:pPr defTabSz="3200400"/>
            <a:endParaRPr lang="en-US" noProof="1"/>
          </a:p>
        </p:txBody>
      </p:sp>
      <p:sp>
        <p:nvSpPr>
          <p:cNvPr id="6" name="Slide Number Placeholder 5"/>
          <p:cNvSpPr>
            <a:spLocks noGrp="1"/>
          </p:cNvSpPr>
          <p:nvPr>
            <p:ph type="sldNum" sz="quarter" idx="12"/>
          </p:nvPr>
        </p:nvSpPr>
        <p:spPr/>
        <p:txBody>
          <a:bodyPr/>
          <a:lstStyle/>
          <a:p>
            <a:pPr defTabSz="3200400"/>
            <a:fld id="{9A0DB2DC-4C9A-4742-B13C-FB6460FD3503}" type="slidenum">
              <a:rPr lang="en-US" noProof="1" smtClean="0"/>
              <a:t>‹#›</a:t>
            </a:fld>
            <a:endParaRPr lang="en-US"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pPr defTabSz="3200400"/>
            <a:endParaRPr lang="en-US" noProof="1"/>
          </a:p>
        </p:txBody>
      </p:sp>
      <p:sp>
        <p:nvSpPr>
          <p:cNvPr id="6" name="Footer Placeholder 5"/>
          <p:cNvSpPr>
            <a:spLocks noGrp="1"/>
          </p:cNvSpPr>
          <p:nvPr>
            <p:ph type="ftr" sz="quarter" idx="11"/>
          </p:nvPr>
        </p:nvSpPr>
        <p:spPr/>
        <p:txBody>
          <a:bodyPr/>
          <a:lstStyle/>
          <a:p>
            <a:pPr defTabSz="3200400"/>
            <a:endParaRPr lang="en-US" noProof="1"/>
          </a:p>
        </p:txBody>
      </p:sp>
      <p:sp>
        <p:nvSpPr>
          <p:cNvPr id="7" name="Slide Number Placeholder 6"/>
          <p:cNvSpPr>
            <a:spLocks noGrp="1"/>
          </p:cNvSpPr>
          <p:nvPr>
            <p:ph type="sldNum" sz="quarter" idx="12"/>
          </p:nvPr>
        </p:nvSpPr>
        <p:spPr/>
        <p:txBody>
          <a:bodyPr/>
          <a:lstStyle/>
          <a:p>
            <a:pPr defTabSz="3200400"/>
            <a:fld id="{9A0DB2DC-4C9A-4742-B13C-FB6460FD3503}" type="slidenum">
              <a:rPr lang="en-US" noProof="1" smtClean="0"/>
              <a:t>‹#›</a:t>
            </a:fld>
            <a:endParaRPr lang="en-US"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zh-CN" altLang="en-US"/>
              <a:t>单击此处编辑母版文本样式</a:t>
            </a:r>
          </a:p>
        </p:txBody>
      </p:sp>
      <p:sp>
        <p:nvSpPr>
          <p:cNvPr id="4" name="Content Placeholder 3"/>
          <p:cNvSpPr>
            <a:spLocks noGrp="1"/>
          </p:cNvSpPr>
          <p:nvPr>
            <p:ph sz="half" idx="2"/>
          </p:nvPr>
        </p:nvSpPr>
        <p:spPr>
          <a:xfrm>
            <a:off x="2267431" y="16032480"/>
            <a:ext cx="13926024" cy="235813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zh-CN" altLang="en-US"/>
              <a:t>单击此处编辑母版文本样式</a:t>
            </a:r>
          </a:p>
        </p:txBody>
      </p:sp>
      <p:sp>
        <p:nvSpPr>
          <p:cNvPr id="6" name="Content Placeholder 5"/>
          <p:cNvSpPr>
            <a:spLocks noGrp="1"/>
          </p:cNvSpPr>
          <p:nvPr>
            <p:ph sz="quarter" idx="4"/>
          </p:nvPr>
        </p:nvSpPr>
        <p:spPr>
          <a:xfrm>
            <a:off x="16664942" y="16032480"/>
            <a:ext cx="13994608" cy="235813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pPr defTabSz="3200400"/>
            <a:endParaRPr lang="en-US" noProof="1"/>
          </a:p>
        </p:txBody>
      </p:sp>
      <p:sp>
        <p:nvSpPr>
          <p:cNvPr id="8" name="Footer Placeholder 7"/>
          <p:cNvSpPr>
            <a:spLocks noGrp="1"/>
          </p:cNvSpPr>
          <p:nvPr>
            <p:ph type="ftr" sz="quarter" idx="11"/>
          </p:nvPr>
        </p:nvSpPr>
        <p:spPr/>
        <p:txBody>
          <a:bodyPr/>
          <a:lstStyle/>
          <a:p>
            <a:pPr defTabSz="3200400"/>
            <a:endParaRPr lang="en-US" noProof="1"/>
          </a:p>
        </p:txBody>
      </p:sp>
      <p:sp>
        <p:nvSpPr>
          <p:cNvPr id="9" name="Slide Number Placeholder 8"/>
          <p:cNvSpPr>
            <a:spLocks noGrp="1"/>
          </p:cNvSpPr>
          <p:nvPr>
            <p:ph type="sldNum" sz="quarter" idx="12"/>
          </p:nvPr>
        </p:nvSpPr>
        <p:spPr/>
        <p:txBody>
          <a:bodyPr/>
          <a:lstStyle/>
          <a:p>
            <a:pPr defTabSz="3200400"/>
            <a:fld id="{9A0DB2DC-4C9A-4742-B13C-FB6460FD3503}" type="slidenum">
              <a:rPr lang="en-US" noProof="1" smtClean="0"/>
              <a:t>‹#›</a:t>
            </a:fld>
            <a:endParaRPr lang="en-US"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pPr defTabSz="3200400"/>
            <a:endParaRPr lang="en-US" noProof="1"/>
          </a:p>
        </p:txBody>
      </p:sp>
      <p:sp>
        <p:nvSpPr>
          <p:cNvPr id="4" name="Footer Placeholder 3"/>
          <p:cNvSpPr>
            <a:spLocks noGrp="1"/>
          </p:cNvSpPr>
          <p:nvPr>
            <p:ph type="ftr" sz="quarter" idx="11"/>
          </p:nvPr>
        </p:nvSpPr>
        <p:spPr/>
        <p:txBody>
          <a:bodyPr/>
          <a:lstStyle/>
          <a:p>
            <a:pPr defTabSz="3200400"/>
            <a:endParaRPr lang="en-US" noProof="1"/>
          </a:p>
        </p:txBody>
      </p:sp>
      <p:sp>
        <p:nvSpPr>
          <p:cNvPr id="5" name="Slide Number Placeholder 4"/>
          <p:cNvSpPr>
            <a:spLocks noGrp="1"/>
          </p:cNvSpPr>
          <p:nvPr>
            <p:ph type="sldNum" sz="quarter" idx="12"/>
          </p:nvPr>
        </p:nvSpPr>
        <p:spPr/>
        <p:txBody>
          <a:bodyPr/>
          <a:lstStyle/>
          <a:p>
            <a:pPr defTabSz="3200400"/>
            <a:fld id="{9A0DB2DC-4C9A-4742-B13C-FB6460FD3503}" type="slidenum">
              <a:rPr lang="en-US" noProof="1" smtClean="0"/>
              <a:t>‹#›</a:t>
            </a:fld>
            <a:endParaRPr lang="en-US"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3200400"/>
            <a:endParaRPr lang="en-US" noProof="1"/>
          </a:p>
        </p:txBody>
      </p:sp>
      <p:sp>
        <p:nvSpPr>
          <p:cNvPr id="3" name="Footer Placeholder 2"/>
          <p:cNvSpPr>
            <a:spLocks noGrp="1"/>
          </p:cNvSpPr>
          <p:nvPr>
            <p:ph type="ftr" sz="quarter" idx="11"/>
          </p:nvPr>
        </p:nvSpPr>
        <p:spPr/>
        <p:txBody>
          <a:bodyPr/>
          <a:lstStyle/>
          <a:p>
            <a:pPr defTabSz="3200400"/>
            <a:endParaRPr lang="en-US" noProof="1"/>
          </a:p>
        </p:txBody>
      </p:sp>
      <p:sp>
        <p:nvSpPr>
          <p:cNvPr id="4" name="Slide Number Placeholder 3"/>
          <p:cNvSpPr>
            <a:spLocks noGrp="1"/>
          </p:cNvSpPr>
          <p:nvPr>
            <p:ph type="sldNum" sz="quarter" idx="12"/>
          </p:nvPr>
        </p:nvSpPr>
        <p:spPr/>
        <p:txBody>
          <a:bodyPr/>
          <a:lstStyle/>
          <a:p>
            <a:pPr defTabSz="3200400"/>
            <a:fld id="{9A0DB2DC-4C9A-4742-B13C-FB6460FD3503}" type="slidenum">
              <a:rPr lang="en-US" noProof="1" smtClean="0"/>
              <a:t>‹#›</a:t>
            </a:fld>
            <a:endParaRPr lang="en-US"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zh-CN" altLang="en-US"/>
              <a:t>单击此处编辑母版标题样式</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pPr defTabSz="3200400"/>
            <a:endParaRPr lang="en-US" noProof="1"/>
          </a:p>
        </p:txBody>
      </p:sp>
      <p:sp>
        <p:nvSpPr>
          <p:cNvPr id="6" name="Footer Placeholder 5"/>
          <p:cNvSpPr>
            <a:spLocks noGrp="1"/>
          </p:cNvSpPr>
          <p:nvPr>
            <p:ph type="ftr" sz="quarter" idx="11"/>
          </p:nvPr>
        </p:nvSpPr>
        <p:spPr/>
        <p:txBody>
          <a:bodyPr/>
          <a:lstStyle/>
          <a:p>
            <a:pPr defTabSz="3200400"/>
            <a:endParaRPr lang="en-US" noProof="1"/>
          </a:p>
        </p:txBody>
      </p:sp>
      <p:sp>
        <p:nvSpPr>
          <p:cNvPr id="7" name="Slide Number Placeholder 6"/>
          <p:cNvSpPr>
            <a:spLocks noGrp="1"/>
          </p:cNvSpPr>
          <p:nvPr>
            <p:ph type="sldNum" sz="quarter" idx="12"/>
          </p:nvPr>
        </p:nvSpPr>
        <p:spPr/>
        <p:txBody>
          <a:bodyPr/>
          <a:lstStyle/>
          <a:p>
            <a:pPr defTabSz="3200400"/>
            <a:fld id="{9A0DB2DC-4C9A-4742-B13C-FB6460FD3503}" type="slidenum">
              <a:rPr lang="en-US" noProof="1" smtClean="0"/>
              <a:t>‹#›</a:t>
            </a:fld>
            <a:endParaRPr lang="en-US"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zh-CN" altLang="en-US"/>
              <a:t>单击图标添加图片</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pPr defTabSz="3200400"/>
            <a:endParaRPr lang="en-US" noProof="1"/>
          </a:p>
        </p:txBody>
      </p:sp>
      <p:sp>
        <p:nvSpPr>
          <p:cNvPr id="6" name="Footer Placeholder 5"/>
          <p:cNvSpPr>
            <a:spLocks noGrp="1"/>
          </p:cNvSpPr>
          <p:nvPr>
            <p:ph type="ftr" sz="quarter" idx="11"/>
          </p:nvPr>
        </p:nvSpPr>
        <p:spPr/>
        <p:txBody>
          <a:bodyPr/>
          <a:lstStyle/>
          <a:p>
            <a:pPr defTabSz="3200400"/>
            <a:endParaRPr lang="en-US" noProof="1"/>
          </a:p>
        </p:txBody>
      </p:sp>
      <p:sp>
        <p:nvSpPr>
          <p:cNvPr id="7" name="Slide Number Placeholder 6"/>
          <p:cNvSpPr>
            <a:spLocks noGrp="1"/>
          </p:cNvSpPr>
          <p:nvPr>
            <p:ph type="sldNum" sz="quarter" idx="12"/>
          </p:nvPr>
        </p:nvSpPr>
        <p:spPr/>
        <p:txBody>
          <a:bodyPr/>
          <a:lstStyle/>
          <a:p>
            <a:pPr defTabSz="3200400"/>
            <a:fld id="{9A0DB2DC-4C9A-4742-B13C-FB6460FD3503}" type="slidenum">
              <a:rPr lang="en-US" noProof="1" smtClean="0"/>
              <a:t>‹#›</a:t>
            </a:fld>
            <a:endParaRPr lang="en-US" noProof="1"/>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pPr defTabSz="3200400"/>
            <a:endParaRPr lang="en-US" noProof="1"/>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pPr defTabSz="3200400"/>
            <a:endParaRPr lang="en-US" noProof="1"/>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pPr defTabSz="3200400"/>
            <a:fld id="{9A0DB2DC-4C9A-4742-B13C-FB6460FD3503}" type="slidenum">
              <a:rPr lang="en-US" noProof="1" smtClean="0"/>
              <a:t>‹#›</a:t>
            </a:fld>
            <a:endParaRPr lang="en-US" noProof="1"/>
          </a:p>
        </p:txBody>
      </p:sp>
      <p:sp>
        <p:nvSpPr>
          <p:cNvPr id="7" name="矩形 6"/>
          <p:cNvSpPr/>
          <p:nvPr userDrawn="1"/>
        </p:nvSpPr>
        <p:spPr>
          <a:xfrm>
            <a:off x="857250" y="11921067"/>
            <a:ext cx="7372350" cy="30344533"/>
          </a:xfrm>
          <a:prstGeom prst="rect">
            <a:avLst/>
          </a:prstGeom>
          <a:solidFill>
            <a:schemeClr val="bg1"/>
          </a:solidFill>
          <a:ln w="9525">
            <a:noFill/>
          </a:ln>
        </p:spPr>
        <p:txBody>
          <a:bodyPr anchor="t" anchorCtr="0"/>
          <a:lstStyle/>
          <a:p>
            <a:pPr lvl="0" eaLnBrk="0" hangingPunct="0"/>
            <a:endParaRPr lang="zh-CN" altLang="en-US" sz="1800">
              <a:latin typeface="Times New Roman" panose="02020603050405020304" pitchFamily="18" charset="0"/>
            </a:endParaRPr>
          </a:p>
        </p:txBody>
      </p:sp>
      <p:sp>
        <p:nvSpPr>
          <p:cNvPr id="8" name="矩形 7"/>
          <p:cNvSpPr/>
          <p:nvPr userDrawn="1"/>
        </p:nvSpPr>
        <p:spPr>
          <a:xfrm>
            <a:off x="8801100" y="11921067"/>
            <a:ext cx="7372350" cy="30344533"/>
          </a:xfrm>
          <a:prstGeom prst="rect">
            <a:avLst/>
          </a:prstGeom>
          <a:solidFill>
            <a:schemeClr val="bg1"/>
          </a:solidFill>
          <a:ln w="9525">
            <a:noFill/>
          </a:ln>
        </p:spPr>
        <p:txBody>
          <a:bodyPr anchor="t" anchorCtr="0"/>
          <a:lstStyle/>
          <a:p>
            <a:pPr lvl="0" eaLnBrk="0" hangingPunct="0"/>
            <a:endParaRPr lang="zh-CN" altLang="en-US" sz="1800">
              <a:latin typeface="Times New Roman" panose="02020603050405020304" pitchFamily="18" charset="0"/>
            </a:endParaRPr>
          </a:p>
        </p:txBody>
      </p:sp>
      <p:sp>
        <p:nvSpPr>
          <p:cNvPr id="9" name="矩形 8"/>
          <p:cNvSpPr/>
          <p:nvPr userDrawn="1"/>
        </p:nvSpPr>
        <p:spPr>
          <a:xfrm>
            <a:off x="16744950" y="11921067"/>
            <a:ext cx="7372350" cy="30344533"/>
          </a:xfrm>
          <a:prstGeom prst="rect">
            <a:avLst/>
          </a:prstGeom>
          <a:solidFill>
            <a:schemeClr val="bg1"/>
          </a:solidFill>
          <a:ln w="9525">
            <a:noFill/>
          </a:ln>
        </p:spPr>
        <p:txBody>
          <a:bodyPr anchor="t" anchorCtr="0"/>
          <a:lstStyle/>
          <a:p>
            <a:pPr lvl="0" eaLnBrk="0" hangingPunct="0"/>
            <a:endParaRPr lang="zh-CN" altLang="en-US" sz="1800">
              <a:latin typeface="Times New Roman" panose="02020603050405020304" pitchFamily="18" charset="0"/>
            </a:endParaRPr>
          </a:p>
        </p:txBody>
      </p:sp>
      <p:sp>
        <p:nvSpPr>
          <p:cNvPr id="10" name="矩形 9"/>
          <p:cNvSpPr/>
          <p:nvPr userDrawn="1"/>
        </p:nvSpPr>
        <p:spPr>
          <a:xfrm>
            <a:off x="24688800" y="11921067"/>
            <a:ext cx="7372350" cy="30344533"/>
          </a:xfrm>
          <a:prstGeom prst="rect">
            <a:avLst/>
          </a:prstGeom>
          <a:solidFill>
            <a:schemeClr val="bg1"/>
          </a:solidFill>
          <a:ln w="9525">
            <a:noFill/>
          </a:ln>
        </p:spPr>
        <p:txBody>
          <a:bodyPr anchor="t" anchorCtr="0"/>
          <a:lstStyle/>
          <a:p>
            <a:pPr lvl="0" eaLnBrk="0" hangingPunct="0"/>
            <a:endParaRPr lang="zh-CN" altLang="en-US" sz="1800">
              <a:latin typeface="Times New Roman" panose="02020603050405020304" pitchFamily="18" charset="0"/>
            </a:endParaRPr>
          </a:p>
        </p:txBody>
      </p:sp>
      <p:sp>
        <p:nvSpPr>
          <p:cNvPr id="11" name="矩形 1035"/>
          <p:cNvSpPr/>
          <p:nvPr userDrawn="1"/>
        </p:nvSpPr>
        <p:spPr>
          <a:xfrm>
            <a:off x="0" y="0"/>
            <a:ext cx="32918400" cy="43891200"/>
          </a:xfrm>
          <a:prstGeom prst="rect">
            <a:avLst/>
          </a:prstGeom>
          <a:noFill/>
          <a:ln w="25400" cap="flat" cmpd="sng">
            <a:solidFill>
              <a:schemeClr val="tx1"/>
            </a:solidFill>
            <a:prstDash val="solid"/>
            <a:miter/>
            <a:headEnd type="none" w="med" len="med"/>
            <a:tailEnd type="none" w="med" len="med"/>
          </a:ln>
        </p:spPr>
        <p:txBody>
          <a:bodyPr anchor="t" anchorCtr="0"/>
          <a:lstStyle/>
          <a:p>
            <a:pPr lvl="0" eaLnBrk="0" hangingPunct="0"/>
            <a:endParaRPr lang="zh-CN" altLang="en-US" sz="1800">
              <a:latin typeface="Times New Roman" panose="02020603050405020304"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4.png"/><Relationship Id="rId7" Type="http://schemas.openxmlformats.org/officeDocument/2006/relationships/image" Target="../media/image2.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6.jpeg"/><Relationship Id="rId5" Type="http://schemas.openxmlformats.org/officeDocument/2006/relationships/image" Target="../media/image1.emf"/><Relationship Id="rId10" Type="http://schemas.openxmlformats.org/officeDocument/2006/relationships/image" Target="../media/image5.png"/><Relationship Id="rId4" Type="http://schemas.openxmlformats.org/officeDocument/2006/relationships/oleObject" Target="../embeddings/oleObject1.bin"/><Relationship Id="rId9"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15365"/>
          <p:cNvSpPr txBox="1"/>
          <p:nvPr/>
        </p:nvSpPr>
        <p:spPr>
          <a:xfrm>
            <a:off x="2372969" y="898458"/>
            <a:ext cx="29304139" cy="2563654"/>
          </a:xfrm>
          <a:prstGeom prst="rect">
            <a:avLst/>
          </a:prstGeom>
          <a:solidFill>
            <a:schemeClr val="bg1"/>
          </a:solidFill>
          <a:ln w="25400" cap="flat" cmpd="sng">
            <a:noFill/>
            <a:prstDash val="solid"/>
            <a:miter/>
            <a:headEnd type="none" w="med" len="med"/>
            <a:tailEnd type="none" w="med" len="med"/>
          </a:ln>
        </p:spPr>
        <p:txBody>
          <a:bodyPr lIns="405000" tIns="540000" rIns="405000" bIns="405000" anchor="t" anchorCtr="0"/>
          <a:lstStyle/>
          <a:p>
            <a:pPr algn="ctr" eaLnBrk="0" hangingPunct="0"/>
            <a:r>
              <a:rPr lang="zh-CN" altLang="en-US" sz="10350" dirty="0"/>
              <a:t>基于深度学习的心脏起搏器患者电磁暴露</a:t>
            </a:r>
            <a:endParaRPr lang="en-US" altLang="zh-CN" sz="10350" dirty="0"/>
          </a:p>
          <a:p>
            <a:pPr algn="ctr" eaLnBrk="0" hangingPunct="0"/>
            <a:r>
              <a:rPr lang="zh-CN" altLang="en-US" sz="10350" dirty="0"/>
              <a:t>快速重构和预测方法</a:t>
            </a:r>
            <a:endParaRPr lang="en-US" altLang="zh-CN" sz="7200" b="1" dirty="0"/>
          </a:p>
        </p:txBody>
      </p:sp>
      <p:sp>
        <p:nvSpPr>
          <p:cNvPr id="6" name="文本框 5"/>
          <p:cNvSpPr txBox="1"/>
          <p:nvPr/>
        </p:nvSpPr>
        <p:spPr>
          <a:xfrm>
            <a:off x="-235798" y="4591143"/>
            <a:ext cx="32918400" cy="768599"/>
          </a:xfrm>
          <a:prstGeom prst="rect">
            <a:avLst/>
          </a:prstGeom>
          <a:no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1">
            <a:schemeClr val="accent1"/>
          </a:effectRef>
          <a:fontRef idx="minor">
            <a:schemeClr val="lt1"/>
          </a:fontRef>
        </p:style>
        <p:txBody>
          <a:bodyPr lIns="270000" tIns="270000" rIns="270000" bIns="270000"/>
          <a:lstStyle/>
          <a:p>
            <a:pPr algn="ctr" defTabSz="685800" eaLnBrk="0" hangingPunct="0">
              <a:spcBef>
                <a:spcPts val="0"/>
              </a:spcBef>
            </a:pPr>
            <a:endParaRPr lang="en-US" altLang="zh-CN" sz="4000" b="1" noProof="1">
              <a:solidFill>
                <a:schemeClr val="tx1"/>
              </a:solidFill>
            </a:endParaRPr>
          </a:p>
        </p:txBody>
      </p:sp>
      <p:sp>
        <p:nvSpPr>
          <p:cNvPr id="8" name="矩形 15388"/>
          <p:cNvSpPr/>
          <p:nvPr/>
        </p:nvSpPr>
        <p:spPr>
          <a:xfrm>
            <a:off x="0" y="4974590"/>
            <a:ext cx="32957135" cy="144780"/>
          </a:xfrm>
          <a:prstGeom prst="rect">
            <a:avLst/>
          </a:prstGeom>
          <a:solidFill>
            <a:srgbClr val="143072"/>
          </a:solidFill>
          <a:ln w="9525">
            <a:noFill/>
          </a:ln>
        </p:spPr>
        <p:txBody>
          <a:bodyPr anchor="t" anchorCtr="0"/>
          <a:lstStyle/>
          <a:p>
            <a:pPr eaLnBrk="0" hangingPunct="0"/>
            <a:endParaRPr lang="zh-CN" altLang="en-US" sz="1500"/>
          </a:p>
        </p:txBody>
      </p:sp>
      <p:sp>
        <p:nvSpPr>
          <p:cNvPr id="10" name="文本框 99"/>
          <p:cNvSpPr txBox="1"/>
          <p:nvPr/>
        </p:nvSpPr>
        <p:spPr>
          <a:xfrm>
            <a:off x="1149463" y="33368568"/>
            <a:ext cx="14153286" cy="3623039"/>
          </a:xfrm>
          <a:prstGeom prst="rect">
            <a:avLst/>
          </a:prstGeom>
          <a:noFill/>
          <a:ln w="9525">
            <a:noFill/>
          </a:ln>
        </p:spPr>
        <p:txBody>
          <a:bodyPr wrap="square" lIns="270000" tIns="270000" rIns="270000" bIns="270000" anchor="t" anchorCtr="0">
            <a:spAutoFit/>
          </a:bodyPr>
          <a:lstStyle/>
          <a:p>
            <a:pPr algn="just" eaLnBrk="0" hangingPunct="0">
              <a:spcBef>
                <a:spcPct val="40000"/>
              </a:spcBef>
            </a:pPr>
            <a:r>
              <a:rPr lang="zh-CN" altLang="en-US" sz="4000" dirty="0">
                <a:cs typeface="Times New Roman" panose="02020603050405020304" pitchFamily="18" charset="0"/>
              </a:rPr>
              <a:t>结果表明，该方法能够准确预测出植入心脏起搏器患者胸腔中产生的感应电场和</a:t>
            </a:r>
            <a:r>
              <a:rPr lang="en-US" altLang="zh-CN" sz="4000" dirty="0">
                <a:cs typeface="Times New Roman" panose="02020603050405020304" pitchFamily="18" charset="0"/>
              </a:rPr>
              <a:t>SAR</a:t>
            </a:r>
            <a:r>
              <a:rPr lang="zh-CN" altLang="en-US" sz="4000" dirty="0">
                <a:cs typeface="Times New Roman" panose="02020603050405020304" pitchFamily="18" charset="0"/>
              </a:rPr>
              <a:t>以及在心脏起搏器中的感应电场。基于</a:t>
            </a:r>
            <a:r>
              <a:rPr lang="en-US" altLang="zh-CN" sz="4000" dirty="0">
                <a:cs typeface="Times New Roman" panose="02020603050405020304" pitchFamily="18" charset="0"/>
              </a:rPr>
              <a:t>3D U-Net</a:t>
            </a:r>
            <a:r>
              <a:rPr lang="zh-CN" altLang="en-US" sz="4000" dirty="0">
                <a:cs typeface="Times New Roman" panose="02020603050405020304" pitchFamily="18" charset="0"/>
              </a:rPr>
              <a:t>模型实现了电磁场高效预测，单次耗时仅</a:t>
            </a:r>
            <a:r>
              <a:rPr lang="en-US" altLang="zh-CN" sz="4000" dirty="0">
                <a:cs typeface="Times New Roman" panose="02020603050405020304" pitchFamily="18" charset="0"/>
              </a:rPr>
              <a:t>0.93</a:t>
            </a:r>
            <a:r>
              <a:rPr lang="zh-CN" altLang="en-US" sz="4000" dirty="0">
                <a:cs typeface="Times New Roman" panose="02020603050405020304" pitchFamily="18" charset="0"/>
              </a:rPr>
              <a:t>秒，计算速度提升</a:t>
            </a:r>
            <a:r>
              <a:rPr lang="en-US" altLang="zh-CN" sz="4000" dirty="0">
                <a:cs typeface="Times New Roman" panose="02020603050405020304" pitchFamily="18" charset="0"/>
              </a:rPr>
              <a:t>3880</a:t>
            </a:r>
            <a:r>
              <a:rPr lang="zh-CN" altLang="en-US" sz="4000" dirty="0">
                <a:cs typeface="Times New Roman" panose="02020603050405020304" pitchFamily="18" charset="0"/>
              </a:rPr>
              <a:t>倍，相对误差低于</a:t>
            </a:r>
            <a:r>
              <a:rPr lang="en-US" altLang="zh-CN" sz="4000" dirty="0">
                <a:cs typeface="Times New Roman" panose="02020603050405020304" pitchFamily="18" charset="0"/>
              </a:rPr>
              <a:t>1%</a:t>
            </a:r>
            <a:r>
              <a:rPr lang="zh-CN" altLang="en-US" sz="4000" dirty="0">
                <a:cs typeface="Times New Roman" panose="02020603050405020304" pitchFamily="18" charset="0"/>
              </a:rPr>
              <a:t>，在保障精度的同时极大提高了效率，展现出显著的计算效率优势。</a:t>
            </a:r>
            <a:endParaRPr lang="en-US" altLang="zh-CN" sz="4000" dirty="0">
              <a:cs typeface="Times New Roman" panose="02020603050405020304" pitchFamily="18" charset="0"/>
            </a:endParaRPr>
          </a:p>
        </p:txBody>
      </p:sp>
      <p:sp>
        <p:nvSpPr>
          <p:cNvPr id="11" name="文本框 15407"/>
          <p:cNvSpPr txBox="1"/>
          <p:nvPr/>
        </p:nvSpPr>
        <p:spPr>
          <a:xfrm>
            <a:off x="21530890" y="15804649"/>
            <a:ext cx="9502280" cy="1380632"/>
          </a:xfrm>
          <a:prstGeom prst="rect">
            <a:avLst/>
          </a:prstGeom>
          <a:gradFill flip="none" rotWithShape="1">
            <a:gsLst>
              <a:gs pos="0">
                <a:schemeClr val="accent1">
                  <a:lumMod val="89000"/>
                </a:schemeClr>
              </a:gs>
              <a:gs pos="42000">
                <a:schemeClr val="accent1">
                  <a:lumMod val="89000"/>
                </a:schemeClr>
              </a:gs>
              <a:gs pos="0">
                <a:schemeClr val="accent1">
                  <a:lumMod val="75000"/>
                </a:schemeClr>
              </a:gs>
              <a:gs pos="97000">
                <a:srgbClr val="15326E"/>
              </a:gs>
            </a:gsLst>
            <a:path path="circle">
              <a:fillToRect l="50000" t="50000" r="50000" b="50000"/>
            </a:path>
            <a:tileRect/>
          </a:gradFill>
          <a:ln w="9525">
            <a:solidFill>
              <a:srgbClr val="143072"/>
            </a:solidFill>
          </a:ln>
        </p:spPr>
        <p:txBody>
          <a:bodyPr wrap="square" lIns="270000" tIns="135000" rIns="270000" bIns="135000" anchor="t" anchorCtr="0">
            <a:spAutoFit/>
          </a:bodyPr>
          <a:lstStyle/>
          <a:p>
            <a:pPr eaLnBrk="0" hangingPunct="0">
              <a:spcBef>
                <a:spcPct val="50000"/>
              </a:spcBef>
            </a:pPr>
            <a:r>
              <a:rPr lang="zh-CN" altLang="en-US" sz="7200" b="1" dirty="0">
                <a:solidFill>
                  <a:schemeClr val="bg1"/>
                </a:solidFill>
              </a:rPr>
              <a:t>网络模型</a:t>
            </a:r>
            <a:r>
              <a:rPr lang="en-US" altLang="zh-CN" sz="7200" b="1" dirty="0">
                <a:solidFill>
                  <a:schemeClr val="bg1"/>
                </a:solidFill>
              </a:rPr>
              <a:t>+</a:t>
            </a:r>
            <a:r>
              <a:rPr lang="zh-CN" altLang="en-US" sz="7200" b="1" dirty="0">
                <a:solidFill>
                  <a:schemeClr val="bg1"/>
                </a:solidFill>
              </a:rPr>
              <a:t>数据处理</a:t>
            </a:r>
            <a:endParaRPr lang="en-US" altLang="zh-CN" sz="7200" b="1" dirty="0">
              <a:solidFill>
                <a:schemeClr val="bg1"/>
              </a:solidFill>
            </a:endParaRPr>
          </a:p>
        </p:txBody>
      </p:sp>
      <p:sp>
        <p:nvSpPr>
          <p:cNvPr id="12" name="文本框 15407"/>
          <p:cNvSpPr txBox="1"/>
          <p:nvPr/>
        </p:nvSpPr>
        <p:spPr>
          <a:xfrm>
            <a:off x="1149463" y="24378962"/>
            <a:ext cx="5486256" cy="1380632"/>
          </a:xfrm>
          <a:prstGeom prst="rect">
            <a:avLst/>
          </a:prstGeom>
          <a:gradFill flip="none" rotWithShape="1">
            <a:gsLst>
              <a:gs pos="0">
                <a:schemeClr val="accent1">
                  <a:lumMod val="89000"/>
                </a:schemeClr>
              </a:gs>
              <a:gs pos="0">
                <a:schemeClr val="accent1">
                  <a:lumMod val="89000"/>
                </a:schemeClr>
              </a:gs>
              <a:gs pos="40000">
                <a:schemeClr val="accent1">
                  <a:lumMod val="75000"/>
                </a:schemeClr>
              </a:gs>
              <a:gs pos="97000">
                <a:srgbClr val="15326E"/>
              </a:gs>
            </a:gsLst>
            <a:path path="circle">
              <a:fillToRect l="50000" t="50000" r="50000" b="50000"/>
            </a:path>
            <a:tileRect/>
          </a:gradFill>
          <a:ln w="9525">
            <a:noFill/>
          </a:ln>
        </p:spPr>
        <p:txBody>
          <a:bodyPr wrap="square" lIns="270000" tIns="135000" rIns="270000" bIns="135000" anchor="t" anchorCtr="0">
            <a:spAutoFit/>
          </a:bodyPr>
          <a:lstStyle/>
          <a:p>
            <a:pPr eaLnBrk="0" hangingPunct="0">
              <a:spcBef>
                <a:spcPct val="50000"/>
              </a:spcBef>
            </a:pPr>
            <a:r>
              <a:rPr lang="zh-CN" altLang="en-US" sz="7200" b="1" dirty="0">
                <a:solidFill>
                  <a:schemeClr val="bg1"/>
                </a:solidFill>
              </a:rPr>
              <a:t>网络参数</a:t>
            </a:r>
            <a:endParaRPr lang="en-US" altLang="zh-CN" sz="7200" b="1" dirty="0">
              <a:solidFill>
                <a:schemeClr val="bg1"/>
              </a:solidFill>
            </a:endParaRPr>
          </a:p>
        </p:txBody>
      </p:sp>
      <p:sp>
        <p:nvSpPr>
          <p:cNvPr id="13" name="文本框 15407"/>
          <p:cNvSpPr txBox="1"/>
          <p:nvPr/>
        </p:nvSpPr>
        <p:spPr>
          <a:xfrm>
            <a:off x="16044864" y="24415920"/>
            <a:ext cx="5486256" cy="1380632"/>
          </a:xfrm>
          <a:prstGeom prst="rect">
            <a:avLst/>
          </a:prstGeom>
          <a:gradFill flip="none" rotWithShape="1">
            <a:gsLst>
              <a:gs pos="0">
                <a:schemeClr val="accent1">
                  <a:lumMod val="89000"/>
                </a:schemeClr>
              </a:gs>
              <a:gs pos="0">
                <a:schemeClr val="accent1">
                  <a:lumMod val="89000"/>
                </a:schemeClr>
              </a:gs>
              <a:gs pos="42000">
                <a:schemeClr val="accent1">
                  <a:lumMod val="75000"/>
                </a:schemeClr>
              </a:gs>
              <a:gs pos="97000">
                <a:srgbClr val="15326E"/>
              </a:gs>
            </a:gsLst>
            <a:path path="circle">
              <a:fillToRect l="50000" t="50000" r="50000" b="50000"/>
            </a:path>
            <a:tileRect/>
          </a:gradFill>
          <a:ln w="9525">
            <a:noFill/>
          </a:ln>
        </p:spPr>
        <p:txBody>
          <a:bodyPr wrap="square" lIns="270000" tIns="135000" rIns="270000" bIns="135000" anchor="t" anchorCtr="0">
            <a:spAutoFit/>
          </a:bodyPr>
          <a:lstStyle/>
          <a:p>
            <a:pPr eaLnBrk="0" hangingPunct="0">
              <a:spcBef>
                <a:spcPct val="50000"/>
              </a:spcBef>
            </a:pPr>
            <a:r>
              <a:rPr lang="zh-CN" altLang="en-US" sz="7200" b="1" dirty="0">
                <a:solidFill>
                  <a:schemeClr val="bg1"/>
                </a:solidFill>
              </a:rPr>
              <a:t>预测结果</a:t>
            </a:r>
            <a:endParaRPr lang="en-US" altLang="zh-CN" sz="7200" b="1" dirty="0">
              <a:solidFill>
                <a:schemeClr val="bg1"/>
              </a:solidFill>
            </a:endParaRPr>
          </a:p>
        </p:txBody>
      </p:sp>
      <p:sp>
        <p:nvSpPr>
          <p:cNvPr id="14" name="文本框 15407"/>
          <p:cNvSpPr txBox="1"/>
          <p:nvPr/>
        </p:nvSpPr>
        <p:spPr>
          <a:xfrm>
            <a:off x="1149463" y="31717134"/>
            <a:ext cx="5486256" cy="1380632"/>
          </a:xfrm>
          <a:prstGeom prst="rect">
            <a:avLst/>
          </a:prstGeom>
          <a:gradFill flip="none" rotWithShape="1">
            <a:gsLst>
              <a:gs pos="0">
                <a:schemeClr val="accent1">
                  <a:lumMod val="89000"/>
                </a:schemeClr>
              </a:gs>
              <a:gs pos="0">
                <a:schemeClr val="accent1">
                  <a:lumMod val="89000"/>
                </a:schemeClr>
              </a:gs>
              <a:gs pos="42000">
                <a:schemeClr val="accent1">
                  <a:lumMod val="75000"/>
                </a:schemeClr>
              </a:gs>
              <a:gs pos="97000">
                <a:srgbClr val="15326E"/>
              </a:gs>
            </a:gsLst>
            <a:path path="circle">
              <a:fillToRect l="50000" t="50000" r="50000" b="50000"/>
            </a:path>
            <a:tileRect/>
          </a:gradFill>
          <a:ln w="9525">
            <a:noFill/>
          </a:ln>
        </p:spPr>
        <p:txBody>
          <a:bodyPr wrap="square" lIns="270000" tIns="135000" rIns="270000" bIns="135000" anchor="t" anchorCtr="0">
            <a:spAutoFit/>
          </a:bodyPr>
          <a:lstStyle/>
          <a:p>
            <a:pPr eaLnBrk="0" hangingPunct="0">
              <a:spcBef>
                <a:spcPct val="50000"/>
              </a:spcBef>
            </a:pPr>
            <a:r>
              <a:rPr lang="zh-CN" altLang="en-US" sz="7200" b="1" dirty="0">
                <a:solidFill>
                  <a:schemeClr val="bg1"/>
                </a:solidFill>
              </a:rPr>
              <a:t>结论</a:t>
            </a:r>
            <a:endParaRPr lang="en-US" altLang="zh-CN" sz="7200" b="1" dirty="0">
              <a:solidFill>
                <a:schemeClr val="bg1"/>
              </a:solidFill>
            </a:endParaRPr>
          </a:p>
        </p:txBody>
      </p:sp>
      <p:sp>
        <p:nvSpPr>
          <p:cNvPr id="15" name="文本框 15407"/>
          <p:cNvSpPr txBox="1"/>
          <p:nvPr/>
        </p:nvSpPr>
        <p:spPr>
          <a:xfrm>
            <a:off x="1149463" y="37345766"/>
            <a:ext cx="5486256" cy="1380632"/>
          </a:xfrm>
          <a:prstGeom prst="rect">
            <a:avLst/>
          </a:prstGeom>
          <a:gradFill flip="none" rotWithShape="1">
            <a:gsLst>
              <a:gs pos="0">
                <a:schemeClr val="accent1">
                  <a:lumMod val="89000"/>
                </a:schemeClr>
              </a:gs>
              <a:gs pos="0">
                <a:schemeClr val="accent1">
                  <a:lumMod val="89000"/>
                </a:schemeClr>
              </a:gs>
              <a:gs pos="42000">
                <a:schemeClr val="accent1">
                  <a:lumMod val="75000"/>
                </a:schemeClr>
              </a:gs>
              <a:gs pos="97000">
                <a:srgbClr val="15326E"/>
              </a:gs>
            </a:gsLst>
            <a:path path="circle">
              <a:fillToRect l="50000" t="50000" r="50000" b="50000"/>
            </a:path>
            <a:tileRect/>
          </a:gradFill>
          <a:ln w="9525">
            <a:noFill/>
          </a:ln>
        </p:spPr>
        <p:txBody>
          <a:bodyPr wrap="square" lIns="270000" tIns="135000" rIns="270000" bIns="135000" anchor="t" anchorCtr="0">
            <a:spAutoFit/>
          </a:bodyPr>
          <a:lstStyle/>
          <a:p>
            <a:pPr eaLnBrk="0" hangingPunct="0">
              <a:spcBef>
                <a:spcPct val="50000"/>
              </a:spcBef>
            </a:pPr>
            <a:r>
              <a:rPr lang="zh-CN" altLang="en-US" sz="7200" b="1" dirty="0">
                <a:solidFill>
                  <a:schemeClr val="bg1"/>
                </a:solidFill>
              </a:rPr>
              <a:t>参考文献</a:t>
            </a:r>
            <a:endParaRPr lang="en-US" altLang="zh-CN" sz="7200" b="1" dirty="0">
              <a:solidFill>
                <a:schemeClr val="bg1"/>
              </a:solidFill>
            </a:endParaRPr>
          </a:p>
        </p:txBody>
      </p:sp>
      <p:grpSp>
        <p:nvGrpSpPr>
          <p:cNvPr id="16" name="组合 15"/>
          <p:cNvGrpSpPr/>
          <p:nvPr/>
        </p:nvGrpSpPr>
        <p:grpSpPr>
          <a:xfrm>
            <a:off x="1241292" y="1147598"/>
            <a:ext cx="3200316" cy="3202786"/>
            <a:chOff x="10948013" y="469740"/>
            <a:chExt cx="882038" cy="882036"/>
          </a:xfrm>
        </p:grpSpPr>
        <p:sp>
          <p:nvSpPr>
            <p:cNvPr id="17" name="椭圆 16"/>
            <p:cNvSpPr/>
            <p:nvPr/>
          </p:nvSpPr>
          <p:spPr>
            <a:xfrm>
              <a:off x="10963889" y="485615"/>
              <a:ext cx="850286" cy="85028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Picture 30" descr="488-兰州交通大学-logo.png"/>
            <p:cNvPicPr>
              <a:picLocks noChangeAspect="1"/>
            </p:cNvPicPr>
            <p:nvPr/>
          </p:nvPicPr>
          <p:blipFill>
            <a:blip r:embed="rId3"/>
            <a:stretch>
              <a:fillRect/>
            </a:stretch>
          </p:blipFill>
          <p:spPr>
            <a:xfrm>
              <a:off x="10948013" y="469740"/>
              <a:ext cx="882038" cy="882038"/>
            </a:xfrm>
            <a:prstGeom prst="rect">
              <a:avLst/>
            </a:prstGeom>
          </p:spPr>
        </p:pic>
      </p:grpSp>
      <p:sp>
        <p:nvSpPr>
          <p:cNvPr id="21" name="矩形 20"/>
          <p:cNvSpPr/>
          <p:nvPr/>
        </p:nvSpPr>
        <p:spPr>
          <a:xfrm>
            <a:off x="635" y="7160260"/>
            <a:ext cx="32918400" cy="1538605"/>
          </a:xfrm>
          <a:prstGeom prst="rect">
            <a:avLst/>
          </a:prstGeom>
          <a:gradFill flip="none" rotWithShape="1">
            <a:gsLst>
              <a:gs pos="3000">
                <a:srgbClr val="143072"/>
              </a:gs>
              <a:gs pos="41000">
                <a:schemeClr val="accent1">
                  <a:lumMod val="75000"/>
                </a:schemeClr>
              </a:gs>
              <a:gs pos="83000">
                <a:srgbClr val="143072"/>
              </a:gs>
            </a:gsLst>
            <a:path path="circle">
              <a:fillToRect l="50000" t="130000" r="50000" b="-3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7200" b="1" dirty="0">
                <a:solidFill>
                  <a:schemeClr val="bg1"/>
                </a:solidFill>
                <a:effectLst>
                  <a:outerShdw blurRad="38100" dist="38100" dir="2700000" algn="tl">
                    <a:srgbClr val="000000">
                      <a:alpha val="43137"/>
                    </a:srgbClr>
                  </a:outerShdw>
                </a:effectLst>
              </a:rPr>
              <a:t>摘要</a:t>
            </a:r>
            <a:endParaRPr lang="en-US" altLang="zh-CN" sz="7200" b="1" dirty="0">
              <a:solidFill>
                <a:schemeClr val="bg1"/>
              </a:solidFill>
              <a:effectLst>
                <a:outerShdw blurRad="38100" dist="38100" dir="2700000" algn="tl">
                  <a:srgbClr val="000000">
                    <a:alpha val="43137"/>
                  </a:srgbClr>
                </a:outerShdw>
              </a:effectLst>
            </a:endParaRPr>
          </a:p>
        </p:txBody>
      </p:sp>
      <p:grpSp>
        <p:nvGrpSpPr>
          <p:cNvPr id="22" name="组合 21"/>
          <p:cNvGrpSpPr/>
          <p:nvPr/>
        </p:nvGrpSpPr>
        <p:grpSpPr>
          <a:xfrm>
            <a:off x="16037890" y="26273820"/>
            <a:ext cx="15571122" cy="6049254"/>
            <a:chOff x="19222512" y="22363752"/>
            <a:chExt cx="12180154" cy="4975200"/>
          </a:xfrm>
        </p:grpSpPr>
        <p:graphicFrame>
          <p:nvGraphicFramePr>
            <p:cNvPr id="26" name="对象 25"/>
            <p:cNvGraphicFramePr>
              <a:graphicFrameLocks noChangeAspect="1"/>
            </p:cNvGraphicFramePr>
            <p:nvPr/>
          </p:nvGraphicFramePr>
          <p:xfrm>
            <a:off x="19222512" y="22363752"/>
            <a:ext cx="12180154" cy="3932869"/>
          </p:xfrm>
          <a:graphic>
            <a:graphicData uri="http://schemas.openxmlformats.org/presentationml/2006/ole">
              <mc:AlternateContent xmlns:mc="http://schemas.openxmlformats.org/markup-compatibility/2006">
                <mc:Choice xmlns:v="urn:schemas-microsoft-com:vml" Requires="v">
                  <p:oleObj spid="_x0000_s1028" name="Visio" r:id="rId4" imgW="5530850" imgH="1791335" progId="Visio.Drawing.15">
                    <p:embed/>
                  </p:oleObj>
                </mc:Choice>
                <mc:Fallback>
                  <p:oleObj name="Visio" r:id="rId4" imgW="5530850" imgH="1791335" progId="Visio.Drawing.15">
                    <p:embed/>
                    <p:pic>
                      <p:nvPicPr>
                        <p:cNvPr id="0" name="对象 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222512" y="22363752"/>
                          <a:ext cx="12180154" cy="3932869"/>
                        </a:xfrm>
                        <a:prstGeom prst="rect">
                          <a:avLst/>
                        </a:prstGeom>
                        <a:noFill/>
                      </p:spPr>
                    </p:pic>
                  </p:oleObj>
                </mc:Fallback>
              </mc:AlternateContent>
            </a:graphicData>
          </a:graphic>
        </p:graphicFrame>
        <p:sp>
          <p:nvSpPr>
            <p:cNvPr id="32" name="Rectangle 12"/>
            <p:cNvSpPr>
              <a:spLocks noChangeArrowheads="1"/>
            </p:cNvSpPr>
            <p:nvPr/>
          </p:nvSpPr>
          <p:spPr bwMode="auto">
            <a:xfrm>
              <a:off x="23857075" y="26351743"/>
              <a:ext cx="5405867" cy="987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2400" b="0" i="0" u="none" strike="noStrike" cap="none" normalizeH="0" baseline="0" dirty="0">
                  <a:ln>
                    <a:noFill/>
                  </a:ln>
                  <a:solidFill>
                    <a:schemeClr val="tx1"/>
                  </a:solidFill>
                  <a:effectLst/>
                  <a:cs typeface="Times New Roman" panose="02020603050405020304" pitchFamily="18" charset="0"/>
                </a:rPr>
                <a:t>图</a:t>
              </a:r>
              <a:r>
                <a:rPr kumimoji="0" lang="zh-CN" altLang="en-US" sz="2400" b="0" i="0" u="none" strike="noStrike" cap="none" normalizeH="0" baseline="0" dirty="0">
                  <a:ln>
                    <a:noFill/>
                  </a:ln>
                  <a:solidFill>
                    <a:schemeClr val="tx1"/>
                  </a:solidFill>
                  <a:effectLst/>
                  <a:cs typeface="Times New Roman" panose="02020603050405020304" pitchFamily="18" charset="0"/>
                </a:rPr>
                <a:t> </a:t>
              </a:r>
              <a:r>
                <a:rPr lang="en-US" altLang="zh-CN" sz="2400" dirty="0">
                  <a:cs typeface="Times New Roman" panose="02020603050405020304" pitchFamily="18" charset="0"/>
                </a:rPr>
                <a:t>3 </a:t>
              </a:r>
              <a:r>
                <a:rPr kumimoji="0" lang="zh-CN" altLang="en-US" sz="2400" b="0" i="0" u="none" strike="noStrike" cap="none" normalizeH="0" baseline="0" dirty="0">
                  <a:ln>
                    <a:noFill/>
                  </a:ln>
                  <a:solidFill>
                    <a:schemeClr val="tx1"/>
                  </a:solidFill>
                  <a:effectLst/>
                  <a:cs typeface="Times New Roman" panose="02020603050405020304" pitchFamily="18" charset="0"/>
                </a:rPr>
                <a:t>胸腔电场仿真与预测对比</a:t>
              </a:r>
              <a:endParaRPr kumimoji="0" lang="zh-CN" altLang="en-US" sz="4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pPr>
              <a:endParaRPr kumimoji="0" lang="zh-CN" altLang="en-US" sz="4800" b="0" i="0" u="none" strike="noStrike" cap="none" normalizeH="0" baseline="0" dirty="0">
                <a:ln>
                  <a:noFill/>
                </a:ln>
                <a:solidFill>
                  <a:schemeClr val="tx1"/>
                </a:solidFill>
                <a:effectLst/>
              </a:endParaRPr>
            </a:p>
          </p:txBody>
        </p:sp>
      </p:grpSp>
      <p:grpSp>
        <p:nvGrpSpPr>
          <p:cNvPr id="33" name="组合 32"/>
          <p:cNvGrpSpPr/>
          <p:nvPr/>
        </p:nvGrpSpPr>
        <p:grpSpPr>
          <a:xfrm>
            <a:off x="16063475" y="31751928"/>
            <a:ext cx="15304450" cy="6151767"/>
            <a:chOff x="19378098" y="26950171"/>
            <a:chExt cx="12180154" cy="4847911"/>
          </a:xfrm>
        </p:grpSpPr>
        <p:graphicFrame>
          <p:nvGraphicFramePr>
            <p:cNvPr id="56" name="对象 55"/>
            <p:cNvGraphicFramePr>
              <a:graphicFrameLocks noChangeAspect="1"/>
            </p:cNvGraphicFramePr>
            <p:nvPr/>
          </p:nvGraphicFramePr>
          <p:xfrm>
            <a:off x="19378098" y="26950171"/>
            <a:ext cx="12180154" cy="3932869"/>
          </p:xfrm>
          <a:graphic>
            <a:graphicData uri="http://schemas.openxmlformats.org/presentationml/2006/ole">
              <mc:AlternateContent xmlns:mc="http://schemas.openxmlformats.org/markup-compatibility/2006">
                <mc:Choice xmlns:v="urn:schemas-microsoft-com:vml" Requires="v">
                  <p:oleObj spid="_x0000_s1029" name="Visio" r:id="rId6" imgW="5530850" imgH="1791335" progId="Visio.Drawing.15">
                    <p:embed/>
                  </p:oleObj>
                </mc:Choice>
                <mc:Fallback>
                  <p:oleObj name="Visio" r:id="rId6" imgW="5530850" imgH="1791335" progId="Visio.Drawing.15">
                    <p:embed/>
                    <p:pic>
                      <p:nvPicPr>
                        <p:cNvPr id="0" name="对象 5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378098" y="26950171"/>
                          <a:ext cx="12180154" cy="3932869"/>
                        </a:xfrm>
                        <a:prstGeom prst="rect">
                          <a:avLst/>
                        </a:prstGeom>
                        <a:noFill/>
                      </p:spPr>
                    </p:pic>
                  </p:oleObj>
                </mc:Fallback>
              </mc:AlternateContent>
            </a:graphicData>
          </a:graphic>
        </p:graphicFrame>
        <p:sp>
          <p:nvSpPr>
            <p:cNvPr id="58" name="Rectangle 13"/>
            <p:cNvSpPr>
              <a:spLocks noChangeArrowheads="1"/>
            </p:cNvSpPr>
            <p:nvPr/>
          </p:nvSpPr>
          <p:spPr bwMode="auto">
            <a:xfrm>
              <a:off x="23729379" y="30852161"/>
              <a:ext cx="3733702" cy="945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66700" algn="l" defTabSz="914400" rtl="0" eaLnBrk="0" fontAlgn="base" latinLnBrk="0" hangingPunct="0">
                <a:lnSpc>
                  <a:spcPct val="100000"/>
                </a:lnSpc>
                <a:spcBef>
                  <a:spcPct val="0"/>
                </a:spcBef>
                <a:spcAft>
                  <a:spcPct val="0"/>
                </a:spcAft>
                <a:buClrTx/>
                <a:buSzTx/>
                <a:buFontTx/>
                <a:buNone/>
              </a:pPr>
              <a:r>
                <a:rPr kumimoji="0" lang="zh-CN" altLang="zh-CN" sz="2400" b="0" i="0" u="none" strike="noStrike" cap="none" normalizeH="0" baseline="0" dirty="0">
                  <a:ln>
                    <a:noFill/>
                  </a:ln>
                  <a:solidFill>
                    <a:schemeClr val="tx1"/>
                  </a:solidFill>
                  <a:effectLst/>
                  <a:latin typeface="+mn-lt"/>
                  <a:cs typeface="Times New Roman" panose="02020603050405020304" pitchFamily="18" charset="0"/>
                </a:rPr>
                <a:t>图</a:t>
              </a:r>
              <a:r>
                <a:rPr kumimoji="0" lang="zh-CN" altLang="en-US" sz="2400" b="0" i="0" u="none" strike="noStrike" cap="none" normalizeH="0" baseline="0" dirty="0">
                  <a:ln>
                    <a:noFill/>
                  </a:ln>
                  <a:solidFill>
                    <a:schemeClr val="tx1"/>
                  </a:solidFill>
                  <a:effectLst/>
                  <a:latin typeface="+mn-lt"/>
                  <a:cs typeface="Times New Roman" panose="02020603050405020304" pitchFamily="18" charset="0"/>
                </a:rPr>
                <a:t> </a:t>
              </a:r>
              <a:r>
                <a:rPr lang="en-US" altLang="zh-CN" sz="2400" dirty="0">
                  <a:latin typeface="+mn-lt"/>
                  <a:cs typeface="Times New Roman" panose="02020603050405020304" pitchFamily="18" charset="0"/>
                </a:rPr>
                <a:t>4</a:t>
              </a:r>
              <a:r>
                <a:rPr kumimoji="0" lang="en-US" altLang="zh-CN" sz="2400" b="0" i="0" u="none" strike="noStrike" cap="none" normalizeH="0" baseline="0" dirty="0">
                  <a:ln>
                    <a:noFill/>
                  </a:ln>
                  <a:solidFill>
                    <a:schemeClr val="tx1"/>
                  </a:solidFill>
                  <a:effectLst/>
                  <a:latin typeface="+mn-lt"/>
                  <a:cs typeface="Times New Roman" panose="02020603050405020304" pitchFamily="18" charset="0"/>
                </a:rPr>
                <a:t> SAR10g</a:t>
              </a:r>
              <a:r>
                <a:rPr kumimoji="0" lang="zh-CN" altLang="en-US" sz="2400" b="0" i="0" u="none" strike="noStrike" cap="none" normalizeH="0" baseline="0" dirty="0">
                  <a:ln>
                    <a:noFill/>
                  </a:ln>
                  <a:solidFill>
                    <a:schemeClr val="tx1"/>
                  </a:solidFill>
                  <a:effectLst/>
                  <a:latin typeface="+mn-lt"/>
                  <a:cs typeface="Times New Roman" panose="02020603050405020304" pitchFamily="18" charset="0"/>
                </a:rPr>
                <a:t>仿真与预测对比</a:t>
              </a:r>
              <a:endParaRPr kumimoji="0" lang="zh-CN" altLang="en-US" sz="4400" b="0" i="0" u="none" strike="noStrike" cap="none" normalizeH="0" baseline="0" dirty="0">
                <a:ln>
                  <a:noFill/>
                </a:ln>
                <a:solidFill>
                  <a:schemeClr val="tx1"/>
                </a:solidFill>
                <a:effectLst/>
                <a:latin typeface="+mn-lt"/>
              </a:endParaRPr>
            </a:p>
            <a:p>
              <a:pPr marL="0" marR="0" lvl="0" indent="266700" algn="l" defTabSz="914400" rtl="0" eaLnBrk="0" fontAlgn="base" latinLnBrk="0" hangingPunct="0">
                <a:lnSpc>
                  <a:spcPct val="100000"/>
                </a:lnSpc>
                <a:spcBef>
                  <a:spcPct val="0"/>
                </a:spcBef>
                <a:spcAft>
                  <a:spcPct val="0"/>
                </a:spcAft>
                <a:buClrTx/>
                <a:buSzTx/>
                <a:buFontTx/>
                <a:buNone/>
              </a:pPr>
              <a:endParaRPr kumimoji="0" lang="zh-CN" altLang="en-US" sz="4800" b="0" i="0" u="none" strike="noStrike" cap="none" normalizeH="0" baseline="0" dirty="0">
                <a:ln>
                  <a:noFill/>
                </a:ln>
                <a:solidFill>
                  <a:schemeClr val="tx1"/>
                </a:solidFill>
                <a:effectLst/>
                <a:latin typeface="+mn-lt"/>
              </a:endParaRPr>
            </a:p>
          </p:txBody>
        </p:sp>
      </p:grpSp>
      <p:grpSp>
        <p:nvGrpSpPr>
          <p:cNvPr id="59" name="组合 58"/>
          <p:cNvGrpSpPr/>
          <p:nvPr/>
        </p:nvGrpSpPr>
        <p:grpSpPr>
          <a:xfrm>
            <a:off x="16416160" y="37221145"/>
            <a:ext cx="15207986" cy="5754952"/>
            <a:chOff x="19229175" y="32111732"/>
            <a:chExt cx="12555111" cy="4672868"/>
          </a:xfrm>
        </p:grpSpPr>
        <p:graphicFrame>
          <p:nvGraphicFramePr>
            <p:cNvPr id="60" name="对象 59"/>
            <p:cNvGraphicFramePr>
              <a:graphicFrameLocks noChangeAspect="1"/>
            </p:cNvGraphicFramePr>
            <p:nvPr/>
          </p:nvGraphicFramePr>
          <p:xfrm>
            <a:off x="19229175" y="32111732"/>
            <a:ext cx="12555111" cy="3756770"/>
          </p:xfrm>
          <a:graphic>
            <a:graphicData uri="http://schemas.openxmlformats.org/presentationml/2006/ole">
              <mc:AlternateContent xmlns:mc="http://schemas.openxmlformats.org/markup-compatibility/2006">
                <mc:Choice xmlns:v="urn:schemas-microsoft-com:vml" Requires="v">
                  <p:oleObj spid="_x0000_s1030" name="Visio" r:id="rId8" imgW="5448935" imgH="1680210" progId="Visio.Drawing.15">
                    <p:embed/>
                  </p:oleObj>
                </mc:Choice>
                <mc:Fallback>
                  <p:oleObj name="Visio" r:id="rId8" imgW="5448935" imgH="1680210" progId="Visio.Drawing.15">
                    <p:embed/>
                    <p:pic>
                      <p:nvPicPr>
                        <p:cNvPr id="0" name="对象 5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229175" y="32111732"/>
                          <a:ext cx="12555111" cy="3756770"/>
                        </a:xfrm>
                        <a:prstGeom prst="rect">
                          <a:avLst/>
                        </a:prstGeom>
                        <a:noFill/>
                      </p:spPr>
                    </p:pic>
                  </p:oleObj>
                </mc:Fallback>
              </mc:AlternateContent>
            </a:graphicData>
          </a:graphic>
        </p:graphicFrame>
        <p:sp>
          <p:nvSpPr>
            <p:cNvPr id="62" name="Rectangle 14"/>
            <p:cNvSpPr>
              <a:spLocks noChangeArrowheads="1"/>
            </p:cNvSpPr>
            <p:nvPr/>
          </p:nvSpPr>
          <p:spPr bwMode="auto">
            <a:xfrm>
              <a:off x="23901951" y="35809965"/>
              <a:ext cx="4685256" cy="97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2400" b="0" i="0" u="none" strike="noStrike" cap="none" normalizeH="0" baseline="0" dirty="0">
                  <a:ln>
                    <a:noFill/>
                  </a:ln>
                  <a:solidFill>
                    <a:schemeClr val="tx1"/>
                  </a:solidFill>
                  <a:effectLst/>
                  <a:cs typeface="Times New Roman" panose="02020603050405020304" pitchFamily="18" charset="0"/>
                </a:rPr>
                <a:t>图</a:t>
              </a:r>
              <a:r>
                <a:rPr kumimoji="0" lang="en-US" altLang="zh-CN" sz="2400" b="0" i="0" u="none" strike="noStrike" cap="none" normalizeH="0" baseline="0" dirty="0">
                  <a:ln>
                    <a:noFill/>
                  </a:ln>
                  <a:solidFill>
                    <a:schemeClr val="tx1"/>
                  </a:solidFill>
                  <a:effectLst/>
                  <a:cs typeface="Times New Roman" panose="02020603050405020304" pitchFamily="18" charset="0"/>
                </a:rPr>
                <a:t>  </a:t>
              </a:r>
              <a:r>
                <a:rPr lang="en-US" altLang="zh-CN" sz="2400" dirty="0">
                  <a:cs typeface="Times New Roman" panose="02020603050405020304" pitchFamily="18" charset="0"/>
                </a:rPr>
                <a:t>5 </a:t>
              </a:r>
              <a:r>
                <a:rPr kumimoji="0" lang="zh-CN" altLang="en-US" sz="2400" b="0" i="0" u="none" strike="noStrike" cap="none" normalizeH="0" baseline="0" dirty="0">
                  <a:ln>
                    <a:noFill/>
                  </a:ln>
                  <a:solidFill>
                    <a:schemeClr val="tx1"/>
                  </a:solidFill>
                  <a:effectLst/>
                  <a:cs typeface="Times New Roman" panose="02020603050405020304" pitchFamily="18" charset="0"/>
                </a:rPr>
                <a:t>起搏器电场仿真与预测对比</a:t>
              </a:r>
              <a:endParaRPr kumimoji="0" lang="zh-CN" altLang="en-US" sz="4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pPr>
              <a:endParaRPr kumimoji="0" lang="zh-CN" altLang="en-US" sz="4800" b="0" i="0" u="none" strike="noStrike" cap="none" normalizeH="0" baseline="0" dirty="0">
                <a:ln>
                  <a:noFill/>
                </a:ln>
                <a:solidFill>
                  <a:schemeClr val="tx1"/>
                </a:solidFill>
                <a:effectLst/>
              </a:endParaRPr>
            </a:p>
          </p:txBody>
        </p:sp>
      </p:grpSp>
      <p:grpSp>
        <p:nvGrpSpPr>
          <p:cNvPr id="63" name="组合 62"/>
          <p:cNvGrpSpPr/>
          <p:nvPr/>
        </p:nvGrpSpPr>
        <p:grpSpPr>
          <a:xfrm>
            <a:off x="174625" y="7197090"/>
            <a:ext cx="32542480" cy="8233410"/>
            <a:chOff x="-25207" y="8712410"/>
            <a:chExt cx="32973999" cy="4411286"/>
          </a:xfrm>
          <a:noFill/>
        </p:grpSpPr>
        <p:sp>
          <p:nvSpPr>
            <p:cNvPr id="64" name="矩形 63"/>
            <p:cNvSpPr/>
            <p:nvPr/>
          </p:nvSpPr>
          <p:spPr>
            <a:xfrm>
              <a:off x="-25207" y="8712410"/>
              <a:ext cx="32973999" cy="4411286"/>
            </a:xfrm>
            <a:prstGeom prst="rect">
              <a:avLst/>
            </a:prstGeom>
            <a:grpFill/>
            <a:ln w="1524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zh-CN" altLang="en-US" sz="4000" dirty="0">
                <a:solidFill>
                  <a:schemeClr val="bg1"/>
                </a:solidFill>
              </a:endParaRPr>
            </a:p>
          </p:txBody>
        </p:sp>
        <p:sp>
          <p:nvSpPr>
            <p:cNvPr id="65" name="文本框 64"/>
            <p:cNvSpPr txBox="1"/>
            <p:nvPr/>
          </p:nvSpPr>
          <p:spPr>
            <a:xfrm>
              <a:off x="961163" y="9639525"/>
              <a:ext cx="30985718" cy="3347079"/>
            </a:xfrm>
            <a:prstGeom prst="rect">
              <a:avLst/>
            </a:prstGeom>
            <a:grpFill/>
            <a:ln w="76200">
              <a:noFill/>
            </a:ln>
          </p:spPr>
          <p:txBody>
            <a:bodyPr wrap="square" rtlCol="0">
              <a:spAutoFit/>
            </a:bodyPr>
            <a:lstStyle/>
            <a:p>
              <a:r>
                <a:rPr lang="zh-CN" altLang="en-US" sz="5000" dirty="0"/>
                <a:t>随着电磁设备的广泛应用，电磁辐射对植入式心脏起搏器患者健康的潜在影响引发关注。本文针对传统有限元方法计算时间长的问题，提出一种基于</a:t>
              </a:r>
              <a:r>
                <a:rPr lang="en-US" altLang="zh-CN" sz="5000" dirty="0"/>
                <a:t>3D U-Net</a:t>
              </a:r>
              <a:r>
                <a:rPr lang="zh-CN" altLang="en-US" sz="5000" dirty="0"/>
                <a:t>神经网络的方法快速预测微波炉泄漏电磁波对佩戴心脏起搏器患者产生的电磁暴露。研究通过</a:t>
              </a:r>
              <a:r>
                <a:rPr lang="en-US" altLang="zh-CN" sz="5000" dirty="0"/>
                <a:t>COMSOL</a:t>
              </a:r>
              <a:r>
                <a:rPr lang="zh-CN" altLang="en-US" sz="5000" dirty="0"/>
                <a:t>软件建立微波炉</a:t>
              </a:r>
              <a:r>
                <a:rPr lang="en-US" altLang="zh-CN" sz="5000" dirty="0"/>
                <a:t>-</a:t>
              </a:r>
              <a:r>
                <a:rPr lang="zh-CN" altLang="en-US" sz="5000" dirty="0"/>
                <a:t>人体胸腔</a:t>
              </a:r>
              <a:r>
                <a:rPr lang="en-US" altLang="zh-CN" sz="5000" dirty="0"/>
                <a:t>-</a:t>
              </a:r>
              <a:r>
                <a:rPr lang="zh-CN" altLang="en-US" sz="5000" dirty="0"/>
                <a:t>起搏器多物理场耦合模型，采用</a:t>
              </a:r>
              <a:r>
                <a:rPr lang="en-US" altLang="zh-CN" sz="5000" dirty="0"/>
                <a:t>COMSOL Multiphysics®</a:t>
              </a:r>
              <a:r>
                <a:rPr lang="zh-CN" altLang="en-US" sz="5000" dirty="0"/>
                <a:t>的</a:t>
              </a:r>
              <a:r>
                <a:rPr lang="en-US" altLang="zh-CN" sz="5000" dirty="0"/>
                <a:t>RF</a:t>
              </a:r>
              <a:r>
                <a:rPr lang="zh-CN" altLang="en-US" sz="5000" dirty="0"/>
                <a:t>模块进行多物理场耦合仿真，模拟</a:t>
              </a:r>
              <a:r>
                <a:rPr lang="en-US" altLang="zh-CN" sz="5000" dirty="0"/>
                <a:t>2.45GHz</a:t>
              </a:r>
              <a:r>
                <a:rPr lang="zh-CN" altLang="en-US" sz="5000" dirty="0"/>
                <a:t>电磁波在人体组织中的传播与能量吸收特性，利用参数化扫描生成多工况下的电场强度、比吸收率（</a:t>
              </a:r>
              <a:r>
                <a:rPr lang="en-US" altLang="zh-CN" sz="5000" dirty="0"/>
                <a:t>SAR</a:t>
              </a:r>
              <a:r>
                <a:rPr lang="zh-CN" altLang="en-US" sz="5000" dirty="0"/>
                <a:t>）数据，将仿真得到的电场强度和</a:t>
              </a:r>
              <a:r>
                <a:rPr lang="en-US" altLang="zh-CN" sz="5000" dirty="0"/>
                <a:t>SAR</a:t>
              </a:r>
              <a:r>
                <a:rPr lang="zh-CN" altLang="en-US" sz="5000" dirty="0"/>
                <a:t>作为神经网络的标签数据，之后对原始数据进行裁剪、补充、归一化处理后，作为神经网络的完整数据集。该模型将空间坐标和工况参数作为输入特征，电场强度和</a:t>
              </a:r>
              <a:r>
                <a:rPr lang="en-US" altLang="zh-CN" sz="5000" dirty="0"/>
                <a:t>SAR</a:t>
              </a:r>
              <a:r>
                <a:rPr lang="zh-CN" altLang="en-US" sz="5000" dirty="0"/>
                <a:t>作为输出目标，实现对患者感应电场和</a:t>
              </a:r>
              <a:r>
                <a:rPr lang="en-US" altLang="zh-CN" sz="5000" dirty="0"/>
                <a:t>SAR</a:t>
              </a:r>
              <a:r>
                <a:rPr lang="zh-CN" altLang="en-US" sz="5000" dirty="0"/>
                <a:t>以及在心脏起搏器中的感应电场的快速预测。</a:t>
              </a:r>
            </a:p>
          </p:txBody>
        </p:sp>
      </p:grpSp>
      <p:pic>
        <p:nvPicPr>
          <p:cNvPr id="66" name="图片 65"/>
          <p:cNvPicPr>
            <a:picLocks noChangeAspect="1"/>
          </p:cNvPicPr>
          <p:nvPr/>
        </p:nvPicPr>
        <p:blipFill>
          <a:blip r:embed="rId10"/>
          <a:srcRect t="7517"/>
          <a:stretch>
            <a:fillRect/>
          </a:stretch>
        </p:blipFill>
        <p:spPr>
          <a:xfrm>
            <a:off x="21901143" y="17284264"/>
            <a:ext cx="9454478" cy="6494900"/>
          </a:xfrm>
          <a:prstGeom prst="rect">
            <a:avLst/>
          </a:prstGeom>
        </p:spPr>
      </p:pic>
      <p:cxnSp>
        <p:nvCxnSpPr>
          <p:cNvPr id="67" name="直接连接符 66"/>
          <p:cNvCxnSpPr/>
          <p:nvPr/>
        </p:nvCxnSpPr>
        <p:spPr>
          <a:xfrm>
            <a:off x="21582107" y="17589830"/>
            <a:ext cx="0" cy="5374338"/>
          </a:xfrm>
          <a:prstGeom prst="line">
            <a:avLst/>
          </a:prstGeom>
          <a:ln>
            <a:solidFill>
              <a:srgbClr val="15326E"/>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68" name="组合 67"/>
          <p:cNvGrpSpPr/>
          <p:nvPr/>
        </p:nvGrpSpPr>
        <p:grpSpPr>
          <a:xfrm>
            <a:off x="306705" y="15697008"/>
            <a:ext cx="20280819" cy="8663891"/>
            <a:chOff x="10575911" y="14307897"/>
            <a:chExt cx="21259412" cy="8920651"/>
          </a:xfrm>
        </p:grpSpPr>
        <p:pic>
          <p:nvPicPr>
            <p:cNvPr id="69" name="图片 68"/>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1517979" y="14307897"/>
              <a:ext cx="20317344" cy="8140636"/>
            </a:xfrm>
            <a:prstGeom prst="rect">
              <a:avLst/>
            </a:prstGeom>
            <a:noFill/>
            <a:ln>
              <a:noFill/>
            </a:ln>
          </p:spPr>
        </p:pic>
        <p:sp>
          <p:nvSpPr>
            <p:cNvPr id="70" name="文本框 69"/>
            <p:cNvSpPr txBox="1"/>
            <p:nvPr/>
          </p:nvSpPr>
          <p:spPr>
            <a:xfrm>
              <a:off x="10575911" y="22638515"/>
              <a:ext cx="20510500" cy="590033"/>
            </a:xfrm>
            <a:prstGeom prst="rect">
              <a:avLst/>
            </a:prstGeom>
            <a:noFill/>
          </p:spPr>
          <p:txBody>
            <a:bodyPr wrap="square">
              <a:spAutoFit/>
            </a:bodyPr>
            <a:lstStyle/>
            <a:p>
              <a:pPr indent="127000" algn="ctr">
                <a:lnSpc>
                  <a:spcPct val="150000"/>
                </a:lnSpc>
                <a:buNone/>
              </a:pPr>
              <a:r>
                <a:rPr lang="zh-CN" altLang="en-US" sz="2400" kern="100" dirty="0">
                  <a:cs typeface="Times New Roman" panose="02020603050405020304" pitchFamily="18" charset="0"/>
                </a:rPr>
                <a:t>图 </a:t>
              </a:r>
              <a:r>
                <a:rPr lang="en-US" altLang="zh-CN" sz="2400" kern="100" dirty="0">
                  <a:cs typeface="Times New Roman" panose="02020603050405020304" pitchFamily="18" charset="0"/>
                </a:rPr>
                <a:t>1</a:t>
              </a:r>
              <a:r>
                <a:rPr lang="en-US" altLang="zh-CN" sz="2400" kern="100" dirty="0">
                  <a:effectLst/>
                  <a:cs typeface="Times New Roman" panose="02020603050405020304" pitchFamily="18" charset="0"/>
                </a:rPr>
                <a:t> 3D U-Net</a:t>
              </a:r>
              <a:r>
                <a:rPr lang="zh-CN" altLang="zh-CN" sz="2400" kern="100" dirty="0">
                  <a:effectLst/>
                  <a:cs typeface="Times New Roman" panose="02020603050405020304" pitchFamily="18" charset="0"/>
                </a:rPr>
                <a:t>结构图</a:t>
              </a:r>
              <a:endParaRPr lang="zh-CN" altLang="zh-CN" sz="3200" kern="100" dirty="0">
                <a:effectLst/>
                <a:cs typeface="Times New Roman" panose="02020603050405020304" pitchFamily="18" charset="0"/>
              </a:endParaRPr>
            </a:p>
          </p:txBody>
        </p:sp>
      </p:grpSp>
      <p:sp>
        <p:nvSpPr>
          <p:cNvPr id="71" name="文本框 70"/>
          <p:cNvSpPr txBox="1"/>
          <p:nvPr/>
        </p:nvSpPr>
        <p:spPr>
          <a:xfrm>
            <a:off x="25260791" y="22869464"/>
            <a:ext cx="2800450" cy="590033"/>
          </a:xfrm>
          <a:prstGeom prst="rect">
            <a:avLst/>
          </a:prstGeom>
          <a:noFill/>
        </p:spPr>
        <p:txBody>
          <a:bodyPr wrap="square">
            <a:spAutoFit/>
          </a:bodyPr>
          <a:lstStyle/>
          <a:p>
            <a:pPr indent="127000" algn="ctr">
              <a:lnSpc>
                <a:spcPct val="150000"/>
              </a:lnSpc>
              <a:buNone/>
            </a:pPr>
            <a:r>
              <a:rPr lang="zh-CN" altLang="zh-CN" sz="2400" kern="100" dirty="0">
                <a:effectLst/>
                <a:cs typeface="Times New Roman" panose="02020603050405020304" pitchFamily="18" charset="0"/>
              </a:rPr>
              <a:t>图</a:t>
            </a:r>
            <a:r>
              <a:rPr lang="en-US" altLang="zh-CN" sz="2400" kern="100" dirty="0">
                <a:effectLst/>
                <a:cs typeface="Times New Roman" panose="02020603050405020304" pitchFamily="18" charset="0"/>
              </a:rPr>
              <a:t> 2 </a:t>
            </a:r>
            <a:r>
              <a:rPr lang="zh-CN" altLang="zh-CN" sz="2400" kern="100" dirty="0">
                <a:effectLst/>
                <a:cs typeface="Times New Roman" panose="02020603050405020304" pitchFamily="18" charset="0"/>
              </a:rPr>
              <a:t>数据重构</a:t>
            </a:r>
            <a:endParaRPr lang="zh-CN" altLang="zh-CN" sz="3200" kern="100" dirty="0">
              <a:effectLst/>
              <a:cs typeface="Times New Roman" panose="02020603050405020304" pitchFamily="18" charset="0"/>
            </a:endParaRPr>
          </a:p>
        </p:txBody>
      </p:sp>
      <p:graphicFrame>
        <p:nvGraphicFramePr>
          <p:cNvPr id="72" name="表格 71"/>
          <p:cNvGraphicFramePr>
            <a:graphicFrameLocks noGrp="1"/>
          </p:cNvGraphicFramePr>
          <p:nvPr/>
        </p:nvGraphicFramePr>
        <p:xfrm>
          <a:off x="1269598" y="25915739"/>
          <a:ext cx="13773700" cy="5238420"/>
        </p:xfrm>
        <a:graphic>
          <a:graphicData uri="http://schemas.openxmlformats.org/drawingml/2006/table">
            <a:tbl>
              <a:tblPr firstRow="1" firstCol="1" bandRow="1">
                <a:tableStyleId>{C083E6E3-FA7D-4D7B-A595-EF9225AFEA82}</a:tableStyleId>
              </a:tblPr>
              <a:tblGrid>
                <a:gridCol w="6886850">
                  <a:extLst>
                    <a:ext uri="{9D8B030D-6E8A-4147-A177-3AD203B41FA5}">
                      <a16:colId xmlns:a16="http://schemas.microsoft.com/office/drawing/2014/main" val="20000"/>
                    </a:ext>
                  </a:extLst>
                </a:gridCol>
                <a:gridCol w="6886850">
                  <a:extLst>
                    <a:ext uri="{9D8B030D-6E8A-4147-A177-3AD203B41FA5}">
                      <a16:colId xmlns:a16="http://schemas.microsoft.com/office/drawing/2014/main" val="20001"/>
                    </a:ext>
                  </a:extLst>
                </a:gridCol>
              </a:tblGrid>
              <a:tr h="838900">
                <a:tc>
                  <a:txBody>
                    <a:bodyPr/>
                    <a:lstStyle/>
                    <a:p>
                      <a:pPr indent="127000" algn="just">
                        <a:lnSpc>
                          <a:spcPct val="125000"/>
                        </a:lnSpc>
                        <a:buNone/>
                        <a:tabLst>
                          <a:tab pos="239395" algn="l"/>
                        </a:tabLst>
                      </a:pPr>
                      <a:r>
                        <a:rPr lang="zh-CN" sz="4000" kern="100">
                          <a:effectLst/>
                        </a:rPr>
                        <a:t>配置项</a:t>
                      </a:r>
                      <a:endParaRPr lang="zh-CN" sz="4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127000" algn="just">
                        <a:lnSpc>
                          <a:spcPct val="125000"/>
                        </a:lnSpc>
                        <a:buNone/>
                        <a:tabLst>
                          <a:tab pos="239395" algn="l"/>
                        </a:tabLst>
                      </a:pPr>
                      <a:r>
                        <a:rPr lang="zh-CN" sz="4000" kern="100" dirty="0">
                          <a:effectLst/>
                        </a:rPr>
                        <a:t>参数值</a:t>
                      </a:r>
                      <a:endParaRPr lang="zh-CN" sz="4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838900">
                <a:tc>
                  <a:txBody>
                    <a:bodyPr/>
                    <a:lstStyle/>
                    <a:p>
                      <a:pPr indent="127000" algn="just">
                        <a:lnSpc>
                          <a:spcPct val="125000"/>
                        </a:lnSpc>
                        <a:buNone/>
                        <a:tabLst>
                          <a:tab pos="239395" algn="l"/>
                        </a:tabLst>
                      </a:pPr>
                      <a:r>
                        <a:rPr lang="zh-CN" sz="4000" kern="100">
                          <a:effectLst/>
                        </a:rPr>
                        <a:t>学习率</a:t>
                      </a:r>
                      <a:endParaRPr lang="zh-CN" sz="4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127000" algn="just">
                        <a:lnSpc>
                          <a:spcPct val="125000"/>
                        </a:lnSpc>
                        <a:buNone/>
                        <a:tabLst>
                          <a:tab pos="239395" algn="l"/>
                        </a:tabLst>
                      </a:pPr>
                      <a:r>
                        <a:rPr lang="en-US" sz="4000" kern="100" dirty="0">
                          <a:effectLst/>
                        </a:rPr>
                        <a:t>0.0001</a:t>
                      </a:r>
                      <a:endParaRPr lang="zh-CN" sz="4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838900">
                <a:tc>
                  <a:txBody>
                    <a:bodyPr/>
                    <a:lstStyle/>
                    <a:p>
                      <a:pPr indent="127000" algn="just">
                        <a:lnSpc>
                          <a:spcPct val="125000"/>
                        </a:lnSpc>
                        <a:buNone/>
                        <a:tabLst>
                          <a:tab pos="239395" algn="l"/>
                        </a:tabLst>
                      </a:pPr>
                      <a:r>
                        <a:rPr lang="zh-CN" sz="4000" kern="100" dirty="0">
                          <a:effectLst/>
                        </a:rPr>
                        <a:t>批处理大小</a:t>
                      </a:r>
                      <a:endParaRPr lang="zh-CN" sz="4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127000" algn="just">
                        <a:lnSpc>
                          <a:spcPct val="125000"/>
                        </a:lnSpc>
                        <a:buNone/>
                        <a:tabLst>
                          <a:tab pos="239395" algn="l"/>
                        </a:tabLst>
                      </a:pPr>
                      <a:r>
                        <a:rPr lang="en-US" sz="4000" kern="100" dirty="0">
                          <a:effectLst/>
                        </a:rPr>
                        <a:t>4</a:t>
                      </a:r>
                      <a:endParaRPr lang="zh-CN" sz="4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838900">
                <a:tc>
                  <a:txBody>
                    <a:bodyPr/>
                    <a:lstStyle/>
                    <a:p>
                      <a:pPr indent="127000" algn="just">
                        <a:lnSpc>
                          <a:spcPct val="125000"/>
                        </a:lnSpc>
                        <a:buNone/>
                        <a:tabLst>
                          <a:tab pos="239395" algn="l"/>
                        </a:tabLst>
                      </a:pPr>
                      <a:r>
                        <a:rPr lang="zh-CN" sz="4000" kern="100" dirty="0">
                          <a:effectLst/>
                        </a:rPr>
                        <a:t>训练周期</a:t>
                      </a:r>
                      <a:endParaRPr lang="zh-CN" sz="4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127000" algn="just">
                        <a:lnSpc>
                          <a:spcPct val="125000"/>
                        </a:lnSpc>
                        <a:buNone/>
                        <a:tabLst>
                          <a:tab pos="239395" algn="l"/>
                        </a:tabLst>
                      </a:pPr>
                      <a:r>
                        <a:rPr lang="en-US" sz="4000" kern="100">
                          <a:effectLst/>
                        </a:rPr>
                        <a:t>300</a:t>
                      </a:r>
                      <a:endParaRPr lang="zh-CN" sz="4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941410">
                <a:tc>
                  <a:txBody>
                    <a:bodyPr/>
                    <a:lstStyle/>
                    <a:p>
                      <a:pPr indent="127000" algn="just">
                        <a:lnSpc>
                          <a:spcPct val="125000"/>
                        </a:lnSpc>
                        <a:buNone/>
                        <a:tabLst>
                          <a:tab pos="239395" algn="l"/>
                        </a:tabLst>
                      </a:pPr>
                      <a:r>
                        <a:rPr lang="zh-CN" sz="4000" kern="100">
                          <a:effectLst/>
                        </a:rPr>
                        <a:t>损失函数</a:t>
                      </a:r>
                      <a:endParaRPr lang="zh-CN" sz="4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127000" algn="just">
                        <a:lnSpc>
                          <a:spcPct val="125000"/>
                        </a:lnSpc>
                        <a:buNone/>
                        <a:tabLst>
                          <a:tab pos="239395" algn="l"/>
                        </a:tabLst>
                      </a:pPr>
                      <a:r>
                        <a:rPr lang="zh-CN" sz="4000" kern="100" dirty="0">
                          <a:effectLst/>
                        </a:rPr>
                        <a:t>平均绝对误差</a:t>
                      </a:r>
                      <a:r>
                        <a:rPr lang="en-US" sz="4000" kern="100" dirty="0">
                          <a:effectLst/>
                        </a:rPr>
                        <a:t> (MAE)</a:t>
                      </a:r>
                      <a:endParaRPr lang="zh-CN" sz="4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941410">
                <a:tc>
                  <a:txBody>
                    <a:bodyPr/>
                    <a:lstStyle/>
                    <a:p>
                      <a:pPr indent="127000" algn="just">
                        <a:lnSpc>
                          <a:spcPct val="125000"/>
                        </a:lnSpc>
                        <a:buNone/>
                        <a:tabLst>
                          <a:tab pos="239395" algn="l"/>
                        </a:tabLst>
                      </a:pPr>
                      <a:r>
                        <a:rPr lang="zh-CN" sz="4000" kern="100" dirty="0">
                          <a:effectLst/>
                        </a:rPr>
                        <a:t>优化器</a:t>
                      </a:r>
                      <a:endParaRPr lang="zh-CN" sz="4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indent="127000" algn="just">
                        <a:lnSpc>
                          <a:spcPct val="125000"/>
                        </a:lnSpc>
                        <a:buNone/>
                        <a:tabLst>
                          <a:tab pos="239395" algn="l"/>
                        </a:tabLst>
                      </a:pPr>
                      <a:r>
                        <a:rPr lang="zh-CN" sz="4000" kern="100" dirty="0">
                          <a:effectLst/>
                        </a:rPr>
                        <a:t>自适应矩估计</a:t>
                      </a:r>
                      <a:r>
                        <a:rPr lang="en-US" sz="4000" kern="100" dirty="0">
                          <a:effectLst/>
                        </a:rPr>
                        <a:t> (Adam)</a:t>
                      </a:r>
                      <a:endParaRPr lang="zh-CN" sz="4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bl>
          </a:graphicData>
        </a:graphic>
      </p:graphicFrame>
      <p:sp>
        <p:nvSpPr>
          <p:cNvPr id="73" name="文本框 72"/>
          <p:cNvSpPr txBox="1"/>
          <p:nvPr/>
        </p:nvSpPr>
        <p:spPr>
          <a:xfrm>
            <a:off x="1173911" y="39055371"/>
            <a:ext cx="13944962" cy="3111108"/>
          </a:xfrm>
          <a:prstGeom prst="rect">
            <a:avLst/>
          </a:prstGeom>
          <a:noFill/>
        </p:spPr>
        <p:txBody>
          <a:bodyPr wrap="square">
            <a:spAutoFit/>
          </a:bodyPr>
          <a:lstStyle/>
          <a:p>
            <a:pPr lvl="0" algn="just">
              <a:lnSpc>
                <a:spcPct val="125000"/>
              </a:lnSpc>
              <a:tabLst>
                <a:tab pos="239395" algn="l"/>
              </a:tabLst>
            </a:pPr>
            <a:r>
              <a:rPr lang="en-US" altLang="zh-CN" sz="4000" dirty="0">
                <a:cs typeface="Times New Roman" panose="02020603050405020304" pitchFamily="18" charset="0"/>
              </a:rPr>
              <a:t>[1] </a:t>
            </a:r>
            <a:r>
              <a:rPr lang="zh-CN" altLang="zh-CN" sz="4000" dirty="0">
                <a:cs typeface="Times New Roman" panose="02020603050405020304" pitchFamily="18" charset="0"/>
              </a:rPr>
              <a:t>刘彻</a:t>
            </a:r>
            <a:r>
              <a:rPr lang="en-US" altLang="zh-CN" sz="4000" dirty="0">
                <a:cs typeface="Times New Roman" panose="02020603050405020304" pitchFamily="18" charset="0"/>
              </a:rPr>
              <a:t>,</a:t>
            </a:r>
            <a:r>
              <a:rPr lang="zh-CN" altLang="zh-CN" sz="4000" dirty="0">
                <a:cs typeface="Times New Roman" panose="02020603050405020304" pitchFamily="18" charset="0"/>
              </a:rPr>
              <a:t>杨恺乔</a:t>
            </a:r>
            <a:r>
              <a:rPr lang="en-US" altLang="zh-CN" sz="4000" dirty="0">
                <a:cs typeface="Times New Roman" panose="02020603050405020304" pitchFamily="18" charset="0"/>
              </a:rPr>
              <a:t>,</a:t>
            </a:r>
            <a:r>
              <a:rPr lang="zh-CN" altLang="zh-CN" sz="4000" dirty="0">
                <a:cs typeface="Times New Roman" panose="02020603050405020304" pitchFamily="18" charset="0"/>
              </a:rPr>
              <a:t>鲍江涵</a:t>
            </a:r>
            <a:r>
              <a:rPr lang="en-US" altLang="zh-CN" sz="4000" dirty="0">
                <a:cs typeface="Times New Roman" panose="02020603050405020304" pitchFamily="18" charset="0"/>
              </a:rPr>
              <a:t>,</a:t>
            </a:r>
            <a:r>
              <a:rPr lang="zh-CN" altLang="zh-CN" sz="4000" dirty="0">
                <a:cs typeface="Times New Roman" panose="02020603050405020304" pitchFamily="18" charset="0"/>
              </a:rPr>
              <a:t>等</a:t>
            </a:r>
            <a:r>
              <a:rPr lang="en-US" altLang="zh-CN" sz="4000" dirty="0">
                <a:cs typeface="Times New Roman" panose="02020603050405020304" pitchFamily="18" charset="0"/>
              </a:rPr>
              <a:t>.</a:t>
            </a:r>
            <a:r>
              <a:rPr lang="zh-CN" altLang="zh-CN" sz="4000" dirty="0">
                <a:cs typeface="Times New Roman" panose="02020603050405020304" pitchFamily="18" charset="0"/>
              </a:rPr>
              <a:t>智能电磁计算的若干进展</a:t>
            </a:r>
            <a:r>
              <a:rPr lang="en-US" altLang="zh-CN" sz="4000" dirty="0">
                <a:cs typeface="Times New Roman" panose="02020603050405020304" pitchFamily="18" charset="0"/>
              </a:rPr>
              <a:t>[J].</a:t>
            </a:r>
            <a:r>
              <a:rPr lang="zh-CN" altLang="zh-CN" sz="4000" dirty="0">
                <a:cs typeface="Times New Roman" panose="02020603050405020304" pitchFamily="18" charset="0"/>
              </a:rPr>
              <a:t>雷达学报</a:t>
            </a:r>
            <a:r>
              <a:rPr lang="en-US" altLang="zh-CN" sz="4000" dirty="0">
                <a:cs typeface="Times New Roman" panose="02020603050405020304" pitchFamily="18" charset="0"/>
              </a:rPr>
              <a:t>,2023,12(04):657-683.</a:t>
            </a:r>
            <a:endParaRPr lang="zh-CN" altLang="zh-CN" sz="4000" dirty="0">
              <a:cs typeface="Times New Roman" panose="02020603050405020304" pitchFamily="18" charset="0"/>
            </a:endParaRPr>
          </a:p>
          <a:p>
            <a:pPr lvl="0" algn="just">
              <a:lnSpc>
                <a:spcPct val="125000"/>
              </a:lnSpc>
              <a:tabLst>
                <a:tab pos="239395" algn="l"/>
              </a:tabLst>
            </a:pPr>
            <a:r>
              <a:rPr lang="en-US" altLang="zh-CN" sz="4000" dirty="0">
                <a:cs typeface="Times New Roman" panose="02020603050405020304" pitchFamily="18" charset="0"/>
              </a:rPr>
              <a:t>[2] </a:t>
            </a:r>
            <a:r>
              <a:rPr lang="zh-CN" altLang="zh-CN" sz="4000" dirty="0">
                <a:cs typeface="Times New Roman" panose="02020603050405020304" pitchFamily="18" charset="0"/>
              </a:rPr>
              <a:t>郑轩</a:t>
            </a:r>
            <a:r>
              <a:rPr lang="en-US" altLang="zh-CN" sz="4000" dirty="0">
                <a:cs typeface="Times New Roman" panose="02020603050405020304" pitchFamily="18" charset="0"/>
              </a:rPr>
              <a:t>,</a:t>
            </a:r>
            <a:r>
              <a:rPr lang="zh-CN" altLang="zh-CN" sz="4000" dirty="0">
                <a:cs typeface="Times New Roman" panose="02020603050405020304" pitchFamily="18" charset="0"/>
              </a:rPr>
              <a:t>彭天健</a:t>
            </a:r>
            <a:r>
              <a:rPr lang="en-US" altLang="zh-CN" sz="4000" dirty="0">
                <a:cs typeface="Times New Roman" panose="02020603050405020304" pitchFamily="18" charset="0"/>
              </a:rPr>
              <a:t>,</a:t>
            </a:r>
            <a:r>
              <a:rPr lang="zh-CN" altLang="zh-CN" sz="4000" dirty="0">
                <a:cs typeface="Times New Roman" panose="02020603050405020304" pitchFamily="18" charset="0"/>
              </a:rPr>
              <a:t>吴雄伟</a:t>
            </a:r>
            <a:r>
              <a:rPr lang="en-US" altLang="zh-CN" sz="4000" dirty="0">
                <a:cs typeface="Times New Roman" panose="02020603050405020304" pitchFamily="18" charset="0"/>
              </a:rPr>
              <a:t>,</a:t>
            </a:r>
            <a:r>
              <a:rPr lang="zh-CN" altLang="zh-CN" sz="4000" dirty="0">
                <a:cs typeface="Times New Roman" panose="02020603050405020304" pitchFamily="18" charset="0"/>
              </a:rPr>
              <a:t>等</a:t>
            </a:r>
            <a:r>
              <a:rPr lang="en-US" altLang="zh-CN" sz="4000" dirty="0">
                <a:cs typeface="Times New Roman" panose="02020603050405020304" pitchFamily="18" charset="0"/>
              </a:rPr>
              <a:t>.</a:t>
            </a:r>
            <a:r>
              <a:rPr lang="zh-CN" altLang="zh-CN" sz="4000" dirty="0">
                <a:cs typeface="Times New Roman" panose="02020603050405020304" pitchFamily="18" charset="0"/>
              </a:rPr>
              <a:t>高功率电磁学中的智能计算技术</a:t>
            </a:r>
            <a:r>
              <a:rPr lang="en-US" altLang="zh-CN" sz="4000" dirty="0">
                <a:cs typeface="Times New Roman" panose="02020603050405020304" pitchFamily="18" charset="0"/>
              </a:rPr>
              <a:t>[J].</a:t>
            </a:r>
            <a:r>
              <a:rPr lang="zh-CN" altLang="zh-CN" sz="4000" dirty="0">
                <a:cs typeface="Times New Roman" panose="02020603050405020304" pitchFamily="18" charset="0"/>
              </a:rPr>
              <a:t>电波科学学报</a:t>
            </a:r>
            <a:r>
              <a:rPr lang="en-US" altLang="zh-CN" sz="4000" dirty="0">
                <a:cs typeface="Times New Roman" panose="02020603050405020304" pitchFamily="18" charset="0"/>
              </a:rPr>
              <a:t>,2024,39(05):885-904</a:t>
            </a:r>
            <a:r>
              <a:rPr lang="en-US" altLang="zh-CN" sz="4000" kern="100" dirty="0">
                <a:solidFill>
                  <a:srgbClr val="222222"/>
                </a:solidFill>
                <a:cs typeface="Times New Roman" panose="02020603050405020304" pitchFamily="18" charset="0"/>
              </a:rPr>
              <a:t>.</a:t>
            </a:r>
          </a:p>
        </p:txBody>
      </p:sp>
      <p:sp>
        <p:nvSpPr>
          <p:cNvPr id="74" name="文本框 73"/>
          <p:cNvSpPr txBox="1"/>
          <p:nvPr/>
        </p:nvSpPr>
        <p:spPr>
          <a:xfrm>
            <a:off x="8156448" y="5496027"/>
            <a:ext cx="16605504" cy="1323439"/>
          </a:xfrm>
          <a:prstGeom prst="rect">
            <a:avLst/>
          </a:prstGeom>
          <a:noFill/>
        </p:spPr>
        <p:txBody>
          <a:bodyPr wrap="square">
            <a:spAutoFit/>
          </a:bodyPr>
          <a:lstStyle/>
          <a:p>
            <a:pPr algn="ctr">
              <a:buNone/>
            </a:pPr>
            <a:r>
              <a:rPr lang="zh-CN" altLang="zh-CN" sz="4000" b="1" kern="100" dirty="0">
                <a:effectLst/>
                <a:cs typeface="Times New Roman" panose="02020603050405020304" pitchFamily="18" charset="0"/>
              </a:rPr>
              <a:t>张睿</a:t>
            </a:r>
            <a:r>
              <a:rPr lang="en-US" altLang="en-GB" sz="4000" b="1" baseline="30000" noProof="1"/>
              <a:t>1</a:t>
            </a:r>
            <a:r>
              <a:rPr lang="zh-CN" altLang="zh-CN" sz="4000" b="1" kern="100" dirty="0">
                <a:effectLst/>
                <a:cs typeface="Times New Roman" panose="02020603050405020304" pitchFamily="18" charset="0"/>
              </a:rPr>
              <a:t>、田瑞</a:t>
            </a:r>
            <a:r>
              <a:rPr lang="en-US" altLang="en-GB" sz="4000" b="1" baseline="30000" noProof="1"/>
              <a:t>1</a:t>
            </a:r>
            <a:r>
              <a:rPr lang="zh-CN" altLang="zh-CN" sz="4000" b="1" kern="100" dirty="0">
                <a:effectLst/>
                <a:cs typeface="Times New Roman" panose="02020603050405020304" pitchFamily="18" charset="0"/>
              </a:rPr>
              <a:t>、魏巨川</a:t>
            </a:r>
            <a:r>
              <a:rPr lang="en-US" altLang="en-GB" sz="4000" b="1" baseline="30000" noProof="1"/>
              <a:t>1</a:t>
            </a:r>
            <a:r>
              <a:rPr lang="zh-CN" altLang="zh-CN" sz="4000" b="1" kern="100" dirty="0">
                <a:effectLst/>
                <a:cs typeface="Times New Roman" panose="02020603050405020304" pitchFamily="18" charset="0"/>
              </a:rPr>
              <a:t>、逯迈</a:t>
            </a:r>
            <a:r>
              <a:rPr lang="en-US" altLang="en-GB" sz="4000" b="1" baseline="30000" noProof="1"/>
              <a:t>1</a:t>
            </a:r>
            <a:endParaRPr lang="zh-CN" altLang="zh-CN" sz="4000" b="1" kern="100" dirty="0">
              <a:effectLst/>
              <a:cs typeface="Times New Roman" panose="02020603050405020304" pitchFamily="18" charset="0"/>
            </a:endParaRPr>
          </a:p>
          <a:p>
            <a:pPr algn="ctr">
              <a:buNone/>
            </a:pPr>
            <a:r>
              <a:rPr lang="en-US" altLang="zh-CN" sz="4000" kern="100" dirty="0">
                <a:effectLst/>
                <a:cs typeface="Times New Roman" panose="02020603050405020304" pitchFamily="18" charset="0"/>
              </a:rPr>
              <a:t>1 </a:t>
            </a:r>
            <a:r>
              <a:rPr lang="zh-CN" altLang="zh-CN" sz="4000" kern="100" dirty="0">
                <a:effectLst/>
                <a:cs typeface="Times New Roman" panose="02020603050405020304" pitchFamily="18" charset="0"/>
              </a:rPr>
              <a:t>兰州交通大学光电技术与智能控制教育部重点实验室</a:t>
            </a:r>
          </a:p>
        </p:txBody>
      </p:sp>
      <p:cxnSp>
        <p:nvCxnSpPr>
          <p:cNvPr id="75" name="直接连接符 74"/>
          <p:cNvCxnSpPr/>
          <p:nvPr/>
        </p:nvCxnSpPr>
        <p:spPr>
          <a:xfrm>
            <a:off x="0" y="15282545"/>
            <a:ext cx="32957135" cy="1270"/>
          </a:xfrm>
          <a:prstGeom prst="line">
            <a:avLst/>
          </a:prstGeom>
          <a:ln w="31750" cap="rnd">
            <a:solidFill>
              <a:srgbClr val="143072"/>
            </a:solidFill>
            <a:round/>
          </a:ln>
        </p:spPr>
        <p:style>
          <a:lnRef idx="0">
            <a:srgbClr val="FFFFFF"/>
          </a:lnRef>
          <a:fillRef idx="0">
            <a:srgbClr val="FFFFFF"/>
          </a:fillRef>
          <a:effectRef idx="0">
            <a:srgbClr val="FFFFFF"/>
          </a:effectRef>
          <a:fontRef idx="minor">
            <a:schemeClr val="tx1"/>
          </a:fontRef>
        </p:style>
      </p:cxnSp>
      <p:sp>
        <p:nvSpPr>
          <p:cNvPr id="37" name="Rechteck 11">
            <a:extLst>
              <a:ext uri="{FF2B5EF4-FFF2-40B4-BE49-F238E27FC236}">
                <a16:creationId xmlns:a16="http://schemas.microsoft.com/office/drawing/2014/main" id="{7F5637DD-A933-4CA8-93B0-0C27D393BF3E}"/>
              </a:ext>
            </a:extLst>
          </p:cNvPr>
          <p:cNvSpPr/>
          <p:nvPr/>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zM5NGRkODY5ODY0ODNhNDNmOGVmNGI0Mzc1OGFmMWMifQ=="/>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427</Words>
  <Application>Microsoft Office PowerPoint</Application>
  <PresentationFormat>自定义</PresentationFormat>
  <Paragraphs>32</Paragraphs>
  <Slides>1</Slides>
  <Notes>0</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1</vt:i4>
      </vt:variant>
      <vt:variant>
        <vt:lpstr>幻灯片标题</vt:lpstr>
      </vt:variant>
      <vt:variant>
        <vt:i4>1</vt:i4>
      </vt:variant>
    </vt:vector>
  </HeadingPairs>
  <TitlesOfParts>
    <vt:vector size="10" baseType="lpstr">
      <vt:lpstr>等线</vt:lpstr>
      <vt:lpstr>等线 Light</vt:lpstr>
      <vt:lpstr>宋体</vt:lpstr>
      <vt:lpstr>Arial</vt:lpstr>
      <vt:lpstr>Calibri</vt:lpstr>
      <vt:lpstr>Calibri Light</vt:lpstr>
      <vt:lpstr>Times New Roman</vt:lpstr>
      <vt:lpstr>Office 主题​​</vt:lpstr>
      <vt:lpstr>Visio</vt:lpstr>
      <vt:lpstr>PowerPoint 演示文稿</vt:lpstr>
    </vt:vector>
  </TitlesOfParts>
  <Company>UNSW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Medical Illustration Unit</dc:creator>
  <cp:lastModifiedBy>Xiting (Sophia) Hao</cp:lastModifiedBy>
  <cp:revision>261</cp:revision>
  <cp:lastPrinted>1999-09-02T03:17:00Z</cp:lastPrinted>
  <dcterms:created xsi:type="dcterms:W3CDTF">1997-10-24T05:44:00Z</dcterms:created>
  <dcterms:modified xsi:type="dcterms:W3CDTF">2025-10-24T09:28:24Z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C0A94B1C8DEB47F89B2EF6FD0D5593C0_13</vt:lpwstr>
  </property>
  <property fmtid="{D5CDD505-2E9C-101B-9397-08002B2CF9AE}" pid="3" name="KSOProductBuildVer">
    <vt:lpwstr>2052-12.1.0.21541</vt:lpwstr>
  </property>
</Properties>
</file>