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2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制作指南" id="{FBD8B3AE-BE91-4C46-B2EC-4082CAFA89BA}">
          <p14:sldIdLst/>
        </p14:section>
        <p14:section name="COMSOL 海报模板" id="{09EF3F39-416E-4746-905C-8534B72613B9}">
          <p14:sldIdLst/>
        </p14:section>
        <p14:section name="海报示例" id="{31D5EE60-8FE9-4475-976F-B13E2EBE6E32}">
          <p14:sldIdLst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7" autoAdjust="0"/>
    <p:restoredTop sz="96405" autoAdjust="0"/>
  </p:normalViewPr>
  <p:slideViewPr>
    <p:cSldViewPr snapToGrid="0">
      <p:cViewPr>
        <p:scale>
          <a:sx n="25" d="100"/>
          <a:sy n="25" d="100"/>
        </p:scale>
        <p:origin x="2136" y="-4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YINLIN" userId="e85aad89-3f70-4d06-8305-8599706c8213" providerId="ADAL" clId="{C3CFB6C0-B83A-4CD4-A749-348CB4927036}"/>
    <pc:docChg chg="undo custSel modSld">
      <pc:chgData name="LUYINLIN" userId="e85aad89-3f70-4d06-8305-8599706c8213" providerId="ADAL" clId="{C3CFB6C0-B83A-4CD4-A749-348CB4927036}" dt="2025-10-13T03:41:45.126" v="112"/>
      <pc:docMkLst>
        <pc:docMk/>
      </pc:docMkLst>
      <pc:sldChg chg="addSp delSp modSp mod">
        <pc:chgData name="LUYINLIN" userId="e85aad89-3f70-4d06-8305-8599706c8213" providerId="ADAL" clId="{C3CFB6C0-B83A-4CD4-A749-348CB4927036}" dt="2025-10-13T03:41:45.126" v="112"/>
        <pc:sldMkLst>
          <pc:docMk/>
          <pc:sldMk cId="3781620334" sldId="282"/>
        </pc:sldMkLst>
        <pc:spChg chg="mod">
          <ac:chgData name="LUYINLIN" userId="e85aad89-3f70-4d06-8305-8599706c8213" providerId="ADAL" clId="{C3CFB6C0-B83A-4CD4-A749-348CB4927036}" dt="2025-10-13T03:40:40.362" v="96" actId="20577"/>
          <ac:spMkLst>
            <pc:docMk/>
            <pc:sldMk cId="3781620334" sldId="282"/>
            <ac:spMk id="3" creationId="{AD51ECA4-7CD5-C388-4105-0FB68E725C20}"/>
          </ac:spMkLst>
        </pc:spChg>
        <pc:spChg chg="add">
          <ac:chgData name="LUYINLIN" userId="e85aad89-3f70-4d06-8305-8599706c8213" providerId="ADAL" clId="{C3CFB6C0-B83A-4CD4-A749-348CB4927036}" dt="2025-10-13T03:41:17.806" v="97"/>
          <ac:spMkLst>
            <pc:docMk/>
            <pc:sldMk cId="3781620334" sldId="282"/>
            <ac:spMk id="4" creationId="{30240194-21EA-228A-8511-761FA81168D1}"/>
          </ac:spMkLst>
        </pc:spChg>
        <pc:spChg chg="mod">
          <ac:chgData name="LUYINLIN" userId="e85aad89-3f70-4d06-8305-8599706c8213" providerId="ADAL" clId="{C3CFB6C0-B83A-4CD4-A749-348CB4927036}" dt="2025-10-13T03:39:37.239" v="55" actId="20577"/>
          <ac:spMkLst>
            <pc:docMk/>
            <pc:sldMk cId="3781620334" sldId="282"/>
            <ac:spMk id="7" creationId="{0ECFF10C-4A2D-46FE-FE9D-AFF41985D017}"/>
          </ac:spMkLst>
        </pc:spChg>
        <pc:spChg chg="add del mod">
          <ac:chgData name="LUYINLIN" userId="e85aad89-3f70-4d06-8305-8599706c8213" providerId="ADAL" clId="{C3CFB6C0-B83A-4CD4-A749-348CB4927036}" dt="2025-10-13T03:41:45.126" v="112"/>
          <ac:spMkLst>
            <pc:docMk/>
            <pc:sldMk cId="3781620334" sldId="282"/>
            <ac:spMk id="8" creationId="{DA1BB53D-2E25-D875-FFA5-CFEC822C512D}"/>
          </ac:spMkLst>
        </pc:spChg>
        <pc:spChg chg="add">
          <ac:chgData name="LUYINLIN" userId="e85aad89-3f70-4d06-8305-8599706c8213" providerId="ADAL" clId="{C3CFB6C0-B83A-4CD4-A749-348CB4927036}" dt="2025-10-13T03:41:23.393" v="98"/>
          <ac:spMkLst>
            <pc:docMk/>
            <pc:sldMk cId="3781620334" sldId="282"/>
            <ac:spMk id="11" creationId="{C6738533-EB55-E2FA-3FF3-9109C493F9FC}"/>
          </ac:spMkLst>
        </pc:spChg>
        <pc:spChg chg="add">
          <ac:chgData name="LUYINLIN" userId="e85aad89-3f70-4d06-8305-8599706c8213" providerId="ADAL" clId="{C3CFB6C0-B83A-4CD4-A749-348CB4927036}" dt="2025-10-13T03:41:32.435" v="99"/>
          <ac:spMkLst>
            <pc:docMk/>
            <pc:sldMk cId="3781620334" sldId="282"/>
            <ac:spMk id="12" creationId="{0B48035F-19EF-0EE0-923A-A552FE4E4FA8}"/>
          </ac:spMkLst>
        </pc:spChg>
        <pc:spChg chg="add mod">
          <ac:chgData name="LUYINLIN" userId="e85aad89-3f70-4d06-8305-8599706c8213" providerId="ADAL" clId="{C3CFB6C0-B83A-4CD4-A749-348CB4927036}" dt="2025-10-13T03:41:45.101" v="110"/>
          <ac:spMkLst>
            <pc:docMk/>
            <pc:sldMk cId="3781620334" sldId="282"/>
            <ac:spMk id="13" creationId="{2F5657A0-BAF5-5975-DD99-19A1A4169EF8}"/>
          </ac:spMkLst>
        </pc:spChg>
      </pc:sldChg>
    </pc:docChg>
  </pc:docChgLst>
  <pc:docChgLst>
    <pc:chgData name="LUYINLIN" userId="e85aad89-3f70-4d06-8305-8599706c8213" providerId="ADAL" clId="{31E336D3-EBCE-4AC1-AB8E-F10BB7980CE3}"/>
    <pc:docChg chg="undo redo custSel delSld modSld modSection">
      <pc:chgData name="LUYINLIN" userId="e85aad89-3f70-4d06-8305-8599706c8213" providerId="ADAL" clId="{31E336D3-EBCE-4AC1-AB8E-F10BB7980CE3}" dt="2025-10-15T01:52:28.770" v="499" actId="20577"/>
      <pc:docMkLst>
        <pc:docMk/>
      </pc:docMkLst>
      <pc:sldChg chg="addSp delSp modSp mod">
        <pc:chgData name="LUYINLIN" userId="e85aad89-3f70-4d06-8305-8599706c8213" providerId="ADAL" clId="{31E336D3-EBCE-4AC1-AB8E-F10BB7980CE3}" dt="2025-10-15T01:52:28.770" v="499" actId="20577"/>
        <pc:sldMkLst>
          <pc:docMk/>
          <pc:sldMk cId="3781620334" sldId="282"/>
        </pc:sldMkLst>
        <pc:spChg chg="mod">
          <ac:chgData name="LUYINLIN" userId="e85aad89-3f70-4d06-8305-8599706c8213" providerId="ADAL" clId="{31E336D3-EBCE-4AC1-AB8E-F10BB7980CE3}" dt="2025-10-14T15:25:09.186" v="311" actId="27636"/>
          <ac:spMkLst>
            <pc:docMk/>
            <pc:sldMk cId="3781620334" sldId="282"/>
            <ac:spMk id="2" creationId="{BCF7C72A-80C6-DF53-D59A-6372F001D397}"/>
          </ac:spMkLst>
        </pc:spChg>
        <pc:spChg chg="mod">
          <ac:chgData name="LUYINLIN" userId="e85aad89-3f70-4d06-8305-8599706c8213" providerId="ADAL" clId="{31E336D3-EBCE-4AC1-AB8E-F10BB7980CE3}" dt="2025-10-14T16:39:56.753" v="423" actId="20577"/>
          <ac:spMkLst>
            <pc:docMk/>
            <pc:sldMk cId="3781620334" sldId="282"/>
            <ac:spMk id="3" creationId="{AD51ECA4-7CD5-C388-4105-0FB68E725C20}"/>
          </ac:spMkLst>
        </pc:spChg>
        <pc:spChg chg="mod">
          <ac:chgData name="LUYINLIN" userId="e85aad89-3f70-4d06-8305-8599706c8213" providerId="ADAL" clId="{31E336D3-EBCE-4AC1-AB8E-F10BB7980CE3}" dt="2025-10-15T01:33:00.126" v="436" actId="120"/>
          <ac:spMkLst>
            <pc:docMk/>
            <pc:sldMk cId="3781620334" sldId="282"/>
            <ac:spMk id="5" creationId="{9B96147C-2941-3F04-70BC-B83FD3D19117}"/>
          </ac:spMkLst>
        </pc:spChg>
        <pc:spChg chg="mod">
          <ac:chgData name="LUYINLIN" userId="e85aad89-3f70-4d06-8305-8599706c8213" providerId="ADAL" clId="{31E336D3-EBCE-4AC1-AB8E-F10BB7980CE3}" dt="2025-10-15T01:52:04.944" v="498" actId="14100"/>
          <ac:spMkLst>
            <pc:docMk/>
            <pc:sldMk cId="3781620334" sldId="282"/>
            <ac:spMk id="6" creationId="{4E7622E9-7B2C-10C3-46B5-0F21B2E36DBB}"/>
          </ac:spMkLst>
        </pc:spChg>
        <pc:spChg chg="mod">
          <ac:chgData name="LUYINLIN" userId="e85aad89-3f70-4d06-8305-8599706c8213" providerId="ADAL" clId="{31E336D3-EBCE-4AC1-AB8E-F10BB7980CE3}" dt="2025-10-14T15:19:23.191" v="255" actId="1076"/>
          <ac:spMkLst>
            <pc:docMk/>
            <pc:sldMk cId="3781620334" sldId="282"/>
            <ac:spMk id="7" creationId="{0ECFF10C-4A2D-46FE-FE9D-AFF41985D017}"/>
          </ac:spMkLst>
        </pc:spChg>
        <pc:spChg chg="mod">
          <ac:chgData name="LUYINLIN" userId="e85aad89-3f70-4d06-8305-8599706c8213" providerId="ADAL" clId="{31E336D3-EBCE-4AC1-AB8E-F10BB7980CE3}" dt="2025-10-15T01:52:28.770" v="499" actId="20577"/>
          <ac:spMkLst>
            <pc:docMk/>
            <pc:sldMk cId="3781620334" sldId="282"/>
            <ac:spMk id="8" creationId="{DA1BB53D-2E25-D875-FFA5-CFEC822C512D}"/>
          </ac:spMkLst>
        </pc:spChg>
        <pc:spChg chg="mod">
          <ac:chgData name="LUYINLIN" userId="e85aad89-3f70-4d06-8305-8599706c8213" providerId="ADAL" clId="{31E336D3-EBCE-4AC1-AB8E-F10BB7980CE3}" dt="2025-10-15T01:32:44.286" v="432" actId="1076"/>
          <ac:spMkLst>
            <pc:docMk/>
            <pc:sldMk cId="3781620334" sldId="282"/>
            <ac:spMk id="10" creationId="{45A5164B-0579-C6F3-E359-DF0C0D254EBD}"/>
          </ac:spMkLst>
        </pc:spChg>
        <pc:spChg chg="add del mod">
          <ac:chgData name="LUYINLIN" userId="e85aad89-3f70-4d06-8305-8599706c8213" providerId="ADAL" clId="{31E336D3-EBCE-4AC1-AB8E-F10BB7980CE3}" dt="2025-10-14T14:15:22.901" v="129" actId="478"/>
          <ac:spMkLst>
            <pc:docMk/>
            <pc:sldMk cId="3781620334" sldId="282"/>
            <ac:spMk id="11" creationId="{9E40F91E-9904-405E-97CD-4D48219094B2}"/>
          </ac:spMkLst>
        </pc:spChg>
        <pc:spChg chg="del">
          <ac:chgData name="LUYINLIN" userId="e85aad89-3f70-4d06-8305-8599706c8213" providerId="ADAL" clId="{31E336D3-EBCE-4AC1-AB8E-F10BB7980CE3}" dt="2025-10-14T13:42:12.930" v="93" actId="478"/>
          <ac:spMkLst>
            <pc:docMk/>
            <pc:sldMk cId="3781620334" sldId="282"/>
            <ac:spMk id="12" creationId="{0B48035F-19EF-0EE0-923A-A552FE4E4FA8}"/>
          </ac:spMkLst>
        </pc:spChg>
        <pc:spChg chg="mod">
          <ac:chgData name="LUYINLIN" userId="e85aad89-3f70-4d06-8305-8599706c8213" providerId="ADAL" clId="{31E336D3-EBCE-4AC1-AB8E-F10BB7980CE3}" dt="2025-10-14T16:28:45.248" v="370" actId="20577"/>
          <ac:spMkLst>
            <pc:docMk/>
            <pc:sldMk cId="3781620334" sldId="282"/>
            <ac:spMk id="14" creationId="{D29AF2C0-2D7E-3F49-368B-8034C468BF46}"/>
          </ac:spMkLst>
        </pc:spChg>
        <pc:spChg chg="add del mod">
          <ac:chgData name="LUYINLIN" userId="e85aad89-3f70-4d06-8305-8599706c8213" providerId="ADAL" clId="{31E336D3-EBCE-4AC1-AB8E-F10BB7980CE3}" dt="2025-10-14T15:09:09.614" v="206"/>
          <ac:spMkLst>
            <pc:docMk/>
            <pc:sldMk cId="3781620334" sldId="282"/>
            <ac:spMk id="49" creationId="{54ADA4D4-7EE3-4DBE-B23F-6F0CA9C57B26}"/>
          </ac:spMkLst>
        </pc:spChg>
        <pc:spChg chg="mod">
          <ac:chgData name="LUYINLIN" userId="e85aad89-3f70-4d06-8305-8599706c8213" providerId="ADAL" clId="{31E336D3-EBCE-4AC1-AB8E-F10BB7980CE3}" dt="2025-10-14T15:21:51.081" v="301" actId="1076"/>
          <ac:spMkLst>
            <pc:docMk/>
            <pc:sldMk cId="3781620334" sldId="282"/>
            <ac:spMk id="50" creationId="{88169A2F-46BF-4EE2-836D-7F3D2AAD72E4}"/>
          </ac:spMkLst>
        </pc:spChg>
        <pc:spChg chg="add del mod">
          <ac:chgData name="LUYINLIN" userId="e85aad89-3f70-4d06-8305-8599706c8213" providerId="ADAL" clId="{31E336D3-EBCE-4AC1-AB8E-F10BB7980CE3}" dt="2025-10-14T15:10:25.729" v="208"/>
          <ac:spMkLst>
            <pc:docMk/>
            <pc:sldMk cId="3781620334" sldId="282"/>
            <ac:spMk id="54" creationId="{0377E255-56E1-4F2E-88DC-FD486BA23234}"/>
          </ac:spMkLst>
        </pc:spChg>
        <pc:spChg chg="add del mod">
          <ac:chgData name="LUYINLIN" userId="e85aad89-3f70-4d06-8305-8599706c8213" providerId="ADAL" clId="{31E336D3-EBCE-4AC1-AB8E-F10BB7980CE3}" dt="2025-10-14T15:10:45.480" v="218" actId="478"/>
          <ac:spMkLst>
            <pc:docMk/>
            <pc:sldMk cId="3781620334" sldId="282"/>
            <ac:spMk id="58" creationId="{A4BAC63C-80E3-431C-9028-D21E8F963643}"/>
          </ac:spMkLst>
        </pc:spChg>
        <pc:spChg chg="add del">
          <ac:chgData name="LUYINLIN" userId="e85aad89-3f70-4d06-8305-8599706c8213" providerId="ADAL" clId="{31E336D3-EBCE-4AC1-AB8E-F10BB7980CE3}" dt="2025-10-14T16:09:51.020" v="315"/>
          <ac:spMkLst>
            <pc:docMk/>
            <pc:sldMk cId="3781620334" sldId="282"/>
            <ac:spMk id="63" creationId="{6F1165FD-E8E0-490D-A199-2FF251E775B6}"/>
          </ac:spMkLst>
        </pc:spChg>
        <pc:spChg chg="add del">
          <ac:chgData name="LUYINLIN" userId="e85aad89-3f70-4d06-8305-8599706c8213" providerId="ADAL" clId="{31E336D3-EBCE-4AC1-AB8E-F10BB7980CE3}" dt="2025-10-14T16:10:01.210" v="319"/>
          <ac:spMkLst>
            <pc:docMk/>
            <pc:sldMk cId="3781620334" sldId="282"/>
            <ac:spMk id="64" creationId="{6F9CB943-7A48-47D8-95DD-DAF6F420BD44}"/>
          </ac:spMkLst>
        </pc:spChg>
        <pc:spChg chg="add del mod">
          <ac:chgData name="LUYINLIN" userId="e85aad89-3f70-4d06-8305-8599706c8213" providerId="ADAL" clId="{31E336D3-EBCE-4AC1-AB8E-F10BB7980CE3}" dt="2025-10-14T16:10:00.882" v="318"/>
          <ac:spMkLst>
            <pc:docMk/>
            <pc:sldMk cId="3781620334" sldId="282"/>
            <ac:spMk id="65" creationId="{40534016-ADB8-4D51-88FA-8EEF4C856902}"/>
          </ac:spMkLst>
        </pc:spChg>
        <pc:spChg chg="add del mod">
          <ac:chgData name="LUYINLIN" userId="e85aad89-3f70-4d06-8305-8599706c8213" providerId="ADAL" clId="{31E336D3-EBCE-4AC1-AB8E-F10BB7980CE3}" dt="2025-10-14T16:10:08.058" v="323"/>
          <ac:spMkLst>
            <pc:docMk/>
            <pc:sldMk cId="3781620334" sldId="282"/>
            <ac:spMk id="66" creationId="{F5B70010-2A97-4312-8153-BF4DCE235C84}"/>
          </ac:spMkLst>
        </pc:spChg>
        <pc:spChg chg="mod">
          <ac:chgData name="LUYINLIN" userId="e85aad89-3f70-4d06-8305-8599706c8213" providerId="ADAL" clId="{31E336D3-EBCE-4AC1-AB8E-F10BB7980CE3}" dt="2025-10-14T16:38:48.693" v="412" actId="1076"/>
          <ac:spMkLst>
            <pc:docMk/>
            <pc:sldMk cId="3781620334" sldId="282"/>
            <ac:spMk id="70" creationId="{2138EC37-6188-40A6-99A3-4FCC7CA620A4}"/>
          </ac:spMkLst>
        </pc:spChg>
        <pc:picChg chg="add del mod">
          <ac:chgData name="LUYINLIN" userId="e85aad89-3f70-4d06-8305-8599706c8213" providerId="ADAL" clId="{31E336D3-EBCE-4AC1-AB8E-F10BB7980CE3}" dt="2025-10-14T14:01:59.670" v="101"/>
          <ac:picMkLst>
            <pc:docMk/>
            <pc:sldMk cId="3781620334" sldId="282"/>
            <ac:picMk id="16" creationId="{9EF80D7E-EC5F-4079-A8AE-07B0B24A5ED8}"/>
          </ac:picMkLst>
        </pc:picChg>
        <pc:picChg chg="add del mod">
          <ac:chgData name="LUYINLIN" userId="e85aad89-3f70-4d06-8305-8599706c8213" providerId="ADAL" clId="{31E336D3-EBCE-4AC1-AB8E-F10BB7980CE3}" dt="2025-10-14T14:14:06.621" v="112"/>
          <ac:picMkLst>
            <pc:docMk/>
            <pc:sldMk cId="3781620334" sldId="282"/>
            <ac:picMk id="18" creationId="{742C09D8-0252-45AF-8B1F-9B3DBFC0412A}"/>
          </ac:picMkLst>
        </pc:picChg>
        <pc:picChg chg="add del mod">
          <ac:chgData name="LUYINLIN" userId="e85aad89-3f70-4d06-8305-8599706c8213" providerId="ADAL" clId="{31E336D3-EBCE-4AC1-AB8E-F10BB7980CE3}" dt="2025-10-14T14:14:56.851" v="116" actId="931"/>
          <ac:picMkLst>
            <pc:docMk/>
            <pc:sldMk cId="3781620334" sldId="282"/>
            <ac:picMk id="21" creationId="{B27E36D1-B1EC-4045-989E-A8FD437075A2}"/>
          </ac:picMkLst>
        </pc:picChg>
        <pc:picChg chg="add del mod">
          <ac:chgData name="LUYINLIN" userId="e85aad89-3f70-4d06-8305-8599706c8213" providerId="ADAL" clId="{31E336D3-EBCE-4AC1-AB8E-F10BB7980CE3}" dt="2025-10-14T14:01:50.258" v="99" actId="478"/>
          <ac:picMkLst>
            <pc:docMk/>
            <pc:sldMk cId="3781620334" sldId="282"/>
            <ac:picMk id="23" creationId="{681E7EE7-CB49-418C-B812-88915E9025D6}"/>
          </ac:picMkLst>
        </pc:picChg>
        <pc:picChg chg="add del mod modCrop">
          <ac:chgData name="LUYINLIN" userId="e85aad89-3f70-4d06-8305-8599706c8213" providerId="ADAL" clId="{31E336D3-EBCE-4AC1-AB8E-F10BB7980CE3}" dt="2025-10-14T14:15:20.056" v="128" actId="931"/>
          <ac:picMkLst>
            <pc:docMk/>
            <pc:sldMk cId="3781620334" sldId="282"/>
            <ac:picMk id="24" creationId="{F5D229E0-014E-4328-A3E9-8EA5CF1252B7}"/>
          </ac:picMkLst>
        </pc:picChg>
        <pc:picChg chg="add mod modCrop">
          <ac:chgData name="LUYINLIN" userId="e85aad89-3f70-4d06-8305-8599706c8213" providerId="ADAL" clId="{31E336D3-EBCE-4AC1-AB8E-F10BB7980CE3}" dt="2025-10-14T16:40:24.722" v="425" actId="1076"/>
          <ac:picMkLst>
            <pc:docMk/>
            <pc:sldMk cId="3781620334" sldId="282"/>
            <ac:picMk id="26" creationId="{ECA45312-A774-43E5-8DC0-DAC025FF165B}"/>
          </ac:picMkLst>
        </pc:picChg>
        <pc:picChg chg="del mod">
          <ac:chgData name="LUYINLIN" userId="e85aad89-3f70-4d06-8305-8599706c8213" providerId="ADAL" clId="{31E336D3-EBCE-4AC1-AB8E-F10BB7980CE3}" dt="2025-10-14T14:19:55.377" v="143" actId="478"/>
          <ac:picMkLst>
            <pc:docMk/>
            <pc:sldMk cId="3781620334" sldId="282"/>
            <ac:picMk id="27" creationId="{5A1C1AB3-E994-17EC-926B-689620D73742}"/>
          </ac:picMkLst>
        </pc:picChg>
        <pc:picChg chg="del mod">
          <ac:chgData name="LUYINLIN" userId="e85aad89-3f70-4d06-8305-8599706c8213" providerId="ADAL" clId="{31E336D3-EBCE-4AC1-AB8E-F10BB7980CE3}" dt="2025-10-14T14:19:53.569" v="142" actId="478"/>
          <ac:picMkLst>
            <pc:docMk/>
            <pc:sldMk cId="3781620334" sldId="282"/>
            <ac:picMk id="29" creationId="{0B7842A1-FC88-B20D-E3B6-DF39403B3315}"/>
          </ac:picMkLst>
        </pc:picChg>
        <pc:picChg chg="add del mod">
          <ac:chgData name="LUYINLIN" userId="e85aad89-3f70-4d06-8305-8599706c8213" providerId="ADAL" clId="{31E336D3-EBCE-4AC1-AB8E-F10BB7980CE3}" dt="2025-10-14T14:22:05.070" v="148" actId="478"/>
          <ac:picMkLst>
            <pc:docMk/>
            <pc:sldMk cId="3781620334" sldId="282"/>
            <ac:picMk id="30" creationId="{0A37080E-81FF-49D4-89F5-904B53C013C8}"/>
          </ac:picMkLst>
        </pc:picChg>
        <pc:picChg chg="add del mod">
          <ac:chgData name="LUYINLIN" userId="e85aad89-3f70-4d06-8305-8599706c8213" providerId="ADAL" clId="{31E336D3-EBCE-4AC1-AB8E-F10BB7980CE3}" dt="2025-10-14T14:23:54.311" v="166" actId="478"/>
          <ac:picMkLst>
            <pc:docMk/>
            <pc:sldMk cId="3781620334" sldId="282"/>
            <ac:picMk id="32" creationId="{B8B1F183-FEDE-4D1C-BFBD-DBDF472475C0}"/>
          </ac:picMkLst>
        </pc:picChg>
        <pc:picChg chg="add del mod">
          <ac:chgData name="LUYINLIN" userId="e85aad89-3f70-4d06-8305-8599706c8213" providerId="ADAL" clId="{31E336D3-EBCE-4AC1-AB8E-F10BB7980CE3}" dt="2025-10-14T14:23:55.826" v="167" actId="478"/>
          <ac:picMkLst>
            <pc:docMk/>
            <pc:sldMk cId="3781620334" sldId="282"/>
            <ac:picMk id="34" creationId="{91DC064F-DBF4-40EE-840F-6812433EEF10}"/>
          </ac:picMkLst>
        </pc:picChg>
        <pc:picChg chg="add del mod">
          <ac:chgData name="LUYINLIN" userId="e85aad89-3f70-4d06-8305-8599706c8213" providerId="ADAL" clId="{31E336D3-EBCE-4AC1-AB8E-F10BB7980CE3}" dt="2025-10-14T14:24:24.418" v="172" actId="478"/>
          <ac:picMkLst>
            <pc:docMk/>
            <pc:sldMk cId="3781620334" sldId="282"/>
            <ac:picMk id="36" creationId="{129A1D5B-78D7-42A9-8094-6CE1D60CD283}"/>
          </ac:picMkLst>
        </pc:picChg>
        <pc:picChg chg="add del mod modCrop">
          <ac:chgData name="LUYINLIN" userId="e85aad89-3f70-4d06-8305-8599706c8213" providerId="ADAL" clId="{31E336D3-EBCE-4AC1-AB8E-F10BB7980CE3}" dt="2025-10-14T15:07:24.260" v="196" actId="478"/>
          <ac:picMkLst>
            <pc:docMk/>
            <pc:sldMk cId="3781620334" sldId="282"/>
            <ac:picMk id="39" creationId="{FB33DAEC-FADF-4685-88EF-B66CE4A02A8C}"/>
          </ac:picMkLst>
        </pc:picChg>
        <pc:picChg chg="add del mod">
          <ac:chgData name="LUYINLIN" userId="e85aad89-3f70-4d06-8305-8599706c8213" providerId="ADAL" clId="{31E336D3-EBCE-4AC1-AB8E-F10BB7980CE3}" dt="2025-10-14T15:06:07.955" v="186" actId="478"/>
          <ac:picMkLst>
            <pc:docMk/>
            <pc:sldMk cId="3781620334" sldId="282"/>
            <ac:picMk id="41" creationId="{1481FED7-24EE-492B-88B8-BD4BBF6D29FE}"/>
          </ac:picMkLst>
        </pc:picChg>
        <pc:picChg chg="add del mod">
          <ac:chgData name="LUYINLIN" userId="e85aad89-3f70-4d06-8305-8599706c8213" providerId="ADAL" clId="{31E336D3-EBCE-4AC1-AB8E-F10BB7980CE3}" dt="2025-10-14T15:06:36.925" v="189" actId="478"/>
          <ac:picMkLst>
            <pc:docMk/>
            <pc:sldMk cId="3781620334" sldId="282"/>
            <ac:picMk id="43" creationId="{656E2AAC-785B-463E-82F2-4115DE473B4B}"/>
          </ac:picMkLst>
        </pc:picChg>
        <pc:picChg chg="add del mod">
          <ac:chgData name="LUYINLIN" userId="e85aad89-3f70-4d06-8305-8599706c8213" providerId="ADAL" clId="{31E336D3-EBCE-4AC1-AB8E-F10BB7980CE3}" dt="2025-10-14T16:39:36.071" v="422" actId="1076"/>
          <ac:picMkLst>
            <pc:docMk/>
            <pc:sldMk cId="3781620334" sldId="282"/>
            <ac:picMk id="45" creationId="{5FD37EC9-E562-4836-B65E-0BDB42340518}"/>
          </ac:picMkLst>
        </pc:picChg>
        <pc:picChg chg="add mod">
          <ac:chgData name="LUYINLIN" userId="e85aad89-3f70-4d06-8305-8599706c8213" providerId="ADAL" clId="{31E336D3-EBCE-4AC1-AB8E-F10BB7980CE3}" dt="2025-10-14T16:39:30.906" v="420" actId="1076"/>
          <ac:picMkLst>
            <pc:docMk/>
            <pc:sldMk cId="3781620334" sldId="282"/>
            <ac:picMk id="47" creationId="{EA2783EC-B43D-4208-B005-066CE40AE352}"/>
          </ac:picMkLst>
        </pc:picChg>
        <pc:picChg chg="add del mod">
          <ac:chgData name="LUYINLIN" userId="e85aad89-3f70-4d06-8305-8599706c8213" providerId="ADAL" clId="{31E336D3-EBCE-4AC1-AB8E-F10BB7980CE3}" dt="2025-10-14T15:09:11.748" v="207" actId="478"/>
          <ac:picMkLst>
            <pc:docMk/>
            <pc:sldMk cId="3781620334" sldId="282"/>
            <ac:picMk id="52" creationId="{AB68BE16-DF19-48AB-A831-D20C41C98AB3}"/>
          </ac:picMkLst>
        </pc:picChg>
        <pc:picChg chg="add del mod">
          <ac:chgData name="LUYINLIN" userId="e85aad89-3f70-4d06-8305-8599706c8213" providerId="ADAL" clId="{31E336D3-EBCE-4AC1-AB8E-F10BB7980CE3}" dt="2025-10-14T15:10:29.885" v="211" actId="478"/>
          <ac:picMkLst>
            <pc:docMk/>
            <pc:sldMk cId="3781620334" sldId="282"/>
            <ac:picMk id="56" creationId="{2B41AA03-BF60-4C2A-AE6C-37861B96A5C5}"/>
          </ac:picMkLst>
        </pc:picChg>
        <pc:picChg chg="add del mod">
          <ac:chgData name="LUYINLIN" userId="e85aad89-3f70-4d06-8305-8599706c8213" providerId="ADAL" clId="{31E336D3-EBCE-4AC1-AB8E-F10BB7980CE3}" dt="2025-10-14T15:10:43.580" v="217"/>
          <ac:picMkLst>
            <pc:docMk/>
            <pc:sldMk cId="3781620334" sldId="282"/>
            <ac:picMk id="60" creationId="{D59DF0CE-131A-485A-A320-19A0F5D9A19C}"/>
          </ac:picMkLst>
        </pc:picChg>
        <pc:picChg chg="add mod">
          <ac:chgData name="LUYINLIN" userId="e85aad89-3f70-4d06-8305-8599706c8213" providerId="ADAL" clId="{31E336D3-EBCE-4AC1-AB8E-F10BB7980CE3}" dt="2025-10-14T15:11:01.274" v="226" actId="1076"/>
          <ac:picMkLst>
            <pc:docMk/>
            <pc:sldMk cId="3781620334" sldId="282"/>
            <ac:picMk id="62" creationId="{F0AB8A36-D0A9-4391-B893-C274C4BA308E}"/>
          </ac:picMkLst>
        </pc:picChg>
        <pc:picChg chg="add del mod">
          <ac:chgData name="LUYINLIN" userId="e85aad89-3f70-4d06-8305-8599706c8213" providerId="ADAL" clId="{31E336D3-EBCE-4AC1-AB8E-F10BB7980CE3}" dt="2025-10-14T16:31:40.624" v="383"/>
          <ac:picMkLst>
            <pc:docMk/>
            <pc:sldMk cId="3781620334" sldId="282"/>
            <ac:picMk id="71" creationId="{E834A81F-C8BC-40C2-9F71-5A6394A6F178}"/>
          </ac:picMkLst>
        </pc:picChg>
        <pc:picChg chg="del">
          <ac:chgData name="LUYINLIN" userId="e85aad89-3f70-4d06-8305-8599706c8213" providerId="ADAL" clId="{31E336D3-EBCE-4AC1-AB8E-F10BB7980CE3}" dt="2025-10-14T14:01:43.489" v="94" actId="478"/>
          <ac:picMkLst>
            <pc:docMk/>
            <pc:sldMk cId="3781620334" sldId="282"/>
            <ac:picMk id="79" creationId="{3883113E-E7DE-4F41-9BF8-1C7DAE28AC43}"/>
          </ac:picMkLst>
        </pc:picChg>
        <pc:picChg chg="del">
          <ac:chgData name="LUYINLIN" userId="e85aad89-3f70-4d06-8305-8599706c8213" providerId="ADAL" clId="{31E336D3-EBCE-4AC1-AB8E-F10BB7980CE3}" dt="2025-10-14T15:09:09.304" v="205" actId="478"/>
          <ac:picMkLst>
            <pc:docMk/>
            <pc:sldMk cId="3781620334" sldId="282"/>
            <ac:picMk id="81" creationId="{5553ABA8-65BB-447A-9175-77F4EADD33E9}"/>
          </ac:picMkLst>
        </pc:picChg>
      </pc:sldChg>
      <pc:sldChg chg="del">
        <pc:chgData name="LUYINLIN" userId="e85aad89-3f70-4d06-8305-8599706c8213" providerId="ADAL" clId="{31E336D3-EBCE-4AC1-AB8E-F10BB7980CE3}" dt="2025-10-14T16:32:00.812" v="387" actId="47"/>
        <pc:sldMkLst>
          <pc:docMk/>
          <pc:sldMk cId="4273592293" sldId="283"/>
        </pc:sldMkLst>
      </pc:sldChg>
      <pc:sldMasterChg chg="delSldLayout">
        <pc:chgData name="LUYINLIN" userId="e85aad89-3f70-4d06-8305-8599706c8213" providerId="ADAL" clId="{31E336D3-EBCE-4AC1-AB8E-F10BB7980CE3}" dt="2025-10-14T16:32:00.812" v="387" actId="47"/>
        <pc:sldMasterMkLst>
          <pc:docMk/>
          <pc:sldMasterMk cId="1442458591" sldId="2147483695"/>
        </pc:sldMasterMkLst>
        <pc:sldLayoutChg chg="del">
          <pc:chgData name="LUYINLIN" userId="e85aad89-3f70-4d06-8305-8599706c8213" providerId="ADAL" clId="{31E336D3-EBCE-4AC1-AB8E-F10BB7980CE3}" dt="2025-10-14T16:32:00.812" v="387" actId="47"/>
          <pc:sldLayoutMkLst>
            <pc:docMk/>
            <pc:sldMasterMk cId="1442458591" sldId="2147483695"/>
            <pc:sldLayoutMk cId="2473556791" sldId="214748370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7C72A-80C6-DF53-D59A-6372F001D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97441" y="1534000"/>
            <a:ext cx="16191119" cy="3907429"/>
          </a:xfrm>
        </p:spPr>
        <p:txBody>
          <a:bodyPr>
            <a:normAutofit/>
          </a:bodyPr>
          <a:lstStyle/>
          <a:p>
            <a:r>
              <a:rPr lang="en-US" sz="9794" dirty="0"/>
              <a:t>Analysis of Electric Fields in </a:t>
            </a:r>
            <a:r>
              <a:rPr lang="en-US" altLang="zh-CN" sz="9794" dirty="0"/>
              <a:t>a</a:t>
            </a:r>
            <a:r>
              <a:rPr lang="en-US" sz="9794" dirty="0"/>
              <a:t> Dielectric Laser Accelerator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1ECA4-7CD5-C388-4105-0FB68E725C2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321460" y="9292258"/>
            <a:ext cx="17396653" cy="1984280"/>
          </a:xfrm>
        </p:spPr>
        <p:txBody>
          <a:bodyPr/>
          <a:lstStyle/>
          <a:p>
            <a:r>
              <a:rPr lang="en-US" dirty="0"/>
              <a:t>YINLIN LU</a:t>
            </a:r>
            <a:r>
              <a:rPr lang="en-US" baseline="30000" dirty="0"/>
              <a:t>1</a:t>
            </a:r>
            <a:r>
              <a:rPr lang="en-US" dirty="0"/>
              <a:t>, DONGJING DENG</a:t>
            </a:r>
            <a:r>
              <a:rPr lang="en-US" baseline="30000" dirty="0"/>
              <a:t>1</a:t>
            </a:r>
            <a:r>
              <a:rPr lang="en-US" altLang="zh-CN" dirty="0"/>
              <a:t>, WENLONG HE</a:t>
            </a:r>
            <a:r>
              <a:rPr lang="en-US" altLang="zh-CN" baseline="30000" dirty="0"/>
              <a:t>1</a:t>
            </a:r>
            <a:br>
              <a:rPr lang="en-US" dirty="0"/>
            </a:br>
            <a:r>
              <a:rPr lang="en-US" dirty="0"/>
              <a:t>1. </a:t>
            </a:r>
            <a:r>
              <a:rPr lang="en-US" altLang="zh-CN" dirty="0"/>
              <a:t>College of Electronics and Information Engineering, Shenzhen University, </a:t>
            </a:r>
            <a:r>
              <a:rPr lang="en-US" dirty="0"/>
              <a:t>CHINA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96147C-2941-3F04-70BC-B83FD3D191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4994904" y="21845697"/>
            <a:ext cx="16723209" cy="7237677"/>
          </a:xfrm>
        </p:spPr>
        <p:txBody>
          <a:bodyPr/>
          <a:lstStyle/>
          <a:p>
            <a:pPr algn="dist">
              <a:spcBef>
                <a:spcPts val="0"/>
              </a:spcBef>
            </a:pPr>
            <a:r>
              <a:rPr lang="en-US" sz="4897" b="1" dirty="0"/>
              <a:t>Model: </a:t>
            </a:r>
            <a:r>
              <a:rPr lang="en-US" sz="4897" dirty="0"/>
              <a:t>The structure consists of a central vacuum channel located inside a triangular-gradient dielectric medium.</a:t>
            </a:r>
          </a:p>
          <a:p>
            <a:pPr algn="dist">
              <a:spcBef>
                <a:spcPts val="0"/>
              </a:spcBef>
            </a:pPr>
            <a:r>
              <a:rPr lang="en-US" sz="4897" b="1" dirty="0"/>
              <a:t>Boundary Conditions: </a:t>
            </a:r>
            <a:r>
              <a:rPr lang="en-US" sz="4897" dirty="0"/>
              <a:t>Scattering Boundary Conditions (SBC) are used to simulate an open environment and prevent reflections.</a:t>
            </a:r>
          </a:p>
          <a:p>
            <a:pPr algn="dist">
              <a:spcBef>
                <a:spcPts val="0"/>
              </a:spcBef>
            </a:pPr>
            <a:r>
              <a:rPr lang="en-US" sz="4897" b="1" dirty="0"/>
              <a:t>Excitation Source: </a:t>
            </a:r>
            <a:r>
              <a:rPr lang="en-US" sz="4897" dirty="0"/>
              <a:t>The structure is excited using counter-propagating plane waves with a wavelength of 10.6 </a:t>
            </a:r>
            <a:r>
              <a:rPr lang="en-US" sz="4897" dirty="0" err="1"/>
              <a:t>μm</a:t>
            </a:r>
            <a:r>
              <a:rPr lang="en-US" sz="4897" dirty="0"/>
              <a:t>, which create the required standing-wave longitudinal electric field </a:t>
            </a:r>
          </a:p>
          <a:p>
            <a:pPr>
              <a:spcBef>
                <a:spcPts val="0"/>
              </a:spcBef>
            </a:pPr>
            <a:r>
              <a:rPr lang="en-US" sz="4897" dirty="0"/>
              <a:t>in the channel.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7622E9-7B2C-10C3-46B5-0F21B2E36DB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196911" y="39467655"/>
            <a:ext cx="30521201" cy="315324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1.England, R. J., Noble, R. J., Bane, K., Dowell, D. H., Ng, C.-K., Spencer, J. E., Tantawi, S., Wu, Z., Byer, R. L., Peralta, E., Soong, K., Chang, C.-M., </a:t>
            </a:r>
            <a:r>
              <a:rPr lang="en-US" dirty="0" err="1"/>
              <a:t>Montazeri</a:t>
            </a:r>
            <a:r>
              <a:rPr lang="en-US" dirty="0"/>
              <a:t>, B., Wolf, S. J., Cowan, B., Dawson, J., Gai, W., </a:t>
            </a:r>
            <a:r>
              <a:rPr lang="en-US" dirty="0" err="1"/>
              <a:t>Hommelhoff</a:t>
            </a:r>
            <a:r>
              <a:rPr lang="en-US" dirty="0"/>
              <a:t>, P., Huang, Y.-C., et al., “Dielectric laser accelerators,” Rev. Mod. Phys. 86(4), 1337–1389 (2014).</a:t>
            </a:r>
          </a:p>
          <a:p>
            <a:pPr>
              <a:spcBef>
                <a:spcPts val="0"/>
              </a:spcBef>
            </a:pPr>
            <a:r>
              <a:rPr lang="en-US" dirty="0"/>
              <a:t>2. Sun, B., He, Y.-F., Luo, R.-Y., Zhang, T.-Y., Zhou, Q., Wang, S.-Y., Zheng, J. and Zhao, Z.-Q., “On-chip stackable dielectric laser accelerator,” NUCL SCI TECH 34(2), 23 (2023).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ECFF10C-4A2D-46FE-FE9D-AFF41985D017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4197441" y="5496519"/>
            <a:ext cx="17040836" cy="4180360"/>
          </a:xfrm>
        </p:spPr>
        <p:txBody>
          <a:bodyPr/>
          <a:lstStyle/>
          <a:p>
            <a:r>
              <a:rPr lang="en-US" altLang="zh-CN" dirty="0"/>
              <a:t>A novel dielectric laser accelerator structure using a triangular-gradient dielectric medium is proposed to achieve high-gradient acceleration via the Inverse Cherenkov Effect.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1BB53D-2E25-D875-FFA5-CFEC822C512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76775" y="14675328"/>
            <a:ext cx="29588719" cy="5367987"/>
          </a:xfrm>
        </p:spPr>
        <p:txBody>
          <a:bodyPr/>
          <a:lstStyle/>
          <a:p>
            <a:pPr algn="dist"/>
            <a:r>
              <a:rPr lang="en-US" sz="4800" dirty="0"/>
              <a:t>This paper proposes a novel dielectric laser accelerator (DLA) structure that leverages the Inverse Cherenkov Effect through the use of a triangular-gradient dielectric medium. We used COMSOL </a:t>
            </a:r>
            <a:r>
              <a:rPr lang="en-US" sz="4800"/>
              <a:t>Multiphysics® simulations </a:t>
            </a:r>
            <a:r>
              <a:rPr lang="en-US" sz="4800" dirty="0"/>
              <a:t>to investigate the acceleration performance of this structure in a high-intensity laser field. Our simulations, which applied incident plane waves with scattering boundary</a:t>
            </a:r>
          </a:p>
          <a:p>
            <a:pPr algn="dist"/>
            <a:r>
              <a:rPr lang="en-US" sz="4800" dirty="0"/>
              <a:t>conditions, confirmed the formation of a periodic axial accelerating electric field within the channel. The results show that the proposed structure can generate an accelerating gradient of up to 150 MV/m. This design has significant potential for realizing high-efficiency, compact accelerators and provides a new pathway for future on-</a:t>
            </a:r>
          </a:p>
          <a:p>
            <a:r>
              <a:rPr lang="en-US" sz="4800" dirty="0"/>
              <a:t>chip accelerator systems.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D4523F0-041D-5E91-4A76-1D964A4582C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/>
              <a:t>Abstract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5A5164B-0579-C6F3-E359-DF0C0D254EB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4988693" y="20454239"/>
            <a:ext cx="16062185" cy="1303795"/>
          </a:xfrm>
        </p:spPr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88169A2F-46BF-4EE2-836D-7F3D2AAD72E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196912" y="28211129"/>
            <a:ext cx="14177142" cy="1468347"/>
          </a:xfrm>
        </p:spPr>
        <p:txBody>
          <a:bodyPr/>
          <a:lstStyle/>
          <a:p>
            <a:r>
              <a:rPr lang="en-US" dirty="0"/>
              <a:t>FIGURE 1. Dielectric Laser Accelerator Model component diagram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29AF2C0-2D7E-3F49-368B-8034C468BF4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96913" y="30943097"/>
            <a:ext cx="14177142" cy="5663383"/>
          </a:xfrm>
        </p:spPr>
        <p:txBody>
          <a:bodyPr/>
          <a:lstStyle/>
          <a:p>
            <a:pPr algn="dist">
              <a:spcBef>
                <a:spcPts val="0"/>
              </a:spcBef>
            </a:pPr>
            <a:r>
              <a:rPr lang="en-US" sz="4897" dirty="0"/>
              <a:t>Simulation results confirm that the proposed structure generates a clear, periodic, longitudinal accelerating electric field. The maximum peak value of this field reaches approximately 150MV/m along the central axis of the channel. This ultra-high accelerating gradient demonstrates the structure's immense potential for</a:t>
            </a:r>
          </a:p>
          <a:p>
            <a:pPr>
              <a:spcBef>
                <a:spcPts val="0"/>
              </a:spcBef>
            </a:pPr>
            <a:r>
              <a:rPr lang="en-US" sz="4897" dirty="0"/>
              <a:t>realizing compact, high-energy accelerators.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2E852A-C96F-A395-AA90-23ECABBA6D8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2138EC37-6188-40A6-99A3-4FCC7CA620A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8109645" y="37439910"/>
            <a:ext cx="12278915" cy="794863"/>
          </a:xfrm>
        </p:spPr>
        <p:txBody>
          <a:bodyPr/>
          <a:lstStyle/>
          <a:p>
            <a:pPr algn="ctr">
              <a:spcAft>
                <a:spcPts val="600"/>
              </a:spcAft>
            </a:pPr>
            <a:r>
              <a:rPr lang="en-US" dirty="0"/>
              <a:t>FIGURE 2. </a:t>
            </a:r>
            <a:r>
              <a:rPr lang="en-US" altLang="zh-CN" sz="4000" dirty="0">
                <a:effectLst/>
                <a:ea typeface="等线" panose="02010600030101010101" pitchFamily="2" charset="-122"/>
              </a:rPr>
              <a:t>Electric field distribution in the </a:t>
            </a:r>
            <a:r>
              <a:rPr lang="en-US" altLang="zh-CN" sz="4000" dirty="0"/>
              <a:t>accelerator</a:t>
            </a:r>
            <a:endParaRPr lang="en-US" dirty="0"/>
          </a:p>
          <a:p>
            <a:endParaRPr lang="en-US" dirty="0"/>
          </a:p>
        </p:txBody>
      </p:sp>
      <p:sp>
        <p:nvSpPr>
          <p:cNvPr id="19" name="TextBox 1">
            <a:extLst>
              <a:ext uri="{FF2B5EF4-FFF2-40B4-BE49-F238E27FC236}">
                <a16:creationId xmlns:a16="http://schemas.microsoft.com/office/drawing/2014/main" id="{FED9720A-531D-4346-8A09-9A24464C9AF7}"/>
              </a:ext>
            </a:extLst>
          </p:cNvPr>
          <p:cNvSpPr txBox="1"/>
          <p:nvPr/>
        </p:nvSpPr>
        <p:spPr>
          <a:xfrm>
            <a:off x="1196912" y="38648293"/>
            <a:ext cx="15919818" cy="86674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921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REFERENCES</a:t>
            </a:r>
            <a:endParaRPr lang="en-US" sz="4101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ECA45312-A774-43E5-8DC0-DAC025FF16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5"/>
          <a:stretch/>
        </p:blipFill>
        <p:spPr>
          <a:xfrm>
            <a:off x="2037900" y="20945524"/>
            <a:ext cx="11812059" cy="7776897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id="{5FD37EC9-E562-4836-B65E-0BDB423405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980" y="29743056"/>
            <a:ext cx="9916717" cy="7437538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id="{EA2783EC-B43D-4208-B005-066CE40AE3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5263" y="30215218"/>
            <a:ext cx="8542850" cy="6407137"/>
          </a:xfrm>
          <a:prstGeom prst="rect">
            <a:avLst/>
          </a:prstGeom>
        </p:spPr>
      </p:pic>
      <p:pic>
        <p:nvPicPr>
          <p:cNvPr id="62" name="图片 61">
            <a:extLst>
              <a:ext uri="{FF2B5EF4-FFF2-40B4-BE49-F238E27FC236}">
                <a16:creationId xmlns:a16="http://schemas.microsoft.com/office/drawing/2014/main" id="{F0AB8A36-D0A9-4391-B893-C274C4BA30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4664" y="1377995"/>
            <a:ext cx="17806124" cy="1335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620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1286</TotalTime>
  <Words>491</Words>
  <Application>Microsoft Office PowerPoint</Application>
  <PresentationFormat>自定义</PresentationFormat>
  <Paragraphs>20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Theme</vt:lpstr>
      <vt:lpstr>Analysis of Electric Fields in a Dielectric Laser Accelerator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Zicheng Zhuang</cp:lastModifiedBy>
  <cp:revision>133</cp:revision>
  <cp:lastPrinted>2023-01-06T15:48:30Z</cp:lastPrinted>
  <dcterms:created xsi:type="dcterms:W3CDTF">2023-01-03T14:57:49Z</dcterms:created>
  <dcterms:modified xsi:type="dcterms:W3CDTF">2025-10-28T02:29:11Z</dcterms:modified>
</cp:coreProperties>
</file>