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4"/>
  </p:sldMasterIdLst>
  <p:notesMasterIdLst>
    <p:notesMasterId r:id="rId17"/>
  </p:notesMasterIdLst>
  <p:sldIdLst>
    <p:sldId id="339" r:id="rId5"/>
    <p:sldId id="345" r:id="rId6"/>
    <p:sldId id="349" r:id="rId7"/>
    <p:sldId id="347" r:id="rId8"/>
    <p:sldId id="348" r:id="rId9"/>
    <p:sldId id="350" r:id="rId10"/>
    <p:sldId id="351" r:id="rId11"/>
    <p:sldId id="352" r:id="rId12"/>
    <p:sldId id="353" r:id="rId13"/>
    <p:sldId id="354" r:id="rId14"/>
    <p:sldId id="355" r:id="rId15"/>
    <p:sldId id="346" r:id="rId16"/>
  </p:sldIdLst>
  <p:sldSz cx="12192000" cy="6858000"/>
  <p:notesSz cx="6858000" cy="9144000"/>
  <p:defaultText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A5BD"/>
    <a:srgbClr val="587D9B"/>
    <a:srgbClr val="E6EEF3"/>
    <a:srgbClr val="E7EDF2"/>
    <a:srgbClr val="E6EDF2"/>
    <a:srgbClr val="A8B7E0"/>
    <a:srgbClr val="B7EFF4"/>
    <a:srgbClr val="FFE2D3"/>
    <a:srgbClr val="8CD5F6"/>
    <a:srgbClr val="ECECE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8" autoAdjust="0"/>
    <p:restoredTop sz="95707"/>
  </p:normalViewPr>
  <p:slideViewPr>
    <p:cSldViewPr snapToGrid="0">
      <p:cViewPr>
        <p:scale>
          <a:sx n="150" d="100"/>
          <a:sy n="150" d="100"/>
        </p:scale>
        <p:origin x="324" y="196"/>
      </p:cViewPr>
      <p:guideLst/>
    </p:cSldViewPr>
  </p:slideViewPr>
  <p:notesTextViewPr>
    <p:cViewPr>
      <p:scale>
        <a:sx n="1" d="1"/>
        <a:sy n="1" d="1"/>
      </p:scale>
      <p:origin x="0" y="0"/>
    </p:cViewPr>
  </p:notesTextViewPr>
  <p:notesViewPr>
    <p:cSldViewPr snapToGrid="0" showGuides="1">
      <p:cViewPr>
        <p:scale>
          <a:sx n="90" d="100"/>
          <a:sy n="90" d="100"/>
        </p:scale>
        <p:origin x="2208" y="-22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B2B99F37-0ABA-36F0-67D2-E9722C84281F}"/>
              </a:ext>
            </a:extLst>
          </p:cNvPr>
          <p:cNvSpPr/>
          <p:nvPr/>
        </p:nvSpPr>
        <p:spPr>
          <a:xfrm>
            <a:off x="0" y="8919258"/>
            <a:ext cx="6858000" cy="257399"/>
          </a:xfrm>
          <a:prstGeom prst="rect">
            <a:avLst/>
          </a:prstGeom>
          <a:solidFill>
            <a:srgbClr val="1435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800" b="1" spc="300" dirty="0">
                <a:latin typeface="Arial" panose="020B0604020202020204" pitchFamily="34" charset="0"/>
                <a:cs typeface="Arial" panose="020B0604020202020204" pitchFamily="34" charset="0"/>
              </a:rPr>
              <a:t>  LULEÅ UNIVERSITY OF TECHNOLOGY</a:t>
            </a:r>
          </a:p>
        </p:txBody>
      </p:sp>
      <p:sp>
        <p:nvSpPr>
          <p:cNvPr id="12" name="Rectangle 11">
            <a:extLst>
              <a:ext uri="{FF2B5EF4-FFF2-40B4-BE49-F238E27FC236}">
                <a16:creationId xmlns:a16="http://schemas.microsoft.com/office/drawing/2014/main" id="{5F7950D5-AE6A-74E1-749C-9811BF36C678}"/>
              </a:ext>
            </a:extLst>
          </p:cNvPr>
          <p:cNvSpPr>
            <a:spLocks/>
          </p:cNvSpPr>
          <p:nvPr/>
        </p:nvSpPr>
        <p:spPr>
          <a:xfrm>
            <a:off x="0" y="282500"/>
            <a:ext cx="6858000" cy="2199886"/>
          </a:xfrm>
          <a:prstGeom prst="rect">
            <a:avLst/>
          </a:prstGeom>
          <a:solidFill>
            <a:srgbClr val="E6ED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p:txBody>
      </p:sp>
      <p:sp>
        <p:nvSpPr>
          <p:cNvPr id="2" name="Header Placeholder 1"/>
          <p:cNvSpPr>
            <a:spLocks noGrp="1"/>
          </p:cNvSpPr>
          <p:nvPr>
            <p:ph type="hdr" sz="quarter"/>
          </p:nvPr>
        </p:nvSpPr>
        <p:spPr>
          <a:xfrm>
            <a:off x="0" y="-620490"/>
            <a:ext cx="2971800" cy="458788"/>
          </a:xfrm>
          <a:prstGeom prst="rect">
            <a:avLst/>
          </a:prstGeom>
        </p:spPr>
        <p:txBody>
          <a:bodyPr vert="horz" lIns="91440" tIns="45720" rIns="91440" bIns="45720" rtlCol="0"/>
          <a:lstStyle>
            <a:lvl1pPr algn="l">
              <a:defRPr sz="900">
                <a:solidFill>
                  <a:srgbClr val="8AA5BE"/>
                </a:solidFill>
                <a:latin typeface="Arial" panose="020B0604020202020204" pitchFamily="34" charset="0"/>
                <a:cs typeface="Arial" panose="020B0604020202020204" pitchFamily="34" charset="0"/>
              </a:defRPr>
            </a:lvl1pPr>
          </a:lstStyle>
          <a:p>
            <a:endParaRPr lang="en-GB" dirty="0"/>
          </a:p>
        </p:txBody>
      </p:sp>
      <p:sp>
        <p:nvSpPr>
          <p:cNvPr id="3" name="Date Placeholder 2"/>
          <p:cNvSpPr>
            <a:spLocks noGrp="1"/>
          </p:cNvSpPr>
          <p:nvPr>
            <p:ph type="dt" idx="1"/>
          </p:nvPr>
        </p:nvSpPr>
        <p:spPr>
          <a:xfrm>
            <a:off x="5291117" y="8929925"/>
            <a:ext cx="1092221" cy="257399"/>
          </a:xfrm>
          <a:prstGeom prst="rect">
            <a:avLst/>
          </a:prstGeom>
        </p:spPr>
        <p:txBody>
          <a:bodyPr vert="horz" lIns="91440" tIns="45720" rIns="91440" bIns="45720" rtlCol="0"/>
          <a:lstStyle>
            <a:lvl1pPr algn="r">
              <a:defRPr sz="900">
                <a:solidFill>
                  <a:srgbClr val="587A9B"/>
                </a:solidFill>
                <a:latin typeface="Arial" panose="020B0604020202020204" pitchFamily="34" charset="0"/>
                <a:cs typeface="Arial" panose="020B0604020202020204" pitchFamily="34" charset="0"/>
              </a:defRPr>
            </a:lvl1pPr>
          </a:lstStyle>
          <a:p>
            <a:fld id="{70872794-4EBC-E944-B345-BB97E50B4B41}" type="datetimeFigureOut">
              <a:rPr lang="en-GB" smtClean="0"/>
              <a:pPr/>
              <a:t>16/10/2025</a:t>
            </a:fld>
            <a:endParaRPr lang="en-GB" dirty="0"/>
          </a:p>
        </p:txBody>
      </p:sp>
      <p:sp>
        <p:nvSpPr>
          <p:cNvPr id="4" name="Slide Image Placeholder 3"/>
          <p:cNvSpPr>
            <a:spLocks noGrp="1" noRot="1" noChangeAspect="1"/>
          </p:cNvSpPr>
          <p:nvPr>
            <p:ph type="sldImg" idx="2"/>
          </p:nvPr>
        </p:nvSpPr>
        <p:spPr>
          <a:xfrm>
            <a:off x="1849210" y="458788"/>
            <a:ext cx="3159579" cy="1777263"/>
          </a:xfrm>
          <a:prstGeom prst="rect">
            <a:avLst/>
          </a:prstGeom>
          <a:noFill/>
          <a:ln w="12700">
            <a:solidFill>
              <a:prstClr val="black"/>
            </a:solidFill>
          </a:ln>
        </p:spPr>
        <p:txBody>
          <a:bodyPr vert="horz" lIns="91440" tIns="45720" rIns="91440" bIns="45720" rtlCol="0" anchor="ctr"/>
          <a:lstStyle/>
          <a:p>
            <a:endParaRPr lang="en-GB" dirty="0"/>
          </a:p>
        </p:txBody>
      </p:sp>
      <p:sp>
        <p:nvSpPr>
          <p:cNvPr id="6" name="Footer Placeholder 5"/>
          <p:cNvSpPr>
            <a:spLocks noGrp="1"/>
          </p:cNvSpPr>
          <p:nvPr>
            <p:ph type="ftr" sz="quarter" idx="4"/>
          </p:nvPr>
        </p:nvSpPr>
        <p:spPr>
          <a:xfrm>
            <a:off x="0" y="9637717"/>
            <a:ext cx="2971800" cy="257399"/>
          </a:xfrm>
          <a:prstGeom prst="rect">
            <a:avLst/>
          </a:prstGeom>
        </p:spPr>
        <p:txBody>
          <a:bodyPr vert="horz" lIns="91440" tIns="45720" rIns="91440" bIns="45720" rtlCol="0" anchor="b"/>
          <a:lstStyle>
            <a:lvl1pPr algn="l">
              <a:defRPr sz="900">
                <a:solidFill>
                  <a:srgbClr val="587A9B"/>
                </a:solidFill>
                <a:latin typeface="Arial" panose="020B0604020202020204" pitchFamily="34" charset="0"/>
                <a:cs typeface="Arial" panose="020B0604020202020204" pitchFamily="34" charset="0"/>
              </a:defRPr>
            </a:lvl1pPr>
          </a:lstStyle>
          <a:p>
            <a:endParaRPr lang="en-GB" dirty="0"/>
          </a:p>
        </p:txBody>
      </p:sp>
      <p:sp>
        <p:nvSpPr>
          <p:cNvPr id="7" name="Slide Number Placeholder 6"/>
          <p:cNvSpPr>
            <a:spLocks noGrp="1"/>
          </p:cNvSpPr>
          <p:nvPr>
            <p:ph type="sldNum" sz="quarter" idx="5"/>
          </p:nvPr>
        </p:nvSpPr>
        <p:spPr>
          <a:xfrm>
            <a:off x="6384925" y="8918351"/>
            <a:ext cx="471488" cy="257399"/>
          </a:xfrm>
          <a:prstGeom prst="rect">
            <a:avLst/>
          </a:prstGeom>
        </p:spPr>
        <p:txBody>
          <a:bodyPr vert="horz" lIns="91440" tIns="45720" rIns="91440" bIns="45720" rtlCol="0" anchor="ctr"/>
          <a:lstStyle>
            <a:lvl1pPr algn="ctr">
              <a:defRPr sz="900">
                <a:solidFill>
                  <a:srgbClr val="8AA5BE"/>
                </a:solidFill>
                <a:latin typeface="Arial" panose="020B0604020202020204" pitchFamily="34" charset="0"/>
                <a:cs typeface="Arial" panose="020B0604020202020204" pitchFamily="34" charset="0"/>
              </a:defRPr>
            </a:lvl1pPr>
          </a:lstStyle>
          <a:p>
            <a:fld id="{AD117DE2-4EE9-A440-9C39-542054139895}" type="slidenum">
              <a:rPr lang="en-GB" smtClean="0"/>
              <a:pPr/>
              <a:t>‹#›</a:t>
            </a:fld>
            <a:endParaRPr lang="en-GB" dirty="0"/>
          </a:p>
        </p:txBody>
      </p:sp>
      <p:sp>
        <p:nvSpPr>
          <p:cNvPr id="14" name="Notes Placeholder 4">
            <a:extLst>
              <a:ext uri="{FF2B5EF4-FFF2-40B4-BE49-F238E27FC236}">
                <a16:creationId xmlns:a16="http://schemas.microsoft.com/office/drawing/2014/main" id="{24AED601-F7C1-CB58-F2A0-C4362B6C29F2}"/>
              </a:ext>
            </a:extLst>
          </p:cNvPr>
          <p:cNvSpPr>
            <a:spLocks noGrp="1"/>
          </p:cNvSpPr>
          <p:nvPr>
            <p:ph type="body" sz="quarter" idx="3"/>
          </p:nvPr>
        </p:nvSpPr>
        <p:spPr>
          <a:xfrm>
            <a:off x="685006" y="2581928"/>
            <a:ext cx="5486400" cy="3133067"/>
          </a:xfrm>
          <a:prstGeom prst="rect">
            <a:avLst/>
          </a:prstGeom>
        </p:spPr>
        <p:txBody>
          <a:bodyPr vert="horz" lIns="91440" tIns="45720" rIns="91440" bIns="45720" numCol="2" rtlCol="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cxnSp>
        <p:nvCxnSpPr>
          <p:cNvPr id="15" name="Straight Connector 14">
            <a:extLst>
              <a:ext uri="{FF2B5EF4-FFF2-40B4-BE49-F238E27FC236}">
                <a16:creationId xmlns:a16="http://schemas.microsoft.com/office/drawing/2014/main" id="{DEC3DA0E-4D9F-28D4-4F9F-01EE7273D33E}"/>
              </a:ext>
            </a:extLst>
          </p:cNvPr>
          <p:cNvCxnSpPr>
            <a:cxnSpLocks/>
          </p:cNvCxnSpPr>
          <p:nvPr/>
        </p:nvCxnSpPr>
        <p:spPr>
          <a:xfrm>
            <a:off x="685006" y="5883725"/>
            <a:ext cx="5486400" cy="0"/>
          </a:xfrm>
          <a:prstGeom prst="line">
            <a:avLst/>
          </a:prstGeom>
          <a:ln w="12700">
            <a:solidFill>
              <a:srgbClr val="89A5BD"/>
            </a:solidFill>
            <a:tailEnd type="none"/>
          </a:ln>
        </p:spPr>
        <p:style>
          <a:lnRef idx="1">
            <a:schemeClr val="accent1"/>
          </a:lnRef>
          <a:fillRef idx="0">
            <a:schemeClr val="accent1"/>
          </a:fillRef>
          <a:effectRef idx="0">
            <a:schemeClr val="accent1"/>
          </a:effectRef>
          <a:fontRef idx="minor">
            <a:schemeClr val="tx1"/>
          </a:fontRef>
        </p:style>
      </p:cxnSp>
      <p:pic>
        <p:nvPicPr>
          <p:cNvPr id="16" name="Graphic 15" descr="Key outline">
            <a:extLst>
              <a:ext uri="{FF2B5EF4-FFF2-40B4-BE49-F238E27FC236}">
                <a16:creationId xmlns:a16="http://schemas.microsoft.com/office/drawing/2014/main" id="{B66ABC83-D269-665C-8F63-86DDDCE03E4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6200000" flipH="1">
            <a:off x="685006" y="6018839"/>
            <a:ext cx="252000" cy="252000"/>
          </a:xfrm>
          <a:prstGeom prst="rect">
            <a:avLst/>
          </a:prstGeom>
        </p:spPr>
      </p:pic>
      <p:sp>
        <p:nvSpPr>
          <p:cNvPr id="17" name="TextBox 16">
            <a:extLst>
              <a:ext uri="{FF2B5EF4-FFF2-40B4-BE49-F238E27FC236}">
                <a16:creationId xmlns:a16="http://schemas.microsoft.com/office/drawing/2014/main" id="{9C700FB6-4F5E-AE46-40D2-FF4BA67D28FE}"/>
              </a:ext>
            </a:extLst>
          </p:cNvPr>
          <p:cNvSpPr txBox="1"/>
          <p:nvPr/>
        </p:nvSpPr>
        <p:spPr>
          <a:xfrm>
            <a:off x="913492" y="5935142"/>
            <a:ext cx="5257913" cy="369332"/>
          </a:xfrm>
          <a:prstGeom prst="rect">
            <a:avLst/>
          </a:prstGeom>
          <a:noFill/>
        </p:spPr>
        <p:txBody>
          <a:bodyPr wrap="square" rtlCol="0">
            <a:spAutoFit/>
          </a:bodyPr>
          <a:lstStyle/>
          <a:p>
            <a:r>
              <a:rPr lang="en-GB" u="sng" dirty="0">
                <a:solidFill>
                  <a:srgbClr val="032040"/>
                </a:solidFill>
                <a:latin typeface="Arial" panose="020B0604020202020204" pitchFamily="34" charset="0"/>
                <a:cs typeface="Arial" panose="020B0604020202020204" pitchFamily="34" charset="0"/>
              </a:rPr>
              <a:t>Notes and Key Takeaways</a:t>
            </a:r>
          </a:p>
        </p:txBody>
      </p:sp>
      <p:sp>
        <p:nvSpPr>
          <p:cNvPr id="18" name="Rectangle 17">
            <a:extLst>
              <a:ext uri="{FF2B5EF4-FFF2-40B4-BE49-F238E27FC236}">
                <a16:creationId xmlns:a16="http://schemas.microsoft.com/office/drawing/2014/main" id="{09779A89-52B5-4898-69F4-C1A4FA93440A}"/>
              </a:ext>
            </a:extLst>
          </p:cNvPr>
          <p:cNvSpPr/>
          <p:nvPr/>
        </p:nvSpPr>
        <p:spPr>
          <a:xfrm>
            <a:off x="685006" y="6408959"/>
            <a:ext cx="2667794" cy="2276254"/>
          </a:xfrm>
          <a:prstGeom prst="rect">
            <a:avLst/>
          </a:prstGeom>
          <a:solidFill>
            <a:srgbClr val="CFDBE4">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ectangle 18">
            <a:extLst>
              <a:ext uri="{FF2B5EF4-FFF2-40B4-BE49-F238E27FC236}">
                <a16:creationId xmlns:a16="http://schemas.microsoft.com/office/drawing/2014/main" id="{32C258BC-72A0-0A17-2B9F-3334483F447F}"/>
              </a:ext>
            </a:extLst>
          </p:cNvPr>
          <p:cNvSpPr/>
          <p:nvPr/>
        </p:nvSpPr>
        <p:spPr>
          <a:xfrm>
            <a:off x="3503611" y="6408959"/>
            <a:ext cx="2667794" cy="2276254"/>
          </a:xfrm>
          <a:prstGeom prst="rect">
            <a:avLst/>
          </a:prstGeom>
          <a:solidFill>
            <a:srgbClr val="CFDBE4">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40506083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rgbClr val="072F54"/>
        </a:solidFill>
        <a:latin typeface="Arial" panose="020B0604020202020204" pitchFamily="34" charset="0"/>
        <a:ea typeface="+mn-ea"/>
        <a:cs typeface="Arial" panose="020B0604020202020204" pitchFamily="34" charset="0"/>
      </a:defRPr>
    </a:lvl1pPr>
    <a:lvl2pPr marL="457200" indent="-279400" algn="l" defTabSz="914400" rtl="0" eaLnBrk="1" latinLnBrk="0" hangingPunct="1">
      <a:tabLst/>
      <a:defRPr sz="1050" kern="1200">
        <a:solidFill>
          <a:srgbClr val="072F54"/>
        </a:solidFill>
        <a:latin typeface="Arial" panose="020B0604020202020204" pitchFamily="34" charset="0"/>
        <a:ea typeface="+mn-ea"/>
        <a:cs typeface="Arial" panose="020B0604020202020204" pitchFamily="34" charset="0"/>
      </a:defRPr>
    </a:lvl2pPr>
    <a:lvl3pPr marL="914400" indent="-557213" algn="l" defTabSz="914400" rtl="0" eaLnBrk="1" latinLnBrk="0" hangingPunct="1">
      <a:tabLst/>
      <a:defRPr sz="1050" kern="1200">
        <a:solidFill>
          <a:srgbClr val="072F54"/>
        </a:solidFill>
        <a:latin typeface="Arial" panose="020B0604020202020204" pitchFamily="34" charset="0"/>
        <a:ea typeface="+mn-ea"/>
        <a:cs typeface="Arial" panose="020B0604020202020204" pitchFamily="34" charset="0"/>
      </a:defRPr>
    </a:lvl3pPr>
    <a:lvl4pPr marL="1371600" indent="-835025" algn="l" defTabSz="914400" rtl="0" eaLnBrk="1" latinLnBrk="0" hangingPunct="1">
      <a:tabLst/>
      <a:defRPr sz="1050" kern="1200">
        <a:solidFill>
          <a:srgbClr val="072F54"/>
        </a:solidFill>
        <a:latin typeface="Arial" panose="020B0604020202020204" pitchFamily="34" charset="0"/>
        <a:ea typeface="+mn-ea"/>
        <a:cs typeface="Arial" panose="020B0604020202020204" pitchFamily="34" charset="0"/>
      </a:defRPr>
    </a:lvl4pPr>
    <a:lvl5pPr marL="1828800" indent="-1114425" algn="l" defTabSz="914400" rtl="0" eaLnBrk="1" latinLnBrk="0" hangingPunct="1">
      <a:tabLst/>
      <a:defRPr sz="1050" kern="1200">
        <a:solidFill>
          <a:srgbClr val="072F54"/>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49438" y="458788"/>
            <a:ext cx="3159125" cy="1778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noProof="0" dirty="0"/>
              <a:t>These steps will enable calibration coefficients and support integration into real-time LHD monitoring systems.</a:t>
            </a:r>
          </a:p>
          <a:p>
            <a:endParaRPr lang="sv-SE" dirty="0"/>
          </a:p>
        </p:txBody>
      </p:sp>
      <p:sp>
        <p:nvSpPr>
          <p:cNvPr id="4" name="Slide Number Placeholder 3"/>
          <p:cNvSpPr>
            <a:spLocks noGrp="1"/>
          </p:cNvSpPr>
          <p:nvPr>
            <p:ph type="sldNum" sz="quarter" idx="5"/>
          </p:nvPr>
        </p:nvSpPr>
        <p:spPr/>
        <p:txBody>
          <a:bodyPr/>
          <a:lstStyle/>
          <a:p>
            <a:fld id="{AD117DE2-4EE9-A440-9C39-542054139895}" type="slidenum">
              <a:rPr lang="en-GB" smtClean="0"/>
              <a:pPr/>
              <a:t>11</a:t>
            </a:fld>
            <a:endParaRPr lang="en-GB" dirty="0"/>
          </a:p>
        </p:txBody>
      </p:sp>
    </p:spTree>
    <p:extLst>
      <p:ext uri="{BB962C8B-B14F-4D97-AF65-F5344CB8AC3E}">
        <p14:creationId xmlns:p14="http://schemas.microsoft.com/office/powerpoint/2010/main" val="1539450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86E1C58A-E245-3058-E03D-E45951E50955}"/>
              </a:ext>
            </a:extLst>
          </p:cNvPr>
          <p:cNvSpPr>
            <a:spLocks noGrp="1"/>
          </p:cNvSpPr>
          <p:nvPr>
            <p:ph type="ftr" sz="quarter" idx="11"/>
          </p:nvPr>
        </p:nvSpPr>
        <p:spPr>
          <a:xfrm>
            <a:off x="3866319" y="6492875"/>
            <a:ext cx="4991077" cy="365125"/>
          </a:xfrm>
          <a:prstGeom prst="rect">
            <a:avLst/>
          </a:prstGeom>
        </p:spPr>
        <p:txBody>
          <a:bodyPr/>
          <a:lstStyle/>
          <a:p>
            <a:r>
              <a:rPr lang="en-GB" dirty="0"/>
              <a:t>YOUR DEPARTMENT NAME</a:t>
            </a:r>
          </a:p>
        </p:txBody>
      </p:sp>
      <p:sp>
        <p:nvSpPr>
          <p:cNvPr id="6" name="Slide Number Placeholder 5">
            <a:extLst>
              <a:ext uri="{FF2B5EF4-FFF2-40B4-BE49-F238E27FC236}">
                <a16:creationId xmlns:a16="http://schemas.microsoft.com/office/drawing/2014/main" id="{FA25F17B-2DA4-CDD6-598F-D6F049B3796F}"/>
              </a:ext>
            </a:extLst>
          </p:cNvPr>
          <p:cNvSpPr>
            <a:spLocks noGrp="1"/>
          </p:cNvSpPr>
          <p:nvPr>
            <p:ph type="sldNum" sz="quarter" idx="12"/>
          </p:nvPr>
        </p:nvSpPr>
        <p:spPr>
          <a:xfrm>
            <a:off x="11641138" y="6508372"/>
            <a:ext cx="550862" cy="365125"/>
          </a:xfrm>
          <a:prstGeom prst="rect">
            <a:avLst/>
          </a:prstGeom>
        </p:spPr>
        <p:txBody>
          <a:bodyPr/>
          <a:lstStyle/>
          <a:p>
            <a:fld id="{B3284CE9-EFAB-9F4B-868A-1F02DB69B64D}" type="slidenum">
              <a:rPr lang="en-GB" smtClean="0"/>
              <a:t>‹#›</a:t>
            </a:fld>
            <a:endParaRPr lang="en-GB" dirty="0"/>
          </a:p>
        </p:txBody>
      </p:sp>
      <p:sp>
        <p:nvSpPr>
          <p:cNvPr id="7" name="Rectangle 6">
            <a:extLst>
              <a:ext uri="{FF2B5EF4-FFF2-40B4-BE49-F238E27FC236}">
                <a16:creationId xmlns:a16="http://schemas.microsoft.com/office/drawing/2014/main" id="{B839E6F1-3D5E-85B1-54EA-CD8344745F7B}"/>
              </a:ext>
            </a:extLst>
          </p:cNvPr>
          <p:cNvSpPr/>
          <p:nvPr/>
        </p:nvSpPr>
        <p:spPr>
          <a:xfrm>
            <a:off x="0" y="0"/>
            <a:ext cx="6307898" cy="687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pic>
        <p:nvPicPr>
          <p:cNvPr id="11" name="Picture 10">
            <a:extLst>
              <a:ext uri="{FF2B5EF4-FFF2-40B4-BE49-F238E27FC236}">
                <a16:creationId xmlns:a16="http://schemas.microsoft.com/office/drawing/2014/main" id="{669EE1C8-3829-6F40-A755-F666B4F19FE2}"/>
              </a:ext>
            </a:extLst>
          </p:cNvPr>
          <p:cNvPicPr>
            <a:picLocks noChangeAspect="1"/>
          </p:cNvPicPr>
          <p:nvPr userDrawn="1"/>
        </p:nvPicPr>
        <p:blipFill>
          <a:blip r:embed="rId2"/>
          <a:stretch>
            <a:fillRect/>
          </a:stretch>
        </p:blipFill>
        <p:spPr>
          <a:xfrm>
            <a:off x="5900614" y="0"/>
            <a:ext cx="6307898" cy="6876000"/>
          </a:xfrm>
          <a:prstGeom prst="rect">
            <a:avLst/>
          </a:prstGeom>
        </p:spPr>
      </p:pic>
      <p:sp>
        <p:nvSpPr>
          <p:cNvPr id="9" name="Rectangle 8">
            <a:extLst>
              <a:ext uri="{FF2B5EF4-FFF2-40B4-BE49-F238E27FC236}">
                <a16:creationId xmlns:a16="http://schemas.microsoft.com/office/drawing/2014/main" id="{BA85A163-2C96-F418-6DFE-3C8D13197030}"/>
              </a:ext>
            </a:extLst>
          </p:cNvPr>
          <p:cNvSpPr/>
          <p:nvPr/>
        </p:nvSpPr>
        <p:spPr>
          <a:xfrm>
            <a:off x="2158738" y="1498862"/>
            <a:ext cx="7598004" cy="3007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2" name="Title 1">
            <a:extLst>
              <a:ext uri="{FF2B5EF4-FFF2-40B4-BE49-F238E27FC236}">
                <a16:creationId xmlns:a16="http://schemas.microsoft.com/office/drawing/2014/main" id="{04041660-8457-136D-96AA-739798C4C52E}"/>
              </a:ext>
            </a:extLst>
          </p:cNvPr>
          <p:cNvSpPr>
            <a:spLocks noGrp="1"/>
          </p:cNvSpPr>
          <p:nvPr>
            <p:ph type="ctrTitle"/>
          </p:nvPr>
        </p:nvSpPr>
        <p:spPr>
          <a:xfrm>
            <a:off x="2600746" y="1791620"/>
            <a:ext cx="6836022" cy="1152430"/>
          </a:xfrm>
        </p:spPr>
        <p:txBody>
          <a:bodyPr anchor="b">
            <a:normAutofit/>
          </a:bodyPr>
          <a:lstStyle>
            <a:lvl1pPr algn="l">
              <a:defRPr sz="3600" b="0">
                <a:solidFill>
                  <a:schemeClr val="tx1"/>
                </a:solidFill>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DE3A72B8-3A67-1000-3C21-42E9E0566780}"/>
              </a:ext>
            </a:extLst>
          </p:cNvPr>
          <p:cNvSpPr>
            <a:spLocks noGrp="1"/>
          </p:cNvSpPr>
          <p:nvPr>
            <p:ph type="subTitle" idx="1"/>
          </p:nvPr>
        </p:nvSpPr>
        <p:spPr>
          <a:xfrm>
            <a:off x="2598993" y="3250091"/>
            <a:ext cx="6836022" cy="905348"/>
          </a:xfrm>
        </p:spPr>
        <p:txBody>
          <a:bodyPr/>
          <a:lstStyle>
            <a:lvl1pPr marL="0" indent="0" algn="l">
              <a:spcBef>
                <a:spcPts val="0"/>
              </a:spcBef>
              <a:buNone/>
              <a:defRPr sz="2400">
                <a:solidFill>
                  <a:srgbClr val="88A5B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7D810E6D-8299-5ABA-80B8-E1D5329DDF4E}"/>
              </a:ext>
            </a:extLst>
          </p:cNvPr>
          <p:cNvSpPr>
            <a:spLocks noGrp="1"/>
          </p:cNvSpPr>
          <p:nvPr>
            <p:ph type="dt" sz="half" idx="10"/>
          </p:nvPr>
        </p:nvSpPr>
        <p:spPr>
          <a:xfrm>
            <a:off x="10579261" y="6873497"/>
            <a:ext cx="1041606" cy="279657"/>
          </a:xfrm>
          <a:prstGeom prst="rect">
            <a:avLst/>
          </a:prstGeom>
        </p:spPr>
        <p:txBody>
          <a:bodyPr/>
          <a:lstStyle/>
          <a:p>
            <a:fld id="{80573F08-FFA9-9843-B117-03ADC9C7D548}" type="datetime1">
              <a:rPr lang="sv-SE" smtClean="0"/>
              <a:t>2025-10-16</a:t>
            </a:fld>
            <a:endParaRPr lang="en-GB" dirty="0"/>
          </a:p>
        </p:txBody>
      </p:sp>
      <p:sp>
        <p:nvSpPr>
          <p:cNvPr id="16" name="Rectangle 15">
            <a:extLst>
              <a:ext uri="{FF2B5EF4-FFF2-40B4-BE49-F238E27FC236}">
                <a16:creationId xmlns:a16="http://schemas.microsoft.com/office/drawing/2014/main" id="{F7B5DEEE-58F2-D5F2-72EB-270F00A3603D}"/>
              </a:ext>
            </a:extLst>
          </p:cNvPr>
          <p:cNvSpPr/>
          <p:nvPr userDrawn="1"/>
        </p:nvSpPr>
        <p:spPr>
          <a:xfrm>
            <a:off x="-1769968" y="0"/>
            <a:ext cx="1658228" cy="2387600"/>
          </a:xfrm>
          <a:prstGeom prst="rect">
            <a:avLst/>
          </a:prstGeom>
          <a:solidFill>
            <a:srgbClr val="FFFCDB"/>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rtlCol="0" anchor="t"/>
          <a:lstStyle/>
          <a:p>
            <a:pPr algn="l"/>
            <a:r>
              <a:rPr lang="en-GB" sz="1200" b="1" dirty="0">
                <a:solidFill>
                  <a:srgbClr val="1A1918"/>
                </a:solidFill>
              </a:rPr>
              <a:t>LAYOUT GUIDE</a:t>
            </a:r>
          </a:p>
          <a:p>
            <a:pPr algn="l"/>
            <a:endParaRPr lang="en-GB" sz="1200" dirty="0">
              <a:solidFill>
                <a:srgbClr val="1A1918"/>
              </a:solidFill>
            </a:endParaRPr>
          </a:p>
          <a:p>
            <a:pPr algn="l"/>
            <a:r>
              <a:rPr lang="en-GB" sz="1200" dirty="0">
                <a:solidFill>
                  <a:srgbClr val="1A1918"/>
                </a:solidFill>
              </a:rPr>
              <a:t>This slide should only be used for the title of your presentation.</a:t>
            </a:r>
          </a:p>
          <a:p>
            <a:pPr algn="l"/>
            <a:endParaRPr lang="en-GB" sz="1200" dirty="0">
              <a:solidFill>
                <a:schemeClr val="tx1"/>
              </a:solidFill>
            </a:endParaRPr>
          </a:p>
          <a:p>
            <a:pPr algn="l"/>
            <a:r>
              <a:rPr lang="en-GB" sz="1200" dirty="0">
                <a:solidFill>
                  <a:schemeClr val="accent5">
                    <a:lumMod val="40000"/>
                    <a:lumOff val="60000"/>
                  </a:schemeClr>
                </a:solidFill>
              </a:rPr>
              <a:t>--------------</a:t>
            </a:r>
          </a:p>
          <a:p>
            <a:pPr algn="l"/>
            <a:r>
              <a:rPr lang="en-GB" sz="1050" i="1" dirty="0">
                <a:solidFill>
                  <a:srgbClr val="767776"/>
                </a:solidFill>
              </a:rPr>
              <a:t>This info box will not appear when you present your slide.</a:t>
            </a:r>
          </a:p>
        </p:txBody>
      </p:sp>
      <p:sp>
        <p:nvSpPr>
          <p:cNvPr id="8" name="Rectangle 7">
            <a:extLst>
              <a:ext uri="{FF2B5EF4-FFF2-40B4-BE49-F238E27FC236}">
                <a16:creationId xmlns:a16="http://schemas.microsoft.com/office/drawing/2014/main" id="{6F079434-A6AB-3C5C-E4D8-CE0EB1BAA1EC}"/>
              </a:ext>
            </a:extLst>
          </p:cNvPr>
          <p:cNvSpPr/>
          <p:nvPr userDrawn="1"/>
        </p:nvSpPr>
        <p:spPr>
          <a:xfrm>
            <a:off x="2615462" y="3040831"/>
            <a:ext cx="720000" cy="50400"/>
          </a:xfrm>
          <a:prstGeom prst="rect">
            <a:avLst/>
          </a:prstGeom>
          <a:solidFill>
            <a:srgbClr val="FF824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1441130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ith pictur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A9D64C0-0CC8-DA43-1163-BE2DA5974E61}"/>
              </a:ext>
            </a:extLst>
          </p:cNvPr>
          <p:cNvSpPr/>
          <p:nvPr userDrawn="1"/>
        </p:nvSpPr>
        <p:spPr>
          <a:xfrm>
            <a:off x="326655" y="369182"/>
            <a:ext cx="46800" cy="669600"/>
          </a:xfrm>
          <a:prstGeom prst="rect">
            <a:avLst/>
          </a:prstGeom>
          <a:solidFill>
            <a:srgbClr val="FF824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2" name="Title 1">
            <a:extLst>
              <a:ext uri="{FF2B5EF4-FFF2-40B4-BE49-F238E27FC236}">
                <a16:creationId xmlns:a16="http://schemas.microsoft.com/office/drawing/2014/main" id="{F346F62A-F83F-9477-3483-57C4B15419EF}"/>
              </a:ext>
            </a:extLst>
          </p:cNvPr>
          <p:cNvSpPr>
            <a:spLocks noGrp="1"/>
          </p:cNvSpPr>
          <p:nvPr>
            <p:ph type="title"/>
          </p:nvPr>
        </p:nvSpPr>
        <p:spPr>
          <a:xfrm>
            <a:off x="557416" y="260350"/>
            <a:ext cx="5545137" cy="936625"/>
          </a:xfrm>
        </p:spPr>
        <p:txBody>
          <a:bodyPr anchor="ctr">
            <a:normAutofit/>
          </a:bodyPr>
          <a:lstStyle>
            <a:lvl1pPr>
              <a:defRPr sz="2800"/>
            </a:lvl1pPr>
          </a:lstStyle>
          <a:p>
            <a:r>
              <a:rPr lang="en-US"/>
              <a:t>Click to edit Master title style</a:t>
            </a:r>
            <a:endParaRPr lang="en-GB" dirty="0"/>
          </a:p>
        </p:txBody>
      </p:sp>
      <p:sp>
        <p:nvSpPr>
          <p:cNvPr id="4" name="Text Placeholder 3">
            <a:extLst>
              <a:ext uri="{FF2B5EF4-FFF2-40B4-BE49-F238E27FC236}">
                <a16:creationId xmlns:a16="http://schemas.microsoft.com/office/drawing/2014/main" id="{B58B29D1-F5E8-6052-1A2B-A5D66EA78B4A}"/>
              </a:ext>
            </a:extLst>
          </p:cNvPr>
          <p:cNvSpPr>
            <a:spLocks noGrp="1"/>
          </p:cNvSpPr>
          <p:nvPr>
            <p:ph type="body" sz="half" idx="2"/>
          </p:nvPr>
        </p:nvSpPr>
        <p:spPr>
          <a:xfrm>
            <a:off x="557619" y="1275632"/>
            <a:ext cx="5538381" cy="4961656"/>
          </a:xfrm>
        </p:spPr>
        <p:txBody>
          <a:bodyPr>
            <a:normAutofit/>
          </a:bodyPr>
          <a:lstStyle>
            <a:lvl1pPr marL="182563" indent="-182563">
              <a:buFont typeface="Wingdings" pitchFamily="2" charset="2"/>
              <a:buChar char="§"/>
              <a:tabLst/>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3" name="Picture Placeholder 2">
            <a:extLst>
              <a:ext uri="{FF2B5EF4-FFF2-40B4-BE49-F238E27FC236}">
                <a16:creationId xmlns:a16="http://schemas.microsoft.com/office/drawing/2014/main" id="{7CAD33D1-9314-115E-8DE1-EEBA2847B874}"/>
              </a:ext>
            </a:extLst>
          </p:cNvPr>
          <p:cNvSpPr>
            <a:spLocks noGrp="1"/>
          </p:cNvSpPr>
          <p:nvPr>
            <p:ph type="pic" idx="1" hasCustomPrompt="1"/>
          </p:nvPr>
        </p:nvSpPr>
        <p:spPr>
          <a:xfrm>
            <a:off x="6453963" y="7153"/>
            <a:ext cx="5738037" cy="6516000"/>
          </a:xfrm>
        </p:spPr>
        <p:txBody>
          <a:bodyPr>
            <a:norm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 </a:t>
            </a:r>
          </a:p>
          <a:p>
            <a:endParaRPr lang="en-GB" dirty="0"/>
          </a:p>
          <a:p>
            <a:endParaRPr lang="en-GB" dirty="0"/>
          </a:p>
          <a:p>
            <a:endParaRPr lang="en-GB" dirty="0"/>
          </a:p>
          <a:p>
            <a:r>
              <a:rPr lang="en-GB" dirty="0"/>
              <a:t>Click to add picture</a:t>
            </a:r>
          </a:p>
        </p:txBody>
      </p:sp>
      <p:sp>
        <p:nvSpPr>
          <p:cNvPr id="9" name="Date Placeholder 8">
            <a:extLst>
              <a:ext uri="{FF2B5EF4-FFF2-40B4-BE49-F238E27FC236}">
                <a16:creationId xmlns:a16="http://schemas.microsoft.com/office/drawing/2014/main" id="{47B874B4-2A23-6B2E-13B4-41DF93D0F50D}"/>
              </a:ext>
            </a:extLst>
          </p:cNvPr>
          <p:cNvSpPr>
            <a:spLocks noGrp="1"/>
          </p:cNvSpPr>
          <p:nvPr>
            <p:ph type="dt" sz="half" idx="10"/>
          </p:nvPr>
        </p:nvSpPr>
        <p:spPr/>
        <p:txBody>
          <a:bodyPr/>
          <a:lstStyle/>
          <a:p>
            <a:fld id="{323C7BE1-67B9-5941-A9CD-FE6AEB98B9F2}" type="datetime1">
              <a:rPr lang="sv-SE" smtClean="0"/>
              <a:t>2025-10-16</a:t>
            </a:fld>
            <a:endParaRPr lang="en-GB" dirty="0"/>
          </a:p>
        </p:txBody>
      </p:sp>
      <p:sp>
        <p:nvSpPr>
          <p:cNvPr id="10" name="Footer Placeholder 9">
            <a:extLst>
              <a:ext uri="{FF2B5EF4-FFF2-40B4-BE49-F238E27FC236}">
                <a16:creationId xmlns:a16="http://schemas.microsoft.com/office/drawing/2014/main" id="{9F530B4D-3326-5EF3-762C-1289711B152A}"/>
              </a:ext>
            </a:extLst>
          </p:cNvPr>
          <p:cNvSpPr>
            <a:spLocks noGrp="1"/>
          </p:cNvSpPr>
          <p:nvPr>
            <p:ph type="ftr" sz="quarter" idx="11"/>
          </p:nvPr>
        </p:nvSpPr>
        <p:spPr/>
        <p:txBody>
          <a:bodyPr/>
          <a:lstStyle/>
          <a:p>
            <a:r>
              <a:rPr lang="en-GB" dirty="0"/>
              <a:t>YOUR DEPARTMENT NAME</a:t>
            </a:r>
          </a:p>
        </p:txBody>
      </p:sp>
      <p:sp>
        <p:nvSpPr>
          <p:cNvPr id="11" name="Slide Number Placeholder 10">
            <a:extLst>
              <a:ext uri="{FF2B5EF4-FFF2-40B4-BE49-F238E27FC236}">
                <a16:creationId xmlns:a16="http://schemas.microsoft.com/office/drawing/2014/main" id="{D772C6DD-7209-CCED-7371-A0BA6BC27E7E}"/>
              </a:ext>
            </a:extLst>
          </p:cNvPr>
          <p:cNvSpPr>
            <a:spLocks noGrp="1"/>
          </p:cNvSpPr>
          <p:nvPr>
            <p:ph type="sldNum" sz="quarter" idx="12"/>
          </p:nvPr>
        </p:nvSpPr>
        <p:spPr/>
        <p:txBody>
          <a:bodyPr/>
          <a:lstStyle/>
          <a:p>
            <a:fld id="{B3284CE9-EFAB-9F4B-868A-1F02DB69B64D}" type="slidenum">
              <a:rPr lang="en-GB" smtClean="0"/>
              <a:pPr/>
              <a:t>‹#›</a:t>
            </a:fld>
            <a:endParaRPr lang="en-GB" dirty="0"/>
          </a:p>
        </p:txBody>
      </p:sp>
    </p:spTree>
    <p:extLst>
      <p:ext uri="{BB962C8B-B14F-4D97-AF65-F5344CB8AC3E}">
        <p14:creationId xmlns:p14="http://schemas.microsoft.com/office/powerpoint/2010/main" val="10618736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tex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B3EA80B-C35F-4C41-51B8-3B51EA4EC1D3}"/>
              </a:ext>
            </a:extLst>
          </p:cNvPr>
          <p:cNvSpPr/>
          <p:nvPr userDrawn="1"/>
        </p:nvSpPr>
        <p:spPr>
          <a:xfrm>
            <a:off x="5880447" y="369182"/>
            <a:ext cx="46800" cy="669600"/>
          </a:xfrm>
          <a:prstGeom prst="rect">
            <a:avLst/>
          </a:prstGeom>
          <a:solidFill>
            <a:srgbClr val="FF824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2" name="Title 1">
            <a:extLst>
              <a:ext uri="{FF2B5EF4-FFF2-40B4-BE49-F238E27FC236}">
                <a16:creationId xmlns:a16="http://schemas.microsoft.com/office/drawing/2014/main" id="{F346F62A-F83F-9477-3483-57C4B15419EF}"/>
              </a:ext>
            </a:extLst>
          </p:cNvPr>
          <p:cNvSpPr>
            <a:spLocks noGrp="1"/>
          </p:cNvSpPr>
          <p:nvPr>
            <p:ph type="title"/>
          </p:nvPr>
        </p:nvSpPr>
        <p:spPr>
          <a:xfrm>
            <a:off x="6101480" y="260350"/>
            <a:ext cx="5545137" cy="936625"/>
          </a:xfrm>
        </p:spPr>
        <p:txBody>
          <a:bodyPr anchor="ctr">
            <a:normAutofit/>
          </a:bodyPr>
          <a:lstStyle>
            <a:lvl1pPr>
              <a:defRPr sz="2800"/>
            </a:lvl1pPr>
          </a:lstStyle>
          <a:p>
            <a:r>
              <a:rPr lang="en-US"/>
              <a:t>Click to edit Master title style</a:t>
            </a:r>
            <a:endParaRPr lang="en-GB" dirty="0"/>
          </a:p>
        </p:txBody>
      </p:sp>
      <p:sp>
        <p:nvSpPr>
          <p:cNvPr id="3" name="Picture Placeholder 2">
            <a:extLst>
              <a:ext uri="{FF2B5EF4-FFF2-40B4-BE49-F238E27FC236}">
                <a16:creationId xmlns:a16="http://schemas.microsoft.com/office/drawing/2014/main" id="{DACE4820-0D7C-1D98-C026-2A0B661514DF}"/>
              </a:ext>
            </a:extLst>
          </p:cNvPr>
          <p:cNvSpPr>
            <a:spLocks noGrp="1"/>
          </p:cNvSpPr>
          <p:nvPr>
            <p:ph type="pic" idx="1" hasCustomPrompt="1"/>
          </p:nvPr>
        </p:nvSpPr>
        <p:spPr>
          <a:xfrm>
            <a:off x="-1" y="-5787"/>
            <a:ext cx="5540723" cy="6527988"/>
          </a:xfrm>
        </p:spPr>
        <p:txBody>
          <a:bodyPr>
            <a:norm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 </a:t>
            </a:r>
          </a:p>
          <a:p>
            <a:endParaRPr lang="en-GB" dirty="0"/>
          </a:p>
          <a:p>
            <a:endParaRPr lang="en-GB" dirty="0"/>
          </a:p>
          <a:p>
            <a:endParaRPr lang="en-GB" dirty="0"/>
          </a:p>
          <a:p>
            <a:r>
              <a:rPr lang="en-GB" dirty="0"/>
              <a:t>Click to add picture</a:t>
            </a:r>
          </a:p>
        </p:txBody>
      </p:sp>
      <p:sp>
        <p:nvSpPr>
          <p:cNvPr id="4" name="Text Placeholder 3">
            <a:extLst>
              <a:ext uri="{FF2B5EF4-FFF2-40B4-BE49-F238E27FC236}">
                <a16:creationId xmlns:a16="http://schemas.microsoft.com/office/drawing/2014/main" id="{B58B29D1-F5E8-6052-1A2B-A5D66EA78B4A}"/>
              </a:ext>
            </a:extLst>
          </p:cNvPr>
          <p:cNvSpPr>
            <a:spLocks noGrp="1"/>
          </p:cNvSpPr>
          <p:nvPr>
            <p:ph type="body" sz="half" idx="2"/>
          </p:nvPr>
        </p:nvSpPr>
        <p:spPr>
          <a:xfrm>
            <a:off x="6101480" y="1275632"/>
            <a:ext cx="5545137" cy="4961656"/>
          </a:xfrm>
        </p:spPr>
        <p:txBody>
          <a:bodyPr>
            <a:normAutofit/>
          </a:bodyPr>
          <a:lstStyle>
            <a:lvl1pPr marL="182563" indent="-182563">
              <a:buFont typeface="Wingdings" pitchFamily="2" charset="2"/>
              <a:buChar char="§"/>
              <a:tabLst/>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a:extLst>
              <a:ext uri="{FF2B5EF4-FFF2-40B4-BE49-F238E27FC236}">
                <a16:creationId xmlns:a16="http://schemas.microsoft.com/office/drawing/2014/main" id="{332C5DED-D296-07F6-0A82-BE06DCF85F86}"/>
              </a:ext>
            </a:extLst>
          </p:cNvPr>
          <p:cNvSpPr>
            <a:spLocks noGrp="1"/>
          </p:cNvSpPr>
          <p:nvPr>
            <p:ph type="dt" sz="half" idx="10"/>
          </p:nvPr>
        </p:nvSpPr>
        <p:spPr/>
        <p:txBody>
          <a:bodyPr/>
          <a:lstStyle/>
          <a:p>
            <a:fld id="{323C7BE1-67B9-5941-A9CD-FE6AEB98B9F2}" type="datetime1">
              <a:rPr lang="sv-SE" smtClean="0"/>
              <a:t>2025-10-16</a:t>
            </a:fld>
            <a:endParaRPr lang="en-GB" dirty="0"/>
          </a:p>
        </p:txBody>
      </p:sp>
      <p:sp>
        <p:nvSpPr>
          <p:cNvPr id="10" name="Footer Placeholder 9">
            <a:extLst>
              <a:ext uri="{FF2B5EF4-FFF2-40B4-BE49-F238E27FC236}">
                <a16:creationId xmlns:a16="http://schemas.microsoft.com/office/drawing/2014/main" id="{662F0534-3AA4-CDD3-3F84-E332170DC412}"/>
              </a:ext>
            </a:extLst>
          </p:cNvPr>
          <p:cNvSpPr>
            <a:spLocks noGrp="1"/>
          </p:cNvSpPr>
          <p:nvPr>
            <p:ph type="ftr" sz="quarter" idx="11"/>
          </p:nvPr>
        </p:nvSpPr>
        <p:spPr/>
        <p:txBody>
          <a:bodyPr/>
          <a:lstStyle/>
          <a:p>
            <a:r>
              <a:rPr lang="en-GB" dirty="0"/>
              <a:t>YOUR DEPARTMENT NAME</a:t>
            </a:r>
          </a:p>
        </p:txBody>
      </p:sp>
      <p:sp>
        <p:nvSpPr>
          <p:cNvPr id="11" name="Slide Number Placeholder 10">
            <a:extLst>
              <a:ext uri="{FF2B5EF4-FFF2-40B4-BE49-F238E27FC236}">
                <a16:creationId xmlns:a16="http://schemas.microsoft.com/office/drawing/2014/main" id="{0F51997A-D1C3-44EA-0DD3-CD803CAD7B36}"/>
              </a:ext>
            </a:extLst>
          </p:cNvPr>
          <p:cNvSpPr>
            <a:spLocks noGrp="1"/>
          </p:cNvSpPr>
          <p:nvPr>
            <p:ph type="sldNum" sz="quarter" idx="12"/>
          </p:nvPr>
        </p:nvSpPr>
        <p:spPr/>
        <p:txBody>
          <a:bodyPr/>
          <a:lstStyle/>
          <a:p>
            <a:fld id="{B3284CE9-EFAB-9F4B-868A-1F02DB69B64D}" type="slidenum">
              <a:rPr lang="en-GB" smtClean="0"/>
              <a:pPr/>
              <a:t>‹#›</a:t>
            </a:fld>
            <a:endParaRPr lang="en-GB" dirty="0"/>
          </a:p>
        </p:txBody>
      </p:sp>
    </p:spTree>
    <p:extLst>
      <p:ext uri="{BB962C8B-B14F-4D97-AF65-F5344CB8AC3E}">
        <p14:creationId xmlns:p14="http://schemas.microsoft.com/office/powerpoint/2010/main" val="578558642"/>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with 2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6F62A-F83F-9477-3483-57C4B15419EF}"/>
              </a:ext>
            </a:extLst>
          </p:cNvPr>
          <p:cNvSpPr>
            <a:spLocks noGrp="1"/>
          </p:cNvSpPr>
          <p:nvPr>
            <p:ph type="title"/>
          </p:nvPr>
        </p:nvSpPr>
        <p:spPr>
          <a:xfrm>
            <a:off x="557619" y="260350"/>
            <a:ext cx="5545137" cy="936625"/>
          </a:xfrm>
        </p:spPr>
        <p:txBody>
          <a:bodyPr anchor="ctr">
            <a:normAutofit/>
          </a:bodyPr>
          <a:lstStyle>
            <a:lvl1pPr>
              <a:defRPr sz="2800"/>
            </a:lvl1pPr>
          </a:lstStyle>
          <a:p>
            <a:r>
              <a:rPr lang="en-US"/>
              <a:t>Click to edit Master title style</a:t>
            </a:r>
            <a:endParaRPr lang="en-GB" dirty="0"/>
          </a:p>
        </p:txBody>
      </p:sp>
      <p:sp>
        <p:nvSpPr>
          <p:cNvPr id="3" name="Picture Placeholder 2">
            <a:extLst>
              <a:ext uri="{FF2B5EF4-FFF2-40B4-BE49-F238E27FC236}">
                <a16:creationId xmlns:a16="http://schemas.microsoft.com/office/drawing/2014/main" id="{DACE4820-0D7C-1D98-C026-2A0B661514DF}"/>
              </a:ext>
            </a:extLst>
          </p:cNvPr>
          <p:cNvSpPr>
            <a:spLocks noGrp="1"/>
          </p:cNvSpPr>
          <p:nvPr>
            <p:ph type="pic" idx="1"/>
          </p:nvPr>
        </p:nvSpPr>
        <p:spPr>
          <a:xfrm>
            <a:off x="6453962" y="0"/>
            <a:ext cx="5738037" cy="3168000"/>
          </a:xfrm>
        </p:spPr>
        <p:txBody>
          <a:bodyP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z="1600" dirty="0"/>
              <a:t>Click icon to add picture</a:t>
            </a:r>
            <a:endParaRPr lang="en-GB" dirty="0"/>
          </a:p>
        </p:txBody>
      </p:sp>
      <p:sp>
        <p:nvSpPr>
          <p:cNvPr id="4" name="Text Placeholder 3">
            <a:extLst>
              <a:ext uri="{FF2B5EF4-FFF2-40B4-BE49-F238E27FC236}">
                <a16:creationId xmlns:a16="http://schemas.microsoft.com/office/drawing/2014/main" id="{B58B29D1-F5E8-6052-1A2B-A5D66EA78B4A}"/>
              </a:ext>
            </a:extLst>
          </p:cNvPr>
          <p:cNvSpPr>
            <a:spLocks noGrp="1"/>
          </p:cNvSpPr>
          <p:nvPr>
            <p:ph type="body" sz="half" idx="2"/>
          </p:nvPr>
        </p:nvSpPr>
        <p:spPr>
          <a:xfrm>
            <a:off x="557619" y="1275632"/>
            <a:ext cx="5545137" cy="4961656"/>
          </a:xfrm>
        </p:spPr>
        <p:txBody>
          <a:bodyPr>
            <a:normAutofit/>
          </a:bodyPr>
          <a:lstStyle>
            <a:lvl1pPr marL="182563" indent="-182563">
              <a:buFont typeface="Wingdings" pitchFamily="2" charset="2"/>
              <a:buChar char="§"/>
              <a:tabLst/>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Picture Placeholder 2">
            <a:extLst>
              <a:ext uri="{FF2B5EF4-FFF2-40B4-BE49-F238E27FC236}">
                <a16:creationId xmlns:a16="http://schemas.microsoft.com/office/drawing/2014/main" id="{1FA3D8D6-55A9-2CA2-7A80-E929074156F8}"/>
              </a:ext>
            </a:extLst>
          </p:cNvPr>
          <p:cNvSpPr>
            <a:spLocks noGrp="1"/>
          </p:cNvSpPr>
          <p:nvPr>
            <p:ph type="pic" idx="13"/>
          </p:nvPr>
        </p:nvSpPr>
        <p:spPr>
          <a:xfrm>
            <a:off x="6453961" y="3357131"/>
            <a:ext cx="5738037" cy="3168000"/>
          </a:xfrm>
        </p:spPr>
        <p:txBody>
          <a:bodyP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z="1600" dirty="0"/>
              <a:t>Click icon to add picture</a:t>
            </a:r>
            <a:endParaRPr lang="en-GB" dirty="0"/>
          </a:p>
        </p:txBody>
      </p:sp>
      <p:sp>
        <p:nvSpPr>
          <p:cNvPr id="10" name="Date Placeholder 9">
            <a:extLst>
              <a:ext uri="{FF2B5EF4-FFF2-40B4-BE49-F238E27FC236}">
                <a16:creationId xmlns:a16="http://schemas.microsoft.com/office/drawing/2014/main" id="{FB5EFBA8-F415-D921-BFC7-FE6106C2AFA8}"/>
              </a:ext>
            </a:extLst>
          </p:cNvPr>
          <p:cNvSpPr>
            <a:spLocks noGrp="1"/>
          </p:cNvSpPr>
          <p:nvPr>
            <p:ph type="dt" sz="half" idx="14"/>
          </p:nvPr>
        </p:nvSpPr>
        <p:spPr/>
        <p:txBody>
          <a:bodyPr/>
          <a:lstStyle/>
          <a:p>
            <a:fld id="{323C7BE1-67B9-5941-A9CD-FE6AEB98B9F2}" type="datetime1">
              <a:rPr lang="sv-SE" smtClean="0"/>
              <a:t>2025-10-16</a:t>
            </a:fld>
            <a:endParaRPr lang="en-GB" dirty="0"/>
          </a:p>
        </p:txBody>
      </p:sp>
      <p:sp>
        <p:nvSpPr>
          <p:cNvPr id="11" name="Footer Placeholder 10">
            <a:extLst>
              <a:ext uri="{FF2B5EF4-FFF2-40B4-BE49-F238E27FC236}">
                <a16:creationId xmlns:a16="http://schemas.microsoft.com/office/drawing/2014/main" id="{37A6D0FF-A7B4-0640-B8E4-154523E1F648}"/>
              </a:ext>
            </a:extLst>
          </p:cNvPr>
          <p:cNvSpPr>
            <a:spLocks noGrp="1"/>
          </p:cNvSpPr>
          <p:nvPr>
            <p:ph type="ftr" sz="quarter" idx="15"/>
          </p:nvPr>
        </p:nvSpPr>
        <p:spPr/>
        <p:txBody>
          <a:bodyPr/>
          <a:lstStyle/>
          <a:p>
            <a:r>
              <a:rPr lang="en-GB" dirty="0"/>
              <a:t>YOUR DEPARTMENT NAME</a:t>
            </a:r>
          </a:p>
        </p:txBody>
      </p:sp>
      <p:sp>
        <p:nvSpPr>
          <p:cNvPr id="12" name="Slide Number Placeholder 11">
            <a:extLst>
              <a:ext uri="{FF2B5EF4-FFF2-40B4-BE49-F238E27FC236}">
                <a16:creationId xmlns:a16="http://schemas.microsoft.com/office/drawing/2014/main" id="{8428777F-85CB-4B68-3C93-A3F319825C62}"/>
              </a:ext>
            </a:extLst>
          </p:cNvPr>
          <p:cNvSpPr>
            <a:spLocks noGrp="1"/>
          </p:cNvSpPr>
          <p:nvPr>
            <p:ph type="sldNum" sz="quarter" idx="16"/>
          </p:nvPr>
        </p:nvSpPr>
        <p:spPr/>
        <p:txBody>
          <a:bodyPr/>
          <a:lstStyle/>
          <a:p>
            <a:fld id="{B3284CE9-EFAB-9F4B-868A-1F02DB69B64D}" type="slidenum">
              <a:rPr lang="en-GB" smtClean="0"/>
              <a:pPr/>
              <a:t>‹#›</a:t>
            </a:fld>
            <a:endParaRPr lang="en-GB" dirty="0"/>
          </a:p>
        </p:txBody>
      </p:sp>
      <p:sp>
        <p:nvSpPr>
          <p:cNvPr id="5" name="Rectangle 4">
            <a:extLst>
              <a:ext uri="{FF2B5EF4-FFF2-40B4-BE49-F238E27FC236}">
                <a16:creationId xmlns:a16="http://schemas.microsoft.com/office/drawing/2014/main" id="{93BEEBA2-C00C-AC90-0B29-AE6E85DB1C01}"/>
              </a:ext>
            </a:extLst>
          </p:cNvPr>
          <p:cNvSpPr/>
          <p:nvPr userDrawn="1"/>
        </p:nvSpPr>
        <p:spPr>
          <a:xfrm>
            <a:off x="326655" y="369182"/>
            <a:ext cx="46800" cy="669600"/>
          </a:xfrm>
          <a:prstGeom prst="rect">
            <a:avLst/>
          </a:prstGeom>
          <a:solidFill>
            <a:srgbClr val="FF824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Tree>
    <p:extLst>
      <p:ext uri="{BB962C8B-B14F-4D97-AF65-F5344CB8AC3E}">
        <p14:creationId xmlns:p14="http://schemas.microsoft.com/office/powerpoint/2010/main" val="5407542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pictures with tex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CE4820-0D7C-1D98-C026-2A0B661514DF}"/>
              </a:ext>
            </a:extLst>
          </p:cNvPr>
          <p:cNvSpPr>
            <a:spLocks noGrp="1"/>
          </p:cNvSpPr>
          <p:nvPr>
            <p:ph type="pic" idx="1"/>
          </p:nvPr>
        </p:nvSpPr>
        <p:spPr>
          <a:xfrm>
            <a:off x="0" y="0"/>
            <a:ext cx="5543897" cy="3171600"/>
          </a:xfrm>
        </p:spPr>
        <p:txBody>
          <a:bodyP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z="1600" dirty="0"/>
              <a:t>Click icon to add picture</a:t>
            </a:r>
            <a:endParaRPr lang="en-GB" dirty="0"/>
          </a:p>
        </p:txBody>
      </p:sp>
      <p:sp>
        <p:nvSpPr>
          <p:cNvPr id="9" name="Picture Placeholder 2">
            <a:extLst>
              <a:ext uri="{FF2B5EF4-FFF2-40B4-BE49-F238E27FC236}">
                <a16:creationId xmlns:a16="http://schemas.microsoft.com/office/drawing/2014/main" id="{1FA3D8D6-55A9-2CA2-7A80-E929074156F8}"/>
              </a:ext>
            </a:extLst>
          </p:cNvPr>
          <p:cNvSpPr>
            <a:spLocks noGrp="1"/>
          </p:cNvSpPr>
          <p:nvPr>
            <p:ph type="pic" idx="13"/>
          </p:nvPr>
        </p:nvSpPr>
        <p:spPr>
          <a:xfrm>
            <a:off x="1" y="3350274"/>
            <a:ext cx="5543896" cy="3171600"/>
          </a:xfrm>
        </p:spPr>
        <p:txBody>
          <a:bodyP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z="1600" dirty="0"/>
              <a:t>Click icon to add picture</a:t>
            </a:r>
            <a:endParaRPr lang="en-GB" dirty="0"/>
          </a:p>
        </p:txBody>
      </p:sp>
      <p:sp>
        <p:nvSpPr>
          <p:cNvPr id="5" name="Date Placeholder 4">
            <a:extLst>
              <a:ext uri="{FF2B5EF4-FFF2-40B4-BE49-F238E27FC236}">
                <a16:creationId xmlns:a16="http://schemas.microsoft.com/office/drawing/2014/main" id="{273FA737-2DBE-5DBD-1565-E473AB8FC0EC}"/>
              </a:ext>
            </a:extLst>
          </p:cNvPr>
          <p:cNvSpPr>
            <a:spLocks noGrp="1"/>
          </p:cNvSpPr>
          <p:nvPr>
            <p:ph type="dt" sz="half" idx="14"/>
          </p:nvPr>
        </p:nvSpPr>
        <p:spPr/>
        <p:txBody>
          <a:bodyPr/>
          <a:lstStyle/>
          <a:p>
            <a:fld id="{0E434AD8-5D9E-374C-8A18-E8246521CF97}" type="datetime1">
              <a:rPr lang="sv-SE" smtClean="0"/>
              <a:t>2025-10-16</a:t>
            </a:fld>
            <a:endParaRPr lang="en-GB" dirty="0"/>
          </a:p>
        </p:txBody>
      </p:sp>
      <p:sp>
        <p:nvSpPr>
          <p:cNvPr id="6" name="Footer Placeholder 5">
            <a:extLst>
              <a:ext uri="{FF2B5EF4-FFF2-40B4-BE49-F238E27FC236}">
                <a16:creationId xmlns:a16="http://schemas.microsoft.com/office/drawing/2014/main" id="{140AFC14-5107-16B1-6381-BCB85C679ECB}"/>
              </a:ext>
            </a:extLst>
          </p:cNvPr>
          <p:cNvSpPr>
            <a:spLocks noGrp="1"/>
          </p:cNvSpPr>
          <p:nvPr>
            <p:ph type="ftr" sz="quarter" idx="15"/>
          </p:nvPr>
        </p:nvSpPr>
        <p:spPr/>
        <p:txBody>
          <a:bodyPr/>
          <a:lstStyle/>
          <a:p>
            <a:r>
              <a:rPr lang="en-GB" dirty="0"/>
              <a:t>YOUR DEPARTMENT NAME</a:t>
            </a:r>
          </a:p>
        </p:txBody>
      </p:sp>
      <p:sp>
        <p:nvSpPr>
          <p:cNvPr id="7" name="Slide Number Placeholder 6">
            <a:extLst>
              <a:ext uri="{FF2B5EF4-FFF2-40B4-BE49-F238E27FC236}">
                <a16:creationId xmlns:a16="http://schemas.microsoft.com/office/drawing/2014/main" id="{EF4D57B3-B82C-44DD-258F-A234DE81EF28}"/>
              </a:ext>
            </a:extLst>
          </p:cNvPr>
          <p:cNvSpPr>
            <a:spLocks noGrp="1"/>
          </p:cNvSpPr>
          <p:nvPr>
            <p:ph type="sldNum" sz="quarter" idx="16"/>
          </p:nvPr>
        </p:nvSpPr>
        <p:spPr/>
        <p:txBody>
          <a:bodyPr/>
          <a:lstStyle/>
          <a:p>
            <a:fld id="{B3284CE9-EFAB-9F4B-868A-1F02DB69B64D}" type="slidenum">
              <a:rPr lang="en-GB" smtClean="0"/>
              <a:pPr/>
              <a:t>‹#›</a:t>
            </a:fld>
            <a:endParaRPr lang="en-GB" dirty="0"/>
          </a:p>
        </p:txBody>
      </p:sp>
      <p:sp>
        <p:nvSpPr>
          <p:cNvPr id="8" name="Rectangle 7">
            <a:extLst>
              <a:ext uri="{FF2B5EF4-FFF2-40B4-BE49-F238E27FC236}">
                <a16:creationId xmlns:a16="http://schemas.microsoft.com/office/drawing/2014/main" id="{8A923979-3CBA-AA8D-6648-A49E5E3D5B23}"/>
              </a:ext>
            </a:extLst>
          </p:cNvPr>
          <p:cNvSpPr/>
          <p:nvPr userDrawn="1"/>
        </p:nvSpPr>
        <p:spPr>
          <a:xfrm>
            <a:off x="5880447" y="369182"/>
            <a:ext cx="46800" cy="669600"/>
          </a:xfrm>
          <a:prstGeom prst="rect">
            <a:avLst/>
          </a:prstGeom>
          <a:solidFill>
            <a:srgbClr val="FF824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1" name="Title 1">
            <a:extLst>
              <a:ext uri="{FF2B5EF4-FFF2-40B4-BE49-F238E27FC236}">
                <a16:creationId xmlns:a16="http://schemas.microsoft.com/office/drawing/2014/main" id="{0565FF08-C07A-F636-263C-773DE94EEA8F}"/>
              </a:ext>
            </a:extLst>
          </p:cNvPr>
          <p:cNvSpPr>
            <a:spLocks noGrp="1"/>
          </p:cNvSpPr>
          <p:nvPr>
            <p:ph type="title"/>
          </p:nvPr>
        </p:nvSpPr>
        <p:spPr>
          <a:xfrm>
            <a:off x="6101480" y="260350"/>
            <a:ext cx="5545137" cy="936625"/>
          </a:xfrm>
        </p:spPr>
        <p:txBody>
          <a:bodyPr anchor="ctr">
            <a:normAutofit/>
          </a:bodyPr>
          <a:lstStyle>
            <a:lvl1pPr>
              <a:defRPr sz="2800"/>
            </a:lvl1pPr>
          </a:lstStyle>
          <a:p>
            <a:r>
              <a:rPr lang="en-US"/>
              <a:t>Click to edit Master title style</a:t>
            </a:r>
            <a:endParaRPr lang="en-GB" dirty="0"/>
          </a:p>
        </p:txBody>
      </p:sp>
      <p:sp>
        <p:nvSpPr>
          <p:cNvPr id="12" name="Text Placeholder 3">
            <a:extLst>
              <a:ext uri="{FF2B5EF4-FFF2-40B4-BE49-F238E27FC236}">
                <a16:creationId xmlns:a16="http://schemas.microsoft.com/office/drawing/2014/main" id="{C9C18363-823D-77F9-919A-51B95E7C410D}"/>
              </a:ext>
            </a:extLst>
          </p:cNvPr>
          <p:cNvSpPr>
            <a:spLocks noGrp="1"/>
          </p:cNvSpPr>
          <p:nvPr>
            <p:ph type="body" sz="half" idx="2"/>
          </p:nvPr>
        </p:nvSpPr>
        <p:spPr>
          <a:xfrm>
            <a:off x="6101480" y="1275632"/>
            <a:ext cx="5545137" cy="4961656"/>
          </a:xfrm>
        </p:spPr>
        <p:txBody>
          <a:bodyPr>
            <a:normAutofit/>
          </a:bodyPr>
          <a:lstStyle>
            <a:lvl1pPr marL="182563" indent="-182563">
              <a:buFont typeface="Wingdings" pitchFamily="2" charset="2"/>
              <a:buChar char="§"/>
              <a:tabLst/>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784627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57925ED-3C6E-D2BC-524C-03F95AFD69F9}"/>
              </a:ext>
            </a:extLst>
          </p:cNvPr>
          <p:cNvSpPr>
            <a:spLocks noGrp="1"/>
          </p:cNvSpPr>
          <p:nvPr>
            <p:ph type="pic" sz="quarter" idx="13"/>
          </p:nvPr>
        </p:nvSpPr>
        <p:spPr>
          <a:xfrm>
            <a:off x="0" y="-1"/>
            <a:ext cx="12192000" cy="6521841"/>
          </a:xfrm>
        </p:spPr>
        <p:txBody>
          <a:bodyPr/>
          <a:lstStyle>
            <a:lvl1pPr marL="12700" indent="0" algn="ctr">
              <a:buNone/>
              <a:defRPr sz="1600"/>
            </a:lvl1pPr>
          </a:lstStyle>
          <a:p>
            <a:r>
              <a:rPr lang="en-US" dirty="0"/>
              <a:t>Click icon to add picture</a:t>
            </a:r>
            <a:endParaRPr lang="en-GB" dirty="0"/>
          </a:p>
        </p:txBody>
      </p:sp>
      <p:sp>
        <p:nvSpPr>
          <p:cNvPr id="2" name="Date Placeholder 1">
            <a:extLst>
              <a:ext uri="{FF2B5EF4-FFF2-40B4-BE49-F238E27FC236}">
                <a16:creationId xmlns:a16="http://schemas.microsoft.com/office/drawing/2014/main" id="{48A6EA2C-8811-28BF-A8D8-8A81FA6B20BE}"/>
              </a:ext>
            </a:extLst>
          </p:cNvPr>
          <p:cNvSpPr>
            <a:spLocks noGrp="1"/>
          </p:cNvSpPr>
          <p:nvPr>
            <p:ph type="dt" sz="half" idx="14"/>
          </p:nvPr>
        </p:nvSpPr>
        <p:spPr/>
        <p:txBody>
          <a:bodyPr/>
          <a:lstStyle/>
          <a:p>
            <a:fld id="{323C7BE1-67B9-5941-A9CD-FE6AEB98B9F2}" type="datetime1">
              <a:rPr lang="sv-SE" smtClean="0"/>
              <a:t>2025-10-16</a:t>
            </a:fld>
            <a:endParaRPr lang="en-GB" dirty="0"/>
          </a:p>
        </p:txBody>
      </p:sp>
      <p:sp>
        <p:nvSpPr>
          <p:cNvPr id="3" name="Footer Placeholder 2">
            <a:extLst>
              <a:ext uri="{FF2B5EF4-FFF2-40B4-BE49-F238E27FC236}">
                <a16:creationId xmlns:a16="http://schemas.microsoft.com/office/drawing/2014/main" id="{66F74CE5-7877-FF40-E2D2-D71BF90E9C3B}"/>
              </a:ext>
            </a:extLst>
          </p:cNvPr>
          <p:cNvSpPr>
            <a:spLocks noGrp="1"/>
          </p:cNvSpPr>
          <p:nvPr>
            <p:ph type="ftr" sz="quarter" idx="15"/>
          </p:nvPr>
        </p:nvSpPr>
        <p:spPr/>
        <p:txBody>
          <a:bodyPr/>
          <a:lstStyle/>
          <a:p>
            <a:r>
              <a:rPr lang="en-GB" dirty="0"/>
              <a:t>YOUR DEPARTMENT NAME</a:t>
            </a:r>
          </a:p>
        </p:txBody>
      </p:sp>
      <p:sp>
        <p:nvSpPr>
          <p:cNvPr id="4" name="Slide Number Placeholder 3">
            <a:extLst>
              <a:ext uri="{FF2B5EF4-FFF2-40B4-BE49-F238E27FC236}">
                <a16:creationId xmlns:a16="http://schemas.microsoft.com/office/drawing/2014/main" id="{D6A08267-CE22-825F-FEB3-75D87DFB2D00}"/>
              </a:ext>
            </a:extLst>
          </p:cNvPr>
          <p:cNvSpPr>
            <a:spLocks noGrp="1"/>
          </p:cNvSpPr>
          <p:nvPr>
            <p:ph type="sldNum" sz="quarter" idx="16"/>
          </p:nvPr>
        </p:nvSpPr>
        <p:spPr/>
        <p:txBody>
          <a:bodyPr/>
          <a:lstStyle/>
          <a:p>
            <a:fld id="{B3284CE9-EFAB-9F4B-868A-1F02DB69B64D}" type="slidenum">
              <a:rPr lang="en-GB" smtClean="0"/>
              <a:pPr/>
              <a:t>‹#›</a:t>
            </a:fld>
            <a:endParaRPr lang="en-GB" dirty="0"/>
          </a:p>
        </p:txBody>
      </p:sp>
    </p:spTree>
    <p:extLst>
      <p:ext uri="{BB962C8B-B14F-4D97-AF65-F5344CB8AC3E}">
        <p14:creationId xmlns:p14="http://schemas.microsoft.com/office/powerpoint/2010/main" val="23628282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screen image with caption">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57925ED-3C6E-D2BC-524C-03F95AFD69F9}"/>
              </a:ext>
            </a:extLst>
          </p:cNvPr>
          <p:cNvSpPr>
            <a:spLocks noGrp="1"/>
          </p:cNvSpPr>
          <p:nvPr>
            <p:ph type="pic" sz="quarter" idx="13"/>
          </p:nvPr>
        </p:nvSpPr>
        <p:spPr>
          <a:xfrm>
            <a:off x="0" y="0"/>
            <a:ext cx="12192000" cy="6528281"/>
          </a:xfrm>
        </p:spPr>
        <p:txBody>
          <a:bodyPr/>
          <a:lstStyle>
            <a:lvl1pPr marL="12700" indent="0" algn="ctr">
              <a:buNone/>
              <a:defRPr sz="1600"/>
            </a:lvl1pPr>
          </a:lstStyle>
          <a:p>
            <a:r>
              <a:rPr lang="en-US" dirty="0"/>
              <a:t>Click icon to add picture</a:t>
            </a:r>
            <a:endParaRPr lang="en-GB" dirty="0"/>
          </a:p>
        </p:txBody>
      </p:sp>
      <p:sp>
        <p:nvSpPr>
          <p:cNvPr id="2" name="Text Placeholder 12">
            <a:extLst>
              <a:ext uri="{FF2B5EF4-FFF2-40B4-BE49-F238E27FC236}">
                <a16:creationId xmlns:a16="http://schemas.microsoft.com/office/drawing/2014/main" id="{6B115ABF-A9C0-7083-19A9-0EA9F3539AE8}"/>
              </a:ext>
            </a:extLst>
          </p:cNvPr>
          <p:cNvSpPr>
            <a:spLocks noGrp="1"/>
          </p:cNvSpPr>
          <p:nvPr>
            <p:ph type="body" sz="quarter" idx="14" hasCustomPrompt="1"/>
          </p:nvPr>
        </p:nvSpPr>
        <p:spPr>
          <a:xfrm>
            <a:off x="8593742" y="2081338"/>
            <a:ext cx="2695324" cy="2695324"/>
          </a:xfrm>
          <a:prstGeom prst="rect">
            <a:avLst/>
          </a:prstGeom>
          <a:solidFill>
            <a:schemeClr val="tx1"/>
          </a:solidFill>
          <a:ln w="3175">
            <a:solidFill>
              <a:schemeClr val="bg1"/>
            </a:solidFill>
          </a:ln>
        </p:spPr>
        <p:txBody>
          <a:bodyPr lIns="288000" tIns="180000" rIns="180000" bIns="180000" anchor="ctr">
            <a:normAutofit/>
          </a:bodyPr>
          <a:lstStyle>
            <a:lvl1pPr marL="0" indent="0" algn="l">
              <a:spcBef>
                <a:spcPts val="0"/>
              </a:spcBef>
              <a:buNone/>
              <a:defRPr sz="2000" b="1">
                <a:solidFill>
                  <a:schemeClr val="bg1"/>
                </a:solidFill>
              </a:defRPr>
            </a:lvl1pPr>
          </a:lstStyle>
          <a:p>
            <a:pPr lvl="0"/>
            <a:r>
              <a:rPr lang="en-GB" noProof="0" dirty="0"/>
              <a:t>Click to add caption</a:t>
            </a:r>
          </a:p>
        </p:txBody>
      </p:sp>
      <p:sp>
        <p:nvSpPr>
          <p:cNvPr id="3" name="Date Placeholder 2">
            <a:extLst>
              <a:ext uri="{FF2B5EF4-FFF2-40B4-BE49-F238E27FC236}">
                <a16:creationId xmlns:a16="http://schemas.microsoft.com/office/drawing/2014/main" id="{8808CA53-CC97-961B-0FD8-0ACD9166C5B2}"/>
              </a:ext>
            </a:extLst>
          </p:cNvPr>
          <p:cNvSpPr>
            <a:spLocks noGrp="1"/>
          </p:cNvSpPr>
          <p:nvPr>
            <p:ph type="dt" sz="half" idx="15"/>
          </p:nvPr>
        </p:nvSpPr>
        <p:spPr/>
        <p:txBody>
          <a:bodyPr/>
          <a:lstStyle/>
          <a:p>
            <a:fld id="{323C7BE1-67B9-5941-A9CD-FE6AEB98B9F2}" type="datetime1">
              <a:rPr lang="sv-SE" smtClean="0"/>
              <a:t>2025-10-16</a:t>
            </a:fld>
            <a:endParaRPr lang="en-GB" dirty="0"/>
          </a:p>
        </p:txBody>
      </p:sp>
      <p:sp>
        <p:nvSpPr>
          <p:cNvPr id="6" name="Footer Placeholder 5">
            <a:extLst>
              <a:ext uri="{FF2B5EF4-FFF2-40B4-BE49-F238E27FC236}">
                <a16:creationId xmlns:a16="http://schemas.microsoft.com/office/drawing/2014/main" id="{2E4E3B6A-F6FA-DE48-9536-B04BF2E88240}"/>
              </a:ext>
            </a:extLst>
          </p:cNvPr>
          <p:cNvSpPr>
            <a:spLocks noGrp="1"/>
          </p:cNvSpPr>
          <p:nvPr>
            <p:ph type="ftr" sz="quarter" idx="16"/>
          </p:nvPr>
        </p:nvSpPr>
        <p:spPr/>
        <p:txBody>
          <a:bodyPr/>
          <a:lstStyle/>
          <a:p>
            <a:r>
              <a:rPr lang="en-GB" dirty="0"/>
              <a:t>YOUR DEPARTMENT NAME</a:t>
            </a:r>
          </a:p>
        </p:txBody>
      </p:sp>
      <p:sp>
        <p:nvSpPr>
          <p:cNvPr id="8" name="Slide Number Placeholder 7">
            <a:extLst>
              <a:ext uri="{FF2B5EF4-FFF2-40B4-BE49-F238E27FC236}">
                <a16:creationId xmlns:a16="http://schemas.microsoft.com/office/drawing/2014/main" id="{6799A885-8538-4FC7-FC8F-139521DF98D8}"/>
              </a:ext>
            </a:extLst>
          </p:cNvPr>
          <p:cNvSpPr>
            <a:spLocks noGrp="1"/>
          </p:cNvSpPr>
          <p:nvPr>
            <p:ph type="sldNum" sz="quarter" idx="17"/>
          </p:nvPr>
        </p:nvSpPr>
        <p:spPr/>
        <p:txBody>
          <a:bodyPr/>
          <a:lstStyle/>
          <a:p>
            <a:fld id="{B3284CE9-EFAB-9F4B-868A-1F02DB69B64D}" type="slidenum">
              <a:rPr lang="en-GB" smtClean="0"/>
              <a:pPr/>
              <a:t>‹#›</a:t>
            </a:fld>
            <a:endParaRPr lang="en-GB" dirty="0"/>
          </a:p>
        </p:txBody>
      </p:sp>
    </p:spTree>
    <p:extLst>
      <p:ext uri="{BB962C8B-B14F-4D97-AF65-F5344CB8AC3E}">
        <p14:creationId xmlns:p14="http://schemas.microsoft.com/office/powerpoint/2010/main" val="8387644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Full screen video">
    <p:spTree>
      <p:nvGrpSpPr>
        <p:cNvPr id="1" name=""/>
        <p:cNvGrpSpPr/>
        <p:nvPr/>
      </p:nvGrpSpPr>
      <p:grpSpPr>
        <a:xfrm>
          <a:off x="0" y="0"/>
          <a:ext cx="0" cy="0"/>
          <a:chOff x="0" y="0"/>
          <a:chExt cx="0" cy="0"/>
        </a:xfrm>
      </p:grpSpPr>
      <p:sp>
        <p:nvSpPr>
          <p:cNvPr id="6" name="Media Placeholder 5">
            <a:extLst>
              <a:ext uri="{FF2B5EF4-FFF2-40B4-BE49-F238E27FC236}">
                <a16:creationId xmlns:a16="http://schemas.microsoft.com/office/drawing/2014/main" id="{0D4C0260-5644-9528-63A7-842FE461CF19}"/>
              </a:ext>
            </a:extLst>
          </p:cNvPr>
          <p:cNvSpPr>
            <a:spLocks noGrp="1"/>
          </p:cNvSpPr>
          <p:nvPr>
            <p:ph type="media" sz="quarter" idx="13"/>
          </p:nvPr>
        </p:nvSpPr>
        <p:spPr>
          <a:xfrm>
            <a:off x="0" y="-1"/>
            <a:ext cx="12192000" cy="6509903"/>
          </a:xfrm>
        </p:spPr>
        <p:txBody>
          <a:bodyPr>
            <a:normAutofit/>
          </a:bodyPr>
          <a:lstStyle>
            <a:lvl1pPr marL="12700" indent="0" algn="ctr">
              <a:buNone/>
              <a:defRPr sz="1600"/>
            </a:lvl1pPr>
          </a:lstStyle>
          <a:p>
            <a:r>
              <a:rPr lang="en-US" dirty="0"/>
              <a:t>Click icon to add media</a:t>
            </a:r>
            <a:endParaRPr lang="en-GB" dirty="0"/>
          </a:p>
        </p:txBody>
      </p:sp>
      <p:sp>
        <p:nvSpPr>
          <p:cNvPr id="10" name="Date Placeholder 9">
            <a:extLst>
              <a:ext uri="{FF2B5EF4-FFF2-40B4-BE49-F238E27FC236}">
                <a16:creationId xmlns:a16="http://schemas.microsoft.com/office/drawing/2014/main" id="{F4FAC3A0-DEB5-81E3-A40F-7B264A0EA62C}"/>
              </a:ext>
            </a:extLst>
          </p:cNvPr>
          <p:cNvSpPr>
            <a:spLocks noGrp="1"/>
          </p:cNvSpPr>
          <p:nvPr>
            <p:ph type="dt" sz="half" idx="14"/>
          </p:nvPr>
        </p:nvSpPr>
        <p:spPr/>
        <p:txBody>
          <a:bodyPr/>
          <a:lstStyle/>
          <a:p>
            <a:fld id="{323C7BE1-67B9-5941-A9CD-FE6AEB98B9F2}" type="datetime1">
              <a:rPr lang="sv-SE" smtClean="0"/>
              <a:t>2025-10-16</a:t>
            </a:fld>
            <a:endParaRPr lang="en-GB" dirty="0"/>
          </a:p>
        </p:txBody>
      </p:sp>
      <p:sp>
        <p:nvSpPr>
          <p:cNvPr id="11" name="Footer Placeholder 10">
            <a:extLst>
              <a:ext uri="{FF2B5EF4-FFF2-40B4-BE49-F238E27FC236}">
                <a16:creationId xmlns:a16="http://schemas.microsoft.com/office/drawing/2014/main" id="{697A248D-9CAC-D4C1-95F6-10AE2AAB4361}"/>
              </a:ext>
            </a:extLst>
          </p:cNvPr>
          <p:cNvSpPr>
            <a:spLocks noGrp="1"/>
          </p:cNvSpPr>
          <p:nvPr>
            <p:ph type="ftr" sz="quarter" idx="15"/>
          </p:nvPr>
        </p:nvSpPr>
        <p:spPr/>
        <p:txBody>
          <a:bodyPr/>
          <a:lstStyle/>
          <a:p>
            <a:r>
              <a:rPr lang="en-GB" dirty="0"/>
              <a:t>YOUR DEPARTMENT NAME</a:t>
            </a:r>
          </a:p>
        </p:txBody>
      </p:sp>
      <p:sp>
        <p:nvSpPr>
          <p:cNvPr id="12" name="Slide Number Placeholder 11">
            <a:extLst>
              <a:ext uri="{FF2B5EF4-FFF2-40B4-BE49-F238E27FC236}">
                <a16:creationId xmlns:a16="http://schemas.microsoft.com/office/drawing/2014/main" id="{4B962CC8-0D63-F763-E8E3-12A960029E23}"/>
              </a:ext>
            </a:extLst>
          </p:cNvPr>
          <p:cNvSpPr>
            <a:spLocks noGrp="1"/>
          </p:cNvSpPr>
          <p:nvPr>
            <p:ph type="sldNum" sz="quarter" idx="16"/>
          </p:nvPr>
        </p:nvSpPr>
        <p:spPr/>
        <p:txBody>
          <a:bodyPr/>
          <a:lstStyle/>
          <a:p>
            <a:fld id="{B3284CE9-EFAB-9F4B-868A-1F02DB69B64D}" type="slidenum">
              <a:rPr lang="en-GB" smtClean="0"/>
              <a:pPr/>
              <a:t>‹#›</a:t>
            </a:fld>
            <a:endParaRPr lang="en-GB" dirty="0"/>
          </a:p>
        </p:txBody>
      </p:sp>
    </p:spTree>
    <p:extLst>
      <p:ext uri="{BB962C8B-B14F-4D97-AF65-F5344CB8AC3E}">
        <p14:creationId xmlns:p14="http://schemas.microsoft.com/office/powerpoint/2010/main" val="26669591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68BAE2B-5F51-714A-F072-07D331E278E8}"/>
              </a:ext>
            </a:extLst>
          </p:cNvPr>
          <p:cNvSpPr/>
          <p:nvPr userDrawn="1"/>
        </p:nvSpPr>
        <p:spPr>
          <a:xfrm>
            <a:off x="0" y="-10450"/>
            <a:ext cx="3382596" cy="6531899"/>
          </a:xfrm>
          <a:prstGeom prst="rect">
            <a:avLst/>
          </a:prstGeom>
          <a:solidFill>
            <a:srgbClr val="E6ED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 Placeholder 3">
            <a:extLst>
              <a:ext uri="{FF2B5EF4-FFF2-40B4-BE49-F238E27FC236}">
                <a16:creationId xmlns:a16="http://schemas.microsoft.com/office/drawing/2014/main" id="{320F6472-22EE-CA2A-B6E6-E123E735E535}"/>
              </a:ext>
            </a:extLst>
          </p:cNvPr>
          <p:cNvSpPr>
            <a:spLocks noGrp="1"/>
          </p:cNvSpPr>
          <p:nvPr>
            <p:ph type="body" sz="half" idx="2"/>
          </p:nvPr>
        </p:nvSpPr>
        <p:spPr>
          <a:xfrm>
            <a:off x="6258811" y="914399"/>
            <a:ext cx="5040000" cy="4320000"/>
          </a:xfrm>
        </p:spPr>
        <p:txBody>
          <a:bodyPr anchor="ct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0" name="Picture Placeholder 9">
            <a:extLst>
              <a:ext uri="{FF2B5EF4-FFF2-40B4-BE49-F238E27FC236}">
                <a16:creationId xmlns:a16="http://schemas.microsoft.com/office/drawing/2014/main" id="{D0C78E44-7E6E-8C2A-B4A4-FDE78FA888E8}"/>
              </a:ext>
            </a:extLst>
          </p:cNvPr>
          <p:cNvSpPr>
            <a:spLocks noGrp="1" noChangeAspect="1"/>
          </p:cNvSpPr>
          <p:nvPr>
            <p:ph type="pic" sz="quarter" idx="13"/>
          </p:nvPr>
        </p:nvSpPr>
        <p:spPr>
          <a:xfrm>
            <a:off x="1206928" y="914399"/>
            <a:ext cx="4320000" cy="4320000"/>
          </a:xfrm>
        </p:spPr>
        <p:txBody>
          <a:bodyPr>
            <a:normAutofit/>
          </a:bodyPr>
          <a:lstStyle>
            <a:lvl1pPr marL="12700" indent="0" algn="ctr">
              <a:buNone/>
              <a:defRPr sz="1600"/>
            </a:lvl1pPr>
          </a:lstStyle>
          <a:p>
            <a:r>
              <a:rPr lang="en-US" dirty="0"/>
              <a:t>Click icon to add picture</a:t>
            </a:r>
            <a:endParaRPr lang="en-GB" dirty="0"/>
          </a:p>
        </p:txBody>
      </p:sp>
      <p:sp>
        <p:nvSpPr>
          <p:cNvPr id="12" name="Date Placeholder 11">
            <a:extLst>
              <a:ext uri="{FF2B5EF4-FFF2-40B4-BE49-F238E27FC236}">
                <a16:creationId xmlns:a16="http://schemas.microsoft.com/office/drawing/2014/main" id="{27BFBA75-9563-CD49-78F6-17396208D315}"/>
              </a:ext>
            </a:extLst>
          </p:cNvPr>
          <p:cNvSpPr>
            <a:spLocks noGrp="1"/>
          </p:cNvSpPr>
          <p:nvPr>
            <p:ph type="dt" sz="half" idx="14"/>
          </p:nvPr>
        </p:nvSpPr>
        <p:spPr/>
        <p:txBody>
          <a:bodyPr/>
          <a:lstStyle/>
          <a:p>
            <a:fld id="{323C7BE1-67B9-5941-A9CD-FE6AEB98B9F2}" type="datetime1">
              <a:rPr lang="sv-SE" smtClean="0"/>
              <a:t>2025-10-16</a:t>
            </a:fld>
            <a:endParaRPr lang="en-GB" dirty="0"/>
          </a:p>
        </p:txBody>
      </p:sp>
      <p:sp>
        <p:nvSpPr>
          <p:cNvPr id="13" name="Footer Placeholder 12">
            <a:extLst>
              <a:ext uri="{FF2B5EF4-FFF2-40B4-BE49-F238E27FC236}">
                <a16:creationId xmlns:a16="http://schemas.microsoft.com/office/drawing/2014/main" id="{1F3C2B7F-136C-8094-B869-51DE2127DE95}"/>
              </a:ext>
            </a:extLst>
          </p:cNvPr>
          <p:cNvSpPr>
            <a:spLocks noGrp="1"/>
          </p:cNvSpPr>
          <p:nvPr>
            <p:ph type="ftr" sz="quarter" idx="15"/>
          </p:nvPr>
        </p:nvSpPr>
        <p:spPr/>
        <p:txBody>
          <a:bodyPr/>
          <a:lstStyle/>
          <a:p>
            <a:r>
              <a:rPr lang="en-GB" dirty="0"/>
              <a:t>YOUR DEPARTMENT NAME</a:t>
            </a:r>
          </a:p>
        </p:txBody>
      </p:sp>
      <p:sp>
        <p:nvSpPr>
          <p:cNvPr id="14" name="Slide Number Placeholder 13">
            <a:extLst>
              <a:ext uri="{FF2B5EF4-FFF2-40B4-BE49-F238E27FC236}">
                <a16:creationId xmlns:a16="http://schemas.microsoft.com/office/drawing/2014/main" id="{C3F89138-6400-A602-296E-AC8EDD4C493C}"/>
              </a:ext>
            </a:extLst>
          </p:cNvPr>
          <p:cNvSpPr>
            <a:spLocks noGrp="1"/>
          </p:cNvSpPr>
          <p:nvPr>
            <p:ph type="sldNum" sz="quarter" idx="16"/>
          </p:nvPr>
        </p:nvSpPr>
        <p:spPr/>
        <p:txBody>
          <a:bodyPr/>
          <a:lstStyle/>
          <a:p>
            <a:fld id="{B3284CE9-EFAB-9F4B-868A-1F02DB69B64D}" type="slidenum">
              <a:rPr lang="en-GB" smtClean="0"/>
              <a:pPr/>
              <a:t>‹#›</a:t>
            </a:fld>
            <a:endParaRPr lang="en-GB" dirty="0"/>
          </a:p>
        </p:txBody>
      </p:sp>
    </p:spTree>
    <p:extLst>
      <p:ext uri="{BB962C8B-B14F-4D97-AF65-F5344CB8AC3E}">
        <p14:creationId xmlns:p14="http://schemas.microsoft.com/office/powerpoint/2010/main" val="26871138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aption with pictur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68BAE2B-5F51-714A-F072-07D331E278E8}"/>
              </a:ext>
            </a:extLst>
          </p:cNvPr>
          <p:cNvSpPr/>
          <p:nvPr userDrawn="1"/>
        </p:nvSpPr>
        <p:spPr>
          <a:xfrm>
            <a:off x="8811175" y="-3075"/>
            <a:ext cx="3382596" cy="6519600"/>
          </a:xfrm>
          <a:prstGeom prst="rect">
            <a:avLst/>
          </a:prstGeom>
          <a:solidFill>
            <a:srgbClr val="E6ED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 Placeholder 3">
            <a:extLst>
              <a:ext uri="{FF2B5EF4-FFF2-40B4-BE49-F238E27FC236}">
                <a16:creationId xmlns:a16="http://schemas.microsoft.com/office/drawing/2014/main" id="{320F6472-22EE-CA2A-B6E6-E123E735E535}"/>
              </a:ext>
            </a:extLst>
          </p:cNvPr>
          <p:cNvSpPr>
            <a:spLocks noGrp="1"/>
          </p:cNvSpPr>
          <p:nvPr>
            <p:ph type="body" sz="half" idx="2"/>
          </p:nvPr>
        </p:nvSpPr>
        <p:spPr>
          <a:xfrm>
            <a:off x="1217339" y="914399"/>
            <a:ext cx="5040000" cy="4320000"/>
          </a:xfrm>
        </p:spPr>
        <p:txBody>
          <a:bodyPr anchor="ct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0" name="Picture Placeholder 9">
            <a:extLst>
              <a:ext uri="{FF2B5EF4-FFF2-40B4-BE49-F238E27FC236}">
                <a16:creationId xmlns:a16="http://schemas.microsoft.com/office/drawing/2014/main" id="{D0C78E44-7E6E-8C2A-B4A4-FDE78FA888E8}"/>
              </a:ext>
            </a:extLst>
          </p:cNvPr>
          <p:cNvSpPr>
            <a:spLocks noGrp="1" noChangeAspect="1"/>
          </p:cNvSpPr>
          <p:nvPr>
            <p:ph type="pic" sz="quarter" idx="13"/>
          </p:nvPr>
        </p:nvSpPr>
        <p:spPr>
          <a:xfrm>
            <a:off x="6833028" y="914399"/>
            <a:ext cx="4320000" cy="4320000"/>
          </a:xfrm>
        </p:spPr>
        <p:txBody>
          <a:bodyPr>
            <a:normAutofit/>
          </a:bodyPr>
          <a:lstStyle>
            <a:lvl1pPr marL="12700" indent="0" algn="ctr">
              <a:buNone/>
              <a:defRPr sz="1600"/>
            </a:lvl1pPr>
          </a:lstStyle>
          <a:p>
            <a:r>
              <a:rPr lang="en-US" dirty="0"/>
              <a:t>Click icon to add picture</a:t>
            </a:r>
            <a:endParaRPr lang="en-GB" dirty="0"/>
          </a:p>
        </p:txBody>
      </p:sp>
      <p:sp>
        <p:nvSpPr>
          <p:cNvPr id="12" name="Date Placeholder 11">
            <a:extLst>
              <a:ext uri="{FF2B5EF4-FFF2-40B4-BE49-F238E27FC236}">
                <a16:creationId xmlns:a16="http://schemas.microsoft.com/office/drawing/2014/main" id="{4FFF6DAF-C0AF-40A8-3958-856CA5A823EF}"/>
              </a:ext>
            </a:extLst>
          </p:cNvPr>
          <p:cNvSpPr>
            <a:spLocks noGrp="1"/>
          </p:cNvSpPr>
          <p:nvPr>
            <p:ph type="dt" sz="half" idx="14"/>
          </p:nvPr>
        </p:nvSpPr>
        <p:spPr/>
        <p:txBody>
          <a:bodyPr/>
          <a:lstStyle/>
          <a:p>
            <a:fld id="{323C7BE1-67B9-5941-A9CD-FE6AEB98B9F2}" type="datetime1">
              <a:rPr lang="sv-SE" smtClean="0"/>
              <a:t>2025-10-16</a:t>
            </a:fld>
            <a:endParaRPr lang="en-GB" dirty="0"/>
          </a:p>
        </p:txBody>
      </p:sp>
      <p:sp>
        <p:nvSpPr>
          <p:cNvPr id="13" name="Footer Placeholder 12">
            <a:extLst>
              <a:ext uri="{FF2B5EF4-FFF2-40B4-BE49-F238E27FC236}">
                <a16:creationId xmlns:a16="http://schemas.microsoft.com/office/drawing/2014/main" id="{A0125F47-D166-BAD6-B865-3108D4817CF4}"/>
              </a:ext>
            </a:extLst>
          </p:cNvPr>
          <p:cNvSpPr>
            <a:spLocks noGrp="1"/>
          </p:cNvSpPr>
          <p:nvPr>
            <p:ph type="ftr" sz="quarter" idx="15"/>
          </p:nvPr>
        </p:nvSpPr>
        <p:spPr/>
        <p:txBody>
          <a:bodyPr/>
          <a:lstStyle/>
          <a:p>
            <a:r>
              <a:rPr lang="en-GB" dirty="0"/>
              <a:t>YOUR DEPARTMENT NAME</a:t>
            </a:r>
          </a:p>
        </p:txBody>
      </p:sp>
      <p:sp>
        <p:nvSpPr>
          <p:cNvPr id="14" name="Slide Number Placeholder 13">
            <a:extLst>
              <a:ext uri="{FF2B5EF4-FFF2-40B4-BE49-F238E27FC236}">
                <a16:creationId xmlns:a16="http://schemas.microsoft.com/office/drawing/2014/main" id="{AD2AC487-007D-25B7-0E2D-E50276DC8D79}"/>
              </a:ext>
            </a:extLst>
          </p:cNvPr>
          <p:cNvSpPr>
            <a:spLocks noGrp="1"/>
          </p:cNvSpPr>
          <p:nvPr>
            <p:ph type="sldNum" sz="quarter" idx="16"/>
          </p:nvPr>
        </p:nvSpPr>
        <p:spPr/>
        <p:txBody>
          <a:bodyPr/>
          <a:lstStyle/>
          <a:p>
            <a:fld id="{B3284CE9-EFAB-9F4B-868A-1F02DB69B64D}" type="slidenum">
              <a:rPr lang="en-GB" smtClean="0"/>
              <a:pPr/>
              <a:t>‹#›</a:t>
            </a:fld>
            <a:endParaRPr lang="en-GB" dirty="0"/>
          </a:p>
        </p:txBody>
      </p:sp>
    </p:spTree>
    <p:extLst>
      <p:ext uri="{BB962C8B-B14F-4D97-AF65-F5344CB8AC3E}">
        <p14:creationId xmlns:p14="http://schemas.microsoft.com/office/powerpoint/2010/main" val="28205604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 images and optional captions">
    <p:spTree>
      <p:nvGrpSpPr>
        <p:cNvPr id="1" name=""/>
        <p:cNvGrpSpPr/>
        <p:nvPr/>
      </p:nvGrpSpPr>
      <p:grpSpPr>
        <a:xfrm>
          <a:off x="0" y="0"/>
          <a:ext cx="0" cy="0"/>
          <a:chOff x="0" y="0"/>
          <a:chExt cx="0" cy="0"/>
        </a:xfrm>
      </p:grpSpPr>
      <p:sp>
        <p:nvSpPr>
          <p:cNvPr id="6" name="Picture Placeholder 13">
            <a:extLst>
              <a:ext uri="{FF2B5EF4-FFF2-40B4-BE49-F238E27FC236}">
                <a16:creationId xmlns:a16="http://schemas.microsoft.com/office/drawing/2014/main" id="{6F69CA18-3328-A347-11DC-55778274B577}"/>
              </a:ext>
            </a:extLst>
          </p:cNvPr>
          <p:cNvSpPr>
            <a:spLocks noGrp="1"/>
          </p:cNvSpPr>
          <p:nvPr>
            <p:ph type="pic" sz="quarter" idx="13"/>
          </p:nvPr>
        </p:nvSpPr>
        <p:spPr>
          <a:xfrm>
            <a:off x="-33786" y="-1166"/>
            <a:ext cx="4095891" cy="3238029"/>
          </a:xfrm>
        </p:spPr>
        <p:txBody>
          <a:bodyPr/>
          <a:lstStyle>
            <a:lvl1pPr marL="9525" indent="0" algn="ctr">
              <a:buNone/>
              <a:defRPr/>
            </a:lvl1pPr>
          </a:lstStyle>
          <a:p>
            <a:r>
              <a:rPr lang="en-US" dirty="0"/>
              <a:t>Click icon to add picture</a:t>
            </a:r>
            <a:endParaRPr lang="en-GB" dirty="0"/>
          </a:p>
        </p:txBody>
      </p:sp>
      <p:sp>
        <p:nvSpPr>
          <p:cNvPr id="8" name="Picture Placeholder 15">
            <a:extLst>
              <a:ext uri="{FF2B5EF4-FFF2-40B4-BE49-F238E27FC236}">
                <a16:creationId xmlns:a16="http://schemas.microsoft.com/office/drawing/2014/main" id="{E5BE8E48-2656-2130-6E37-59A8BEDD62C7}"/>
              </a:ext>
            </a:extLst>
          </p:cNvPr>
          <p:cNvSpPr>
            <a:spLocks noGrp="1"/>
          </p:cNvSpPr>
          <p:nvPr>
            <p:ph type="pic" sz="quarter" idx="15"/>
          </p:nvPr>
        </p:nvSpPr>
        <p:spPr>
          <a:xfrm>
            <a:off x="4065421" y="3236400"/>
            <a:ext cx="4095891" cy="3288637"/>
          </a:xfrm>
        </p:spPr>
        <p:txBody>
          <a:bodyPr/>
          <a:lstStyle>
            <a:lvl1pPr marL="9525" indent="0" algn="ctr">
              <a:buNone/>
              <a:defRPr/>
            </a:lvl1pPr>
          </a:lstStyle>
          <a:p>
            <a:r>
              <a:rPr lang="en-US" dirty="0"/>
              <a:t>Click icon to add picture</a:t>
            </a:r>
            <a:endParaRPr lang="en-GB" dirty="0"/>
          </a:p>
        </p:txBody>
      </p:sp>
      <p:sp>
        <p:nvSpPr>
          <p:cNvPr id="9" name="Text Placeholder 8">
            <a:extLst>
              <a:ext uri="{FF2B5EF4-FFF2-40B4-BE49-F238E27FC236}">
                <a16:creationId xmlns:a16="http://schemas.microsoft.com/office/drawing/2014/main" id="{1A7A2150-C250-CE83-91C1-D92490477C90}"/>
              </a:ext>
            </a:extLst>
          </p:cNvPr>
          <p:cNvSpPr>
            <a:spLocks noGrp="1"/>
          </p:cNvSpPr>
          <p:nvPr>
            <p:ph type="body" sz="quarter" idx="16" hasCustomPrompt="1"/>
          </p:nvPr>
        </p:nvSpPr>
        <p:spPr>
          <a:xfrm>
            <a:off x="304800" y="3721100"/>
            <a:ext cx="3429000" cy="2263775"/>
          </a:xfrm>
        </p:spPr>
        <p:txBody>
          <a:bodyPr anchor="ctr"/>
          <a:lstStyle>
            <a:lvl1pPr marL="9525" indent="0">
              <a:buNone/>
              <a:defRPr>
                <a:solidFill>
                  <a:schemeClr val="tx1"/>
                </a:solidFill>
              </a:defRPr>
            </a:lvl1pPr>
          </a:lstStyle>
          <a:p>
            <a:pPr lvl="0"/>
            <a:r>
              <a:rPr lang="en-GB" dirty="0"/>
              <a:t>Click to add caption</a:t>
            </a:r>
          </a:p>
        </p:txBody>
      </p:sp>
      <p:sp>
        <p:nvSpPr>
          <p:cNvPr id="10" name="Text Placeholder 8">
            <a:extLst>
              <a:ext uri="{FF2B5EF4-FFF2-40B4-BE49-F238E27FC236}">
                <a16:creationId xmlns:a16="http://schemas.microsoft.com/office/drawing/2014/main" id="{6A3B713F-E701-D6A1-8E72-915E63655B5D}"/>
              </a:ext>
            </a:extLst>
          </p:cNvPr>
          <p:cNvSpPr>
            <a:spLocks noGrp="1"/>
          </p:cNvSpPr>
          <p:nvPr>
            <p:ph type="body" sz="quarter" idx="17" hasCustomPrompt="1"/>
          </p:nvPr>
        </p:nvSpPr>
        <p:spPr>
          <a:xfrm>
            <a:off x="8457406" y="3727450"/>
            <a:ext cx="3429000" cy="2257425"/>
          </a:xfrm>
        </p:spPr>
        <p:txBody>
          <a:bodyPr anchor="ctr"/>
          <a:lstStyle>
            <a:lvl1pPr marL="9525" indent="0">
              <a:buNone/>
              <a:defRPr>
                <a:solidFill>
                  <a:schemeClr val="tx1"/>
                </a:solidFill>
              </a:defRPr>
            </a:lvl1pPr>
          </a:lstStyle>
          <a:p>
            <a:pPr lvl="0"/>
            <a:r>
              <a:rPr lang="en-GB" dirty="0"/>
              <a:t>Click to add caption</a:t>
            </a:r>
          </a:p>
        </p:txBody>
      </p:sp>
      <p:sp>
        <p:nvSpPr>
          <p:cNvPr id="11" name="Text Placeholder 8">
            <a:extLst>
              <a:ext uri="{FF2B5EF4-FFF2-40B4-BE49-F238E27FC236}">
                <a16:creationId xmlns:a16="http://schemas.microsoft.com/office/drawing/2014/main" id="{2F0D6170-BC29-7A3F-CF6A-44083A5C021F}"/>
              </a:ext>
            </a:extLst>
          </p:cNvPr>
          <p:cNvSpPr>
            <a:spLocks noGrp="1"/>
          </p:cNvSpPr>
          <p:nvPr>
            <p:ph type="body" sz="quarter" idx="18" hasCustomPrompt="1"/>
          </p:nvPr>
        </p:nvSpPr>
        <p:spPr>
          <a:xfrm>
            <a:off x="4392314" y="489838"/>
            <a:ext cx="3429000" cy="2273300"/>
          </a:xfrm>
        </p:spPr>
        <p:txBody>
          <a:bodyPr anchor="ctr"/>
          <a:lstStyle>
            <a:lvl1pPr marL="9525" indent="0">
              <a:buNone/>
              <a:defRPr>
                <a:solidFill>
                  <a:schemeClr val="tx1"/>
                </a:solidFill>
              </a:defRPr>
            </a:lvl1pPr>
          </a:lstStyle>
          <a:p>
            <a:pPr lvl="0"/>
            <a:r>
              <a:rPr lang="en-GB" dirty="0"/>
              <a:t>Click to add caption</a:t>
            </a:r>
          </a:p>
        </p:txBody>
      </p:sp>
      <p:sp>
        <p:nvSpPr>
          <p:cNvPr id="2" name="Rectangle 1">
            <a:extLst>
              <a:ext uri="{FF2B5EF4-FFF2-40B4-BE49-F238E27FC236}">
                <a16:creationId xmlns:a16="http://schemas.microsoft.com/office/drawing/2014/main" id="{8770D245-3F42-680B-A43E-8176BB0F0345}"/>
              </a:ext>
            </a:extLst>
          </p:cNvPr>
          <p:cNvSpPr/>
          <p:nvPr userDrawn="1"/>
        </p:nvSpPr>
        <p:spPr>
          <a:xfrm>
            <a:off x="-1893241" y="-17927"/>
            <a:ext cx="1742712" cy="6507627"/>
          </a:xfrm>
          <a:prstGeom prst="rect">
            <a:avLst/>
          </a:prstGeom>
          <a:solidFill>
            <a:srgbClr val="FFFCDB"/>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144000" rtlCol="0" anchor="t"/>
          <a:lstStyle/>
          <a:p>
            <a:pPr algn="l"/>
            <a:r>
              <a:rPr lang="en-GB" sz="1200" b="1" dirty="0">
                <a:solidFill>
                  <a:srgbClr val="1A1918"/>
                </a:solidFill>
              </a:rPr>
              <a:t>LAYOUT GUIDE</a:t>
            </a:r>
          </a:p>
          <a:p>
            <a:pPr algn="l"/>
            <a:endParaRPr lang="en-GB" sz="1200" dirty="0">
              <a:solidFill>
                <a:srgbClr val="1A1918"/>
              </a:solidFill>
            </a:endParaRPr>
          </a:p>
          <a:p>
            <a:pPr algn="l"/>
            <a:r>
              <a:rPr lang="en-GB" sz="1200" dirty="0">
                <a:solidFill>
                  <a:srgbClr val="1A1918"/>
                </a:solidFill>
              </a:rPr>
              <a:t>In editing mode, the pictures can appear as though they aren’t placed precisely.  It only appears that way when you are adding content, so don’t adjust your pictures. When in presentation mode, the pictures should appear correctly.</a:t>
            </a:r>
          </a:p>
          <a:p>
            <a:pPr algn="l"/>
            <a:endParaRPr lang="en-GB" sz="1200" dirty="0">
              <a:solidFill>
                <a:srgbClr val="1A1918"/>
              </a:solidFill>
            </a:endParaRPr>
          </a:p>
          <a:p>
            <a:pPr algn="l"/>
            <a:r>
              <a:rPr lang="en-GB" sz="1200" dirty="0">
                <a:solidFill>
                  <a:srgbClr val="1A1918"/>
                </a:solidFill>
              </a:rPr>
              <a:t>In this slide, you can choose to add captions or leave the caption boxes blank.  </a:t>
            </a:r>
          </a:p>
          <a:p>
            <a:pPr algn="l"/>
            <a:endParaRPr lang="en-GB" sz="1200" dirty="0">
              <a:solidFill>
                <a:srgbClr val="1A1918"/>
              </a:solidFill>
            </a:endParaRPr>
          </a:p>
          <a:p>
            <a:pPr algn="l"/>
            <a:r>
              <a:rPr lang="en-GB" sz="1200" dirty="0">
                <a:solidFill>
                  <a:srgbClr val="1A1918"/>
                </a:solidFill>
              </a:rPr>
              <a:t>Be sure to include three (3) images. If you have only 1 or 2 images, it is best to use a different slide layout. Choose one that is more appropriate.</a:t>
            </a:r>
          </a:p>
          <a:p>
            <a:pPr algn="l"/>
            <a:endParaRPr lang="en-GB" sz="1200" dirty="0">
              <a:solidFill>
                <a:schemeClr val="tx1"/>
              </a:solidFill>
            </a:endParaRPr>
          </a:p>
          <a:p>
            <a:pPr algn="l"/>
            <a:r>
              <a:rPr lang="en-GB" sz="1200" dirty="0">
                <a:solidFill>
                  <a:schemeClr val="accent5">
                    <a:lumMod val="40000"/>
                    <a:lumOff val="60000"/>
                  </a:schemeClr>
                </a:solidFill>
              </a:rPr>
              <a:t>--------------</a:t>
            </a:r>
          </a:p>
          <a:p>
            <a:pPr algn="l"/>
            <a:r>
              <a:rPr lang="en-GB" sz="1050" i="1" dirty="0">
                <a:solidFill>
                  <a:srgbClr val="767776"/>
                </a:solidFill>
              </a:rPr>
              <a:t>This info box will not appear when you present your slide.</a:t>
            </a:r>
          </a:p>
          <a:p>
            <a:pPr algn="l"/>
            <a:endParaRPr lang="en-GB" sz="1200" dirty="0">
              <a:solidFill>
                <a:schemeClr val="tx1"/>
              </a:solidFill>
            </a:endParaRPr>
          </a:p>
        </p:txBody>
      </p:sp>
      <p:sp>
        <p:nvSpPr>
          <p:cNvPr id="3" name="Picture Placeholder 13">
            <a:extLst>
              <a:ext uri="{FF2B5EF4-FFF2-40B4-BE49-F238E27FC236}">
                <a16:creationId xmlns:a16="http://schemas.microsoft.com/office/drawing/2014/main" id="{CC67E274-FB86-0A25-9742-F55895BA826C}"/>
              </a:ext>
            </a:extLst>
          </p:cNvPr>
          <p:cNvSpPr>
            <a:spLocks noGrp="1"/>
          </p:cNvSpPr>
          <p:nvPr>
            <p:ph type="pic" sz="quarter" idx="19"/>
          </p:nvPr>
        </p:nvSpPr>
        <p:spPr>
          <a:xfrm>
            <a:off x="8156730" y="-1629"/>
            <a:ext cx="4035270" cy="3238029"/>
          </a:xfrm>
        </p:spPr>
        <p:txBody>
          <a:bodyPr/>
          <a:lstStyle>
            <a:lvl1pPr marL="9525" indent="0" algn="ctr">
              <a:buNone/>
              <a:defRPr/>
            </a:lvl1pPr>
          </a:lstStyle>
          <a:p>
            <a:r>
              <a:rPr lang="en-US" dirty="0"/>
              <a:t>Click icon to add picture</a:t>
            </a:r>
            <a:endParaRPr lang="en-GB" dirty="0"/>
          </a:p>
        </p:txBody>
      </p:sp>
      <p:sp>
        <p:nvSpPr>
          <p:cNvPr id="12" name="Date Placeholder 11">
            <a:extLst>
              <a:ext uri="{FF2B5EF4-FFF2-40B4-BE49-F238E27FC236}">
                <a16:creationId xmlns:a16="http://schemas.microsoft.com/office/drawing/2014/main" id="{F7E65674-5A50-39EA-71D7-E3FD26295710}"/>
              </a:ext>
            </a:extLst>
          </p:cNvPr>
          <p:cNvSpPr>
            <a:spLocks noGrp="1"/>
          </p:cNvSpPr>
          <p:nvPr>
            <p:ph type="dt" sz="half" idx="20"/>
          </p:nvPr>
        </p:nvSpPr>
        <p:spPr/>
        <p:txBody>
          <a:bodyPr/>
          <a:lstStyle/>
          <a:p>
            <a:fld id="{323C7BE1-67B9-5941-A9CD-FE6AEB98B9F2}" type="datetime1">
              <a:rPr lang="sv-SE" smtClean="0"/>
              <a:t>2025-10-16</a:t>
            </a:fld>
            <a:endParaRPr lang="en-GB" dirty="0"/>
          </a:p>
        </p:txBody>
      </p:sp>
      <p:sp>
        <p:nvSpPr>
          <p:cNvPr id="13" name="Footer Placeholder 12">
            <a:extLst>
              <a:ext uri="{FF2B5EF4-FFF2-40B4-BE49-F238E27FC236}">
                <a16:creationId xmlns:a16="http://schemas.microsoft.com/office/drawing/2014/main" id="{B027A699-072B-5D4A-1D69-D9D202C921A4}"/>
              </a:ext>
            </a:extLst>
          </p:cNvPr>
          <p:cNvSpPr>
            <a:spLocks noGrp="1"/>
          </p:cNvSpPr>
          <p:nvPr>
            <p:ph type="ftr" sz="quarter" idx="21"/>
          </p:nvPr>
        </p:nvSpPr>
        <p:spPr/>
        <p:txBody>
          <a:bodyPr/>
          <a:lstStyle/>
          <a:p>
            <a:r>
              <a:rPr lang="en-GB" dirty="0"/>
              <a:t>YOUR DEPARTMENT NAME</a:t>
            </a:r>
          </a:p>
        </p:txBody>
      </p:sp>
      <p:sp>
        <p:nvSpPr>
          <p:cNvPr id="14" name="Slide Number Placeholder 13">
            <a:extLst>
              <a:ext uri="{FF2B5EF4-FFF2-40B4-BE49-F238E27FC236}">
                <a16:creationId xmlns:a16="http://schemas.microsoft.com/office/drawing/2014/main" id="{34C0C586-2FD3-6695-27E5-C90A61567C8F}"/>
              </a:ext>
            </a:extLst>
          </p:cNvPr>
          <p:cNvSpPr>
            <a:spLocks noGrp="1"/>
          </p:cNvSpPr>
          <p:nvPr>
            <p:ph type="sldNum" sz="quarter" idx="22"/>
          </p:nvPr>
        </p:nvSpPr>
        <p:spPr/>
        <p:txBody>
          <a:bodyPr/>
          <a:lstStyle/>
          <a:p>
            <a:fld id="{B3284CE9-EFAB-9F4B-868A-1F02DB69B64D}" type="slidenum">
              <a:rPr lang="en-GB" smtClean="0"/>
              <a:pPr/>
              <a:t>‹#›</a:t>
            </a:fld>
            <a:endParaRPr lang="en-GB" dirty="0"/>
          </a:p>
        </p:txBody>
      </p:sp>
    </p:spTree>
    <p:extLst>
      <p:ext uri="{BB962C8B-B14F-4D97-AF65-F5344CB8AC3E}">
        <p14:creationId xmlns:p14="http://schemas.microsoft.com/office/powerpoint/2010/main" val="25044488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12E8426-9755-B737-0920-8ED502B024CE}"/>
              </a:ext>
            </a:extLst>
          </p:cNvPr>
          <p:cNvSpPr/>
          <p:nvPr userDrawn="1"/>
        </p:nvSpPr>
        <p:spPr>
          <a:xfrm>
            <a:off x="326655" y="369182"/>
            <a:ext cx="46800" cy="669600"/>
          </a:xfrm>
          <a:prstGeom prst="rect">
            <a:avLst/>
          </a:prstGeom>
          <a:solidFill>
            <a:srgbClr val="FF824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2" name="Title 1">
            <a:extLst>
              <a:ext uri="{FF2B5EF4-FFF2-40B4-BE49-F238E27FC236}">
                <a16:creationId xmlns:a16="http://schemas.microsoft.com/office/drawing/2014/main" id="{827E43A9-6C0D-ACA1-BFF0-D3F2207E2F5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E3CA7EF-2525-FF1F-380C-37FAD070B8E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p:txBody>
      </p:sp>
      <p:sp>
        <p:nvSpPr>
          <p:cNvPr id="4" name="Date Placeholder 3">
            <a:extLst>
              <a:ext uri="{FF2B5EF4-FFF2-40B4-BE49-F238E27FC236}">
                <a16:creationId xmlns:a16="http://schemas.microsoft.com/office/drawing/2014/main" id="{14779597-F8CA-1765-0C99-31982B9C7993}"/>
              </a:ext>
            </a:extLst>
          </p:cNvPr>
          <p:cNvSpPr>
            <a:spLocks noGrp="1"/>
          </p:cNvSpPr>
          <p:nvPr>
            <p:ph type="dt" sz="half" idx="10"/>
          </p:nvPr>
        </p:nvSpPr>
        <p:spPr/>
        <p:txBody>
          <a:bodyPr/>
          <a:lstStyle/>
          <a:p>
            <a:fld id="{323C7BE1-67B9-5941-A9CD-FE6AEB98B9F2}" type="datetime1">
              <a:rPr lang="sv-SE" smtClean="0"/>
              <a:t>2025-10-16</a:t>
            </a:fld>
            <a:endParaRPr lang="en-GB" dirty="0"/>
          </a:p>
        </p:txBody>
      </p:sp>
      <p:sp>
        <p:nvSpPr>
          <p:cNvPr id="5" name="Footer Placeholder 4">
            <a:extLst>
              <a:ext uri="{FF2B5EF4-FFF2-40B4-BE49-F238E27FC236}">
                <a16:creationId xmlns:a16="http://schemas.microsoft.com/office/drawing/2014/main" id="{AB70D5EB-BD2C-57A6-418F-9216735F6900}"/>
              </a:ext>
            </a:extLst>
          </p:cNvPr>
          <p:cNvSpPr>
            <a:spLocks noGrp="1"/>
          </p:cNvSpPr>
          <p:nvPr>
            <p:ph type="ftr" sz="quarter" idx="11"/>
          </p:nvPr>
        </p:nvSpPr>
        <p:spPr/>
        <p:txBody>
          <a:bodyPr/>
          <a:lstStyle/>
          <a:p>
            <a:r>
              <a:rPr lang="en-GB" dirty="0"/>
              <a:t>YOUR DEPARTMENT NAME</a:t>
            </a:r>
          </a:p>
        </p:txBody>
      </p:sp>
      <p:sp>
        <p:nvSpPr>
          <p:cNvPr id="6" name="Slide Number Placeholder 5">
            <a:extLst>
              <a:ext uri="{FF2B5EF4-FFF2-40B4-BE49-F238E27FC236}">
                <a16:creationId xmlns:a16="http://schemas.microsoft.com/office/drawing/2014/main" id="{D3A25C64-6B2B-811E-AE63-0DB6015067B8}"/>
              </a:ext>
            </a:extLst>
          </p:cNvPr>
          <p:cNvSpPr>
            <a:spLocks noGrp="1"/>
          </p:cNvSpPr>
          <p:nvPr>
            <p:ph type="sldNum" sz="quarter" idx="12"/>
          </p:nvPr>
        </p:nvSpPr>
        <p:spPr/>
        <p:txBody>
          <a:bodyPr/>
          <a:lstStyle/>
          <a:p>
            <a:fld id="{B3284CE9-EFAB-9F4B-868A-1F02DB69B64D}" type="slidenum">
              <a:rPr lang="en-GB" smtClean="0"/>
              <a:pPr/>
              <a:t>‹#›</a:t>
            </a:fld>
            <a:endParaRPr lang="en-GB" dirty="0"/>
          </a:p>
        </p:txBody>
      </p:sp>
    </p:spTree>
    <p:extLst>
      <p:ext uri="{BB962C8B-B14F-4D97-AF65-F5344CB8AC3E}">
        <p14:creationId xmlns:p14="http://schemas.microsoft.com/office/powerpoint/2010/main" val="1939577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Landscape image, title, caption">
    <p:spTree>
      <p:nvGrpSpPr>
        <p:cNvPr id="1" name=""/>
        <p:cNvGrpSpPr/>
        <p:nvPr/>
      </p:nvGrpSpPr>
      <p:grpSpPr>
        <a:xfrm>
          <a:off x="0" y="0"/>
          <a:ext cx="0" cy="0"/>
          <a:chOff x="0" y="0"/>
          <a:chExt cx="0" cy="0"/>
        </a:xfrm>
      </p:grpSpPr>
      <p:sp>
        <p:nvSpPr>
          <p:cNvPr id="6" name="Triangle 5">
            <a:extLst>
              <a:ext uri="{FF2B5EF4-FFF2-40B4-BE49-F238E27FC236}">
                <a16:creationId xmlns:a16="http://schemas.microsoft.com/office/drawing/2014/main" id="{EDC78CFC-CD70-E804-BB45-675971F11D39}"/>
              </a:ext>
            </a:extLst>
          </p:cNvPr>
          <p:cNvSpPr/>
          <p:nvPr/>
        </p:nvSpPr>
        <p:spPr>
          <a:xfrm rot="5400000">
            <a:off x="-904407" y="3937395"/>
            <a:ext cx="3466456" cy="1674965"/>
          </a:xfrm>
          <a:prstGeom prst="triangle">
            <a:avLst>
              <a:gd name="adj" fmla="val 49007"/>
            </a:avLst>
          </a:prstGeom>
          <a:solidFill>
            <a:srgbClr val="E6ED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1200"/>
              </a:spcBef>
            </a:pPr>
            <a:endParaRPr lang="en-GB" dirty="0">
              <a:solidFill>
                <a:schemeClr val="tx1"/>
              </a:solidFill>
            </a:endParaRPr>
          </a:p>
        </p:txBody>
      </p:sp>
      <p:sp>
        <p:nvSpPr>
          <p:cNvPr id="2" name="Title 1">
            <a:extLst>
              <a:ext uri="{FF2B5EF4-FFF2-40B4-BE49-F238E27FC236}">
                <a16:creationId xmlns:a16="http://schemas.microsoft.com/office/drawing/2014/main" id="{CAF2ED04-E1F5-06BB-39B0-7260A5F363AB}"/>
              </a:ext>
            </a:extLst>
          </p:cNvPr>
          <p:cNvSpPr>
            <a:spLocks noGrp="1"/>
          </p:cNvSpPr>
          <p:nvPr>
            <p:ph type="title"/>
          </p:nvPr>
        </p:nvSpPr>
        <p:spPr>
          <a:xfrm>
            <a:off x="550864" y="3428998"/>
            <a:ext cx="4154951" cy="2808289"/>
          </a:xfrm>
        </p:spPr>
        <p:txBody>
          <a:bodyPr/>
          <a:lstStyle/>
          <a:p>
            <a:r>
              <a:rPr lang="en-US"/>
              <a:t>Click to edit Master title style</a:t>
            </a:r>
            <a:endParaRPr lang="en-GB"/>
          </a:p>
        </p:txBody>
      </p:sp>
      <p:sp>
        <p:nvSpPr>
          <p:cNvPr id="7" name="Picture Placeholder 5">
            <a:extLst>
              <a:ext uri="{FF2B5EF4-FFF2-40B4-BE49-F238E27FC236}">
                <a16:creationId xmlns:a16="http://schemas.microsoft.com/office/drawing/2014/main" id="{1AE545AD-7B81-261B-9960-D8D16AEC2741}"/>
              </a:ext>
            </a:extLst>
          </p:cNvPr>
          <p:cNvSpPr>
            <a:spLocks noGrp="1"/>
          </p:cNvSpPr>
          <p:nvPr>
            <p:ph type="pic" sz="quarter" idx="13"/>
          </p:nvPr>
        </p:nvSpPr>
        <p:spPr>
          <a:xfrm>
            <a:off x="0" y="0"/>
            <a:ext cx="12192000" cy="3041650"/>
          </a:xfrm>
        </p:spPr>
        <p:txBody>
          <a:bodyPr/>
          <a:lstStyle>
            <a:lvl1pPr marL="9525" indent="0" algn="ctr">
              <a:buNone/>
              <a:defRPr/>
            </a:lvl1pPr>
          </a:lstStyle>
          <a:p>
            <a:r>
              <a:rPr lang="en-US" dirty="0"/>
              <a:t>Click icon to add picture</a:t>
            </a:r>
            <a:endParaRPr lang="en-GB" dirty="0"/>
          </a:p>
        </p:txBody>
      </p:sp>
      <p:sp>
        <p:nvSpPr>
          <p:cNvPr id="8" name="Text Placeholder 8">
            <a:extLst>
              <a:ext uri="{FF2B5EF4-FFF2-40B4-BE49-F238E27FC236}">
                <a16:creationId xmlns:a16="http://schemas.microsoft.com/office/drawing/2014/main" id="{84F37C8A-BC83-A6DE-1924-F82829270B10}"/>
              </a:ext>
            </a:extLst>
          </p:cNvPr>
          <p:cNvSpPr>
            <a:spLocks noGrp="1"/>
          </p:cNvSpPr>
          <p:nvPr>
            <p:ph type="body" sz="quarter" idx="14" hasCustomPrompt="1"/>
          </p:nvPr>
        </p:nvSpPr>
        <p:spPr>
          <a:xfrm>
            <a:off x="5363737" y="3428998"/>
            <a:ext cx="6277399" cy="2808289"/>
          </a:xfrm>
        </p:spPr>
        <p:txBody>
          <a:bodyPr anchor="t"/>
          <a:lstStyle>
            <a:lvl1pPr marL="9525" indent="0">
              <a:buNone/>
              <a:defRPr/>
            </a:lvl1pPr>
          </a:lstStyle>
          <a:p>
            <a:pPr lvl="0"/>
            <a:r>
              <a:rPr lang="en-GB" dirty="0"/>
              <a:t>Click to add caption</a:t>
            </a:r>
          </a:p>
        </p:txBody>
      </p:sp>
      <p:sp>
        <p:nvSpPr>
          <p:cNvPr id="9" name="Date Placeholder 8">
            <a:extLst>
              <a:ext uri="{FF2B5EF4-FFF2-40B4-BE49-F238E27FC236}">
                <a16:creationId xmlns:a16="http://schemas.microsoft.com/office/drawing/2014/main" id="{B618CFDF-100C-360A-BF5A-F2DCBC091A1B}"/>
              </a:ext>
            </a:extLst>
          </p:cNvPr>
          <p:cNvSpPr>
            <a:spLocks noGrp="1"/>
          </p:cNvSpPr>
          <p:nvPr>
            <p:ph type="dt" sz="half" idx="15"/>
          </p:nvPr>
        </p:nvSpPr>
        <p:spPr/>
        <p:txBody>
          <a:bodyPr/>
          <a:lstStyle/>
          <a:p>
            <a:fld id="{323C7BE1-67B9-5941-A9CD-FE6AEB98B9F2}" type="datetime1">
              <a:rPr lang="sv-SE" smtClean="0"/>
              <a:t>2025-10-16</a:t>
            </a:fld>
            <a:endParaRPr lang="en-GB" dirty="0"/>
          </a:p>
        </p:txBody>
      </p:sp>
      <p:sp>
        <p:nvSpPr>
          <p:cNvPr id="10" name="Footer Placeholder 9">
            <a:extLst>
              <a:ext uri="{FF2B5EF4-FFF2-40B4-BE49-F238E27FC236}">
                <a16:creationId xmlns:a16="http://schemas.microsoft.com/office/drawing/2014/main" id="{0277E4C1-AE49-31FF-3B58-5E86FF5A71FC}"/>
              </a:ext>
            </a:extLst>
          </p:cNvPr>
          <p:cNvSpPr>
            <a:spLocks noGrp="1"/>
          </p:cNvSpPr>
          <p:nvPr>
            <p:ph type="ftr" sz="quarter" idx="16"/>
          </p:nvPr>
        </p:nvSpPr>
        <p:spPr/>
        <p:txBody>
          <a:bodyPr/>
          <a:lstStyle/>
          <a:p>
            <a:r>
              <a:rPr lang="en-GB" dirty="0"/>
              <a:t>YOUR DEPARTMENT NAME</a:t>
            </a:r>
          </a:p>
        </p:txBody>
      </p:sp>
      <p:sp>
        <p:nvSpPr>
          <p:cNvPr id="11" name="Slide Number Placeholder 10">
            <a:extLst>
              <a:ext uri="{FF2B5EF4-FFF2-40B4-BE49-F238E27FC236}">
                <a16:creationId xmlns:a16="http://schemas.microsoft.com/office/drawing/2014/main" id="{7A6C9A32-AD9D-F769-6831-DE60979F32BF}"/>
              </a:ext>
            </a:extLst>
          </p:cNvPr>
          <p:cNvSpPr>
            <a:spLocks noGrp="1"/>
          </p:cNvSpPr>
          <p:nvPr>
            <p:ph type="sldNum" sz="quarter" idx="17"/>
          </p:nvPr>
        </p:nvSpPr>
        <p:spPr/>
        <p:txBody>
          <a:bodyPr/>
          <a:lstStyle/>
          <a:p>
            <a:fld id="{B3284CE9-EFAB-9F4B-868A-1F02DB69B64D}" type="slidenum">
              <a:rPr lang="en-GB" smtClean="0"/>
              <a:pPr/>
              <a:t>‹#›</a:t>
            </a:fld>
            <a:endParaRPr lang="en-GB" dirty="0"/>
          </a:p>
        </p:txBody>
      </p:sp>
    </p:spTree>
    <p:extLst>
      <p:ext uri="{BB962C8B-B14F-4D97-AF65-F5344CB8AC3E}">
        <p14:creationId xmlns:p14="http://schemas.microsoft.com/office/powerpoint/2010/main" val="12809031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4C93F59-B60F-D0E3-FCBD-F2307DD34E5C}"/>
              </a:ext>
            </a:extLst>
          </p:cNvPr>
          <p:cNvSpPr>
            <a:spLocks noGrp="1"/>
          </p:cNvSpPr>
          <p:nvPr>
            <p:ph type="dt" sz="half" idx="18"/>
          </p:nvPr>
        </p:nvSpPr>
        <p:spPr/>
        <p:txBody>
          <a:bodyPr/>
          <a:lstStyle/>
          <a:p>
            <a:fld id="{323C7BE1-67B9-5941-A9CD-FE6AEB98B9F2}" type="datetime1">
              <a:rPr lang="sv-SE" smtClean="0"/>
              <a:t>2025-10-16</a:t>
            </a:fld>
            <a:endParaRPr lang="en-GB" dirty="0"/>
          </a:p>
        </p:txBody>
      </p:sp>
      <p:sp>
        <p:nvSpPr>
          <p:cNvPr id="6" name="Footer Placeholder 5">
            <a:extLst>
              <a:ext uri="{FF2B5EF4-FFF2-40B4-BE49-F238E27FC236}">
                <a16:creationId xmlns:a16="http://schemas.microsoft.com/office/drawing/2014/main" id="{89A19A58-CD87-7B38-0976-2A96CAE90C2A}"/>
              </a:ext>
            </a:extLst>
          </p:cNvPr>
          <p:cNvSpPr>
            <a:spLocks noGrp="1"/>
          </p:cNvSpPr>
          <p:nvPr>
            <p:ph type="ftr" sz="quarter" idx="19"/>
          </p:nvPr>
        </p:nvSpPr>
        <p:spPr/>
        <p:txBody>
          <a:bodyPr/>
          <a:lstStyle/>
          <a:p>
            <a:r>
              <a:rPr lang="en-GB" dirty="0"/>
              <a:t>YOUR DEPARTMENT NAME</a:t>
            </a:r>
          </a:p>
        </p:txBody>
      </p:sp>
      <p:sp>
        <p:nvSpPr>
          <p:cNvPr id="8" name="Slide Number Placeholder 7">
            <a:extLst>
              <a:ext uri="{FF2B5EF4-FFF2-40B4-BE49-F238E27FC236}">
                <a16:creationId xmlns:a16="http://schemas.microsoft.com/office/drawing/2014/main" id="{ED569BA2-1B7B-D855-978F-589CB7451A40}"/>
              </a:ext>
            </a:extLst>
          </p:cNvPr>
          <p:cNvSpPr>
            <a:spLocks noGrp="1"/>
          </p:cNvSpPr>
          <p:nvPr>
            <p:ph type="sldNum" sz="quarter" idx="20"/>
          </p:nvPr>
        </p:nvSpPr>
        <p:spPr/>
        <p:txBody>
          <a:bodyPr/>
          <a:lstStyle/>
          <a:p>
            <a:fld id="{B3284CE9-EFAB-9F4B-868A-1F02DB69B64D}" type="slidenum">
              <a:rPr lang="en-GB" smtClean="0"/>
              <a:pPr/>
              <a:t>‹#›</a:t>
            </a:fld>
            <a:endParaRPr lang="en-GB" dirty="0"/>
          </a:p>
        </p:txBody>
      </p:sp>
      <p:sp>
        <p:nvSpPr>
          <p:cNvPr id="2" name="Picture Placeholder 5">
            <a:extLst>
              <a:ext uri="{FF2B5EF4-FFF2-40B4-BE49-F238E27FC236}">
                <a16:creationId xmlns:a16="http://schemas.microsoft.com/office/drawing/2014/main" id="{98090514-B267-DC48-AF54-1E7EA78FCA80}"/>
              </a:ext>
            </a:extLst>
          </p:cNvPr>
          <p:cNvSpPr>
            <a:spLocks noGrp="1"/>
          </p:cNvSpPr>
          <p:nvPr>
            <p:ph type="pic" sz="quarter" idx="13"/>
          </p:nvPr>
        </p:nvSpPr>
        <p:spPr>
          <a:xfrm>
            <a:off x="4069890" y="-3555"/>
            <a:ext cx="4078800" cy="6530400"/>
          </a:xfrm>
        </p:spPr>
        <p:txBody>
          <a:bodyPr/>
          <a:lstStyle>
            <a:lvl1pPr marL="9525" indent="0" algn="ctr">
              <a:buNone/>
              <a:defRPr/>
            </a:lvl1pPr>
          </a:lstStyle>
          <a:p>
            <a:r>
              <a:rPr lang="en-US" dirty="0"/>
              <a:t>Click icon to add picture</a:t>
            </a:r>
            <a:endParaRPr lang="en-GB" dirty="0"/>
          </a:p>
        </p:txBody>
      </p:sp>
      <p:sp>
        <p:nvSpPr>
          <p:cNvPr id="3" name="Picture Placeholder 3">
            <a:extLst>
              <a:ext uri="{FF2B5EF4-FFF2-40B4-BE49-F238E27FC236}">
                <a16:creationId xmlns:a16="http://schemas.microsoft.com/office/drawing/2014/main" id="{7C4D6167-C22B-D9F1-DD43-94282666C8F5}"/>
              </a:ext>
            </a:extLst>
          </p:cNvPr>
          <p:cNvSpPr>
            <a:spLocks noGrp="1"/>
          </p:cNvSpPr>
          <p:nvPr>
            <p:ph type="pic" sz="quarter" idx="16"/>
          </p:nvPr>
        </p:nvSpPr>
        <p:spPr>
          <a:xfrm>
            <a:off x="-4248" y="-3555"/>
            <a:ext cx="4078800" cy="6530400"/>
          </a:xfrm>
        </p:spPr>
        <p:txBody>
          <a:bodyPr/>
          <a:lstStyle>
            <a:lvl1pPr marL="12700" indent="0" algn="ctr">
              <a:buNone/>
              <a:defRPr/>
            </a:lvl1pPr>
          </a:lstStyle>
          <a:p>
            <a:r>
              <a:rPr lang="en-US" dirty="0"/>
              <a:t>Click icon to add picture</a:t>
            </a:r>
            <a:endParaRPr lang="en-GB" dirty="0"/>
          </a:p>
        </p:txBody>
      </p:sp>
      <p:sp>
        <p:nvSpPr>
          <p:cNvPr id="4" name="Picture Placeholder 3">
            <a:extLst>
              <a:ext uri="{FF2B5EF4-FFF2-40B4-BE49-F238E27FC236}">
                <a16:creationId xmlns:a16="http://schemas.microsoft.com/office/drawing/2014/main" id="{D0494BEC-4E58-8282-C35E-0807DC44EA43}"/>
              </a:ext>
            </a:extLst>
          </p:cNvPr>
          <p:cNvSpPr>
            <a:spLocks noGrp="1"/>
          </p:cNvSpPr>
          <p:nvPr>
            <p:ph type="pic" sz="quarter" idx="17"/>
          </p:nvPr>
        </p:nvSpPr>
        <p:spPr>
          <a:xfrm>
            <a:off x="8134574" y="-3555"/>
            <a:ext cx="4078800" cy="6530400"/>
          </a:xfrm>
        </p:spPr>
        <p:txBody>
          <a:bodyPr/>
          <a:lstStyle>
            <a:lvl1pPr marL="12700" indent="0" algn="ctr">
              <a:buNone/>
              <a:defRPr/>
            </a:lvl1pPr>
          </a:lstStyle>
          <a:p>
            <a:r>
              <a:rPr lang="en-US" dirty="0"/>
              <a:t>Click icon to add picture</a:t>
            </a:r>
            <a:endParaRPr lang="en-GB" dirty="0"/>
          </a:p>
        </p:txBody>
      </p:sp>
    </p:spTree>
    <p:extLst>
      <p:ext uri="{BB962C8B-B14F-4D97-AF65-F5344CB8AC3E}">
        <p14:creationId xmlns:p14="http://schemas.microsoft.com/office/powerpoint/2010/main" val="8298748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aption witith 4 points">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BFEA731-4F56-2861-09BC-3049C7F7365D}"/>
              </a:ext>
            </a:extLst>
          </p:cNvPr>
          <p:cNvSpPr/>
          <p:nvPr userDrawn="1"/>
        </p:nvSpPr>
        <p:spPr>
          <a:xfrm>
            <a:off x="0" y="-10450"/>
            <a:ext cx="3382596" cy="6531899"/>
          </a:xfrm>
          <a:prstGeom prst="rect">
            <a:avLst/>
          </a:prstGeom>
          <a:solidFill>
            <a:srgbClr val="E6ED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46682CFB-8381-C815-04AB-EEE4A55C7ABF}"/>
              </a:ext>
            </a:extLst>
          </p:cNvPr>
          <p:cNvSpPr>
            <a:spLocks noGrp="1"/>
          </p:cNvSpPr>
          <p:nvPr>
            <p:ph type="title" hasCustomPrompt="1"/>
          </p:nvPr>
        </p:nvSpPr>
        <p:spPr>
          <a:xfrm>
            <a:off x="280803" y="1196975"/>
            <a:ext cx="2820203" cy="3904413"/>
          </a:xfrm>
        </p:spPr>
        <p:txBody>
          <a:bodyPr/>
          <a:lstStyle>
            <a:lvl1pPr>
              <a:defRPr b="1"/>
            </a:lvl1pPr>
          </a:lstStyle>
          <a:p>
            <a:r>
              <a:rPr lang="en-GB" dirty="0"/>
              <a:t>Click to add caption</a:t>
            </a:r>
          </a:p>
        </p:txBody>
      </p:sp>
      <p:sp>
        <p:nvSpPr>
          <p:cNvPr id="28" name="Rectangle 27">
            <a:extLst>
              <a:ext uri="{FF2B5EF4-FFF2-40B4-BE49-F238E27FC236}">
                <a16:creationId xmlns:a16="http://schemas.microsoft.com/office/drawing/2014/main" id="{43E6B036-4655-0FEE-85B3-31335215EA39}"/>
              </a:ext>
            </a:extLst>
          </p:cNvPr>
          <p:cNvSpPr/>
          <p:nvPr userDrawn="1"/>
        </p:nvSpPr>
        <p:spPr>
          <a:xfrm>
            <a:off x="4549236" y="1091391"/>
            <a:ext cx="2991600" cy="2068921"/>
          </a:xfrm>
          <a:prstGeom prst="rect">
            <a:avLst/>
          </a:prstGeom>
          <a:solidFill>
            <a:srgbClr val="88A5BD"/>
          </a:solidFill>
          <a:ln w="19050" cap="flat" cmpd="sng" algn="ctr">
            <a:solidFill>
              <a:schemeClr val="bg1"/>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sv-SE" sz="1800" u="none" strike="noStrike" kern="0" cap="none" spc="0" normalizeH="0" baseline="0" noProof="0" dirty="0">
              <a:ln>
                <a:noFill/>
              </a:ln>
              <a:solidFill>
                <a:srgbClr val="FFFFFF"/>
              </a:solidFill>
              <a:effectLst/>
              <a:uLnTx/>
              <a:uFillTx/>
              <a:latin typeface="Helvetica Neue Light" panose="02000403000000020004" pitchFamily="2" charset="0"/>
              <a:ea typeface="Helvetica Neue Light" panose="02000403000000020004" pitchFamily="2" charset="0"/>
            </a:endParaRPr>
          </a:p>
        </p:txBody>
      </p:sp>
      <p:sp>
        <p:nvSpPr>
          <p:cNvPr id="42" name="Rectangle 41">
            <a:extLst>
              <a:ext uri="{FF2B5EF4-FFF2-40B4-BE49-F238E27FC236}">
                <a16:creationId xmlns:a16="http://schemas.microsoft.com/office/drawing/2014/main" id="{7A36EA57-3A07-C1CA-EEE8-C11008E9D8DA}"/>
              </a:ext>
            </a:extLst>
          </p:cNvPr>
          <p:cNvSpPr/>
          <p:nvPr userDrawn="1"/>
        </p:nvSpPr>
        <p:spPr>
          <a:xfrm>
            <a:off x="7817598" y="1091392"/>
            <a:ext cx="2991600" cy="2068920"/>
          </a:xfrm>
          <a:prstGeom prst="rect">
            <a:avLst/>
          </a:prstGeom>
          <a:solidFill>
            <a:srgbClr val="587D9B"/>
          </a:solidFill>
          <a:ln w="19050" cap="flat" cmpd="sng" algn="ctr">
            <a:solidFill>
              <a:schemeClr val="bg1"/>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sv-SE" sz="1800" u="none" strike="noStrike" kern="0" cap="none" spc="0" normalizeH="0" baseline="0" noProof="0" dirty="0">
              <a:ln>
                <a:noFill/>
              </a:ln>
              <a:solidFill>
                <a:srgbClr val="FFFFFF"/>
              </a:solidFill>
              <a:effectLst/>
              <a:uLnTx/>
              <a:uFillTx/>
              <a:latin typeface="Helvetica Neue Light" panose="02000403000000020004" pitchFamily="2" charset="0"/>
              <a:ea typeface="Helvetica Neue Light" panose="02000403000000020004" pitchFamily="2" charset="0"/>
            </a:endParaRPr>
          </a:p>
        </p:txBody>
      </p:sp>
      <p:sp>
        <p:nvSpPr>
          <p:cNvPr id="29" name="Rectangle 28">
            <a:extLst>
              <a:ext uri="{FF2B5EF4-FFF2-40B4-BE49-F238E27FC236}">
                <a16:creationId xmlns:a16="http://schemas.microsoft.com/office/drawing/2014/main" id="{E92E6DD9-6111-4BF6-2F72-6F2EFC9F1C1C}"/>
              </a:ext>
            </a:extLst>
          </p:cNvPr>
          <p:cNvSpPr/>
          <p:nvPr userDrawn="1"/>
        </p:nvSpPr>
        <p:spPr>
          <a:xfrm>
            <a:off x="4549235" y="3449177"/>
            <a:ext cx="2991600" cy="2068921"/>
          </a:xfrm>
          <a:prstGeom prst="rect">
            <a:avLst/>
          </a:prstGeom>
          <a:solidFill>
            <a:srgbClr val="587D9B"/>
          </a:solidFill>
          <a:ln w="19050" cap="flat" cmpd="sng" algn="ctr">
            <a:solidFill>
              <a:schemeClr val="bg1"/>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sv-SE" sz="1800" u="none" strike="noStrike" kern="0" cap="none" spc="0" normalizeH="0" baseline="0" noProof="0" dirty="0">
              <a:ln>
                <a:noFill/>
              </a:ln>
              <a:solidFill>
                <a:srgbClr val="FFFFFF"/>
              </a:solidFill>
              <a:effectLst/>
              <a:uLnTx/>
              <a:uFillTx/>
              <a:latin typeface="Helvetica Neue Light" panose="02000403000000020004" pitchFamily="2" charset="0"/>
              <a:ea typeface="Helvetica Neue Light" panose="02000403000000020004" pitchFamily="2" charset="0"/>
            </a:endParaRPr>
          </a:p>
        </p:txBody>
      </p:sp>
      <p:sp>
        <p:nvSpPr>
          <p:cNvPr id="43" name="Rectangle 42">
            <a:extLst>
              <a:ext uri="{FF2B5EF4-FFF2-40B4-BE49-F238E27FC236}">
                <a16:creationId xmlns:a16="http://schemas.microsoft.com/office/drawing/2014/main" id="{A346ED70-AFD8-1768-27C0-6CD661BF023B}"/>
              </a:ext>
            </a:extLst>
          </p:cNvPr>
          <p:cNvSpPr/>
          <p:nvPr userDrawn="1"/>
        </p:nvSpPr>
        <p:spPr>
          <a:xfrm>
            <a:off x="7800881" y="3449178"/>
            <a:ext cx="2991600" cy="2068920"/>
          </a:xfrm>
          <a:prstGeom prst="rect">
            <a:avLst/>
          </a:prstGeom>
          <a:solidFill>
            <a:srgbClr val="88A5BD"/>
          </a:solidFill>
          <a:ln w="19050" cap="flat" cmpd="sng" algn="ctr">
            <a:solidFill>
              <a:schemeClr val="bg1"/>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sv-SE" sz="1800" u="none" strike="noStrike" kern="0" cap="none" spc="0" normalizeH="0" baseline="0" noProof="0" dirty="0">
              <a:ln>
                <a:noFill/>
              </a:ln>
              <a:solidFill>
                <a:srgbClr val="FFFFFF"/>
              </a:solidFill>
              <a:effectLst/>
              <a:uLnTx/>
              <a:uFillTx/>
              <a:latin typeface="Helvetica Neue Light" panose="02000403000000020004" pitchFamily="2" charset="0"/>
              <a:ea typeface="Helvetica Neue Light" panose="02000403000000020004" pitchFamily="2" charset="0"/>
            </a:endParaRPr>
          </a:p>
        </p:txBody>
      </p:sp>
      <p:sp>
        <p:nvSpPr>
          <p:cNvPr id="32" name="Text Placeholder 22">
            <a:extLst>
              <a:ext uri="{FF2B5EF4-FFF2-40B4-BE49-F238E27FC236}">
                <a16:creationId xmlns:a16="http://schemas.microsoft.com/office/drawing/2014/main" id="{C88D7A24-AE17-A08C-E87F-7AEB6EAACF99}"/>
              </a:ext>
            </a:extLst>
          </p:cNvPr>
          <p:cNvSpPr>
            <a:spLocks noGrp="1"/>
          </p:cNvSpPr>
          <p:nvPr>
            <p:ph type="body" sz="quarter" idx="14"/>
          </p:nvPr>
        </p:nvSpPr>
        <p:spPr>
          <a:xfrm>
            <a:off x="4653888" y="1240628"/>
            <a:ext cx="2756846" cy="1740315"/>
          </a:xfrm>
        </p:spPr>
        <p:txBody>
          <a:bodyPr lIns="180000" anchor="ctr">
            <a:normAutofit/>
          </a:bodyPr>
          <a:lstStyle>
            <a:lvl1pPr marL="0" indent="0" algn="l">
              <a:buNone/>
              <a:defRPr sz="2000">
                <a:solidFill>
                  <a:schemeClr val="tx1"/>
                </a:solidFill>
              </a:defRPr>
            </a:lvl1pPr>
          </a:lstStyle>
          <a:p>
            <a:pPr lvl="0"/>
            <a:r>
              <a:rPr lang="en-US"/>
              <a:t>Click to edit Master text styles</a:t>
            </a:r>
          </a:p>
        </p:txBody>
      </p:sp>
      <p:sp>
        <p:nvSpPr>
          <p:cNvPr id="33" name="Text Placeholder 22">
            <a:extLst>
              <a:ext uri="{FF2B5EF4-FFF2-40B4-BE49-F238E27FC236}">
                <a16:creationId xmlns:a16="http://schemas.microsoft.com/office/drawing/2014/main" id="{A54C96CC-E3CA-763C-6B6D-E5825CF6B33E}"/>
              </a:ext>
            </a:extLst>
          </p:cNvPr>
          <p:cNvSpPr>
            <a:spLocks noGrp="1"/>
          </p:cNvSpPr>
          <p:nvPr>
            <p:ph type="body" sz="quarter" idx="15"/>
          </p:nvPr>
        </p:nvSpPr>
        <p:spPr>
          <a:xfrm>
            <a:off x="7934975" y="1230810"/>
            <a:ext cx="2756846" cy="1750133"/>
          </a:xfrm>
        </p:spPr>
        <p:txBody>
          <a:bodyPr lIns="180000" anchor="ctr">
            <a:normAutofit/>
          </a:bodyPr>
          <a:lstStyle>
            <a:lvl1pPr marL="0" indent="0" algn="l">
              <a:buNone/>
              <a:defRPr sz="2000">
                <a:solidFill>
                  <a:schemeClr val="tx1"/>
                </a:solidFill>
              </a:defRPr>
            </a:lvl1pPr>
          </a:lstStyle>
          <a:p>
            <a:pPr lvl="0"/>
            <a:r>
              <a:rPr lang="en-US"/>
              <a:t>Click to edit Master text styles</a:t>
            </a:r>
          </a:p>
        </p:txBody>
      </p:sp>
      <p:sp>
        <p:nvSpPr>
          <p:cNvPr id="34" name="Text Placeholder 22">
            <a:extLst>
              <a:ext uri="{FF2B5EF4-FFF2-40B4-BE49-F238E27FC236}">
                <a16:creationId xmlns:a16="http://schemas.microsoft.com/office/drawing/2014/main" id="{2E0F23E1-3B4B-E0CD-82FF-5435DE7D994B}"/>
              </a:ext>
            </a:extLst>
          </p:cNvPr>
          <p:cNvSpPr>
            <a:spLocks noGrp="1"/>
          </p:cNvSpPr>
          <p:nvPr>
            <p:ph type="body" sz="quarter" idx="16"/>
          </p:nvPr>
        </p:nvSpPr>
        <p:spPr>
          <a:xfrm>
            <a:off x="4653888" y="3595210"/>
            <a:ext cx="2756846" cy="1744885"/>
          </a:xfrm>
        </p:spPr>
        <p:txBody>
          <a:bodyPr lIns="180000" anchor="ctr">
            <a:normAutofit/>
          </a:bodyPr>
          <a:lstStyle>
            <a:lvl1pPr marL="0" indent="0" algn="l">
              <a:buNone/>
              <a:defRPr sz="2000">
                <a:solidFill>
                  <a:schemeClr val="tx1"/>
                </a:solidFill>
              </a:defRPr>
            </a:lvl1pPr>
          </a:lstStyle>
          <a:p>
            <a:pPr lvl="0"/>
            <a:r>
              <a:rPr lang="en-US"/>
              <a:t>Click to edit Master text styles</a:t>
            </a:r>
          </a:p>
        </p:txBody>
      </p:sp>
      <p:sp>
        <p:nvSpPr>
          <p:cNvPr id="35" name="Text Placeholder 22">
            <a:extLst>
              <a:ext uri="{FF2B5EF4-FFF2-40B4-BE49-F238E27FC236}">
                <a16:creationId xmlns:a16="http://schemas.microsoft.com/office/drawing/2014/main" id="{722AE1EA-A787-9823-7467-ECEBF12C30F8}"/>
              </a:ext>
            </a:extLst>
          </p:cNvPr>
          <p:cNvSpPr>
            <a:spLocks noGrp="1"/>
          </p:cNvSpPr>
          <p:nvPr>
            <p:ph type="body" sz="quarter" idx="19"/>
          </p:nvPr>
        </p:nvSpPr>
        <p:spPr>
          <a:xfrm>
            <a:off x="7934975" y="3610612"/>
            <a:ext cx="2756846" cy="1729483"/>
          </a:xfrm>
        </p:spPr>
        <p:txBody>
          <a:bodyPr lIns="180000" anchor="ctr">
            <a:normAutofit/>
          </a:bodyPr>
          <a:lstStyle>
            <a:lvl1pPr marL="0" indent="0" algn="l">
              <a:buNone/>
              <a:defRPr sz="2000">
                <a:solidFill>
                  <a:schemeClr val="tx1"/>
                </a:solidFill>
              </a:defRPr>
            </a:lvl1pPr>
          </a:lstStyle>
          <a:p>
            <a:pPr lvl="0"/>
            <a:r>
              <a:rPr lang="en-US"/>
              <a:t>Click to edit Master text styles</a:t>
            </a:r>
          </a:p>
        </p:txBody>
      </p:sp>
      <p:sp>
        <p:nvSpPr>
          <p:cNvPr id="44" name="Oval 43">
            <a:extLst>
              <a:ext uri="{FF2B5EF4-FFF2-40B4-BE49-F238E27FC236}">
                <a16:creationId xmlns:a16="http://schemas.microsoft.com/office/drawing/2014/main" id="{49796738-36BC-F7AE-29F1-DD341C3B42E8}"/>
              </a:ext>
            </a:extLst>
          </p:cNvPr>
          <p:cNvSpPr/>
          <p:nvPr userDrawn="1"/>
        </p:nvSpPr>
        <p:spPr>
          <a:xfrm>
            <a:off x="4330186" y="953925"/>
            <a:ext cx="491387" cy="491387"/>
          </a:xfrm>
          <a:prstGeom prst="ellipse">
            <a:avLst/>
          </a:prstGeom>
          <a:solidFill>
            <a:schemeClr val="tx1"/>
          </a:solidFill>
          <a:ln w="1905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sv-SE" sz="1800" u="none" strike="noStrike" kern="0" cap="none" spc="0" normalizeH="0" baseline="0" noProof="0" dirty="0">
                <a:ln>
                  <a:noFill/>
                </a:ln>
                <a:solidFill>
                  <a:schemeClr val="bg1"/>
                </a:solidFill>
                <a:effectLst/>
                <a:uLnTx/>
                <a:uFillTx/>
                <a:latin typeface="+mn-lt"/>
                <a:ea typeface="Helvetica Neue Light" panose="02000403000000020004" pitchFamily="2" charset="0"/>
              </a:rPr>
              <a:t>1</a:t>
            </a:r>
          </a:p>
        </p:txBody>
      </p:sp>
      <p:sp>
        <p:nvSpPr>
          <p:cNvPr id="45" name="Oval 44">
            <a:extLst>
              <a:ext uri="{FF2B5EF4-FFF2-40B4-BE49-F238E27FC236}">
                <a16:creationId xmlns:a16="http://schemas.microsoft.com/office/drawing/2014/main" id="{9C2FA399-69BD-B076-8F58-64D744C8C3BC}"/>
              </a:ext>
            </a:extLst>
          </p:cNvPr>
          <p:cNvSpPr/>
          <p:nvPr userDrawn="1"/>
        </p:nvSpPr>
        <p:spPr>
          <a:xfrm>
            <a:off x="7605792" y="961474"/>
            <a:ext cx="491387" cy="491387"/>
          </a:xfrm>
          <a:prstGeom prst="ellipse">
            <a:avLst/>
          </a:prstGeom>
          <a:solidFill>
            <a:schemeClr val="tx1"/>
          </a:solidFill>
          <a:ln w="1905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sv-SE" sz="1800" u="none" strike="noStrike" kern="0" cap="none" spc="0" normalizeH="0" baseline="0" noProof="0" dirty="0">
                <a:ln>
                  <a:noFill/>
                </a:ln>
                <a:solidFill>
                  <a:schemeClr val="bg1"/>
                </a:solidFill>
                <a:effectLst/>
                <a:uLnTx/>
                <a:uFillTx/>
                <a:latin typeface="+mn-lt"/>
                <a:ea typeface="Helvetica Neue Light" panose="02000403000000020004" pitchFamily="2" charset="0"/>
              </a:rPr>
              <a:t>2</a:t>
            </a:r>
          </a:p>
        </p:txBody>
      </p:sp>
      <p:sp>
        <p:nvSpPr>
          <p:cNvPr id="38" name="Oval 37">
            <a:extLst>
              <a:ext uri="{FF2B5EF4-FFF2-40B4-BE49-F238E27FC236}">
                <a16:creationId xmlns:a16="http://schemas.microsoft.com/office/drawing/2014/main" id="{F2BECDFE-2BC0-FBC9-9650-0766866959EE}"/>
              </a:ext>
            </a:extLst>
          </p:cNvPr>
          <p:cNvSpPr/>
          <p:nvPr userDrawn="1"/>
        </p:nvSpPr>
        <p:spPr>
          <a:xfrm>
            <a:off x="4324541" y="3306347"/>
            <a:ext cx="491387" cy="491387"/>
          </a:xfrm>
          <a:prstGeom prst="ellipse">
            <a:avLst/>
          </a:prstGeom>
          <a:solidFill>
            <a:schemeClr val="tx1"/>
          </a:solidFill>
          <a:ln w="1905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sv-SE" sz="1800" u="none" strike="noStrike" kern="0" cap="none" spc="0" normalizeH="0" baseline="0" noProof="0" dirty="0">
                <a:ln>
                  <a:noFill/>
                </a:ln>
                <a:solidFill>
                  <a:schemeClr val="bg1"/>
                </a:solidFill>
                <a:effectLst/>
                <a:uLnTx/>
                <a:uFillTx/>
                <a:latin typeface="+mn-lt"/>
                <a:ea typeface="Helvetica Neue Light" panose="02000403000000020004" pitchFamily="2" charset="0"/>
              </a:rPr>
              <a:t>3</a:t>
            </a:r>
          </a:p>
        </p:txBody>
      </p:sp>
      <p:sp>
        <p:nvSpPr>
          <p:cNvPr id="39" name="Oval 38">
            <a:extLst>
              <a:ext uri="{FF2B5EF4-FFF2-40B4-BE49-F238E27FC236}">
                <a16:creationId xmlns:a16="http://schemas.microsoft.com/office/drawing/2014/main" id="{0BBEF07B-4B98-EAF1-DDC9-461A9FD8F7D8}"/>
              </a:ext>
            </a:extLst>
          </p:cNvPr>
          <p:cNvSpPr/>
          <p:nvPr userDrawn="1"/>
        </p:nvSpPr>
        <p:spPr>
          <a:xfrm>
            <a:off x="7617091" y="3313896"/>
            <a:ext cx="491387" cy="491387"/>
          </a:xfrm>
          <a:prstGeom prst="ellipse">
            <a:avLst/>
          </a:prstGeom>
          <a:solidFill>
            <a:schemeClr val="tx1"/>
          </a:solidFill>
          <a:ln w="1905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sv-SE" sz="1800" u="none" strike="noStrike" kern="0" cap="none" spc="0" normalizeH="0" baseline="0" noProof="0" dirty="0">
                <a:ln>
                  <a:noFill/>
                </a:ln>
                <a:solidFill>
                  <a:schemeClr val="bg1"/>
                </a:solidFill>
                <a:effectLst/>
                <a:uLnTx/>
                <a:uFillTx/>
                <a:latin typeface="+mn-lt"/>
                <a:ea typeface="Helvetica Neue Light" panose="02000403000000020004" pitchFamily="2" charset="0"/>
              </a:rPr>
              <a:t>4</a:t>
            </a:r>
          </a:p>
        </p:txBody>
      </p:sp>
      <p:sp>
        <p:nvSpPr>
          <p:cNvPr id="7" name="Date Placeholder 6">
            <a:extLst>
              <a:ext uri="{FF2B5EF4-FFF2-40B4-BE49-F238E27FC236}">
                <a16:creationId xmlns:a16="http://schemas.microsoft.com/office/drawing/2014/main" id="{FF1BE7B8-3FA6-FF57-7435-FD5AC5667233}"/>
              </a:ext>
            </a:extLst>
          </p:cNvPr>
          <p:cNvSpPr>
            <a:spLocks noGrp="1"/>
          </p:cNvSpPr>
          <p:nvPr>
            <p:ph type="dt" sz="half" idx="20"/>
          </p:nvPr>
        </p:nvSpPr>
        <p:spPr/>
        <p:txBody>
          <a:bodyPr/>
          <a:lstStyle/>
          <a:p>
            <a:fld id="{323C7BE1-67B9-5941-A9CD-FE6AEB98B9F2}" type="datetime1">
              <a:rPr lang="sv-SE" smtClean="0"/>
              <a:t>2025-10-16</a:t>
            </a:fld>
            <a:endParaRPr lang="en-GB" dirty="0"/>
          </a:p>
        </p:txBody>
      </p:sp>
      <p:sp>
        <p:nvSpPr>
          <p:cNvPr id="8" name="Footer Placeholder 7">
            <a:extLst>
              <a:ext uri="{FF2B5EF4-FFF2-40B4-BE49-F238E27FC236}">
                <a16:creationId xmlns:a16="http://schemas.microsoft.com/office/drawing/2014/main" id="{6F31B831-34BC-B6D5-A89A-DB37AD8430D3}"/>
              </a:ext>
            </a:extLst>
          </p:cNvPr>
          <p:cNvSpPr>
            <a:spLocks noGrp="1"/>
          </p:cNvSpPr>
          <p:nvPr>
            <p:ph type="ftr" sz="quarter" idx="21"/>
          </p:nvPr>
        </p:nvSpPr>
        <p:spPr/>
        <p:txBody>
          <a:bodyPr/>
          <a:lstStyle/>
          <a:p>
            <a:r>
              <a:rPr lang="en-GB" dirty="0"/>
              <a:t>YOUR DEPARTMENT NAME</a:t>
            </a:r>
          </a:p>
        </p:txBody>
      </p:sp>
      <p:sp>
        <p:nvSpPr>
          <p:cNvPr id="9" name="Slide Number Placeholder 8">
            <a:extLst>
              <a:ext uri="{FF2B5EF4-FFF2-40B4-BE49-F238E27FC236}">
                <a16:creationId xmlns:a16="http://schemas.microsoft.com/office/drawing/2014/main" id="{0E6224D1-4788-EBC5-C867-F0A6628884B9}"/>
              </a:ext>
            </a:extLst>
          </p:cNvPr>
          <p:cNvSpPr>
            <a:spLocks noGrp="1"/>
          </p:cNvSpPr>
          <p:nvPr>
            <p:ph type="sldNum" sz="quarter" idx="22"/>
          </p:nvPr>
        </p:nvSpPr>
        <p:spPr/>
        <p:txBody>
          <a:bodyPr/>
          <a:lstStyle/>
          <a:p>
            <a:fld id="{B3284CE9-EFAB-9F4B-868A-1F02DB69B64D}" type="slidenum">
              <a:rPr lang="en-GB" smtClean="0"/>
              <a:pPr/>
              <a:t>‹#›</a:t>
            </a:fld>
            <a:endParaRPr lang="en-GB" dirty="0"/>
          </a:p>
        </p:txBody>
      </p:sp>
    </p:spTree>
    <p:extLst>
      <p:ext uri="{BB962C8B-B14F-4D97-AF65-F5344CB8AC3E}">
        <p14:creationId xmlns:p14="http://schemas.microsoft.com/office/powerpoint/2010/main" val="3976101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aption with 6 points">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1D1548B-9981-00F2-2583-4B3D45D2C619}"/>
              </a:ext>
            </a:extLst>
          </p:cNvPr>
          <p:cNvSpPr/>
          <p:nvPr userDrawn="1"/>
        </p:nvSpPr>
        <p:spPr>
          <a:xfrm>
            <a:off x="0" y="-10450"/>
            <a:ext cx="3382596" cy="6531899"/>
          </a:xfrm>
          <a:prstGeom prst="rect">
            <a:avLst/>
          </a:prstGeom>
          <a:solidFill>
            <a:srgbClr val="E6ED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46682CFB-8381-C815-04AB-EEE4A55C7ABF}"/>
              </a:ext>
            </a:extLst>
          </p:cNvPr>
          <p:cNvSpPr>
            <a:spLocks noGrp="1"/>
          </p:cNvSpPr>
          <p:nvPr>
            <p:ph type="title" hasCustomPrompt="1"/>
          </p:nvPr>
        </p:nvSpPr>
        <p:spPr>
          <a:xfrm>
            <a:off x="280803" y="1196975"/>
            <a:ext cx="2820203" cy="3904413"/>
          </a:xfrm>
        </p:spPr>
        <p:txBody>
          <a:bodyPr/>
          <a:lstStyle>
            <a:lvl1pPr>
              <a:defRPr b="1"/>
            </a:lvl1pPr>
          </a:lstStyle>
          <a:p>
            <a:r>
              <a:rPr lang="en-GB" dirty="0"/>
              <a:t>Click to add caption</a:t>
            </a:r>
          </a:p>
        </p:txBody>
      </p:sp>
      <p:sp>
        <p:nvSpPr>
          <p:cNvPr id="19" name="Rectangle 18">
            <a:extLst>
              <a:ext uri="{FF2B5EF4-FFF2-40B4-BE49-F238E27FC236}">
                <a16:creationId xmlns:a16="http://schemas.microsoft.com/office/drawing/2014/main" id="{6D208B50-2B79-8C21-53DA-A1C2C543DEB9}"/>
              </a:ext>
            </a:extLst>
          </p:cNvPr>
          <p:cNvSpPr/>
          <p:nvPr/>
        </p:nvSpPr>
        <p:spPr>
          <a:xfrm>
            <a:off x="4549236" y="606471"/>
            <a:ext cx="2991600" cy="1666964"/>
          </a:xfrm>
          <a:prstGeom prst="rect">
            <a:avLst/>
          </a:prstGeom>
          <a:solidFill>
            <a:srgbClr val="89A5BD"/>
          </a:solidFill>
          <a:ln w="19050" cap="flat" cmpd="sng" algn="ctr">
            <a:solidFill>
              <a:srgbClr val="FFFFFF"/>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sv-SE" sz="1800" u="none" strike="noStrike" kern="0" cap="none" spc="0" normalizeH="0" baseline="0" noProof="0" dirty="0">
              <a:ln>
                <a:noFill/>
              </a:ln>
              <a:solidFill>
                <a:srgbClr val="FFFFFF"/>
              </a:solidFill>
              <a:effectLst/>
              <a:uLnTx/>
              <a:uFillTx/>
              <a:latin typeface="Helvetica Neue Light" panose="02000403000000020004" pitchFamily="2" charset="0"/>
              <a:ea typeface="Helvetica Neue Light" panose="02000403000000020004" pitchFamily="2" charset="0"/>
            </a:endParaRPr>
          </a:p>
        </p:txBody>
      </p:sp>
      <p:sp>
        <p:nvSpPr>
          <p:cNvPr id="20" name="Rectangle 19">
            <a:extLst>
              <a:ext uri="{FF2B5EF4-FFF2-40B4-BE49-F238E27FC236}">
                <a16:creationId xmlns:a16="http://schemas.microsoft.com/office/drawing/2014/main" id="{E651CDC4-8E6A-DB2D-DEA4-0EE8E128837C}"/>
              </a:ext>
            </a:extLst>
          </p:cNvPr>
          <p:cNvSpPr/>
          <p:nvPr/>
        </p:nvSpPr>
        <p:spPr>
          <a:xfrm>
            <a:off x="4549235" y="2520900"/>
            <a:ext cx="2991600" cy="1666964"/>
          </a:xfrm>
          <a:prstGeom prst="rect">
            <a:avLst/>
          </a:prstGeom>
          <a:solidFill>
            <a:srgbClr val="587D9B"/>
          </a:solidFill>
          <a:ln w="19050" cap="flat" cmpd="sng" algn="ctr">
            <a:solidFill>
              <a:srgbClr val="FFFFFF"/>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sv-SE" sz="1800" u="none" strike="noStrike" kern="0" cap="none" spc="0" normalizeH="0" baseline="0" noProof="0" dirty="0">
              <a:ln>
                <a:noFill/>
              </a:ln>
              <a:solidFill>
                <a:srgbClr val="FFFFFF"/>
              </a:solidFill>
              <a:effectLst/>
              <a:uLnTx/>
              <a:uFillTx/>
              <a:latin typeface="Helvetica Neue Light" panose="02000403000000020004" pitchFamily="2" charset="0"/>
              <a:ea typeface="Helvetica Neue Light" panose="02000403000000020004" pitchFamily="2" charset="0"/>
            </a:endParaRPr>
          </a:p>
        </p:txBody>
      </p:sp>
      <p:sp>
        <p:nvSpPr>
          <p:cNvPr id="21" name="Rectangle 20">
            <a:extLst>
              <a:ext uri="{FF2B5EF4-FFF2-40B4-BE49-F238E27FC236}">
                <a16:creationId xmlns:a16="http://schemas.microsoft.com/office/drawing/2014/main" id="{AC028CB6-B5A7-3361-2E91-5C67DEB799EE}"/>
              </a:ext>
            </a:extLst>
          </p:cNvPr>
          <p:cNvSpPr/>
          <p:nvPr/>
        </p:nvSpPr>
        <p:spPr>
          <a:xfrm>
            <a:off x="4549235" y="4435328"/>
            <a:ext cx="2991600" cy="1666964"/>
          </a:xfrm>
          <a:prstGeom prst="rect">
            <a:avLst/>
          </a:prstGeom>
          <a:solidFill>
            <a:srgbClr val="89A5BD"/>
          </a:solidFill>
          <a:ln w="19050" cap="flat" cmpd="sng" algn="ctr">
            <a:solidFill>
              <a:srgbClr val="FFFFFF"/>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sv-SE" sz="1800" u="none" strike="noStrike" kern="0" cap="none" spc="0" normalizeH="0" baseline="0" noProof="0" dirty="0">
              <a:ln>
                <a:noFill/>
              </a:ln>
              <a:solidFill>
                <a:srgbClr val="FFFFFF"/>
              </a:solidFill>
              <a:effectLst/>
              <a:uLnTx/>
              <a:uFillTx/>
              <a:latin typeface="Helvetica Neue Light" panose="02000403000000020004" pitchFamily="2" charset="0"/>
              <a:ea typeface="Helvetica Neue Light" panose="02000403000000020004" pitchFamily="2" charset="0"/>
            </a:endParaRPr>
          </a:p>
        </p:txBody>
      </p:sp>
      <p:sp>
        <p:nvSpPr>
          <p:cNvPr id="22" name="Rectangle 21">
            <a:extLst>
              <a:ext uri="{FF2B5EF4-FFF2-40B4-BE49-F238E27FC236}">
                <a16:creationId xmlns:a16="http://schemas.microsoft.com/office/drawing/2014/main" id="{44A95660-B1F4-6C84-69D4-981E9CECFAB7}"/>
              </a:ext>
            </a:extLst>
          </p:cNvPr>
          <p:cNvSpPr/>
          <p:nvPr/>
        </p:nvSpPr>
        <p:spPr>
          <a:xfrm>
            <a:off x="7817598" y="606471"/>
            <a:ext cx="2991600" cy="1666964"/>
          </a:xfrm>
          <a:prstGeom prst="rect">
            <a:avLst/>
          </a:prstGeom>
          <a:solidFill>
            <a:srgbClr val="587D9B"/>
          </a:solidFill>
          <a:ln w="19050" cap="flat" cmpd="sng" algn="ctr">
            <a:solidFill>
              <a:srgbClr val="FFFFFF"/>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sv-SE" sz="1800" u="none" strike="noStrike" kern="0" cap="none" spc="0" normalizeH="0" baseline="0" noProof="0" dirty="0">
              <a:ln>
                <a:noFill/>
              </a:ln>
              <a:solidFill>
                <a:srgbClr val="FFFFFF"/>
              </a:solidFill>
              <a:effectLst/>
              <a:uLnTx/>
              <a:uFillTx/>
              <a:latin typeface="Helvetica Neue Light" panose="02000403000000020004" pitchFamily="2" charset="0"/>
              <a:ea typeface="Helvetica Neue Light" panose="02000403000000020004" pitchFamily="2" charset="0"/>
            </a:endParaRPr>
          </a:p>
        </p:txBody>
      </p:sp>
      <p:sp>
        <p:nvSpPr>
          <p:cNvPr id="23" name="Rectangle 22">
            <a:extLst>
              <a:ext uri="{FF2B5EF4-FFF2-40B4-BE49-F238E27FC236}">
                <a16:creationId xmlns:a16="http://schemas.microsoft.com/office/drawing/2014/main" id="{8F4B6B96-864A-6FF4-022B-5DA76F25988C}"/>
              </a:ext>
            </a:extLst>
          </p:cNvPr>
          <p:cNvSpPr/>
          <p:nvPr/>
        </p:nvSpPr>
        <p:spPr>
          <a:xfrm>
            <a:off x="7800881" y="2520900"/>
            <a:ext cx="2991600" cy="1666964"/>
          </a:xfrm>
          <a:prstGeom prst="rect">
            <a:avLst/>
          </a:prstGeom>
          <a:solidFill>
            <a:srgbClr val="89A5BD"/>
          </a:solidFill>
          <a:ln w="19050" cap="flat" cmpd="sng" algn="ctr">
            <a:solidFill>
              <a:srgbClr val="FFFFFF"/>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sv-SE" sz="1800" u="none" strike="noStrike" kern="0" cap="none" spc="0" normalizeH="0" baseline="0" noProof="0" dirty="0">
              <a:ln>
                <a:noFill/>
              </a:ln>
              <a:solidFill>
                <a:srgbClr val="FFFFFF"/>
              </a:solidFill>
              <a:effectLst/>
              <a:uLnTx/>
              <a:uFillTx/>
              <a:latin typeface="Helvetica Neue Light" panose="02000403000000020004" pitchFamily="2" charset="0"/>
              <a:ea typeface="Helvetica Neue Light" panose="02000403000000020004" pitchFamily="2" charset="0"/>
            </a:endParaRPr>
          </a:p>
        </p:txBody>
      </p:sp>
      <p:sp>
        <p:nvSpPr>
          <p:cNvPr id="24" name="Rectangle 23">
            <a:extLst>
              <a:ext uri="{FF2B5EF4-FFF2-40B4-BE49-F238E27FC236}">
                <a16:creationId xmlns:a16="http://schemas.microsoft.com/office/drawing/2014/main" id="{74C57BC9-B922-0747-CEBD-68F471CA18F5}"/>
              </a:ext>
            </a:extLst>
          </p:cNvPr>
          <p:cNvSpPr/>
          <p:nvPr/>
        </p:nvSpPr>
        <p:spPr>
          <a:xfrm>
            <a:off x="7817598" y="4466130"/>
            <a:ext cx="2991600" cy="1666964"/>
          </a:xfrm>
          <a:prstGeom prst="rect">
            <a:avLst/>
          </a:prstGeom>
          <a:solidFill>
            <a:srgbClr val="587D9B"/>
          </a:solidFill>
          <a:ln w="19050" cap="flat" cmpd="sng" algn="ctr">
            <a:solidFill>
              <a:srgbClr val="FFFFFF"/>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sv-SE" sz="1800" u="none" strike="noStrike" kern="0" cap="none" spc="0" normalizeH="0" baseline="0" noProof="0" dirty="0">
              <a:ln>
                <a:noFill/>
              </a:ln>
              <a:solidFill>
                <a:srgbClr val="FFFFFF"/>
              </a:solidFill>
              <a:effectLst/>
              <a:uLnTx/>
              <a:uFillTx/>
              <a:latin typeface="Helvetica Neue Light" panose="02000403000000020004" pitchFamily="2" charset="0"/>
              <a:ea typeface="Helvetica Neue Light" panose="02000403000000020004" pitchFamily="2" charset="0"/>
            </a:endParaRPr>
          </a:p>
        </p:txBody>
      </p:sp>
      <p:sp>
        <p:nvSpPr>
          <p:cNvPr id="25" name="Text Placeholder 22">
            <a:extLst>
              <a:ext uri="{FF2B5EF4-FFF2-40B4-BE49-F238E27FC236}">
                <a16:creationId xmlns:a16="http://schemas.microsoft.com/office/drawing/2014/main" id="{2A33ADC4-A986-9FCF-D085-B902604C846A}"/>
              </a:ext>
            </a:extLst>
          </p:cNvPr>
          <p:cNvSpPr>
            <a:spLocks noGrp="1"/>
          </p:cNvSpPr>
          <p:nvPr>
            <p:ph type="body" sz="quarter" idx="14"/>
          </p:nvPr>
        </p:nvSpPr>
        <p:spPr>
          <a:xfrm>
            <a:off x="4653888" y="755708"/>
            <a:ext cx="2756846" cy="1374897"/>
          </a:xfrm>
          <a:noFill/>
        </p:spPr>
        <p:txBody>
          <a:bodyPr lIns="180000" anchor="ctr">
            <a:normAutofit/>
          </a:bodyPr>
          <a:lstStyle>
            <a:lvl1pPr marL="0" indent="0" algn="l">
              <a:buNone/>
              <a:defRPr sz="2000">
                <a:solidFill>
                  <a:schemeClr val="tx1"/>
                </a:solidFill>
              </a:defRPr>
            </a:lvl1pPr>
          </a:lstStyle>
          <a:p>
            <a:pPr lvl="0"/>
            <a:r>
              <a:rPr lang="en-US"/>
              <a:t>Click to edit Master text styles</a:t>
            </a:r>
          </a:p>
        </p:txBody>
      </p:sp>
      <p:sp>
        <p:nvSpPr>
          <p:cNvPr id="26" name="Text Placeholder 22">
            <a:extLst>
              <a:ext uri="{FF2B5EF4-FFF2-40B4-BE49-F238E27FC236}">
                <a16:creationId xmlns:a16="http://schemas.microsoft.com/office/drawing/2014/main" id="{02CC3910-BA04-1277-8840-2305FADA1B58}"/>
              </a:ext>
            </a:extLst>
          </p:cNvPr>
          <p:cNvSpPr>
            <a:spLocks noGrp="1"/>
          </p:cNvSpPr>
          <p:nvPr>
            <p:ph type="body" sz="quarter" idx="15"/>
          </p:nvPr>
        </p:nvSpPr>
        <p:spPr>
          <a:xfrm>
            <a:off x="7934975" y="745889"/>
            <a:ext cx="2756846" cy="1374897"/>
          </a:xfrm>
          <a:noFill/>
        </p:spPr>
        <p:txBody>
          <a:bodyPr lIns="180000" anchor="ctr">
            <a:normAutofit/>
          </a:bodyPr>
          <a:lstStyle>
            <a:lvl1pPr marL="0" indent="0" algn="l">
              <a:buNone/>
              <a:defRPr sz="2000">
                <a:solidFill>
                  <a:schemeClr val="tx1"/>
                </a:solidFill>
              </a:defRPr>
            </a:lvl1pPr>
          </a:lstStyle>
          <a:p>
            <a:pPr lvl="0"/>
            <a:r>
              <a:rPr lang="en-US"/>
              <a:t>Click to edit Master text styles</a:t>
            </a:r>
          </a:p>
        </p:txBody>
      </p:sp>
      <p:sp>
        <p:nvSpPr>
          <p:cNvPr id="27" name="Text Placeholder 22">
            <a:extLst>
              <a:ext uri="{FF2B5EF4-FFF2-40B4-BE49-F238E27FC236}">
                <a16:creationId xmlns:a16="http://schemas.microsoft.com/office/drawing/2014/main" id="{BAF374DC-0A1D-76E5-1920-8535AC50ACAC}"/>
              </a:ext>
            </a:extLst>
          </p:cNvPr>
          <p:cNvSpPr>
            <a:spLocks noGrp="1"/>
          </p:cNvSpPr>
          <p:nvPr>
            <p:ph type="body" sz="quarter" idx="16"/>
          </p:nvPr>
        </p:nvSpPr>
        <p:spPr>
          <a:xfrm>
            <a:off x="4653888" y="2666933"/>
            <a:ext cx="2756846" cy="1374897"/>
          </a:xfrm>
          <a:noFill/>
        </p:spPr>
        <p:txBody>
          <a:bodyPr lIns="180000" anchor="ctr">
            <a:normAutofit/>
          </a:bodyPr>
          <a:lstStyle>
            <a:lvl1pPr marL="0" indent="0" algn="l">
              <a:buNone/>
              <a:defRPr sz="2000">
                <a:solidFill>
                  <a:schemeClr val="tx1"/>
                </a:solidFill>
              </a:defRPr>
            </a:lvl1pPr>
          </a:lstStyle>
          <a:p>
            <a:pPr lvl="0"/>
            <a:r>
              <a:rPr lang="en-US"/>
              <a:t>Click to edit Master text styles</a:t>
            </a:r>
          </a:p>
        </p:txBody>
      </p:sp>
      <p:sp>
        <p:nvSpPr>
          <p:cNvPr id="28" name="Text Placeholder 22">
            <a:extLst>
              <a:ext uri="{FF2B5EF4-FFF2-40B4-BE49-F238E27FC236}">
                <a16:creationId xmlns:a16="http://schemas.microsoft.com/office/drawing/2014/main" id="{450A8EED-9255-3A4F-488E-4F601FA7E3AE}"/>
              </a:ext>
            </a:extLst>
          </p:cNvPr>
          <p:cNvSpPr>
            <a:spLocks noGrp="1"/>
          </p:cNvSpPr>
          <p:nvPr>
            <p:ph type="body" sz="quarter" idx="17"/>
          </p:nvPr>
        </p:nvSpPr>
        <p:spPr>
          <a:xfrm>
            <a:off x="4666612" y="4581361"/>
            <a:ext cx="2756846" cy="1374897"/>
          </a:xfrm>
          <a:noFill/>
        </p:spPr>
        <p:txBody>
          <a:bodyPr lIns="180000" anchor="ctr">
            <a:normAutofit/>
          </a:bodyPr>
          <a:lstStyle>
            <a:lvl1pPr marL="0" indent="0" algn="l">
              <a:buNone/>
              <a:defRPr sz="2000">
                <a:solidFill>
                  <a:schemeClr val="tx1"/>
                </a:solidFill>
              </a:defRPr>
            </a:lvl1pPr>
          </a:lstStyle>
          <a:p>
            <a:pPr lvl="0"/>
            <a:r>
              <a:rPr lang="en-US"/>
              <a:t>Click to edit Master text styles</a:t>
            </a:r>
          </a:p>
        </p:txBody>
      </p:sp>
      <p:sp>
        <p:nvSpPr>
          <p:cNvPr id="29" name="Text Placeholder 22">
            <a:extLst>
              <a:ext uri="{FF2B5EF4-FFF2-40B4-BE49-F238E27FC236}">
                <a16:creationId xmlns:a16="http://schemas.microsoft.com/office/drawing/2014/main" id="{49BB1608-0AF7-3C20-5E21-830C77BD7EBD}"/>
              </a:ext>
            </a:extLst>
          </p:cNvPr>
          <p:cNvSpPr>
            <a:spLocks noGrp="1"/>
          </p:cNvSpPr>
          <p:nvPr>
            <p:ph type="body" sz="quarter" idx="19"/>
          </p:nvPr>
        </p:nvSpPr>
        <p:spPr>
          <a:xfrm>
            <a:off x="7934975" y="2682334"/>
            <a:ext cx="2756846" cy="1374897"/>
          </a:xfrm>
          <a:noFill/>
        </p:spPr>
        <p:txBody>
          <a:bodyPr lIns="180000" anchor="ctr">
            <a:normAutofit/>
          </a:bodyPr>
          <a:lstStyle>
            <a:lvl1pPr marL="0" indent="0" algn="l">
              <a:buNone/>
              <a:defRPr sz="2000">
                <a:solidFill>
                  <a:schemeClr val="tx1"/>
                </a:solidFill>
              </a:defRPr>
            </a:lvl1pPr>
          </a:lstStyle>
          <a:p>
            <a:pPr lvl="0"/>
            <a:r>
              <a:rPr lang="en-US"/>
              <a:t>Click to edit Master text styles</a:t>
            </a:r>
          </a:p>
        </p:txBody>
      </p:sp>
      <p:sp>
        <p:nvSpPr>
          <p:cNvPr id="30" name="Text Placeholder 22">
            <a:extLst>
              <a:ext uri="{FF2B5EF4-FFF2-40B4-BE49-F238E27FC236}">
                <a16:creationId xmlns:a16="http://schemas.microsoft.com/office/drawing/2014/main" id="{53B7A695-9987-AD63-B30E-609151C6A553}"/>
              </a:ext>
            </a:extLst>
          </p:cNvPr>
          <p:cNvSpPr>
            <a:spLocks noGrp="1"/>
          </p:cNvSpPr>
          <p:nvPr>
            <p:ph type="body" sz="quarter" idx="20"/>
          </p:nvPr>
        </p:nvSpPr>
        <p:spPr>
          <a:xfrm>
            <a:off x="7934975" y="4612163"/>
            <a:ext cx="2756846" cy="1374897"/>
          </a:xfrm>
          <a:noFill/>
        </p:spPr>
        <p:txBody>
          <a:bodyPr lIns="180000" anchor="ctr">
            <a:normAutofit/>
          </a:bodyPr>
          <a:lstStyle>
            <a:lvl1pPr marL="0" indent="0" algn="l">
              <a:buNone/>
              <a:defRPr sz="2000">
                <a:solidFill>
                  <a:schemeClr val="tx1"/>
                </a:solidFill>
              </a:defRPr>
            </a:lvl1pPr>
          </a:lstStyle>
          <a:p>
            <a:pPr lvl="0"/>
            <a:r>
              <a:rPr lang="en-US"/>
              <a:t>Click to edit Master text styles</a:t>
            </a:r>
          </a:p>
        </p:txBody>
      </p:sp>
      <p:sp>
        <p:nvSpPr>
          <p:cNvPr id="31" name="Oval 30">
            <a:extLst>
              <a:ext uri="{FF2B5EF4-FFF2-40B4-BE49-F238E27FC236}">
                <a16:creationId xmlns:a16="http://schemas.microsoft.com/office/drawing/2014/main" id="{4919F8AF-A4DE-E26B-C752-E86A235E3302}"/>
              </a:ext>
            </a:extLst>
          </p:cNvPr>
          <p:cNvSpPr>
            <a:spLocks noChangeAspect="1"/>
          </p:cNvSpPr>
          <p:nvPr/>
        </p:nvSpPr>
        <p:spPr>
          <a:xfrm>
            <a:off x="4386830" y="493280"/>
            <a:ext cx="360000" cy="360000"/>
          </a:xfrm>
          <a:prstGeom prst="ellipse">
            <a:avLst/>
          </a:prstGeom>
          <a:solidFill>
            <a:schemeClr val="tx1"/>
          </a:solidFill>
          <a:ln w="1905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sv-SE" sz="1800" u="none" strike="noStrike" kern="0" cap="none" spc="0" normalizeH="0" baseline="0" noProof="0" dirty="0">
                <a:ln>
                  <a:noFill/>
                </a:ln>
                <a:solidFill>
                  <a:schemeClr val="bg1"/>
                </a:solidFill>
                <a:effectLst/>
                <a:uLnTx/>
                <a:uFillTx/>
                <a:latin typeface="+mn-lt"/>
                <a:ea typeface="Helvetica Neue Light" panose="02000403000000020004" pitchFamily="2" charset="0"/>
              </a:rPr>
              <a:t>1</a:t>
            </a:r>
          </a:p>
        </p:txBody>
      </p:sp>
      <p:sp>
        <p:nvSpPr>
          <p:cNvPr id="32" name="Oval 31">
            <a:extLst>
              <a:ext uri="{FF2B5EF4-FFF2-40B4-BE49-F238E27FC236}">
                <a16:creationId xmlns:a16="http://schemas.microsoft.com/office/drawing/2014/main" id="{DE2DFD28-C116-548C-4D41-875DE9372F18}"/>
              </a:ext>
            </a:extLst>
          </p:cNvPr>
          <p:cNvSpPr>
            <a:spLocks noChangeAspect="1"/>
          </p:cNvSpPr>
          <p:nvPr/>
        </p:nvSpPr>
        <p:spPr>
          <a:xfrm>
            <a:off x="7654344" y="500829"/>
            <a:ext cx="360000" cy="360000"/>
          </a:xfrm>
          <a:prstGeom prst="ellipse">
            <a:avLst/>
          </a:prstGeom>
          <a:solidFill>
            <a:schemeClr val="tx1"/>
          </a:solidFill>
          <a:ln w="1905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sv-SE" sz="1800" u="none" strike="noStrike" kern="0" cap="none" spc="0" normalizeH="0" baseline="0" noProof="0" dirty="0">
                <a:ln>
                  <a:noFill/>
                </a:ln>
                <a:solidFill>
                  <a:schemeClr val="bg1"/>
                </a:solidFill>
                <a:effectLst/>
                <a:uLnTx/>
                <a:uFillTx/>
                <a:latin typeface="+mn-lt"/>
                <a:ea typeface="Helvetica Neue Light" panose="02000403000000020004" pitchFamily="2" charset="0"/>
              </a:rPr>
              <a:t>2</a:t>
            </a:r>
          </a:p>
        </p:txBody>
      </p:sp>
      <p:sp>
        <p:nvSpPr>
          <p:cNvPr id="33" name="Oval 32">
            <a:extLst>
              <a:ext uri="{FF2B5EF4-FFF2-40B4-BE49-F238E27FC236}">
                <a16:creationId xmlns:a16="http://schemas.microsoft.com/office/drawing/2014/main" id="{A008AE9A-2CA1-77B3-11DE-4329DDA21F7D}"/>
              </a:ext>
            </a:extLst>
          </p:cNvPr>
          <p:cNvSpPr>
            <a:spLocks noChangeAspect="1"/>
          </p:cNvSpPr>
          <p:nvPr/>
        </p:nvSpPr>
        <p:spPr>
          <a:xfrm>
            <a:off x="4381185" y="2402345"/>
            <a:ext cx="360000" cy="360000"/>
          </a:xfrm>
          <a:prstGeom prst="ellipse">
            <a:avLst/>
          </a:prstGeom>
          <a:solidFill>
            <a:schemeClr val="tx1"/>
          </a:solidFill>
          <a:ln w="1905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sv-SE" sz="1800" u="none" strike="noStrike" kern="0" cap="none" spc="0" normalizeH="0" baseline="0" noProof="0" dirty="0">
                <a:ln>
                  <a:noFill/>
                </a:ln>
                <a:solidFill>
                  <a:schemeClr val="bg1"/>
                </a:solidFill>
                <a:effectLst/>
                <a:uLnTx/>
                <a:uFillTx/>
                <a:latin typeface="+mn-lt"/>
                <a:ea typeface="Helvetica Neue Light" panose="02000403000000020004" pitchFamily="2" charset="0"/>
              </a:rPr>
              <a:t>3</a:t>
            </a:r>
          </a:p>
        </p:txBody>
      </p:sp>
      <p:sp>
        <p:nvSpPr>
          <p:cNvPr id="34" name="Oval 33">
            <a:extLst>
              <a:ext uri="{FF2B5EF4-FFF2-40B4-BE49-F238E27FC236}">
                <a16:creationId xmlns:a16="http://schemas.microsoft.com/office/drawing/2014/main" id="{F5C44459-0D6E-B38B-271B-8C6FCD7ECFBA}"/>
              </a:ext>
            </a:extLst>
          </p:cNvPr>
          <p:cNvSpPr>
            <a:spLocks noChangeAspect="1"/>
          </p:cNvSpPr>
          <p:nvPr/>
        </p:nvSpPr>
        <p:spPr>
          <a:xfrm>
            <a:off x="7665643" y="2409894"/>
            <a:ext cx="360000" cy="360000"/>
          </a:xfrm>
          <a:prstGeom prst="ellipse">
            <a:avLst/>
          </a:prstGeom>
          <a:solidFill>
            <a:schemeClr val="tx1"/>
          </a:solidFill>
          <a:ln w="1905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sv-SE" sz="1800" u="none" strike="noStrike" kern="0" cap="none" spc="0" normalizeH="0" baseline="0" noProof="0" dirty="0">
                <a:ln>
                  <a:noFill/>
                </a:ln>
                <a:solidFill>
                  <a:schemeClr val="bg1"/>
                </a:solidFill>
                <a:effectLst/>
                <a:uLnTx/>
                <a:uFillTx/>
                <a:latin typeface="+mn-lt"/>
                <a:ea typeface="Helvetica Neue Light" panose="02000403000000020004" pitchFamily="2" charset="0"/>
              </a:rPr>
              <a:t>4</a:t>
            </a:r>
          </a:p>
        </p:txBody>
      </p:sp>
      <p:sp>
        <p:nvSpPr>
          <p:cNvPr id="35" name="Oval 34">
            <a:extLst>
              <a:ext uri="{FF2B5EF4-FFF2-40B4-BE49-F238E27FC236}">
                <a16:creationId xmlns:a16="http://schemas.microsoft.com/office/drawing/2014/main" id="{EA26D70C-3EA6-CB19-4E96-4CE61727CAF9}"/>
              </a:ext>
            </a:extLst>
          </p:cNvPr>
          <p:cNvSpPr>
            <a:spLocks noChangeAspect="1"/>
          </p:cNvSpPr>
          <p:nvPr/>
        </p:nvSpPr>
        <p:spPr>
          <a:xfrm>
            <a:off x="4392486" y="4345299"/>
            <a:ext cx="360000" cy="360000"/>
          </a:xfrm>
          <a:prstGeom prst="ellipse">
            <a:avLst/>
          </a:prstGeom>
          <a:solidFill>
            <a:schemeClr val="tx1"/>
          </a:solidFill>
          <a:ln w="1905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sv-SE" sz="1800" u="none" strike="noStrike" kern="0" cap="none" spc="0" normalizeH="0" baseline="0" noProof="0" dirty="0">
                <a:ln>
                  <a:noFill/>
                </a:ln>
                <a:solidFill>
                  <a:schemeClr val="bg1"/>
                </a:solidFill>
                <a:effectLst/>
                <a:uLnTx/>
                <a:uFillTx/>
                <a:latin typeface="+mn-lt"/>
                <a:ea typeface="Helvetica Neue Light" panose="02000403000000020004" pitchFamily="2" charset="0"/>
              </a:rPr>
              <a:t>5</a:t>
            </a:r>
          </a:p>
        </p:txBody>
      </p:sp>
      <p:sp>
        <p:nvSpPr>
          <p:cNvPr id="36" name="Oval 35">
            <a:extLst>
              <a:ext uri="{FF2B5EF4-FFF2-40B4-BE49-F238E27FC236}">
                <a16:creationId xmlns:a16="http://schemas.microsoft.com/office/drawing/2014/main" id="{8E1F13F7-83CA-8F60-9688-A8C0B383064D}"/>
              </a:ext>
            </a:extLst>
          </p:cNvPr>
          <p:cNvSpPr>
            <a:spLocks noChangeAspect="1"/>
          </p:cNvSpPr>
          <p:nvPr/>
        </p:nvSpPr>
        <p:spPr>
          <a:xfrm>
            <a:off x="7643056" y="4386736"/>
            <a:ext cx="360000" cy="360000"/>
          </a:xfrm>
          <a:prstGeom prst="ellipse">
            <a:avLst/>
          </a:prstGeom>
          <a:solidFill>
            <a:schemeClr val="tx1"/>
          </a:solidFill>
          <a:ln w="1905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sv-SE" sz="1800" u="none" strike="noStrike" kern="0" cap="none" spc="0" normalizeH="0" baseline="0" noProof="0" dirty="0">
                <a:ln>
                  <a:noFill/>
                </a:ln>
                <a:solidFill>
                  <a:schemeClr val="bg1"/>
                </a:solidFill>
                <a:effectLst/>
                <a:uLnTx/>
                <a:uFillTx/>
                <a:latin typeface="+mn-lt"/>
                <a:ea typeface="Helvetica Neue Light" panose="02000403000000020004" pitchFamily="2" charset="0"/>
              </a:rPr>
              <a:t>6</a:t>
            </a:r>
          </a:p>
        </p:txBody>
      </p:sp>
      <p:sp>
        <p:nvSpPr>
          <p:cNvPr id="7" name="Date Placeholder 6">
            <a:extLst>
              <a:ext uri="{FF2B5EF4-FFF2-40B4-BE49-F238E27FC236}">
                <a16:creationId xmlns:a16="http://schemas.microsoft.com/office/drawing/2014/main" id="{7A5F2AEB-420E-187E-1559-A3AF7D3EDEE6}"/>
              </a:ext>
            </a:extLst>
          </p:cNvPr>
          <p:cNvSpPr>
            <a:spLocks noGrp="1"/>
          </p:cNvSpPr>
          <p:nvPr>
            <p:ph type="dt" sz="half" idx="21"/>
          </p:nvPr>
        </p:nvSpPr>
        <p:spPr/>
        <p:txBody>
          <a:bodyPr/>
          <a:lstStyle/>
          <a:p>
            <a:fld id="{323C7BE1-67B9-5941-A9CD-FE6AEB98B9F2}" type="datetime1">
              <a:rPr lang="sv-SE" smtClean="0"/>
              <a:t>2025-10-16</a:t>
            </a:fld>
            <a:endParaRPr lang="en-GB" dirty="0"/>
          </a:p>
        </p:txBody>
      </p:sp>
      <p:sp>
        <p:nvSpPr>
          <p:cNvPr id="8" name="Footer Placeholder 7">
            <a:extLst>
              <a:ext uri="{FF2B5EF4-FFF2-40B4-BE49-F238E27FC236}">
                <a16:creationId xmlns:a16="http://schemas.microsoft.com/office/drawing/2014/main" id="{A71E5DBE-7694-45BE-98A3-C932B0B210D5}"/>
              </a:ext>
            </a:extLst>
          </p:cNvPr>
          <p:cNvSpPr>
            <a:spLocks noGrp="1"/>
          </p:cNvSpPr>
          <p:nvPr>
            <p:ph type="ftr" sz="quarter" idx="22"/>
          </p:nvPr>
        </p:nvSpPr>
        <p:spPr/>
        <p:txBody>
          <a:bodyPr/>
          <a:lstStyle/>
          <a:p>
            <a:r>
              <a:rPr lang="en-GB" dirty="0"/>
              <a:t>YOUR DEPARTMENT NAME</a:t>
            </a:r>
          </a:p>
        </p:txBody>
      </p:sp>
      <p:sp>
        <p:nvSpPr>
          <p:cNvPr id="9" name="Slide Number Placeholder 8">
            <a:extLst>
              <a:ext uri="{FF2B5EF4-FFF2-40B4-BE49-F238E27FC236}">
                <a16:creationId xmlns:a16="http://schemas.microsoft.com/office/drawing/2014/main" id="{B9C31AAB-CD55-94A4-CB51-01ACAAB26EF4}"/>
              </a:ext>
            </a:extLst>
          </p:cNvPr>
          <p:cNvSpPr>
            <a:spLocks noGrp="1"/>
          </p:cNvSpPr>
          <p:nvPr>
            <p:ph type="sldNum" sz="quarter" idx="23"/>
          </p:nvPr>
        </p:nvSpPr>
        <p:spPr/>
        <p:txBody>
          <a:bodyPr/>
          <a:lstStyle/>
          <a:p>
            <a:fld id="{B3284CE9-EFAB-9F4B-868A-1F02DB69B64D}" type="slidenum">
              <a:rPr lang="en-GB" smtClean="0"/>
              <a:pPr/>
              <a:t>‹#›</a:t>
            </a:fld>
            <a:endParaRPr lang="en-GB" dirty="0"/>
          </a:p>
        </p:txBody>
      </p:sp>
    </p:spTree>
    <p:extLst>
      <p:ext uri="{BB962C8B-B14F-4D97-AF65-F5344CB8AC3E}">
        <p14:creationId xmlns:p14="http://schemas.microsoft.com/office/powerpoint/2010/main" val="7065218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ntact">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25BCC7F3-C03C-3A89-5036-28E611B2B109}"/>
              </a:ext>
            </a:extLst>
          </p:cNvPr>
          <p:cNvSpPr>
            <a:spLocks noGrp="1"/>
          </p:cNvSpPr>
          <p:nvPr>
            <p:ph type="body" idx="1" hasCustomPrompt="1"/>
          </p:nvPr>
        </p:nvSpPr>
        <p:spPr>
          <a:xfrm>
            <a:off x="1915020" y="2639969"/>
            <a:ext cx="8330400" cy="1563373"/>
          </a:xfrm>
        </p:spPr>
        <p:txBody>
          <a:bodyPr/>
          <a:lstStyle>
            <a:lvl1pPr marL="0" indent="0">
              <a:spcBef>
                <a:spcPts val="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add name and contact details</a:t>
            </a:r>
          </a:p>
        </p:txBody>
      </p:sp>
      <p:sp>
        <p:nvSpPr>
          <p:cNvPr id="8" name="TextBox 7">
            <a:extLst>
              <a:ext uri="{FF2B5EF4-FFF2-40B4-BE49-F238E27FC236}">
                <a16:creationId xmlns:a16="http://schemas.microsoft.com/office/drawing/2014/main" id="{48B287C4-1753-363B-D9F9-E5DE78DD00EA}"/>
              </a:ext>
            </a:extLst>
          </p:cNvPr>
          <p:cNvSpPr txBox="1"/>
          <p:nvPr userDrawn="1"/>
        </p:nvSpPr>
        <p:spPr>
          <a:xfrm>
            <a:off x="1903136" y="1687021"/>
            <a:ext cx="2494036" cy="646331"/>
          </a:xfrm>
          <a:prstGeom prst="rect">
            <a:avLst/>
          </a:prstGeom>
          <a:noFill/>
        </p:spPr>
        <p:txBody>
          <a:bodyPr wrap="square" lIns="0" rtlCol="0" anchor="b">
            <a:spAutoFit/>
          </a:bodyPr>
          <a:lstStyle/>
          <a:p>
            <a:r>
              <a:rPr lang="en-GB" sz="3600" dirty="0">
                <a:solidFill>
                  <a:srgbClr val="88A5BD"/>
                </a:solidFill>
              </a:rPr>
              <a:t>Contact</a:t>
            </a:r>
          </a:p>
        </p:txBody>
      </p:sp>
      <p:sp>
        <p:nvSpPr>
          <p:cNvPr id="2" name="Rectangle 1">
            <a:extLst>
              <a:ext uri="{FF2B5EF4-FFF2-40B4-BE49-F238E27FC236}">
                <a16:creationId xmlns:a16="http://schemas.microsoft.com/office/drawing/2014/main" id="{B16092C2-E1E0-8C47-CE4B-5C4368E4104C}"/>
              </a:ext>
            </a:extLst>
          </p:cNvPr>
          <p:cNvSpPr/>
          <p:nvPr userDrawn="1"/>
        </p:nvSpPr>
        <p:spPr>
          <a:xfrm>
            <a:off x="1932291" y="2431235"/>
            <a:ext cx="720000" cy="45719"/>
          </a:xfrm>
          <a:prstGeom prst="rect">
            <a:avLst/>
          </a:prstGeom>
          <a:solidFill>
            <a:srgbClr val="FF82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Date Placeholder 6">
            <a:extLst>
              <a:ext uri="{FF2B5EF4-FFF2-40B4-BE49-F238E27FC236}">
                <a16:creationId xmlns:a16="http://schemas.microsoft.com/office/drawing/2014/main" id="{3BC98513-73B4-BA37-74D4-B974B393B3FF}"/>
              </a:ext>
            </a:extLst>
          </p:cNvPr>
          <p:cNvSpPr>
            <a:spLocks noGrp="1"/>
          </p:cNvSpPr>
          <p:nvPr>
            <p:ph type="dt" sz="half" idx="10"/>
          </p:nvPr>
        </p:nvSpPr>
        <p:spPr/>
        <p:txBody>
          <a:bodyPr/>
          <a:lstStyle/>
          <a:p>
            <a:fld id="{323C7BE1-67B9-5941-A9CD-FE6AEB98B9F2}" type="datetime1">
              <a:rPr lang="sv-SE" smtClean="0"/>
              <a:t>2025-10-16</a:t>
            </a:fld>
            <a:endParaRPr lang="en-GB" dirty="0"/>
          </a:p>
        </p:txBody>
      </p:sp>
      <p:sp>
        <p:nvSpPr>
          <p:cNvPr id="9" name="Footer Placeholder 8">
            <a:extLst>
              <a:ext uri="{FF2B5EF4-FFF2-40B4-BE49-F238E27FC236}">
                <a16:creationId xmlns:a16="http://schemas.microsoft.com/office/drawing/2014/main" id="{9CDEC919-A8F1-6AD5-FFB2-97BD4DD6A1B6}"/>
              </a:ext>
            </a:extLst>
          </p:cNvPr>
          <p:cNvSpPr>
            <a:spLocks noGrp="1"/>
          </p:cNvSpPr>
          <p:nvPr>
            <p:ph type="ftr" sz="quarter" idx="11"/>
          </p:nvPr>
        </p:nvSpPr>
        <p:spPr/>
        <p:txBody>
          <a:bodyPr/>
          <a:lstStyle/>
          <a:p>
            <a:r>
              <a:rPr lang="en-GB" dirty="0"/>
              <a:t>YOUR DEPARTMENT NAME</a:t>
            </a:r>
          </a:p>
        </p:txBody>
      </p:sp>
      <p:sp>
        <p:nvSpPr>
          <p:cNvPr id="10" name="Slide Number Placeholder 9">
            <a:extLst>
              <a:ext uri="{FF2B5EF4-FFF2-40B4-BE49-F238E27FC236}">
                <a16:creationId xmlns:a16="http://schemas.microsoft.com/office/drawing/2014/main" id="{3C381D5A-B147-D9B1-BCD8-FDC4C5B0EAAD}"/>
              </a:ext>
            </a:extLst>
          </p:cNvPr>
          <p:cNvSpPr>
            <a:spLocks noGrp="1"/>
          </p:cNvSpPr>
          <p:nvPr>
            <p:ph type="sldNum" sz="quarter" idx="12"/>
          </p:nvPr>
        </p:nvSpPr>
        <p:spPr/>
        <p:txBody>
          <a:bodyPr/>
          <a:lstStyle/>
          <a:p>
            <a:fld id="{B3284CE9-EFAB-9F4B-868A-1F02DB69B64D}" type="slidenum">
              <a:rPr lang="en-GB" smtClean="0"/>
              <a:pPr/>
              <a:t>‹#›</a:t>
            </a:fld>
            <a:endParaRPr lang="en-GB" dirty="0"/>
          </a:p>
        </p:txBody>
      </p:sp>
    </p:spTree>
    <p:extLst>
      <p:ext uri="{BB962C8B-B14F-4D97-AF65-F5344CB8AC3E}">
        <p14:creationId xmlns:p14="http://schemas.microsoft.com/office/powerpoint/2010/main" val="3326218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Final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4AE867A-3671-9F5E-8CF4-528CF2F2F47C}"/>
              </a:ext>
            </a:extLst>
          </p:cNvPr>
          <p:cNvSpPr/>
          <p:nvPr userDrawn="1"/>
        </p:nvSpPr>
        <p:spPr>
          <a:xfrm>
            <a:off x="0" y="0"/>
            <a:ext cx="12192000" cy="6858000"/>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pic>
        <p:nvPicPr>
          <p:cNvPr id="5" name="Picture 4">
            <a:extLst>
              <a:ext uri="{FF2B5EF4-FFF2-40B4-BE49-F238E27FC236}">
                <a16:creationId xmlns:a16="http://schemas.microsoft.com/office/drawing/2014/main" id="{3C4E0DC6-1F3A-DEB1-9319-C5B2EC4148D3}"/>
              </a:ext>
            </a:extLst>
          </p:cNvPr>
          <p:cNvPicPr>
            <a:picLocks noChangeAspect="1"/>
          </p:cNvPicPr>
          <p:nvPr userDrawn="1"/>
        </p:nvPicPr>
        <p:blipFill>
          <a:blip r:embed="rId2"/>
          <a:stretch>
            <a:fillRect/>
          </a:stretch>
        </p:blipFill>
        <p:spPr>
          <a:xfrm>
            <a:off x="4157457" y="2396412"/>
            <a:ext cx="3487317" cy="1718388"/>
          </a:xfrm>
          <a:prstGeom prst="rect">
            <a:avLst/>
          </a:prstGeom>
        </p:spPr>
      </p:pic>
    </p:spTree>
    <p:extLst>
      <p:ext uri="{BB962C8B-B14F-4D97-AF65-F5344CB8AC3E}">
        <p14:creationId xmlns:p14="http://schemas.microsoft.com/office/powerpoint/2010/main" val="2949544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1D07B-19F9-BEC7-E6B2-3BD72BB02D94}"/>
              </a:ext>
            </a:extLst>
          </p:cNvPr>
          <p:cNvSpPr>
            <a:spLocks noGrp="1"/>
          </p:cNvSpPr>
          <p:nvPr>
            <p:ph type="title" hasCustomPrompt="1"/>
          </p:nvPr>
        </p:nvSpPr>
        <p:spPr>
          <a:xfrm>
            <a:off x="1912659" y="1745137"/>
            <a:ext cx="8330824" cy="1168652"/>
          </a:xfrm>
        </p:spPr>
        <p:txBody>
          <a:bodyPr anchor="b">
            <a:normAutofit/>
          </a:bodyPr>
          <a:lstStyle>
            <a:lvl1pPr>
              <a:defRPr sz="3600" b="0"/>
            </a:lvl1pPr>
          </a:lstStyle>
          <a:p>
            <a:r>
              <a:rPr lang="en-GB" dirty="0"/>
              <a:t>Click to add subsection title</a:t>
            </a:r>
          </a:p>
        </p:txBody>
      </p:sp>
      <p:sp>
        <p:nvSpPr>
          <p:cNvPr id="5" name="Rectangle 4">
            <a:extLst>
              <a:ext uri="{FF2B5EF4-FFF2-40B4-BE49-F238E27FC236}">
                <a16:creationId xmlns:a16="http://schemas.microsoft.com/office/drawing/2014/main" id="{645E0678-0AFB-FBE0-7737-66853E3F4237}"/>
              </a:ext>
            </a:extLst>
          </p:cNvPr>
          <p:cNvSpPr/>
          <p:nvPr userDrawn="1"/>
        </p:nvSpPr>
        <p:spPr>
          <a:xfrm>
            <a:off x="1932291" y="3019812"/>
            <a:ext cx="720000" cy="45719"/>
          </a:xfrm>
          <a:prstGeom prst="rect">
            <a:avLst/>
          </a:prstGeom>
          <a:solidFill>
            <a:srgbClr val="FF82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 Placeholder 2">
            <a:extLst>
              <a:ext uri="{FF2B5EF4-FFF2-40B4-BE49-F238E27FC236}">
                <a16:creationId xmlns:a16="http://schemas.microsoft.com/office/drawing/2014/main" id="{647EDC20-FECA-E4BA-AA12-56643B9E9CEE}"/>
              </a:ext>
            </a:extLst>
          </p:cNvPr>
          <p:cNvSpPr>
            <a:spLocks noGrp="1"/>
          </p:cNvSpPr>
          <p:nvPr>
            <p:ph type="body" idx="1"/>
          </p:nvPr>
        </p:nvSpPr>
        <p:spPr>
          <a:xfrm>
            <a:off x="1921469" y="3219653"/>
            <a:ext cx="8330824" cy="741062"/>
          </a:xfrm>
        </p:spPr>
        <p:txBody>
          <a:bodyPr/>
          <a:lstStyle>
            <a:lvl1pPr marL="0" indent="0">
              <a:spcBef>
                <a:spcPts val="0"/>
              </a:spcBef>
              <a:buNone/>
              <a:defRPr sz="2400">
                <a:solidFill>
                  <a:srgbClr val="88A5BD"/>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Rectangle 3">
            <a:extLst>
              <a:ext uri="{FF2B5EF4-FFF2-40B4-BE49-F238E27FC236}">
                <a16:creationId xmlns:a16="http://schemas.microsoft.com/office/drawing/2014/main" id="{B62D1BAA-2707-DCF7-3710-5311C4B441B5}"/>
              </a:ext>
            </a:extLst>
          </p:cNvPr>
          <p:cNvSpPr/>
          <p:nvPr userDrawn="1"/>
        </p:nvSpPr>
        <p:spPr>
          <a:xfrm>
            <a:off x="-1792270" y="-1"/>
            <a:ext cx="1658228" cy="5740401"/>
          </a:xfrm>
          <a:prstGeom prst="rect">
            <a:avLst/>
          </a:prstGeom>
          <a:solidFill>
            <a:srgbClr val="FFFCDB"/>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rtlCol="0" anchor="t"/>
          <a:lstStyle/>
          <a:p>
            <a:pPr algn="l"/>
            <a:r>
              <a:rPr lang="en-GB" sz="1200" b="1" dirty="0">
                <a:solidFill>
                  <a:srgbClr val="1A1918"/>
                </a:solidFill>
              </a:rPr>
              <a:t>LAYOUT GUIDE</a:t>
            </a:r>
          </a:p>
          <a:p>
            <a:pPr algn="l"/>
            <a:endParaRPr lang="en-GB" sz="1200" dirty="0">
              <a:solidFill>
                <a:srgbClr val="1A1918"/>
              </a:solidFill>
            </a:endParaRPr>
          </a:p>
          <a:p>
            <a:pPr algn="l"/>
            <a:r>
              <a:rPr lang="en-GB" sz="1200" dirty="0">
                <a:solidFill>
                  <a:srgbClr val="1A1918"/>
                </a:solidFill>
              </a:rPr>
              <a:t>Use this layout when you want to change topics within your presentation. </a:t>
            </a:r>
          </a:p>
          <a:p>
            <a:pPr algn="l"/>
            <a:endParaRPr lang="en-GB" sz="1200" dirty="0">
              <a:solidFill>
                <a:srgbClr val="1A1918"/>
              </a:solidFill>
            </a:endParaRPr>
          </a:p>
          <a:p>
            <a:pPr algn="l"/>
            <a:r>
              <a:rPr lang="en-GB" sz="1200" dirty="0">
                <a:solidFill>
                  <a:srgbClr val="1A1918"/>
                </a:solidFill>
              </a:rPr>
              <a:t>It</a:t>
            </a:r>
            <a:r>
              <a:rPr lang="en-GB" sz="1200" baseline="0" dirty="0">
                <a:solidFill>
                  <a:srgbClr val="1A1918"/>
                </a:solidFill>
              </a:rPr>
              <a:t> can also be used to pose a question. </a:t>
            </a:r>
          </a:p>
          <a:p>
            <a:pPr algn="l"/>
            <a:endParaRPr lang="en-GB" sz="1200" baseline="0" dirty="0">
              <a:solidFill>
                <a:srgbClr val="1A1918"/>
              </a:solidFill>
            </a:endParaRPr>
          </a:p>
          <a:p>
            <a:pPr algn="l"/>
            <a:r>
              <a:rPr lang="en-GB" sz="1200" baseline="0" dirty="0">
                <a:solidFill>
                  <a:srgbClr val="1A1918"/>
                </a:solidFill>
              </a:rPr>
              <a:t>It is not always necessary to fill in the blue subtext below the orange divider.</a:t>
            </a:r>
          </a:p>
          <a:p>
            <a:pPr algn="l"/>
            <a:endParaRPr lang="en-GB" sz="1200" baseline="0" dirty="0">
              <a:solidFill>
                <a:srgbClr val="1A1918"/>
              </a:solidFill>
            </a:endParaRPr>
          </a:p>
          <a:p>
            <a:pPr algn="l"/>
            <a:r>
              <a:rPr lang="en-GB" sz="1200" baseline="0" dirty="0">
                <a:solidFill>
                  <a:srgbClr val="1A1918"/>
                </a:solidFill>
              </a:rPr>
              <a:t>You might notice that the orange divider is animated. This is to help draw the viewer’s attention to a new subtopic or idea.</a:t>
            </a:r>
            <a:endParaRPr lang="en-GB" sz="1200" dirty="0">
              <a:solidFill>
                <a:srgbClr val="1A1918"/>
              </a:solidFill>
            </a:endParaRPr>
          </a:p>
          <a:p>
            <a:pPr algn="l"/>
            <a:endParaRPr lang="en-GB" sz="1200" dirty="0">
              <a:solidFill>
                <a:schemeClr val="tx1"/>
              </a:solidFill>
            </a:endParaRPr>
          </a:p>
          <a:p>
            <a:pPr algn="l"/>
            <a:r>
              <a:rPr lang="en-GB" sz="1200" dirty="0">
                <a:solidFill>
                  <a:schemeClr val="accent5">
                    <a:lumMod val="40000"/>
                    <a:lumOff val="60000"/>
                  </a:schemeClr>
                </a:solidFill>
              </a:rPr>
              <a:t>--------------</a:t>
            </a:r>
          </a:p>
          <a:p>
            <a:pPr algn="l"/>
            <a:r>
              <a:rPr lang="en-GB" sz="1050" i="1" dirty="0">
                <a:solidFill>
                  <a:srgbClr val="767776"/>
                </a:solidFill>
              </a:rPr>
              <a:t>This info box will not appear when you present your slide.</a:t>
            </a:r>
          </a:p>
        </p:txBody>
      </p:sp>
      <p:sp>
        <p:nvSpPr>
          <p:cNvPr id="6" name="Date Placeholder 5">
            <a:extLst>
              <a:ext uri="{FF2B5EF4-FFF2-40B4-BE49-F238E27FC236}">
                <a16:creationId xmlns:a16="http://schemas.microsoft.com/office/drawing/2014/main" id="{7E838C8D-4C57-E944-518B-AA59DEA54AF7}"/>
              </a:ext>
            </a:extLst>
          </p:cNvPr>
          <p:cNvSpPr>
            <a:spLocks noGrp="1"/>
          </p:cNvSpPr>
          <p:nvPr>
            <p:ph type="dt" sz="half" idx="10"/>
          </p:nvPr>
        </p:nvSpPr>
        <p:spPr/>
        <p:txBody>
          <a:bodyPr/>
          <a:lstStyle/>
          <a:p>
            <a:fld id="{323C7BE1-67B9-5941-A9CD-FE6AEB98B9F2}" type="datetime1">
              <a:rPr lang="sv-SE" smtClean="0"/>
              <a:t>2025-10-16</a:t>
            </a:fld>
            <a:endParaRPr lang="en-GB" dirty="0"/>
          </a:p>
        </p:txBody>
      </p:sp>
      <p:sp>
        <p:nvSpPr>
          <p:cNvPr id="7" name="Footer Placeholder 6">
            <a:extLst>
              <a:ext uri="{FF2B5EF4-FFF2-40B4-BE49-F238E27FC236}">
                <a16:creationId xmlns:a16="http://schemas.microsoft.com/office/drawing/2014/main" id="{0FB3DF29-087D-ED22-083C-C2794FDDDAC9}"/>
              </a:ext>
            </a:extLst>
          </p:cNvPr>
          <p:cNvSpPr>
            <a:spLocks noGrp="1"/>
          </p:cNvSpPr>
          <p:nvPr>
            <p:ph type="ftr" sz="quarter" idx="11"/>
          </p:nvPr>
        </p:nvSpPr>
        <p:spPr/>
        <p:txBody>
          <a:bodyPr/>
          <a:lstStyle/>
          <a:p>
            <a:r>
              <a:rPr lang="en-GB" dirty="0"/>
              <a:t>YOUR DEPARTMENT NAME</a:t>
            </a:r>
          </a:p>
        </p:txBody>
      </p:sp>
      <p:sp>
        <p:nvSpPr>
          <p:cNvPr id="8" name="Slide Number Placeholder 7">
            <a:extLst>
              <a:ext uri="{FF2B5EF4-FFF2-40B4-BE49-F238E27FC236}">
                <a16:creationId xmlns:a16="http://schemas.microsoft.com/office/drawing/2014/main" id="{A7BC9E11-BC48-AFA7-EA17-E0C9597E2501}"/>
              </a:ext>
            </a:extLst>
          </p:cNvPr>
          <p:cNvSpPr>
            <a:spLocks noGrp="1"/>
          </p:cNvSpPr>
          <p:nvPr>
            <p:ph type="sldNum" sz="quarter" idx="12"/>
          </p:nvPr>
        </p:nvSpPr>
        <p:spPr/>
        <p:txBody>
          <a:bodyPr/>
          <a:lstStyle/>
          <a:p>
            <a:fld id="{B3284CE9-EFAB-9F4B-868A-1F02DB69B64D}" type="slidenum">
              <a:rPr lang="en-GB" smtClean="0"/>
              <a:pPr/>
              <a:t>‹#›</a:t>
            </a:fld>
            <a:endParaRPr lang="en-GB" dirty="0"/>
          </a:p>
        </p:txBody>
      </p:sp>
    </p:spTree>
    <p:extLst>
      <p:ext uri="{BB962C8B-B14F-4D97-AF65-F5344CB8AC3E}">
        <p14:creationId xmlns:p14="http://schemas.microsoft.com/office/powerpoint/2010/main" val="3336936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DD7AA-36D9-8D4C-DE2E-ED7B7E5CF9B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FDFEDB8-96EA-A00A-00FB-FC83502AE73D}"/>
              </a:ext>
            </a:extLst>
          </p:cNvPr>
          <p:cNvSpPr>
            <a:spLocks noGrp="1"/>
          </p:cNvSpPr>
          <p:nvPr>
            <p:ph sz="half" idx="1"/>
          </p:nvPr>
        </p:nvSpPr>
        <p:spPr>
          <a:xfrm>
            <a:off x="557619" y="1275589"/>
            <a:ext cx="5468937" cy="49616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22527DAC-0C51-5380-E6D3-361F3CC0CF1E}"/>
              </a:ext>
            </a:extLst>
          </p:cNvPr>
          <p:cNvSpPr>
            <a:spLocks noGrp="1"/>
          </p:cNvSpPr>
          <p:nvPr>
            <p:ph sz="half" idx="2"/>
          </p:nvPr>
        </p:nvSpPr>
        <p:spPr>
          <a:xfrm>
            <a:off x="6172199" y="1275589"/>
            <a:ext cx="5468937" cy="496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Date Placeholder 8">
            <a:extLst>
              <a:ext uri="{FF2B5EF4-FFF2-40B4-BE49-F238E27FC236}">
                <a16:creationId xmlns:a16="http://schemas.microsoft.com/office/drawing/2014/main" id="{CE58D841-927A-F1CF-8135-CE5815F5715D}"/>
              </a:ext>
            </a:extLst>
          </p:cNvPr>
          <p:cNvSpPr>
            <a:spLocks noGrp="1"/>
          </p:cNvSpPr>
          <p:nvPr>
            <p:ph type="dt" sz="half" idx="10"/>
          </p:nvPr>
        </p:nvSpPr>
        <p:spPr/>
        <p:txBody>
          <a:bodyPr/>
          <a:lstStyle/>
          <a:p>
            <a:fld id="{323C7BE1-67B9-5941-A9CD-FE6AEB98B9F2}" type="datetime1">
              <a:rPr lang="sv-SE" smtClean="0"/>
              <a:t>2025-10-16</a:t>
            </a:fld>
            <a:endParaRPr lang="en-GB" dirty="0"/>
          </a:p>
        </p:txBody>
      </p:sp>
      <p:sp>
        <p:nvSpPr>
          <p:cNvPr id="10" name="Footer Placeholder 9">
            <a:extLst>
              <a:ext uri="{FF2B5EF4-FFF2-40B4-BE49-F238E27FC236}">
                <a16:creationId xmlns:a16="http://schemas.microsoft.com/office/drawing/2014/main" id="{908E3766-A099-16CD-4A8A-8B26AF0BA211}"/>
              </a:ext>
            </a:extLst>
          </p:cNvPr>
          <p:cNvSpPr>
            <a:spLocks noGrp="1"/>
          </p:cNvSpPr>
          <p:nvPr>
            <p:ph type="ftr" sz="quarter" idx="11"/>
          </p:nvPr>
        </p:nvSpPr>
        <p:spPr/>
        <p:txBody>
          <a:bodyPr/>
          <a:lstStyle/>
          <a:p>
            <a:r>
              <a:rPr lang="en-GB" dirty="0"/>
              <a:t>YOUR DEPARTMENT NAME</a:t>
            </a:r>
          </a:p>
        </p:txBody>
      </p:sp>
      <p:sp>
        <p:nvSpPr>
          <p:cNvPr id="11" name="Slide Number Placeholder 10">
            <a:extLst>
              <a:ext uri="{FF2B5EF4-FFF2-40B4-BE49-F238E27FC236}">
                <a16:creationId xmlns:a16="http://schemas.microsoft.com/office/drawing/2014/main" id="{787C8257-2740-2FB1-416C-FA4CA4C57DCB}"/>
              </a:ext>
            </a:extLst>
          </p:cNvPr>
          <p:cNvSpPr>
            <a:spLocks noGrp="1"/>
          </p:cNvSpPr>
          <p:nvPr>
            <p:ph type="sldNum" sz="quarter" idx="12"/>
          </p:nvPr>
        </p:nvSpPr>
        <p:spPr/>
        <p:txBody>
          <a:bodyPr/>
          <a:lstStyle/>
          <a:p>
            <a:fld id="{B3284CE9-EFAB-9F4B-868A-1F02DB69B64D}" type="slidenum">
              <a:rPr lang="en-GB" smtClean="0"/>
              <a:pPr/>
              <a:t>‹#›</a:t>
            </a:fld>
            <a:endParaRPr lang="en-GB" dirty="0"/>
          </a:p>
        </p:txBody>
      </p:sp>
      <p:sp>
        <p:nvSpPr>
          <p:cNvPr id="6" name="Rectangle 5">
            <a:extLst>
              <a:ext uri="{FF2B5EF4-FFF2-40B4-BE49-F238E27FC236}">
                <a16:creationId xmlns:a16="http://schemas.microsoft.com/office/drawing/2014/main" id="{CBAD3437-DA4D-95E6-C604-B801DD490A2B}"/>
              </a:ext>
            </a:extLst>
          </p:cNvPr>
          <p:cNvSpPr/>
          <p:nvPr userDrawn="1"/>
        </p:nvSpPr>
        <p:spPr>
          <a:xfrm>
            <a:off x="326655" y="369182"/>
            <a:ext cx="46800" cy="669600"/>
          </a:xfrm>
          <a:prstGeom prst="rect">
            <a:avLst/>
          </a:prstGeom>
          <a:solidFill>
            <a:srgbClr val="FF824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Tree>
    <p:extLst>
      <p:ext uri="{BB962C8B-B14F-4D97-AF65-F5344CB8AC3E}">
        <p14:creationId xmlns:p14="http://schemas.microsoft.com/office/powerpoint/2010/main" val="1494996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44328-5D33-79E6-EA9D-106B6FDB4ACD}"/>
              </a:ext>
            </a:extLst>
          </p:cNvPr>
          <p:cNvSpPr>
            <a:spLocks noGrp="1"/>
          </p:cNvSpPr>
          <p:nvPr>
            <p:ph type="title"/>
          </p:nvPr>
        </p:nvSpPr>
        <p:spPr>
          <a:xfrm>
            <a:off x="556018" y="260350"/>
            <a:ext cx="9140361" cy="936625"/>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A19A563-B989-C08E-69F7-5F3B3B7F1A08}"/>
              </a:ext>
            </a:extLst>
          </p:cNvPr>
          <p:cNvSpPr>
            <a:spLocks noGrp="1"/>
          </p:cNvSpPr>
          <p:nvPr>
            <p:ph type="body" idx="1"/>
          </p:nvPr>
        </p:nvSpPr>
        <p:spPr>
          <a:xfrm>
            <a:off x="557963" y="1273257"/>
            <a:ext cx="5158800" cy="823912"/>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FDEFC3A-09D5-7317-6BC4-80D320CF070A}"/>
              </a:ext>
            </a:extLst>
          </p:cNvPr>
          <p:cNvSpPr>
            <a:spLocks noGrp="1"/>
          </p:cNvSpPr>
          <p:nvPr>
            <p:ph sz="half" idx="2"/>
          </p:nvPr>
        </p:nvSpPr>
        <p:spPr>
          <a:xfrm>
            <a:off x="556017" y="2128598"/>
            <a:ext cx="5158800" cy="4108690"/>
          </a:xfrm>
        </p:spPr>
        <p:txBody>
          <a:body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CFCB2B99-24E5-5D31-7324-B86CD0AA5BD2}"/>
              </a:ext>
            </a:extLst>
          </p:cNvPr>
          <p:cNvSpPr>
            <a:spLocks noGrp="1"/>
          </p:cNvSpPr>
          <p:nvPr>
            <p:ph type="body" sz="quarter" idx="3"/>
          </p:nvPr>
        </p:nvSpPr>
        <p:spPr>
          <a:xfrm>
            <a:off x="6193329" y="1271588"/>
            <a:ext cx="5158800" cy="823911"/>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4B6A53D-9424-AA42-3AF2-FA8D4E6DCEAF}"/>
              </a:ext>
            </a:extLst>
          </p:cNvPr>
          <p:cNvSpPr>
            <a:spLocks noGrp="1"/>
          </p:cNvSpPr>
          <p:nvPr>
            <p:ph sz="quarter" idx="4"/>
          </p:nvPr>
        </p:nvSpPr>
        <p:spPr>
          <a:xfrm>
            <a:off x="6193329" y="2128599"/>
            <a:ext cx="5158800" cy="4108690"/>
          </a:xfrm>
        </p:spPr>
        <p:txBody>
          <a:bodyPr/>
          <a:lstStyle/>
          <a:p>
            <a:pPr lvl="0"/>
            <a:r>
              <a:rPr lang="en-US"/>
              <a:t>Click to edit Master text styles</a:t>
            </a:r>
          </a:p>
          <a:p>
            <a:pPr lvl="1"/>
            <a:r>
              <a:rPr lang="en-US"/>
              <a:t>Second level</a:t>
            </a:r>
          </a:p>
          <a:p>
            <a:pPr lvl="2"/>
            <a:r>
              <a:rPr lang="en-US"/>
              <a:t>Third level</a:t>
            </a:r>
          </a:p>
        </p:txBody>
      </p:sp>
      <p:sp>
        <p:nvSpPr>
          <p:cNvPr id="11" name="Date Placeholder 10">
            <a:extLst>
              <a:ext uri="{FF2B5EF4-FFF2-40B4-BE49-F238E27FC236}">
                <a16:creationId xmlns:a16="http://schemas.microsoft.com/office/drawing/2014/main" id="{85764F4E-BB58-1E76-1F57-CD1866C1DF6C}"/>
              </a:ext>
            </a:extLst>
          </p:cNvPr>
          <p:cNvSpPr>
            <a:spLocks noGrp="1"/>
          </p:cNvSpPr>
          <p:nvPr>
            <p:ph type="dt" sz="half" idx="10"/>
          </p:nvPr>
        </p:nvSpPr>
        <p:spPr/>
        <p:txBody>
          <a:bodyPr/>
          <a:lstStyle/>
          <a:p>
            <a:fld id="{323C7BE1-67B9-5941-A9CD-FE6AEB98B9F2}" type="datetime1">
              <a:rPr lang="sv-SE" smtClean="0"/>
              <a:t>2025-10-16</a:t>
            </a:fld>
            <a:endParaRPr lang="en-GB" dirty="0"/>
          </a:p>
        </p:txBody>
      </p:sp>
      <p:sp>
        <p:nvSpPr>
          <p:cNvPr id="12" name="Footer Placeholder 11">
            <a:extLst>
              <a:ext uri="{FF2B5EF4-FFF2-40B4-BE49-F238E27FC236}">
                <a16:creationId xmlns:a16="http://schemas.microsoft.com/office/drawing/2014/main" id="{DD0E0000-5995-F16D-D23D-A43604E224B4}"/>
              </a:ext>
            </a:extLst>
          </p:cNvPr>
          <p:cNvSpPr>
            <a:spLocks noGrp="1"/>
          </p:cNvSpPr>
          <p:nvPr>
            <p:ph type="ftr" sz="quarter" idx="11"/>
          </p:nvPr>
        </p:nvSpPr>
        <p:spPr/>
        <p:txBody>
          <a:bodyPr/>
          <a:lstStyle/>
          <a:p>
            <a:r>
              <a:rPr lang="en-GB" dirty="0"/>
              <a:t>YOUR DEPARTMENT NAME</a:t>
            </a:r>
          </a:p>
        </p:txBody>
      </p:sp>
      <p:sp>
        <p:nvSpPr>
          <p:cNvPr id="13" name="Slide Number Placeholder 12">
            <a:extLst>
              <a:ext uri="{FF2B5EF4-FFF2-40B4-BE49-F238E27FC236}">
                <a16:creationId xmlns:a16="http://schemas.microsoft.com/office/drawing/2014/main" id="{0AF98757-C782-C4CD-6155-C3263796D6AF}"/>
              </a:ext>
            </a:extLst>
          </p:cNvPr>
          <p:cNvSpPr>
            <a:spLocks noGrp="1"/>
          </p:cNvSpPr>
          <p:nvPr>
            <p:ph type="sldNum" sz="quarter" idx="12"/>
          </p:nvPr>
        </p:nvSpPr>
        <p:spPr/>
        <p:txBody>
          <a:bodyPr/>
          <a:lstStyle/>
          <a:p>
            <a:fld id="{B3284CE9-EFAB-9F4B-868A-1F02DB69B64D}" type="slidenum">
              <a:rPr lang="en-GB" smtClean="0"/>
              <a:pPr/>
              <a:t>‹#›</a:t>
            </a:fld>
            <a:endParaRPr lang="en-GB" dirty="0"/>
          </a:p>
        </p:txBody>
      </p:sp>
      <p:sp>
        <p:nvSpPr>
          <p:cNvPr id="8" name="Rectangle 7">
            <a:extLst>
              <a:ext uri="{FF2B5EF4-FFF2-40B4-BE49-F238E27FC236}">
                <a16:creationId xmlns:a16="http://schemas.microsoft.com/office/drawing/2014/main" id="{EF490125-35BD-D56C-EC46-77AED4FE6F0D}"/>
              </a:ext>
            </a:extLst>
          </p:cNvPr>
          <p:cNvSpPr/>
          <p:nvPr userDrawn="1"/>
        </p:nvSpPr>
        <p:spPr>
          <a:xfrm>
            <a:off x="326655" y="369182"/>
            <a:ext cx="46800" cy="669600"/>
          </a:xfrm>
          <a:prstGeom prst="rect">
            <a:avLst/>
          </a:prstGeom>
          <a:solidFill>
            <a:srgbClr val="FF824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Tree>
    <p:extLst>
      <p:ext uri="{BB962C8B-B14F-4D97-AF65-F5344CB8AC3E}">
        <p14:creationId xmlns:p14="http://schemas.microsoft.com/office/powerpoint/2010/main" val="2549026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4B207-5C5B-70B1-F426-BF729ED9979B}"/>
              </a:ext>
            </a:extLst>
          </p:cNvPr>
          <p:cNvSpPr>
            <a:spLocks noGrp="1"/>
          </p:cNvSpPr>
          <p:nvPr>
            <p:ph type="title"/>
          </p:nvPr>
        </p:nvSpPr>
        <p:spPr/>
        <p:txBody>
          <a:bodyPr/>
          <a:lstStyle/>
          <a:p>
            <a:r>
              <a:rPr lang="en-US"/>
              <a:t>Click to edit Master title style</a:t>
            </a:r>
            <a:endParaRPr lang="en-GB"/>
          </a:p>
        </p:txBody>
      </p:sp>
      <p:sp>
        <p:nvSpPr>
          <p:cNvPr id="7" name="Date Placeholder 6">
            <a:extLst>
              <a:ext uri="{FF2B5EF4-FFF2-40B4-BE49-F238E27FC236}">
                <a16:creationId xmlns:a16="http://schemas.microsoft.com/office/drawing/2014/main" id="{E311C86D-CCBE-7B4F-D500-53D92BB945DF}"/>
              </a:ext>
            </a:extLst>
          </p:cNvPr>
          <p:cNvSpPr>
            <a:spLocks noGrp="1"/>
          </p:cNvSpPr>
          <p:nvPr>
            <p:ph type="dt" sz="half" idx="10"/>
          </p:nvPr>
        </p:nvSpPr>
        <p:spPr/>
        <p:txBody>
          <a:bodyPr/>
          <a:lstStyle/>
          <a:p>
            <a:fld id="{323C7BE1-67B9-5941-A9CD-FE6AEB98B9F2}" type="datetime1">
              <a:rPr lang="sv-SE" smtClean="0"/>
              <a:t>2025-10-16</a:t>
            </a:fld>
            <a:endParaRPr lang="en-GB" dirty="0"/>
          </a:p>
        </p:txBody>
      </p:sp>
      <p:sp>
        <p:nvSpPr>
          <p:cNvPr id="8" name="Footer Placeholder 7">
            <a:extLst>
              <a:ext uri="{FF2B5EF4-FFF2-40B4-BE49-F238E27FC236}">
                <a16:creationId xmlns:a16="http://schemas.microsoft.com/office/drawing/2014/main" id="{9D3D4056-AA15-7878-CDA2-B83349EEE2A5}"/>
              </a:ext>
            </a:extLst>
          </p:cNvPr>
          <p:cNvSpPr>
            <a:spLocks noGrp="1"/>
          </p:cNvSpPr>
          <p:nvPr>
            <p:ph type="ftr" sz="quarter" idx="11"/>
          </p:nvPr>
        </p:nvSpPr>
        <p:spPr/>
        <p:txBody>
          <a:bodyPr/>
          <a:lstStyle/>
          <a:p>
            <a:r>
              <a:rPr lang="en-GB" dirty="0"/>
              <a:t>YOUR DEPARTMENT NAME</a:t>
            </a:r>
          </a:p>
        </p:txBody>
      </p:sp>
      <p:sp>
        <p:nvSpPr>
          <p:cNvPr id="9" name="Slide Number Placeholder 8">
            <a:extLst>
              <a:ext uri="{FF2B5EF4-FFF2-40B4-BE49-F238E27FC236}">
                <a16:creationId xmlns:a16="http://schemas.microsoft.com/office/drawing/2014/main" id="{0BA3BA4F-988F-2CF0-8507-006EF782725D}"/>
              </a:ext>
            </a:extLst>
          </p:cNvPr>
          <p:cNvSpPr>
            <a:spLocks noGrp="1"/>
          </p:cNvSpPr>
          <p:nvPr>
            <p:ph type="sldNum" sz="quarter" idx="12"/>
          </p:nvPr>
        </p:nvSpPr>
        <p:spPr/>
        <p:txBody>
          <a:bodyPr/>
          <a:lstStyle/>
          <a:p>
            <a:fld id="{B3284CE9-EFAB-9F4B-868A-1F02DB69B64D}" type="slidenum">
              <a:rPr lang="en-GB" smtClean="0"/>
              <a:pPr/>
              <a:t>‹#›</a:t>
            </a:fld>
            <a:endParaRPr lang="en-GB" dirty="0"/>
          </a:p>
        </p:txBody>
      </p:sp>
      <p:sp>
        <p:nvSpPr>
          <p:cNvPr id="3" name="Rectangle 2">
            <a:extLst>
              <a:ext uri="{FF2B5EF4-FFF2-40B4-BE49-F238E27FC236}">
                <a16:creationId xmlns:a16="http://schemas.microsoft.com/office/drawing/2014/main" id="{C3EA7E53-0637-3E43-AE9E-B2575CDF5043}"/>
              </a:ext>
            </a:extLst>
          </p:cNvPr>
          <p:cNvSpPr/>
          <p:nvPr userDrawn="1"/>
        </p:nvSpPr>
        <p:spPr>
          <a:xfrm>
            <a:off x="326655" y="369182"/>
            <a:ext cx="46800" cy="669600"/>
          </a:xfrm>
          <a:prstGeom prst="rect">
            <a:avLst/>
          </a:prstGeom>
          <a:solidFill>
            <a:srgbClr val="FF824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Tree>
    <p:extLst>
      <p:ext uri="{BB962C8B-B14F-4D97-AF65-F5344CB8AC3E}">
        <p14:creationId xmlns:p14="http://schemas.microsoft.com/office/powerpoint/2010/main" val="1763043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3 poin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4B207-5C5B-70B1-F426-BF729ED9979B}"/>
              </a:ext>
            </a:extLst>
          </p:cNvPr>
          <p:cNvSpPr>
            <a:spLocks noGrp="1"/>
          </p:cNvSpPr>
          <p:nvPr>
            <p:ph type="title"/>
          </p:nvPr>
        </p:nvSpPr>
        <p:spPr/>
        <p:txBody>
          <a:bodyPr/>
          <a:lstStyle/>
          <a:p>
            <a:r>
              <a:rPr lang="en-US"/>
              <a:t>Click to edit Master title style</a:t>
            </a:r>
            <a:endParaRPr lang="en-GB"/>
          </a:p>
        </p:txBody>
      </p:sp>
      <p:sp>
        <p:nvSpPr>
          <p:cNvPr id="7" name="Diamond 6">
            <a:extLst>
              <a:ext uri="{FF2B5EF4-FFF2-40B4-BE49-F238E27FC236}">
                <a16:creationId xmlns:a16="http://schemas.microsoft.com/office/drawing/2014/main" id="{409703DE-0B40-92D6-7E75-446C4277411D}"/>
              </a:ext>
            </a:extLst>
          </p:cNvPr>
          <p:cNvSpPr>
            <a:spLocks noChangeAspect="1"/>
          </p:cNvSpPr>
          <p:nvPr/>
        </p:nvSpPr>
        <p:spPr>
          <a:xfrm>
            <a:off x="1843838" y="1534917"/>
            <a:ext cx="1332000" cy="1332000"/>
          </a:xfrm>
          <a:prstGeom prst="diamond">
            <a:avLst/>
          </a:prstGeom>
          <a:solidFill>
            <a:srgbClr val="88A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Diamond 8">
            <a:extLst>
              <a:ext uri="{FF2B5EF4-FFF2-40B4-BE49-F238E27FC236}">
                <a16:creationId xmlns:a16="http://schemas.microsoft.com/office/drawing/2014/main" id="{C97DB4E4-B12A-ABC4-EE77-9A8184A4CF83}"/>
              </a:ext>
            </a:extLst>
          </p:cNvPr>
          <p:cNvSpPr>
            <a:spLocks noChangeAspect="1"/>
          </p:cNvSpPr>
          <p:nvPr/>
        </p:nvSpPr>
        <p:spPr>
          <a:xfrm>
            <a:off x="5435627" y="1526156"/>
            <a:ext cx="1335034" cy="1332000"/>
          </a:xfrm>
          <a:prstGeom prst="diamond">
            <a:avLst/>
          </a:prstGeom>
          <a:solidFill>
            <a:srgbClr val="88A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Diamond 7">
            <a:extLst>
              <a:ext uri="{FF2B5EF4-FFF2-40B4-BE49-F238E27FC236}">
                <a16:creationId xmlns:a16="http://schemas.microsoft.com/office/drawing/2014/main" id="{8F510103-25EF-6882-5EFC-4E60C975058D}"/>
              </a:ext>
            </a:extLst>
          </p:cNvPr>
          <p:cNvSpPr/>
          <p:nvPr/>
        </p:nvSpPr>
        <p:spPr>
          <a:xfrm>
            <a:off x="9030450" y="1527990"/>
            <a:ext cx="1332000" cy="1332000"/>
          </a:xfrm>
          <a:prstGeom prst="diamond">
            <a:avLst/>
          </a:prstGeom>
          <a:solidFill>
            <a:srgbClr val="88A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ext Placeholder 22">
            <a:extLst>
              <a:ext uri="{FF2B5EF4-FFF2-40B4-BE49-F238E27FC236}">
                <a16:creationId xmlns:a16="http://schemas.microsoft.com/office/drawing/2014/main" id="{9167CBE1-D4A5-39E5-479C-7EFD23F6DBC4}"/>
              </a:ext>
            </a:extLst>
          </p:cNvPr>
          <p:cNvSpPr>
            <a:spLocks noGrp="1"/>
          </p:cNvSpPr>
          <p:nvPr>
            <p:ph type="body" sz="quarter" idx="13" hasCustomPrompt="1"/>
          </p:nvPr>
        </p:nvSpPr>
        <p:spPr>
          <a:xfrm>
            <a:off x="1252538" y="3202960"/>
            <a:ext cx="2514600" cy="3017563"/>
          </a:xfrm>
        </p:spPr>
        <p:txBody>
          <a:bodyPr>
            <a:normAutofit/>
          </a:bodyPr>
          <a:lstStyle>
            <a:lvl1pPr marL="0" indent="0" algn="ctr">
              <a:buNone/>
              <a:defRPr sz="2000">
                <a:solidFill>
                  <a:schemeClr val="tx1"/>
                </a:solidFill>
              </a:defRPr>
            </a:lvl1pPr>
          </a:lstStyle>
          <a:p>
            <a:pPr lvl="0"/>
            <a:r>
              <a:rPr lang="en-US" dirty="0"/>
              <a:t>Click to add text</a:t>
            </a:r>
          </a:p>
        </p:txBody>
      </p:sp>
      <p:sp>
        <p:nvSpPr>
          <p:cNvPr id="11" name="Text Placeholder 22">
            <a:extLst>
              <a:ext uri="{FF2B5EF4-FFF2-40B4-BE49-F238E27FC236}">
                <a16:creationId xmlns:a16="http://schemas.microsoft.com/office/drawing/2014/main" id="{E1EB0914-1DDA-AE1D-BDA5-402E8A024897}"/>
              </a:ext>
            </a:extLst>
          </p:cNvPr>
          <p:cNvSpPr>
            <a:spLocks noGrp="1"/>
          </p:cNvSpPr>
          <p:nvPr>
            <p:ph type="body" sz="quarter" idx="14" hasCustomPrompt="1"/>
          </p:nvPr>
        </p:nvSpPr>
        <p:spPr>
          <a:xfrm>
            <a:off x="4838700" y="3219725"/>
            <a:ext cx="2514600" cy="3000798"/>
          </a:xfrm>
        </p:spPr>
        <p:txBody>
          <a:bodyPr>
            <a:normAutofit/>
          </a:bodyPr>
          <a:lstStyle>
            <a:lvl1pPr marL="0" indent="0" algn="ctr">
              <a:buNone/>
              <a:defRPr sz="2000">
                <a:solidFill>
                  <a:schemeClr val="tx1"/>
                </a:solidFill>
              </a:defRPr>
            </a:lvl1pPr>
          </a:lstStyle>
          <a:p>
            <a:pPr lvl="0"/>
            <a:r>
              <a:rPr lang="en-US" dirty="0"/>
              <a:t>Click to add text</a:t>
            </a:r>
          </a:p>
        </p:txBody>
      </p:sp>
      <p:sp>
        <p:nvSpPr>
          <p:cNvPr id="12" name="Text Placeholder 22">
            <a:extLst>
              <a:ext uri="{FF2B5EF4-FFF2-40B4-BE49-F238E27FC236}">
                <a16:creationId xmlns:a16="http://schemas.microsoft.com/office/drawing/2014/main" id="{2B851FFB-165C-3B98-2A2D-89EEFC68831E}"/>
              </a:ext>
            </a:extLst>
          </p:cNvPr>
          <p:cNvSpPr>
            <a:spLocks noGrp="1"/>
          </p:cNvSpPr>
          <p:nvPr>
            <p:ph type="body" sz="quarter" idx="15" hasCustomPrompt="1"/>
          </p:nvPr>
        </p:nvSpPr>
        <p:spPr>
          <a:xfrm>
            <a:off x="8439150" y="3219724"/>
            <a:ext cx="2514600" cy="3000799"/>
          </a:xfrm>
        </p:spPr>
        <p:txBody>
          <a:bodyPr>
            <a:normAutofit/>
          </a:bodyPr>
          <a:lstStyle>
            <a:lvl1pPr marL="0" indent="0" algn="ctr">
              <a:buNone/>
              <a:defRPr sz="2000">
                <a:solidFill>
                  <a:schemeClr val="tx1"/>
                </a:solidFill>
              </a:defRPr>
            </a:lvl1pPr>
          </a:lstStyle>
          <a:p>
            <a:pPr lvl="0"/>
            <a:r>
              <a:rPr lang="en-US" dirty="0"/>
              <a:t>Click to add text</a:t>
            </a:r>
          </a:p>
        </p:txBody>
      </p:sp>
      <p:sp>
        <p:nvSpPr>
          <p:cNvPr id="13" name="Text Placeholder 17">
            <a:extLst>
              <a:ext uri="{FF2B5EF4-FFF2-40B4-BE49-F238E27FC236}">
                <a16:creationId xmlns:a16="http://schemas.microsoft.com/office/drawing/2014/main" id="{820B66CE-B3E3-361A-D0D7-46E022FA148D}"/>
              </a:ext>
            </a:extLst>
          </p:cNvPr>
          <p:cNvSpPr>
            <a:spLocks noGrp="1"/>
          </p:cNvSpPr>
          <p:nvPr>
            <p:ph type="body" sz="quarter" idx="17" hasCustomPrompt="1"/>
          </p:nvPr>
        </p:nvSpPr>
        <p:spPr>
          <a:xfrm>
            <a:off x="2187664" y="1849924"/>
            <a:ext cx="717046" cy="700087"/>
          </a:xfrm>
        </p:spPr>
        <p:txBody>
          <a:bodyPr anchor="ctr">
            <a:normAutofit/>
          </a:bodyPr>
          <a:lstStyle>
            <a:lvl1pPr marL="9525" indent="0" algn="ctr">
              <a:buNone/>
              <a:defRPr sz="4000" b="1">
                <a:solidFill>
                  <a:schemeClr val="bg1"/>
                </a:solidFill>
              </a:defRPr>
            </a:lvl1pPr>
          </a:lstStyle>
          <a:p>
            <a:pPr lvl="0"/>
            <a:r>
              <a:rPr lang="en-GB" dirty="0"/>
              <a:t>##</a:t>
            </a:r>
          </a:p>
        </p:txBody>
      </p:sp>
      <p:sp>
        <p:nvSpPr>
          <p:cNvPr id="14" name="Text Placeholder 17">
            <a:extLst>
              <a:ext uri="{FF2B5EF4-FFF2-40B4-BE49-F238E27FC236}">
                <a16:creationId xmlns:a16="http://schemas.microsoft.com/office/drawing/2014/main" id="{064A1FD1-C27F-7258-AB74-C0ABF5487D77}"/>
              </a:ext>
            </a:extLst>
          </p:cNvPr>
          <p:cNvSpPr>
            <a:spLocks noGrp="1"/>
          </p:cNvSpPr>
          <p:nvPr>
            <p:ph type="body" sz="quarter" idx="20" hasCustomPrompt="1"/>
          </p:nvPr>
        </p:nvSpPr>
        <p:spPr>
          <a:xfrm>
            <a:off x="5767199" y="1858306"/>
            <a:ext cx="717046" cy="700087"/>
          </a:xfrm>
        </p:spPr>
        <p:txBody>
          <a:bodyPr anchor="ctr">
            <a:normAutofit/>
          </a:bodyPr>
          <a:lstStyle>
            <a:lvl1pPr marL="9525" indent="0" algn="ctr">
              <a:buNone/>
              <a:defRPr sz="4000" b="1">
                <a:solidFill>
                  <a:schemeClr val="bg1"/>
                </a:solidFill>
              </a:defRPr>
            </a:lvl1pPr>
          </a:lstStyle>
          <a:p>
            <a:pPr lvl="0"/>
            <a:r>
              <a:rPr lang="en-GB" dirty="0"/>
              <a:t>##</a:t>
            </a:r>
          </a:p>
        </p:txBody>
      </p:sp>
      <p:sp>
        <p:nvSpPr>
          <p:cNvPr id="15" name="Text Placeholder 17">
            <a:extLst>
              <a:ext uri="{FF2B5EF4-FFF2-40B4-BE49-F238E27FC236}">
                <a16:creationId xmlns:a16="http://schemas.microsoft.com/office/drawing/2014/main" id="{C7EA22F4-FA2B-9319-674E-3EC84C0E5A03}"/>
              </a:ext>
            </a:extLst>
          </p:cNvPr>
          <p:cNvSpPr>
            <a:spLocks noGrp="1"/>
          </p:cNvSpPr>
          <p:nvPr>
            <p:ph type="body" sz="quarter" idx="21" hasCustomPrompt="1"/>
          </p:nvPr>
        </p:nvSpPr>
        <p:spPr>
          <a:xfrm>
            <a:off x="9360505" y="1842112"/>
            <a:ext cx="717046" cy="700087"/>
          </a:xfrm>
        </p:spPr>
        <p:txBody>
          <a:bodyPr anchor="ctr">
            <a:normAutofit/>
          </a:bodyPr>
          <a:lstStyle>
            <a:lvl1pPr marL="9525" indent="0" algn="ctr">
              <a:buNone/>
              <a:defRPr sz="4000" b="1">
                <a:solidFill>
                  <a:schemeClr val="bg1"/>
                </a:solidFill>
              </a:defRPr>
            </a:lvl1pPr>
          </a:lstStyle>
          <a:p>
            <a:pPr lvl="0"/>
            <a:r>
              <a:rPr lang="en-GB" dirty="0"/>
              <a:t>##</a:t>
            </a:r>
          </a:p>
        </p:txBody>
      </p:sp>
      <p:sp>
        <p:nvSpPr>
          <p:cNvPr id="3" name="Rectangle 2">
            <a:extLst>
              <a:ext uri="{FF2B5EF4-FFF2-40B4-BE49-F238E27FC236}">
                <a16:creationId xmlns:a16="http://schemas.microsoft.com/office/drawing/2014/main" id="{C7E0C9C9-479A-1435-4FE8-E70E6D8D9DE8}"/>
              </a:ext>
            </a:extLst>
          </p:cNvPr>
          <p:cNvSpPr/>
          <p:nvPr userDrawn="1"/>
        </p:nvSpPr>
        <p:spPr>
          <a:xfrm>
            <a:off x="-1792270" y="0"/>
            <a:ext cx="1658228" cy="6858000"/>
          </a:xfrm>
          <a:prstGeom prst="rect">
            <a:avLst/>
          </a:prstGeom>
          <a:solidFill>
            <a:srgbClr val="FFFCDB"/>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rtlCol="0" anchor="t"/>
          <a:lstStyle/>
          <a:p>
            <a:pPr algn="l"/>
            <a:r>
              <a:rPr lang="en-GB" sz="1200" b="1" dirty="0">
                <a:solidFill>
                  <a:srgbClr val="1A1918"/>
                </a:solidFill>
              </a:rPr>
              <a:t>LAYOUT GUIDE</a:t>
            </a:r>
          </a:p>
          <a:p>
            <a:pPr algn="l"/>
            <a:endParaRPr lang="en-GB" sz="1200" dirty="0">
              <a:solidFill>
                <a:srgbClr val="1A1918"/>
              </a:solidFill>
            </a:endParaRPr>
          </a:p>
          <a:p>
            <a:pPr algn="l"/>
            <a:r>
              <a:rPr lang="en-GB" sz="1200" dirty="0">
                <a:solidFill>
                  <a:srgbClr val="1A1918"/>
                </a:solidFill>
              </a:rPr>
              <a:t>This slide can be used to replace bullet points.  </a:t>
            </a:r>
          </a:p>
          <a:p>
            <a:pPr algn="l"/>
            <a:endParaRPr lang="en-GB" sz="1200" dirty="0">
              <a:solidFill>
                <a:srgbClr val="1A1918"/>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1A1918"/>
                </a:solidFill>
              </a:rPr>
              <a:t>You may wish to add numbers or icons to help describe your content. The colour should be white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solidFill>
                  <a:srgbClr val="1A1918"/>
                </a:solidFill>
              </a:rPr>
              <a:t>HEX#FFFFFF</a:t>
            </a:r>
            <a:r>
              <a:rPr lang="en-GB" sz="1200" dirty="0">
                <a:solidFill>
                  <a:srgbClr val="1A1918"/>
                </a:solidFill>
              </a:rPr>
              <a:t>.</a:t>
            </a:r>
          </a:p>
          <a:p>
            <a:pPr algn="l"/>
            <a:endParaRPr lang="en-GB" sz="1200" dirty="0">
              <a:solidFill>
                <a:srgbClr val="1A1918"/>
              </a:solidFill>
            </a:endParaRPr>
          </a:p>
          <a:p>
            <a:pPr algn="l"/>
            <a:r>
              <a:rPr lang="en-GB" sz="1200" dirty="0">
                <a:solidFill>
                  <a:srgbClr val="1A1918"/>
                </a:solidFill>
              </a:rPr>
              <a:t>Simply click on the ## placeholder to add a number. They are already formatted to be 40 point font and bold.</a:t>
            </a:r>
          </a:p>
          <a:p>
            <a:pPr algn="l"/>
            <a:endParaRPr lang="en-GB" sz="1200" dirty="0">
              <a:solidFill>
                <a:srgbClr val="1A1918"/>
              </a:solidFill>
            </a:endParaRPr>
          </a:p>
          <a:p>
            <a:pPr algn="l"/>
            <a:r>
              <a:rPr lang="en-GB" sz="1200" dirty="0">
                <a:solidFill>
                  <a:srgbClr val="1A1918"/>
                </a:solidFill>
              </a:rPr>
              <a:t>To add an icon, delete the ## placeholder and go to </a:t>
            </a:r>
            <a:r>
              <a:rPr lang="en-GB" sz="1200" b="1" dirty="0">
                <a:solidFill>
                  <a:srgbClr val="1A1918"/>
                </a:solidFill>
              </a:rPr>
              <a:t>Insert </a:t>
            </a:r>
            <a:r>
              <a:rPr lang="en-GB" sz="1200" dirty="0">
                <a:solidFill>
                  <a:srgbClr val="1A1918"/>
                </a:solidFill>
              </a:rPr>
              <a:t>&gt; </a:t>
            </a:r>
            <a:r>
              <a:rPr lang="en-GB" sz="1200" b="1" dirty="0">
                <a:solidFill>
                  <a:srgbClr val="1A1918"/>
                </a:solidFill>
              </a:rPr>
              <a:t>Icons</a:t>
            </a:r>
          </a:p>
          <a:p>
            <a:pPr algn="l"/>
            <a:endParaRPr lang="en-GB" sz="1200" dirty="0">
              <a:solidFill>
                <a:srgbClr val="1A1918"/>
              </a:solidFill>
            </a:endParaRPr>
          </a:p>
          <a:p>
            <a:pPr algn="l"/>
            <a:r>
              <a:rPr lang="en-GB" sz="1200" dirty="0">
                <a:solidFill>
                  <a:srgbClr val="1A1918"/>
                </a:solidFill>
              </a:rPr>
              <a:t>The size for icons should be 2x2 cm.</a:t>
            </a:r>
          </a:p>
          <a:p>
            <a:pPr algn="l"/>
            <a:r>
              <a:rPr lang="en-GB" sz="1200" dirty="0">
                <a:solidFill>
                  <a:srgbClr val="1A1918"/>
                </a:solidFill>
              </a:rPr>
              <a:t>Resizing is done in the Graphics Format tab. </a:t>
            </a:r>
            <a:endParaRPr lang="en-GB" sz="1200" dirty="0">
              <a:solidFill>
                <a:schemeClr val="tx1"/>
              </a:solidFill>
            </a:endParaRPr>
          </a:p>
          <a:p>
            <a:pPr algn="l"/>
            <a:r>
              <a:rPr lang="en-GB" sz="1200" dirty="0">
                <a:solidFill>
                  <a:schemeClr val="accent5">
                    <a:lumMod val="40000"/>
                    <a:lumOff val="60000"/>
                  </a:schemeClr>
                </a:solidFill>
              </a:rPr>
              <a:t>--------------</a:t>
            </a:r>
          </a:p>
          <a:p>
            <a:pPr algn="l"/>
            <a:r>
              <a:rPr lang="en-GB" sz="1050" i="1" dirty="0">
                <a:solidFill>
                  <a:srgbClr val="767776"/>
                </a:solidFill>
              </a:rPr>
              <a:t>This info box will not appear when you present your slide.</a:t>
            </a:r>
          </a:p>
        </p:txBody>
      </p:sp>
      <p:sp>
        <p:nvSpPr>
          <p:cNvPr id="17" name="Date Placeholder 16">
            <a:extLst>
              <a:ext uri="{FF2B5EF4-FFF2-40B4-BE49-F238E27FC236}">
                <a16:creationId xmlns:a16="http://schemas.microsoft.com/office/drawing/2014/main" id="{CFC122BC-A3DA-14DB-8070-BBE2C86324EF}"/>
              </a:ext>
            </a:extLst>
          </p:cNvPr>
          <p:cNvSpPr>
            <a:spLocks noGrp="1"/>
          </p:cNvSpPr>
          <p:nvPr>
            <p:ph type="dt" sz="half" idx="22"/>
          </p:nvPr>
        </p:nvSpPr>
        <p:spPr/>
        <p:txBody>
          <a:bodyPr/>
          <a:lstStyle/>
          <a:p>
            <a:fld id="{323C7BE1-67B9-5941-A9CD-FE6AEB98B9F2}" type="datetime1">
              <a:rPr lang="sv-SE" smtClean="0"/>
              <a:t>2025-10-16</a:t>
            </a:fld>
            <a:endParaRPr lang="en-GB" dirty="0"/>
          </a:p>
        </p:txBody>
      </p:sp>
      <p:sp>
        <p:nvSpPr>
          <p:cNvPr id="18" name="Footer Placeholder 17">
            <a:extLst>
              <a:ext uri="{FF2B5EF4-FFF2-40B4-BE49-F238E27FC236}">
                <a16:creationId xmlns:a16="http://schemas.microsoft.com/office/drawing/2014/main" id="{2C00E756-912D-0A6D-9046-EF8860F275B9}"/>
              </a:ext>
            </a:extLst>
          </p:cNvPr>
          <p:cNvSpPr>
            <a:spLocks noGrp="1"/>
          </p:cNvSpPr>
          <p:nvPr>
            <p:ph type="ftr" sz="quarter" idx="23"/>
          </p:nvPr>
        </p:nvSpPr>
        <p:spPr/>
        <p:txBody>
          <a:bodyPr/>
          <a:lstStyle/>
          <a:p>
            <a:r>
              <a:rPr lang="en-GB" dirty="0"/>
              <a:t>YOUR DEPARTMENT NAME</a:t>
            </a:r>
          </a:p>
        </p:txBody>
      </p:sp>
      <p:sp>
        <p:nvSpPr>
          <p:cNvPr id="19" name="Slide Number Placeholder 18">
            <a:extLst>
              <a:ext uri="{FF2B5EF4-FFF2-40B4-BE49-F238E27FC236}">
                <a16:creationId xmlns:a16="http://schemas.microsoft.com/office/drawing/2014/main" id="{E7E3BBED-5AE6-B28C-4944-EE863FC2CB30}"/>
              </a:ext>
            </a:extLst>
          </p:cNvPr>
          <p:cNvSpPr>
            <a:spLocks noGrp="1"/>
          </p:cNvSpPr>
          <p:nvPr>
            <p:ph type="sldNum" sz="quarter" idx="24"/>
          </p:nvPr>
        </p:nvSpPr>
        <p:spPr/>
        <p:txBody>
          <a:bodyPr/>
          <a:lstStyle/>
          <a:p>
            <a:fld id="{B3284CE9-EFAB-9F4B-868A-1F02DB69B64D}" type="slidenum">
              <a:rPr lang="en-GB" smtClean="0"/>
              <a:pPr/>
              <a:t>‹#›</a:t>
            </a:fld>
            <a:endParaRPr lang="en-GB" dirty="0"/>
          </a:p>
        </p:txBody>
      </p:sp>
      <p:sp>
        <p:nvSpPr>
          <p:cNvPr id="4" name="Rectangle 3">
            <a:extLst>
              <a:ext uri="{FF2B5EF4-FFF2-40B4-BE49-F238E27FC236}">
                <a16:creationId xmlns:a16="http://schemas.microsoft.com/office/drawing/2014/main" id="{B5E75ADD-C399-2542-6372-9962D6E6019A}"/>
              </a:ext>
            </a:extLst>
          </p:cNvPr>
          <p:cNvSpPr/>
          <p:nvPr userDrawn="1"/>
        </p:nvSpPr>
        <p:spPr>
          <a:xfrm>
            <a:off x="326655" y="369182"/>
            <a:ext cx="46800" cy="669600"/>
          </a:xfrm>
          <a:prstGeom prst="rect">
            <a:avLst/>
          </a:prstGeom>
          <a:solidFill>
            <a:srgbClr val="FF824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Tree>
    <p:extLst>
      <p:ext uri="{BB962C8B-B14F-4D97-AF65-F5344CB8AC3E}">
        <p14:creationId xmlns:p14="http://schemas.microsoft.com/office/powerpoint/2010/main" val="7685885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4 poin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4B207-5C5B-70B1-F426-BF729ED9979B}"/>
              </a:ext>
            </a:extLst>
          </p:cNvPr>
          <p:cNvSpPr>
            <a:spLocks noGrp="1"/>
          </p:cNvSpPr>
          <p:nvPr>
            <p:ph type="title"/>
          </p:nvPr>
        </p:nvSpPr>
        <p:spPr/>
        <p:txBody>
          <a:bodyPr/>
          <a:lstStyle/>
          <a:p>
            <a:r>
              <a:rPr lang="en-US"/>
              <a:t>Click to edit Master title style</a:t>
            </a:r>
            <a:endParaRPr lang="en-GB"/>
          </a:p>
        </p:txBody>
      </p:sp>
      <p:sp>
        <p:nvSpPr>
          <p:cNvPr id="17" name="Diamond 16">
            <a:extLst>
              <a:ext uri="{FF2B5EF4-FFF2-40B4-BE49-F238E27FC236}">
                <a16:creationId xmlns:a16="http://schemas.microsoft.com/office/drawing/2014/main" id="{A3913290-0FEC-A506-ABBD-90A42D4D55B9}"/>
              </a:ext>
            </a:extLst>
          </p:cNvPr>
          <p:cNvSpPr>
            <a:spLocks noChangeAspect="1"/>
          </p:cNvSpPr>
          <p:nvPr/>
        </p:nvSpPr>
        <p:spPr>
          <a:xfrm>
            <a:off x="998445" y="1534917"/>
            <a:ext cx="1332000" cy="1332000"/>
          </a:xfrm>
          <a:prstGeom prst="diamond">
            <a:avLst/>
          </a:prstGeom>
          <a:solidFill>
            <a:srgbClr val="88A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Diamond 17">
            <a:extLst>
              <a:ext uri="{FF2B5EF4-FFF2-40B4-BE49-F238E27FC236}">
                <a16:creationId xmlns:a16="http://schemas.microsoft.com/office/drawing/2014/main" id="{51219CFD-2E90-7C0C-A4C0-A31470F7D152}"/>
              </a:ext>
            </a:extLst>
          </p:cNvPr>
          <p:cNvSpPr>
            <a:spLocks noChangeAspect="1"/>
          </p:cNvSpPr>
          <p:nvPr/>
        </p:nvSpPr>
        <p:spPr>
          <a:xfrm>
            <a:off x="3966019" y="1512762"/>
            <a:ext cx="1335034" cy="1332000"/>
          </a:xfrm>
          <a:prstGeom prst="diamond">
            <a:avLst/>
          </a:prstGeom>
          <a:solidFill>
            <a:srgbClr val="88A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 Placeholder 22">
            <a:extLst>
              <a:ext uri="{FF2B5EF4-FFF2-40B4-BE49-F238E27FC236}">
                <a16:creationId xmlns:a16="http://schemas.microsoft.com/office/drawing/2014/main" id="{F3263630-1B00-66C2-DDC1-F500B5BD4C41}"/>
              </a:ext>
            </a:extLst>
          </p:cNvPr>
          <p:cNvSpPr>
            <a:spLocks noGrp="1"/>
          </p:cNvSpPr>
          <p:nvPr>
            <p:ph type="body" sz="quarter" idx="13" hasCustomPrompt="1"/>
          </p:nvPr>
        </p:nvSpPr>
        <p:spPr>
          <a:xfrm>
            <a:off x="407145" y="3202961"/>
            <a:ext cx="2514600" cy="3016960"/>
          </a:xfrm>
        </p:spPr>
        <p:txBody>
          <a:bodyPr>
            <a:normAutofit/>
          </a:bodyPr>
          <a:lstStyle>
            <a:lvl1pPr marL="0" indent="0" algn="ctr">
              <a:buNone/>
              <a:defRPr sz="2000">
                <a:solidFill>
                  <a:schemeClr val="tx1"/>
                </a:solidFill>
              </a:defRPr>
            </a:lvl1pPr>
          </a:lstStyle>
          <a:p>
            <a:pPr lvl="0"/>
            <a:r>
              <a:rPr lang="en-GB" dirty="0"/>
              <a:t>Click to add text</a:t>
            </a:r>
          </a:p>
        </p:txBody>
      </p:sp>
      <p:sp>
        <p:nvSpPr>
          <p:cNvPr id="20" name="Text Placeholder 22">
            <a:extLst>
              <a:ext uri="{FF2B5EF4-FFF2-40B4-BE49-F238E27FC236}">
                <a16:creationId xmlns:a16="http://schemas.microsoft.com/office/drawing/2014/main" id="{B4B50D79-FE46-42BC-A2C7-9DCDF845985D}"/>
              </a:ext>
            </a:extLst>
          </p:cNvPr>
          <p:cNvSpPr>
            <a:spLocks noGrp="1"/>
          </p:cNvSpPr>
          <p:nvPr>
            <p:ph type="body" sz="quarter" idx="14" hasCustomPrompt="1"/>
          </p:nvPr>
        </p:nvSpPr>
        <p:spPr>
          <a:xfrm>
            <a:off x="3362382" y="3220328"/>
            <a:ext cx="2514600" cy="2999594"/>
          </a:xfrm>
        </p:spPr>
        <p:txBody>
          <a:bodyPr>
            <a:normAutofit/>
          </a:bodyPr>
          <a:lstStyle>
            <a:lvl1pPr marL="0" indent="0" algn="ctr">
              <a:buNone/>
              <a:defRPr sz="2000">
                <a:solidFill>
                  <a:schemeClr val="tx1"/>
                </a:solidFill>
              </a:defRPr>
            </a:lvl1pPr>
          </a:lstStyle>
          <a:p>
            <a:pPr lvl="0"/>
            <a:r>
              <a:rPr lang="en-GB" dirty="0"/>
              <a:t>Click to add text</a:t>
            </a:r>
          </a:p>
        </p:txBody>
      </p:sp>
      <p:sp>
        <p:nvSpPr>
          <p:cNvPr id="21" name="Diamond 20">
            <a:extLst>
              <a:ext uri="{FF2B5EF4-FFF2-40B4-BE49-F238E27FC236}">
                <a16:creationId xmlns:a16="http://schemas.microsoft.com/office/drawing/2014/main" id="{04260901-55E9-FCD8-C785-3FBAEAB2BA41}"/>
              </a:ext>
            </a:extLst>
          </p:cNvPr>
          <p:cNvSpPr>
            <a:spLocks noChangeAspect="1"/>
          </p:cNvSpPr>
          <p:nvPr/>
        </p:nvSpPr>
        <p:spPr>
          <a:xfrm>
            <a:off x="6936627" y="1526759"/>
            <a:ext cx="1335034" cy="1332000"/>
          </a:xfrm>
          <a:prstGeom prst="diamond">
            <a:avLst/>
          </a:prstGeom>
          <a:solidFill>
            <a:srgbClr val="88A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Text Placeholder 22">
            <a:extLst>
              <a:ext uri="{FF2B5EF4-FFF2-40B4-BE49-F238E27FC236}">
                <a16:creationId xmlns:a16="http://schemas.microsoft.com/office/drawing/2014/main" id="{E92C7542-C073-4601-EB89-4F059667CFFD}"/>
              </a:ext>
            </a:extLst>
          </p:cNvPr>
          <p:cNvSpPr>
            <a:spLocks noGrp="1"/>
          </p:cNvSpPr>
          <p:nvPr>
            <p:ph type="body" sz="quarter" idx="19" hasCustomPrompt="1"/>
          </p:nvPr>
        </p:nvSpPr>
        <p:spPr>
          <a:xfrm>
            <a:off x="6317619" y="3220327"/>
            <a:ext cx="2514600" cy="2999593"/>
          </a:xfrm>
        </p:spPr>
        <p:txBody>
          <a:bodyPr>
            <a:normAutofit/>
          </a:bodyPr>
          <a:lstStyle>
            <a:lvl1pPr marL="0" indent="0" algn="ctr">
              <a:buNone/>
              <a:defRPr sz="2000">
                <a:solidFill>
                  <a:schemeClr val="tx1"/>
                </a:solidFill>
              </a:defRPr>
            </a:lvl1pPr>
          </a:lstStyle>
          <a:p>
            <a:pPr lvl="0"/>
            <a:r>
              <a:rPr lang="en-GB" dirty="0"/>
              <a:t>Click to add text</a:t>
            </a:r>
          </a:p>
        </p:txBody>
      </p:sp>
      <p:sp>
        <p:nvSpPr>
          <p:cNvPr id="23" name="Diamond 22">
            <a:extLst>
              <a:ext uri="{FF2B5EF4-FFF2-40B4-BE49-F238E27FC236}">
                <a16:creationId xmlns:a16="http://schemas.microsoft.com/office/drawing/2014/main" id="{EACFC3AC-4F48-A183-29BC-EC5EE4CC9C0D}"/>
              </a:ext>
            </a:extLst>
          </p:cNvPr>
          <p:cNvSpPr>
            <a:spLocks noChangeAspect="1"/>
          </p:cNvSpPr>
          <p:nvPr/>
        </p:nvSpPr>
        <p:spPr>
          <a:xfrm>
            <a:off x="9869783" y="1524552"/>
            <a:ext cx="1335034" cy="1332000"/>
          </a:xfrm>
          <a:prstGeom prst="diamond">
            <a:avLst/>
          </a:prstGeom>
          <a:solidFill>
            <a:srgbClr val="88A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Text Placeholder 22">
            <a:extLst>
              <a:ext uri="{FF2B5EF4-FFF2-40B4-BE49-F238E27FC236}">
                <a16:creationId xmlns:a16="http://schemas.microsoft.com/office/drawing/2014/main" id="{4BF2850D-E099-F2EB-6CB7-0F6EB08862A3}"/>
              </a:ext>
            </a:extLst>
          </p:cNvPr>
          <p:cNvSpPr>
            <a:spLocks noGrp="1"/>
          </p:cNvSpPr>
          <p:nvPr>
            <p:ph type="body" sz="quarter" idx="20" hasCustomPrompt="1"/>
          </p:nvPr>
        </p:nvSpPr>
        <p:spPr>
          <a:xfrm>
            <a:off x="9272856" y="3218120"/>
            <a:ext cx="2514600" cy="3019167"/>
          </a:xfrm>
        </p:spPr>
        <p:txBody>
          <a:bodyPr>
            <a:normAutofit/>
          </a:bodyPr>
          <a:lstStyle>
            <a:lvl1pPr marL="0" indent="0" algn="ctr">
              <a:buNone/>
              <a:defRPr sz="2000">
                <a:solidFill>
                  <a:schemeClr val="tx1"/>
                </a:solidFill>
              </a:defRPr>
            </a:lvl1pPr>
          </a:lstStyle>
          <a:p>
            <a:pPr lvl="0"/>
            <a:r>
              <a:rPr lang="en-GB" dirty="0"/>
              <a:t>Click to add text</a:t>
            </a:r>
          </a:p>
        </p:txBody>
      </p:sp>
      <p:sp>
        <p:nvSpPr>
          <p:cNvPr id="25" name="Text Placeholder 17">
            <a:extLst>
              <a:ext uri="{FF2B5EF4-FFF2-40B4-BE49-F238E27FC236}">
                <a16:creationId xmlns:a16="http://schemas.microsoft.com/office/drawing/2014/main" id="{F7467C20-AC80-8AF4-CFA3-47CFEFF2D954}"/>
              </a:ext>
            </a:extLst>
          </p:cNvPr>
          <p:cNvSpPr>
            <a:spLocks noGrp="1"/>
          </p:cNvSpPr>
          <p:nvPr>
            <p:ph type="body" sz="quarter" idx="17" hasCustomPrompt="1"/>
          </p:nvPr>
        </p:nvSpPr>
        <p:spPr>
          <a:xfrm>
            <a:off x="1323131" y="1843892"/>
            <a:ext cx="717046" cy="700087"/>
          </a:xfrm>
          <a:noFill/>
        </p:spPr>
        <p:txBody>
          <a:bodyPr anchor="ctr">
            <a:normAutofit/>
          </a:bodyPr>
          <a:lstStyle>
            <a:lvl1pPr marL="9525" indent="0" algn="ctr">
              <a:buNone/>
              <a:defRPr sz="4000" b="1">
                <a:solidFill>
                  <a:schemeClr val="bg1"/>
                </a:solidFill>
              </a:defRPr>
            </a:lvl1pPr>
          </a:lstStyle>
          <a:p>
            <a:pPr lvl="0"/>
            <a:r>
              <a:rPr lang="en-GB" dirty="0"/>
              <a:t>##</a:t>
            </a:r>
          </a:p>
        </p:txBody>
      </p:sp>
      <p:sp>
        <p:nvSpPr>
          <p:cNvPr id="26" name="Text Placeholder 17">
            <a:extLst>
              <a:ext uri="{FF2B5EF4-FFF2-40B4-BE49-F238E27FC236}">
                <a16:creationId xmlns:a16="http://schemas.microsoft.com/office/drawing/2014/main" id="{11130BB0-A5C4-39A0-ECF3-B8EC13A54C4F}"/>
              </a:ext>
            </a:extLst>
          </p:cNvPr>
          <p:cNvSpPr>
            <a:spLocks noGrp="1"/>
          </p:cNvSpPr>
          <p:nvPr>
            <p:ph type="body" sz="quarter" idx="22" hasCustomPrompt="1"/>
          </p:nvPr>
        </p:nvSpPr>
        <p:spPr>
          <a:xfrm>
            <a:off x="4293739" y="1828718"/>
            <a:ext cx="717046" cy="700087"/>
          </a:xfrm>
          <a:noFill/>
        </p:spPr>
        <p:txBody>
          <a:bodyPr anchor="ctr">
            <a:normAutofit/>
          </a:bodyPr>
          <a:lstStyle>
            <a:lvl1pPr marL="9525" indent="0" algn="ctr">
              <a:buNone/>
              <a:defRPr sz="4000" b="1">
                <a:solidFill>
                  <a:schemeClr val="bg1"/>
                </a:solidFill>
              </a:defRPr>
            </a:lvl1pPr>
          </a:lstStyle>
          <a:p>
            <a:pPr lvl="0"/>
            <a:r>
              <a:rPr lang="en-GB" dirty="0"/>
              <a:t>##</a:t>
            </a:r>
          </a:p>
        </p:txBody>
      </p:sp>
      <p:sp>
        <p:nvSpPr>
          <p:cNvPr id="27" name="Text Placeholder 17">
            <a:extLst>
              <a:ext uri="{FF2B5EF4-FFF2-40B4-BE49-F238E27FC236}">
                <a16:creationId xmlns:a16="http://schemas.microsoft.com/office/drawing/2014/main" id="{CD3294F7-D1DB-678C-B87E-073539489DE4}"/>
              </a:ext>
            </a:extLst>
          </p:cNvPr>
          <p:cNvSpPr>
            <a:spLocks noGrp="1"/>
          </p:cNvSpPr>
          <p:nvPr>
            <p:ph type="body" sz="quarter" idx="23" hasCustomPrompt="1"/>
          </p:nvPr>
        </p:nvSpPr>
        <p:spPr>
          <a:xfrm>
            <a:off x="7279191" y="1849141"/>
            <a:ext cx="717046" cy="700087"/>
          </a:xfrm>
          <a:noFill/>
        </p:spPr>
        <p:txBody>
          <a:bodyPr anchor="ctr">
            <a:normAutofit/>
          </a:bodyPr>
          <a:lstStyle>
            <a:lvl1pPr marL="9525" indent="0" algn="ctr">
              <a:buNone/>
              <a:defRPr sz="4000" b="1">
                <a:solidFill>
                  <a:schemeClr val="bg1"/>
                </a:solidFill>
              </a:defRPr>
            </a:lvl1pPr>
          </a:lstStyle>
          <a:p>
            <a:pPr lvl="0"/>
            <a:r>
              <a:rPr lang="en-GB" dirty="0"/>
              <a:t>##</a:t>
            </a:r>
          </a:p>
        </p:txBody>
      </p:sp>
      <p:sp>
        <p:nvSpPr>
          <p:cNvPr id="28" name="Text Placeholder 17">
            <a:extLst>
              <a:ext uri="{FF2B5EF4-FFF2-40B4-BE49-F238E27FC236}">
                <a16:creationId xmlns:a16="http://schemas.microsoft.com/office/drawing/2014/main" id="{DB361A1D-F7CA-7E48-0E46-9CC3972CBD78}"/>
              </a:ext>
            </a:extLst>
          </p:cNvPr>
          <p:cNvSpPr>
            <a:spLocks noGrp="1"/>
          </p:cNvSpPr>
          <p:nvPr>
            <p:ph type="body" sz="quarter" idx="24" hasCustomPrompt="1"/>
          </p:nvPr>
        </p:nvSpPr>
        <p:spPr>
          <a:xfrm>
            <a:off x="10207591" y="1840508"/>
            <a:ext cx="717046" cy="700087"/>
          </a:xfrm>
          <a:noFill/>
        </p:spPr>
        <p:txBody>
          <a:bodyPr anchor="ctr">
            <a:normAutofit/>
          </a:bodyPr>
          <a:lstStyle>
            <a:lvl1pPr marL="9525" indent="0" algn="ctr">
              <a:buNone/>
              <a:defRPr sz="4000" b="1">
                <a:solidFill>
                  <a:schemeClr val="bg1"/>
                </a:solidFill>
              </a:defRPr>
            </a:lvl1pPr>
          </a:lstStyle>
          <a:p>
            <a:pPr lvl="0"/>
            <a:r>
              <a:rPr lang="en-GB" dirty="0"/>
              <a:t>##</a:t>
            </a:r>
          </a:p>
        </p:txBody>
      </p:sp>
      <p:sp>
        <p:nvSpPr>
          <p:cNvPr id="8" name="Rectangle 7">
            <a:extLst>
              <a:ext uri="{FF2B5EF4-FFF2-40B4-BE49-F238E27FC236}">
                <a16:creationId xmlns:a16="http://schemas.microsoft.com/office/drawing/2014/main" id="{B52AE618-B0A9-8915-19D8-7D913305B032}"/>
              </a:ext>
            </a:extLst>
          </p:cNvPr>
          <p:cNvSpPr/>
          <p:nvPr userDrawn="1"/>
        </p:nvSpPr>
        <p:spPr>
          <a:xfrm>
            <a:off x="-2140815" y="1"/>
            <a:ext cx="2006773" cy="6508748"/>
          </a:xfrm>
          <a:prstGeom prst="rect">
            <a:avLst/>
          </a:prstGeom>
          <a:solidFill>
            <a:srgbClr val="FFFCDB"/>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rtlCol="0" anchor="t"/>
          <a:lstStyle/>
          <a:p>
            <a:pPr algn="l"/>
            <a:r>
              <a:rPr lang="en-GB" sz="1200" b="1" dirty="0">
                <a:solidFill>
                  <a:srgbClr val="1A1918"/>
                </a:solidFill>
              </a:rPr>
              <a:t>LAYOUT GUIDE</a:t>
            </a:r>
          </a:p>
          <a:p>
            <a:pPr algn="l"/>
            <a:endParaRPr lang="en-GB" sz="1200" dirty="0">
              <a:solidFill>
                <a:srgbClr val="1A1918"/>
              </a:solidFill>
            </a:endParaRPr>
          </a:p>
          <a:p>
            <a:pPr algn="l"/>
            <a:r>
              <a:rPr lang="en-GB" sz="1200" dirty="0">
                <a:solidFill>
                  <a:srgbClr val="1A1918"/>
                </a:solidFill>
              </a:rPr>
              <a:t>This slide can be used to replace bullet points.  </a:t>
            </a:r>
          </a:p>
          <a:p>
            <a:pPr algn="l"/>
            <a:endParaRPr lang="en-GB" sz="1200" dirty="0">
              <a:solidFill>
                <a:srgbClr val="1A1918"/>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1A1918"/>
                </a:solidFill>
              </a:rPr>
              <a:t>You may wish to add numbers or icons to help describe your content. The colour should be </a:t>
            </a:r>
            <a:r>
              <a:rPr lang="en-GB" sz="1200" b="1" dirty="0">
                <a:solidFill>
                  <a:srgbClr val="1A1918"/>
                </a:solidFill>
              </a:rPr>
              <a:t>HEX#032040 </a:t>
            </a:r>
            <a:br>
              <a:rPr lang="en-GB" sz="1200" b="1" dirty="0">
                <a:solidFill>
                  <a:srgbClr val="1A1918"/>
                </a:solidFill>
              </a:rPr>
            </a:br>
            <a:r>
              <a:rPr lang="en-GB" sz="1200" b="0" dirty="0">
                <a:solidFill>
                  <a:srgbClr val="1A1918"/>
                </a:solidFill>
              </a:rPr>
              <a:t>(in the blue background or white HEX#FFFFFF in the white background).</a:t>
            </a:r>
            <a:endParaRPr lang="en-GB" sz="1200" dirty="0">
              <a:solidFill>
                <a:srgbClr val="1A1918"/>
              </a:solidFill>
            </a:endParaRPr>
          </a:p>
          <a:p>
            <a:pPr algn="l"/>
            <a:endParaRPr lang="en-GB" sz="1200" dirty="0">
              <a:solidFill>
                <a:srgbClr val="1A1918"/>
              </a:solidFill>
            </a:endParaRPr>
          </a:p>
          <a:p>
            <a:pPr algn="l"/>
            <a:r>
              <a:rPr lang="en-GB" sz="1200" dirty="0">
                <a:solidFill>
                  <a:srgbClr val="1A1918"/>
                </a:solidFill>
              </a:rPr>
              <a:t>Simply click on the ## placeholder to add a number. They are already formatted to be 40 point font and bold.</a:t>
            </a:r>
          </a:p>
          <a:p>
            <a:pPr algn="l"/>
            <a:endParaRPr lang="en-GB" sz="1200" dirty="0">
              <a:solidFill>
                <a:srgbClr val="1A1918"/>
              </a:solidFill>
            </a:endParaRPr>
          </a:p>
          <a:p>
            <a:pPr algn="l"/>
            <a:r>
              <a:rPr lang="en-GB" sz="1200" dirty="0">
                <a:solidFill>
                  <a:srgbClr val="1A1918"/>
                </a:solidFill>
              </a:rPr>
              <a:t>To add an icon, delete the ## placeholder and go to </a:t>
            </a:r>
            <a:r>
              <a:rPr lang="en-GB" sz="1200" b="1" dirty="0">
                <a:solidFill>
                  <a:srgbClr val="1A1918"/>
                </a:solidFill>
              </a:rPr>
              <a:t>Insert </a:t>
            </a:r>
            <a:r>
              <a:rPr lang="en-GB" sz="1200" dirty="0">
                <a:solidFill>
                  <a:srgbClr val="1A1918"/>
                </a:solidFill>
              </a:rPr>
              <a:t>&gt; </a:t>
            </a:r>
            <a:r>
              <a:rPr lang="en-GB" sz="1200" b="1" dirty="0">
                <a:solidFill>
                  <a:srgbClr val="1A1918"/>
                </a:solidFill>
              </a:rPr>
              <a:t>Icons</a:t>
            </a:r>
          </a:p>
          <a:p>
            <a:pPr algn="l"/>
            <a:endParaRPr lang="en-GB" sz="1200" dirty="0">
              <a:solidFill>
                <a:srgbClr val="1A1918"/>
              </a:solidFill>
            </a:endParaRPr>
          </a:p>
          <a:p>
            <a:pPr algn="l"/>
            <a:r>
              <a:rPr lang="en-GB" sz="1200" dirty="0">
                <a:solidFill>
                  <a:srgbClr val="1A1918"/>
                </a:solidFill>
              </a:rPr>
              <a:t>The size for icons should be 2x2 cm.</a:t>
            </a:r>
          </a:p>
          <a:p>
            <a:pPr algn="l"/>
            <a:r>
              <a:rPr lang="en-GB" sz="1200" dirty="0">
                <a:solidFill>
                  <a:srgbClr val="1A1918"/>
                </a:solidFill>
              </a:rPr>
              <a:t>Resizing is done in the Graphics Format tab. </a:t>
            </a:r>
          </a:p>
          <a:p>
            <a:pPr algn="l"/>
            <a:endParaRPr lang="en-GB" sz="1200" dirty="0">
              <a:solidFill>
                <a:schemeClr val="tx1"/>
              </a:solidFill>
            </a:endParaRPr>
          </a:p>
          <a:p>
            <a:pPr algn="l"/>
            <a:r>
              <a:rPr lang="en-GB" sz="1200" dirty="0">
                <a:solidFill>
                  <a:schemeClr val="accent5">
                    <a:lumMod val="40000"/>
                    <a:lumOff val="60000"/>
                  </a:schemeClr>
                </a:solidFill>
              </a:rPr>
              <a:t>--------------</a:t>
            </a:r>
          </a:p>
          <a:p>
            <a:pPr algn="l"/>
            <a:r>
              <a:rPr lang="en-GB" sz="1050" i="1" dirty="0">
                <a:solidFill>
                  <a:srgbClr val="767776"/>
                </a:solidFill>
              </a:rPr>
              <a:t>This info box will not appear when you present your slide.</a:t>
            </a:r>
          </a:p>
        </p:txBody>
      </p:sp>
      <p:sp>
        <p:nvSpPr>
          <p:cNvPr id="5" name="Date Placeholder 4">
            <a:extLst>
              <a:ext uri="{FF2B5EF4-FFF2-40B4-BE49-F238E27FC236}">
                <a16:creationId xmlns:a16="http://schemas.microsoft.com/office/drawing/2014/main" id="{1AD34322-F694-8930-5A39-AF213B2FAC7C}"/>
              </a:ext>
            </a:extLst>
          </p:cNvPr>
          <p:cNvSpPr>
            <a:spLocks noGrp="1"/>
          </p:cNvSpPr>
          <p:nvPr>
            <p:ph type="dt" sz="half" idx="25"/>
          </p:nvPr>
        </p:nvSpPr>
        <p:spPr/>
        <p:txBody>
          <a:bodyPr/>
          <a:lstStyle/>
          <a:p>
            <a:fld id="{323C7BE1-67B9-5941-A9CD-FE6AEB98B9F2}" type="datetime1">
              <a:rPr lang="sv-SE" smtClean="0"/>
              <a:t>2025-10-16</a:t>
            </a:fld>
            <a:endParaRPr lang="en-GB" dirty="0"/>
          </a:p>
        </p:txBody>
      </p:sp>
      <p:sp>
        <p:nvSpPr>
          <p:cNvPr id="9" name="Footer Placeholder 8">
            <a:extLst>
              <a:ext uri="{FF2B5EF4-FFF2-40B4-BE49-F238E27FC236}">
                <a16:creationId xmlns:a16="http://schemas.microsoft.com/office/drawing/2014/main" id="{FAF4FB9C-E9DE-ECED-F92A-26D3562867C8}"/>
              </a:ext>
            </a:extLst>
          </p:cNvPr>
          <p:cNvSpPr>
            <a:spLocks noGrp="1"/>
          </p:cNvSpPr>
          <p:nvPr>
            <p:ph type="ftr" sz="quarter" idx="26"/>
          </p:nvPr>
        </p:nvSpPr>
        <p:spPr/>
        <p:txBody>
          <a:bodyPr/>
          <a:lstStyle/>
          <a:p>
            <a:r>
              <a:rPr lang="en-GB" dirty="0"/>
              <a:t>YOUR DEPARTMENT NAME</a:t>
            </a:r>
          </a:p>
        </p:txBody>
      </p:sp>
      <p:sp>
        <p:nvSpPr>
          <p:cNvPr id="10" name="Slide Number Placeholder 9">
            <a:extLst>
              <a:ext uri="{FF2B5EF4-FFF2-40B4-BE49-F238E27FC236}">
                <a16:creationId xmlns:a16="http://schemas.microsoft.com/office/drawing/2014/main" id="{C11BAF91-8631-993A-1B2E-E98438CA89E0}"/>
              </a:ext>
            </a:extLst>
          </p:cNvPr>
          <p:cNvSpPr>
            <a:spLocks noGrp="1"/>
          </p:cNvSpPr>
          <p:nvPr>
            <p:ph type="sldNum" sz="quarter" idx="27"/>
          </p:nvPr>
        </p:nvSpPr>
        <p:spPr/>
        <p:txBody>
          <a:bodyPr/>
          <a:lstStyle/>
          <a:p>
            <a:fld id="{B3284CE9-EFAB-9F4B-868A-1F02DB69B64D}" type="slidenum">
              <a:rPr lang="en-GB" smtClean="0"/>
              <a:pPr/>
              <a:t>‹#›</a:t>
            </a:fld>
            <a:endParaRPr lang="en-GB" dirty="0"/>
          </a:p>
        </p:txBody>
      </p:sp>
      <p:sp>
        <p:nvSpPr>
          <p:cNvPr id="3" name="Rectangle 2">
            <a:extLst>
              <a:ext uri="{FF2B5EF4-FFF2-40B4-BE49-F238E27FC236}">
                <a16:creationId xmlns:a16="http://schemas.microsoft.com/office/drawing/2014/main" id="{E4AEF616-2F1D-9E6E-5B86-F1B90587EFD2}"/>
              </a:ext>
            </a:extLst>
          </p:cNvPr>
          <p:cNvSpPr/>
          <p:nvPr userDrawn="1"/>
        </p:nvSpPr>
        <p:spPr>
          <a:xfrm>
            <a:off x="326655" y="369182"/>
            <a:ext cx="46800" cy="669600"/>
          </a:xfrm>
          <a:prstGeom prst="rect">
            <a:avLst/>
          </a:prstGeom>
          <a:solidFill>
            <a:srgbClr val="FF824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Tree>
    <p:extLst>
      <p:ext uri="{BB962C8B-B14F-4D97-AF65-F5344CB8AC3E}">
        <p14:creationId xmlns:p14="http://schemas.microsoft.com/office/powerpoint/2010/main" val="2197439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36B4656-46C1-C721-3A59-D9D22D4625BC}"/>
              </a:ext>
            </a:extLst>
          </p:cNvPr>
          <p:cNvSpPr>
            <a:spLocks noGrp="1"/>
          </p:cNvSpPr>
          <p:nvPr>
            <p:ph type="dt" sz="half" idx="10"/>
          </p:nvPr>
        </p:nvSpPr>
        <p:spPr/>
        <p:txBody>
          <a:bodyPr/>
          <a:lstStyle/>
          <a:p>
            <a:fld id="{323C7BE1-67B9-5941-A9CD-FE6AEB98B9F2}" type="datetime1">
              <a:rPr lang="sv-SE" smtClean="0"/>
              <a:t>2025-10-16</a:t>
            </a:fld>
            <a:endParaRPr lang="en-GB" dirty="0"/>
          </a:p>
        </p:txBody>
      </p:sp>
      <p:sp>
        <p:nvSpPr>
          <p:cNvPr id="6" name="Footer Placeholder 5">
            <a:extLst>
              <a:ext uri="{FF2B5EF4-FFF2-40B4-BE49-F238E27FC236}">
                <a16:creationId xmlns:a16="http://schemas.microsoft.com/office/drawing/2014/main" id="{E853BDFD-A743-057D-2463-BAB2F5CE9371}"/>
              </a:ext>
            </a:extLst>
          </p:cNvPr>
          <p:cNvSpPr>
            <a:spLocks noGrp="1"/>
          </p:cNvSpPr>
          <p:nvPr>
            <p:ph type="ftr" sz="quarter" idx="11"/>
          </p:nvPr>
        </p:nvSpPr>
        <p:spPr/>
        <p:txBody>
          <a:bodyPr/>
          <a:lstStyle/>
          <a:p>
            <a:r>
              <a:rPr lang="en-GB" dirty="0"/>
              <a:t>YOUR DEPARTMENT NAME</a:t>
            </a:r>
          </a:p>
        </p:txBody>
      </p:sp>
      <p:sp>
        <p:nvSpPr>
          <p:cNvPr id="7" name="Slide Number Placeholder 6">
            <a:extLst>
              <a:ext uri="{FF2B5EF4-FFF2-40B4-BE49-F238E27FC236}">
                <a16:creationId xmlns:a16="http://schemas.microsoft.com/office/drawing/2014/main" id="{B0EB883C-705F-592B-3AD4-C11BB3091CBE}"/>
              </a:ext>
            </a:extLst>
          </p:cNvPr>
          <p:cNvSpPr>
            <a:spLocks noGrp="1"/>
          </p:cNvSpPr>
          <p:nvPr>
            <p:ph type="sldNum" sz="quarter" idx="12"/>
          </p:nvPr>
        </p:nvSpPr>
        <p:spPr/>
        <p:txBody>
          <a:bodyPr/>
          <a:lstStyle/>
          <a:p>
            <a:fld id="{B3284CE9-EFAB-9F4B-868A-1F02DB69B64D}" type="slidenum">
              <a:rPr lang="en-GB" smtClean="0"/>
              <a:pPr/>
              <a:t>‹#›</a:t>
            </a:fld>
            <a:endParaRPr lang="en-GB" dirty="0"/>
          </a:p>
        </p:txBody>
      </p:sp>
    </p:spTree>
    <p:extLst>
      <p:ext uri="{BB962C8B-B14F-4D97-AF65-F5344CB8AC3E}">
        <p14:creationId xmlns:p14="http://schemas.microsoft.com/office/powerpoint/2010/main" val="4136595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FA5020B-988D-B10A-7338-7B28C7F28A12}"/>
              </a:ext>
            </a:extLst>
          </p:cNvPr>
          <p:cNvSpPr/>
          <p:nvPr/>
        </p:nvSpPr>
        <p:spPr>
          <a:xfrm>
            <a:off x="-2168" y="6522640"/>
            <a:ext cx="12194168" cy="351402"/>
          </a:xfrm>
          <a:prstGeom prst="rect">
            <a:avLst/>
          </a:prstGeom>
          <a:solidFill>
            <a:schemeClr val="tx1"/>
          </a:solidFill>
          <a:ln w="19050" cap="flat" cmpd="sng" algn="ctr">
            <a:noFill/>
            <a:prstDash val="solid"/>
          </a:ln>
          <a:effectLst/>
        </p:spPr>
        <p:txBody>
          <a:bodyPr rtlCol="0" anchor="ctr"/>
          <a:lstStyle/>
          <a:p>
            <a:pPr marL="0" marR="0" lvl="0" indent="0" algn="l" defTabSz="457200" eaLnBrk="1" fontAlgn="base" latinLnBrk="0" hangingPunct="1">
              <a:lnSpc>
                <a:spcPct val="100000"/>
              </a:lnSpc>
              <a:spcBef>
                <a:spcPct val="0"/>
              </a:spcBef>
              <a:spcAft>
                <a:spcPct val="0"/>
              </a:spcAft>
              <a:buClrTx/>
              <a:buSzTx/>
              <a:buFontTx/>
              <a:buNone/>
              <a:tabLst/>
              <a:defRPr/>
            </a:pPr>
            <a:r>
              <a:rPr kumimoji="0" lang="en-GB" sz="900" b="1" i="0" u="none" strike="noStrike" kern="0" cap="none" spc="300" normalizeH="0" baseline="0" noProof="0" dirty="0">
                <a:ln>
                  <a:noFill/>
                </a:ln>
                <a:solidFill>
                  <a:schemeClr val="bg2"/>
                </a:solidFill>
                <a:effectLst/>
                <a:uLnTx/>
                <a:uFillTx/>
                <a:latin typeface="Arial" panose="020B0604020202020204" pitchFamily="34" charset="0"/>
                <a:ea typeface="+mn-ea"/>
                <a:cs typeface="Arial" panose="020B0604020202020204" pitchFamily="34" charset="0"/>
              </a:rPr>
              <a:t>   </a:t>
            </a:r>
            <a:r>
              <a:rPr kumimoji="0" lang="en-GB" sz="900" b="1" i="0" u="none" strike="noStrike" kern="0" cap="none" spc="30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LULEÅ UNIVERSITY OF TECHNOLOGY</a:t>
            </a:r>
          </a:p>
        </p:txBody>
      </p:sp>
      <p:sp>
        <p:nvSpPr>
          <p:cNvPr id="2" name="Title Placeholder 1">
            <a:extLst>
              <a:ext uri="{FF2B5EF4-FFF2-40B4-BE49-F238E27FC236}">
                <a16:creationId xmlns:a16="http://schemas.microsoft.com/office/drawing/2014/main" id="{C0B63CBA-E7D3-DEEC-77A3-9B5272945B43}"/>
              </a:ext>
            </a:extLst>
          </p:cNvPr>
          <p:cNvSpPr>
            <a:spLocks noGrp="1"/>
          </p:cNvSpPr>
          <p:nvPr>
            <p:ph type="title"/>
          </p:nvPr>
        </p:nvSpPr>
        <p:spPr>
          <a:xfrm>
            <a:off x="557963" y="260350"/>
            <a:ext cx="9138488" cy="936625"/>
          </a:xfrm>
          <a:prstGeom prst="rect">
            <a:avLst/>
          </a:prstGeom>
        </p:spPr>
        <p:txBody>
          <a:bodyPr vert="horz" lIns="0" tIns="45720" rIns="91440" bIns="45720" rtlCol="0" anchor="ctr">
            <a:norm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DC932D79-78EE-7521-33FF-315E01EA7FBB}"/>
              </a:ext>
            </a:extLst>
          </p:cNvPr>
          <p:cNvSpPr>
            <a:spLocks noGrp="1"/>
          </p:cNvSpPr>
          <p:nvPr>
            <p:ph type="body" idx="1"/>
          </p:nvPr>
        </p:nvSpPr>
        <p:spPr>
          <a:xfrm>
            <a:off x="557962" y="1275711"/>
            <a:ext cx="11080002" cy="4958402"/>
          </a:xfrm>
          <a:prstGeom prst="rect">
            <a:avLst/>
          </a:prstGeom>
        </p:spPr>
        <p:txBody>
          <a:bodyPr vert="horz" lIns="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Footer Placeholder 4">
            <a:extLst>
              <a:ext uri="{FF2B5EF4-FFF2-40B4-BE49-F238E27FC236}">
                <a16:creationId xmlns:a16="http://schemas.microsoft.com/office/drawing/2014/main" id="{43A25039-55C8-CA28-2435-D5FD1CF1DDD0}"/>
              </a:ext>
            </a:extLst>
          </p:cNvPr>
          <p:cNvSpPr>
            <a:spLocks noGrp="1"/>
          </p:cNvSpPr>
          <p:nvPr>
            <p:ph type="ftr" sz="quarter" idx="3"/>
          </p:nvPr>
        </p:nvSpPr>
        <p:spPr>
          <a:xfrm>
            <a:off x="3701328" y="6512331"/>
            <a:ext cx="7600085" cy="365125"/>
          </a:xfrm>
          <a:prstGeom prst="rect">
            <a:avLst/>
          </a:prstGeom>
        </p:spPr>
        <p:txBody>
          <a:bodyPr vert="horz" lIns="91440" tIns="45720" rIns="91440" bIns="45720" rtlCol="0" anchor="ctr"/>
          <a:lstStyle>
            <a:lvl1pPr algn="l">
              <a:defRPr sz="900" spc="300">
                <a:solidFill>
                  <a:srgbClr val="88A5BD"/>
                </a:solidFill>
              </a:defRPr>
            </a:lvl1pPr>
          </a:lstStyle>
          <a:p>
            <a:r>
              <a:rPr lang="en-GB" dirty="0"/>
              <a:t>YOUR DEPARTMENT NAME</a:t>
            </a:r>
          </a:p>
        </p:txBody>
      </p:sp>
      <p:sp>
        <p:nvSpPr>
          <p:cNvPr id="10" name="Slide Number Placeholder 5">
            <a:extLst>
              <a:ext uri="{FF2B5EF4-FFF2-40B4-BE49-F238E27FC236}">
                <a16:creationId xmlns:a16="http://schemas.microsoft.com/office/drawing/2014/main" id="{39A5DECB-4B3B-362A-EDB1-3F4BD2A3542E}"/>
              </a:ext>
            </a:extLst>
          </p:cNvPr>
          <p:cNvSpPr>
            <a:spLocks noGrp="1"/>
          </p:cNvSpPr>
          <p:nvPr>
            <p:ph type="sldNum" sz="quarter" idx="4"/>
          </p:nvPr>
        </p:nvSpPr>
        <p:spPr>
          <a:xfrm>
            <a:off x="11641138" y="6508749"/>
            <a:ext cx="550862" cy="365125"/>
          </a:xfrm>
          <a:prstGeom prst="rect">
            <a:avLst/>
          </a:prstGeom>
        </p:spPr>
        <p:txBody>
          <a:bodyPr vert="horz" lIns="91440" tIns="45720" rIns="91440" bIns="45720" rtlCol="0" anchor="ctr"/>
          <a:lstStyle>
            <a:lvl1pPr algn="ctr">
              <a:defRPr sz="900">
                <a:solidFill>
                  <a:srgbClr val="88A5BD"/>
                </a:solidFill>
              </a:defRPr>
            </a:lvl1pPr>
          </a:lstStyle>
          <a:p>
            <a:fld id="{B3284CE9-EFAB-9F4B-868A-1F02DB69B64D}" type="slidenum">
              <a:rPr lang="en-GB" smtClean="0"/>
              <a:pPr/>
              <a:t>‹#›</a:t>
            </a:fld>
            <a:endParaRPr lang="en-GB" dirty="0"/>
          </a:p>
        </p:txBody>
      </p:sp>
      <p:sp>
        <p:nvSpPr>
          <p:cNvPr id="11" name="Date Placeholder 8">
            <a:extLst>
              <a:ext uri="{FF2B5EF4-FFF2-40B4-BE49-F238E27FC236}">
                <a16:creationId xmlns:a16="http://schemas.microsoft.com/office/drawing/2014/main" id="{ADAFCC16-DC0F-6B28-C0B1-2D9CA92B250A}"/>
              </a:ext>
            </a:extLst>
          </p:cNvPr>
          <p:cNvSpPr>
            <a:spLocks noGrp="1"/>
          </p:cNvSpPr>
          <p:nvPr>
            <p:ph type="dt" sz="half" idx="2"/>
          </p:nvPr>
        </p:nvSpPr>
        <p:spPr>
          <a:xfrm>
            <a:off x="10502473" y="6886131"/>
            <a:ext cx="1138665" cy="365125"/>
          </a:xfrm>
          <a:prstGeom prst="rect">
            <a:avLst/>
          </a:prstGeom>
        </p:spPr>
        <p:txBody>
          <a:bodyPr vert="horz" lIns="91440" tIns="45720" rIns="91440" bIns="45720" rtlCol="0" anchor="ctr"/>
          <a:lstStyle>
            <a:lvl1pPr algn="r">
              <a:defRPr sz="900">
                <a:solidFill>
                  <a:srgbClr val="88A5BD"/>
                </a:solidFill>
              </a:defRPr>
            </a:lvl1pPr>
          </a:lstStyle>
          <a:p>
            <a:fld id="{323C7BE1-67B9-5941-A9CD-FE6AEB98B9F2}" type="datetime1">
              <a:rPr lang="sv-SE" smtClean="0"/>
              <a:t>2025-10-16</a:t>
            </a:fld>
            <a:endParaRPr lang="en-GB" dirty="0"/>
          </a:p>
        </p:txBody>
      </p:sp>
    </p:spTree>
    <p:extLst>
      <p:ext uri="{BB962C8B-B14F-4D97-AF65-F5344CB8AC3E}">
        <p14:creationId xmlns:p14="http://schemas.microsoft.com/office/powerpoint/2010/main" val="14870309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6" r:id="rId18"/>
    <p:sldLayoutId id="2147483690" r:id="rId19"/>
    <p:sldLayoutId id="2147483691" r:id="rId20"/>
    <p:sldLayoutId id="2147483697" r:id="rId21"/>
    <p:sldLayoutId id="2147483692" r:id="rId22"/>
    <p:sldLayoutId id="2147483693" r:id="rId23"/>
    <p:sldLayoutId id="2147483694" r:id="rId24"/>
    <p:sldLayoutId id="2147483695" r:id="rId25"/>
  </p:sldLayoutIdLst>
  <p:hf hdr="0" ftr="0" dt="0"/>
  <p:txStyles>
    <p:title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188913" indent="-176213" algn="l" defTabSz="914400" rtl="0" eaLnBrk="1" latinLnBrk="0" hangingPunct="1">
        <a:lnSpc>
          <a:spcPct val="90000"/>
        </a:lnSpc>
        <a:spcBef>
          <a:spcPts val="1800"/>
        </a:spcBef>
        <a:spcAft>
          <a:spcPts val="500"/>
        </a:spcAft>
        <a:buFont typeface="Wingdings" pitchFamily="2" charset="2"/>
        <a:buChar char="§"/>
        <a:tabLst/>
        <a:defRPr sz="2400" kern="1200">
          <a:solidFill>
            <a:schemeClr val="tx1"/>
          </a:solidFill>
          <a:latin typeface="+mn-lt"/>
          <a:ea typeface="+mn-ea"/>
          <a:cs typeface="+mn-cs"/>
        </a:defRPr>
      </a:lvl1pPr>
      <a:lvl2pPr marL="444500" indent="-174625" algn="l" defTabSz="914400" rtl="0" eaLnBrk="1" latinLnBrk="0" hangingPunct="1">
        <a:lnSpc>
          <a:spcPct val="90000"/>
        </a:lnSpc>
        <a:spcBef>
          <a:spcPts val="500"/>
        </a:spcBef>
        <a:buFont typeface="Wingdings" pitchFamily="2" charset="2"/>
        <a:buChar char="§"/>
        <a:tabLst/>
        <a:defRPr sz="2000" kern="1200">
          <a:solidFill>
            <a:schemeClr val="tx1"/>
          </a:solidFill>
          <a:latin typeface="+mn-lt"/>
          <a:ea typeface="+mn-ea"/>
          <a:cs typeface="+mn-cs"/>
        </a:defRPr>
      </a:lvl2pPr>
      <a:lvl3pPr marL="674688" indent="-176213" algn="l" defTabSz="914400" rtl="0" eaLnBrk="1" latinLnBrk="0" hangingPunct="1">
        <a:lnSpc>
          <a:spcPct val="90000"/>
        </a:lnSpc>
        <a:spcBef>
          <a:spcPts val="500"/>
        </a:spcBef>
        <a:buFont typeface="Wingdings" pitchFamily="2" charset="2"/>
        <a:buChar char="§"/>
        <a:tabLst/>
        <a:defRPr sz="1800" kern="1200">
          <a:solidFill>
            <a:schemeClr val="tx1"/>
          </a:solidFill>
          <a:latin typeface="+mn-lt"/>
          <a:ea typeface="+mn-ea"/>
          <a:cs typeface="+mn-cs"/>
        </a:defRPr>
      </a:lvl3pPr>
      <a:lvl4pPr marL="890588" indent="-174625" algn="l" defTabSz="914400" rtl="0" eaLnBrk="1" latinLnBrk="0" hangingPunct="1">
        <a:lnSpc>
          <a:spcPct val="90000"/>
        </a:lnSpc>
        <a:spcBef>
          <a:spcPts val="500"/>
        </a:spcBef>
        <a:buFont typeface="Wingdings" pitchFamily="2" charset="2"/>
        <a:buChar char="§"/>
        <a:tabLst/>
        <a:defRPr sz="1600" kern="1200">
          <a:solidFill>
            <a:schemeClr val="tx1"/>
          </a:solidFill>
          <a:latin typeface="+mn-lt"/>
          <a:ea typeface="+mn-ea"/>
          <a:cs typeface="+mn-cs"/>
        </a:defRPr>
      </a:lvl4pPr>
      <a:lvl5pPr marL="1120775" indent="-176213" algn="l" defTabSz="914400" rtl="0" eaLnBrk="1" latinLnBrk="0" hangingPunct="1">
        <a:lnSpc>
          <a:spcPct val="90000"/>
        </a:lnSpc>
        <a:spcBef>
          <a:spcPts val="500"/>
        </a:spcBef>
        <a:buFont typeface="Wingdings" pitchFamily="2" charset="2"/>
        <a:buChar char="§"/>
        <a:tabLst/>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0" orient="horz" pos="2160" userDrawn="1">
          <p15:clr>
            <a:srgbClr val="F26B43"/>
          </p15:clr>
        </p15:guide>
        <p15:guide id="11" pos="3840" userDrawn="1">
          <p15:clr>
            <a:srgbClr val="F26B43"/>
          </p15:clr>
        </p15:guide>
        <p15:guide id="12" pos="347" userDrawn="1">
          <p15:clr>
            <a:srgbClr val="A4A3A4"/>
          </p15:clr>
        </p15:guide>
        <p15:guide id="13" pos="7333" userDrawn="1">
          <p15:clr>
            <a:srgbClr val="A4A3A4"/>
          </p15:clr>
        </p15:guide>
        <p15:guide id="14" orient="horz" pos="754" userDrawn="1">
          <p15:clr>
            <a:srgbClr val="A4A3A4"/>
          </p15:clr>
        </p15:guide>
        <p15:guide id="15" orient="horz" pos="164" userDrawn="1">
          <p15:clr>
            <a:srgbClr val="A4A3A4"/>
          </p15:clr>
        </p15:guide>
        <p15:guide id="16" orient="horz" pos="799" userDrawn="1">
          <p15:clr>
            <a:srgbClr val="A4A3A4"/>
          </p15:clr>
        </p15:guide>
        <p15:guide id="17" orient="horz" pos="3929" userDrawn="1">
          <p15:clr>
            <a:srgbClr val="A4A3A4"/>
          </p15:clr>
        </p15:guide>
        <p15:guide id="18" orient="horz" pos="411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mailto:robert.exposito@ltu.se" TargetMode="External"/><Relationship Id="rId2" Type="http://schemas.openxmlformats.org/officeDocument/2006/relationships/hyperlink" Target="tel:0920-493212" TargetMode="Externa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1.pn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5.png"/><Relationship Id="rId7" Type="http://schemas.openxmlformats.org/officeDocument/2006/relationships/oleObject" Target="../embeddings/oleObject2.bin"/><Relationship Id="rId12" Type="http://schemas.openxmlformats.org/officeDocument/2006/relationships/image" Target="../media/image17.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6.png"/><Relationship Id="rId5" Type="http://schemas.openxmlformats.org/officeDocument/2006/relationships/oleObject" Target="../embeddings/oleObject1.bin"/><Relationship Id="rId10" Type="http://schemas.openxmlformats.org/officeDocument/2006/relationships/image" Target="../media/image15.png"/><Relationship Id="rId4" Type="http://schemas.openxmlformats.org/officeDocument/2006/relationships/image" Target="../media/image12.jpeg"/><Relationship Id="rId9"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 Id="rId14" Type="http://schemas.openxmlformats.org/officeDocument/2006/relationships/image" Target="../media/image32.png"/></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27DA3D4-D715-0658-3B3C-7DFCEEFD16AA}"/>
              </a:ext>
            </a:extLst>
          </p:cNvPr>
          <p:cNvSpPr/>
          <p:nvPr/>
        </p:nvSpPr>
        <p:spPr>
          <a:xfrm>
            <a:off x="0" y="5768068"/>
            <a:ext cx="2624818" cy="1089932"/>
          </a:xfrm>
          <a:prstGeom prst="rect">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sp>
        <p:nvSpPr>
          <p:cNvPr id="2" name="Title 1">
            <a:extLst>
              <a:ext uri="{FF2B5EF4-FFF2-40B4-BE49-F238E27FC236}">
                <a16:creationId xmlns:a16="http://schemas.microsoft.com/office/drawing/2014/main" id="{4C1F024A-06D0-0B81-F6EE-8F9F11E468C8}"/>
              </a:ext>
            </a:extLst>
          </p:cNvPr>
          <p:cNvSpPr>
            <a:spLocks noGrp="1"/>
          </p:cNvSpPr>
          <p:nvPr>
            <p:ph type="ctrTitle"/>
          </p:nvPr>
        </p:nvSpPr>
        <p:spPr/>
        <p:txBody>
          <a:bodyPr>
            <a:noAutofit/>
          </a:bodyPr>
          <a:lstStyle/>
          <a:p>
            <a:r>
              <a:rPr lang="en-US" sz="2800" noProof="0" dirty="0"/>
              <a:t>Electromagnetic Sensing System for Ore Waste Classification and Grade Detection in LHD Buckets</a:t>
            </a:r>
          </a:p>
        </p:txBody>
      </p:sp>
      <p:sp>
        <p:nvSpPr>
          <p:cNvPr id="3" name="Subtitle 2">
            <a:extLst>
              <a:ext uri="{FF2B5EF4-FFF2-40B4-BE49-F238E27FC236}">
                <a16:creationId xmlns:a16="http://schemas.microsoft.com/office/drawing/2014/main" id="{7E2515EE-F365-5AE8-CA45-300DFE67492D}"/>
              </a:ext>
            </a:extLst>
          </p:cNvPr>
          <p:cNvSpPr>
            <a:spLocks noGrp="1"/>
          </p:cNvSpPr>
          <p:nvPr>
            <p:ph type="subTitle" idx="1"/>
          </p:nvPr>
        </p:nvSpPr>
        <p:spPr>
          <a:xfrm>
            <a:off x="2598993" y="3250091"/>
            <a:ext cx="6836022" cy="1152430"/>
          </a:xfrm>
        </p:spPr>
        <p:txBody>
          <a:bodyPr>
            <a:normAutofit fontScale="85000" lnSpcReduction="20000"/>
          </a:bodyPr>
          <a:lstStyle/>
          <a:p>
            <a:r>
              <a:rPr lang="en-US" sz="2100" noProof="0" dirty="0"/>
              <a:t>Robert J. Exposito M.¹</a:t>
            </a:r>
          </a:p>
          <a:p>
            <a:endParaRPr lang="en-US" sz="1800" noProof="0" dirty="0"/>
          </a:p>
          <a:p>
            <a:r>
              <a:rPr lang="en-US" sz="1900" noProof="0" dirty="0"/>
              <a:t>1. Mining and rock engineering division, department of civil, environmental and natural resources engineering, Luleå University of Technology, Luleå, Sweden</a:t>
            </a:r>
          </a:p>
        </p:txBody>
      </p:sp>
      <p:sp>
        <p:nvSpPr>
          <p:cNvPr id="5" name="TextBox 4">
            <a:extLst>
              <a:ext uri="{FF2B5EF4-FFF2-40B4-BE49-F238E27FC236}">
                <a16:creationId xmlns:a16="http://schemas.microsoft.com/office/drawing/2014/main" id="{C1B2595E-D51E-A7BE-C0BF-E7705E2E48B3}"/>
              </a:ext>
            </a:extLst>
          </p:cNvPr>
          <p:cNvSpPr txBox="1"/>
          <p:nvPr/>
        </p:nvSpPr>
        <p:spPr>
          <a:xfrm>
            <a:off x="2814265" y="5934670"/>
            <a:ext cx="6992710" cy="923330"/>
          </a:xfrm>
          <a:prstGeom prst="rect">
            <a:avLst/>
          </a:prstGeom>
          <a:noFill/>
        </p:spPr>
        <p:txBody>
          <a:bodyPr wrap="square">
            <a:spAutoFit/>
          </a:bodyPr>
          <a:lstStyle/>
          <a:p>
            <a:r>
              <a:rPr lang="en-US" noProof="0" dirty="0">
                <a:solidFill>
                  <a:schemeClr val="bg1"/>
                </a:solidFill>
              </a:rPr>
              <a:t>☎ </a:t>
            </a:r>
            <a:r>
              <a:rPr lang="en-US" sz="1400" b="0" i="0" strike="noStrike" noProof="0" dirty="0">
                <a:solidFill>
                  <a:schemeClr val="bg1"/>
                </a:solidFill>
                <a:effectLst/>
                <a:hlinkClick r:id="rId2">
                  <a:extLst>
                    <a:ext uri="{A12FA001-AC4F-418D-AE19-62706E023703}">
                      <ahyp:hlinkClr xmlns:ahyp="http://schemas.microsoft.com/office/drawing/2018/hyperlinkcolor" val="tx"/>
                    </a:ext>
                  </a:extLst>
                </a:hlinkClick>
              </a:rPr>
              <a:t>0920-493212</a:t>
            </a:r>
            <a:endParaRPr lang="en-US" sz="1400" b="0" i="0" strike="noStrike" noProof="0" dirty="0">
              <a:solidFill>
                <a:schemeClr val="bg1"/>
              </a:solidFill>
              <a:effectLst/>
            </a:endParaRPr>
          </a:p>
          <a:p>
            <a:r>
              <a:rPr lang="en-US" b="1" noProof="0" dirty="0">
                <a:solidFill>
                  <a:schemeClr val="bg1"/>
                </a:solidFill>
              </a:rPr>
              <a:t>✉ </a:t>
            </a:r>
            <a:r>
              <a:rPr lang="en-US" sz="1400" b="0" i="0" strike="noStrike" noProof="0" dirty="0">
                <a:solidFill>
                  <a:schemeClr val="bg1"/>
                </a:solidFill>
                <a:effectLst/>
                <a:hlinkClick r:id="rId3">
                  <a:extLst>
                    <a:ext uri="{A12FA001-AC4F-418D-AE19-62706E023703}">
                      <ahyp:hlinkClr xmlns:ahyp="http://schemas.microsoft.com/office/drawing/2018/hyperlinkcolor" val="tx"/>
                    </a:ext>
                  </a:extLst>
                </a:hlinkClick>
              </a:rPr>
              <a:t>robert.exposito@ltu.se</a:t>
            </a:r>
            <a:endParaRPr lang="en-US" sz="1400" b="0" i="0" strike="noStrike" noProof="0" dirty="0">
              <a:solidFill>
                <a:schemeClr val="bg1"/>
              </a:solidFill>
              <a:effectLst/>
            </a:endParaRPr>
          </a:p>
          <a:p>
            <a:r>
              <a:rPr lang="en-US" noProof="0" dirty="0"/>
              <a:t>📍  </a:t>
            </a:r>
            <a:r>
              <a:rPr lang="en-US" sz="1400" b="0" i="0" strike="noStrike" noProof="0" dirty="0">
                <a:solidFill>
                  <a:schemeClr val="bg1"/>
                </a:solidFill>
                <a:effectLst/>
              </a:rPr>
              <a:t>Luleå, T3366</a:t>
            </a:r>
          </a:p>
        </p:txBody>
      </p:sp>
      <p:pic>
        <p:nvPicPr>
          <p:cNvPr id="8" name="Picture 7">
            <a:extLst>
              <a:ext uri="{FF2B5EF4-FFF2-40B4-BE49-F238E27FC236}">
                <a16:creationId xmlns:a16="http://schemas.microsoft.com/office/drawing/2014/main" id="{D2B0294B-1E8C-953E-1687-08A14A83E3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9447" y="5860962"/>
            <a:ext cx="2317203" cy="873311"/>
          </a:xfrm>
          <a:prstGeom prst="rect">
            <a:avLst/>
          </a:prstGeom>
        </p:spPr>
      </p:pic>
    </p:spTree>
    <p:extLst>
      <p:ext uri="{BB962C8B-B14F-4D97-AF65-F5344CB8AC3E}">
        <p14:creationId xmlns:p14="http://schemas.microsoft.com/office/powerpoint/2010/main" val="21486101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DDC69A-E4BE-454F-4BA2-E253D2545A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80227F1-42BD-5335-A3F2-48E518C02744}"/>
              </a:ext>
            </a:extLst>
          </p:cNvPr>
          <p:cNvSpPr>
            <a:spLocks noGrp="1"/>
          </p:cNvSpPr>
          <p:nvPr>
            <p:ph type="title"/>
          </p:nvPr>
        </p:nvSpPr>
        <p:spPr/>
        <p:txBody>
          <a:bodyPr/>
          <a:lstStyle/>
          <a:p>
            <a:r>
              <a:rPr lang="en-US" noProof="0" dirty="0"/>
              <a:t>Results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C6597FF1-EF26-2011-C2C1-1E192CF54FDF}"/>
                  </a:ext>
                </a:extLst>
              </p:cNvPr>
              <p:cNvSpPr>
                <a:spLocks noGrp="1"/>
              </p:cNvSpPr>
              <p:nvPr>
                <p:ph idx="1"/>
              </p:nvPr>
            </p:nvSpPr>
            <p:spPr>
              <a:xfrm>
                <a:off x="557962" y="1275711"/>
                <a:ext cx="5538038" cy="4958402"/>
              </a:xfrm>
            </p:spPr>
            <p:txBody>
              <a:bodyPr>
                <a:normAutofit lnSpcReduction="10000"/>
              </a:bodyPr>
              <a:lstStyle/>
              <a:p>
                <a:pPr marL="12700" indent="0" algn="just">
                  <a:buNone/>
                </a:pPr>
                <a:r>
                  <a:rPr lang="en-US" noProof="0" dirty="0"/>
                  <a:t>Heterogeneous Ore Domain</a:t>
                </a:r>
              </a:p>
              <a:p>
                <a:pPr marL="12700" indent="0" algn="just">
                  <a:buNone/>
                </a:pPr>
                <a:endParaRPr lang="en-US" noProof="0" dirty="0"/>
              </a:p>
              <a:p>
                <a:pPr marL="12700" indent="0" algn="just">
                  <a:buNone/>
                </a:pPr>
                <a:r>
                  <a:rPr lang="en-US" sz="2000" noProof="0" dirty="0"/>
                  <a:t>Increasing </a:t>
                </a:r>
                <a:r>
                  <a:rPr lang="en-US" sz="2000" b="1" i="1" dirty="0">
                    <a:solidFill>
                      <a:srgbClr val="12192D"/>
                    </a:solidFill>
                    <a:latin typeface="Times New Roman" panose="02020603050405020304" pitchFamily="18" charset="0"/>
                    <a:ea typeface="Times New Roman" panose="02020603050405020304" pitchFamily="18" charset="0"/>
                  </a:rPr>
                  <a:t>cv</a:t>
                </a:r>
                <a:r>
                  <a:rPr lang="en-US" sz="2000" noProof="0" dirty="0"/>
                  <a:t> → stronger local permeability contrasts → lower overall mutual inductance (M).</a:t>
                </a:r>
              </a:p>
              <a:p>
                <a:pPr marL="12700" indent="0" algn="just">
                  <a:buNone/>
                </a:pPr>
                <a:r>
                  <a:rPr lang="en-US" sz="2000" noProof="0" dirty="0"/>
                  <a:t>High </a:t>
                </a:r>
                <a:r>
                  <a:rPr lang="en-US" sz="2000" b="1" i="1" dirty="0">
                    <a:solidFill>
                      <a:srgbClr val="12192D"/>
                    </a:solidFill>
                    <a:latin typeface="Times New Roman" panose="02020603050405020304" pitchFamily="18" charset="0"/>
                    <a:ea typeface="Times New Roman" panose="02020603050405020304" pitchFamily="18" charset="0"/>
                  </a:rPr>
                  <a:t>cv</a:t>
                </a:r>
                <a:r>
                  <a:rPr lang="en-US" sz="2000" noProof="0" dirty="0"/>
                  <a:t> (more heterogeneous texture) → magnetite becomes more dispersed → weaker magnetic coupling.</a:t>
                </a:r>
              </a:p>
              <a:p>
                <a:pPr marL="12700" indent="0" algn="just">
                  <a:buNone/>
                </a:pPr>
                <a:r>
                  <a:rPr lang="en-US" sz="2000" noProof="0" dirty="0"/>
                  <a:t>The effect of heterogeneity diminishes when </a:t>
                </a:r>
                <a14:m>
                  <m:oMath xmlns:m="http://schemas.openxmlformats.org/officeDocument/2006/math">
                    <m:sSub>
                      <m:sSubPr>
                        <m:ctrlPr>
                          <a:rPr lang="sv-SE" sz="2000" i="1">
                            <a:latin typeface="Cambria Math" panose="02040503050406030204" pitchFamily="18" charset="0"/>
                          </a:rPr>
                        </m:ctrlPr>
                      </m:sSubPr>
                      <m:e>
                        <m:r>
                          <a:rPr lang="sv-SE" sz="2000" i="1">
                            <a:latin typeface="Cambria Math" panose="02040503050406030204" pitchFamily="18" charset="0"/>
                          </a:rPr>
                          <m:t>𝜇</m:t>
                        </m:r>
                      </m:e>
                      <m:sub>
                        <m:r>
                          <a:rPr lang="sv-SE" sz="2000" i="1">
                            <a:latin typeface="Cambria Math" panose="02040503050406030204" pitchFamily="18" charset="0"/>
                          </a:rPr>
                          <m:t>𝑚𝑒𝑎𝑛</m:t>
                        </m:r>
                      </m:sub>
                    </m:sSub>
                    <m:r>
                      <a:rPr lang="sv-SE" sz="2000" i="1">
                        <a:latin typeface="Cambria Math" panose="02040503050406030204" pitchFamily="18" charset="0"/>
                      </a:rPr>
                      <m:t> </m:t>
                    </m:r>
                  </m:oMath>
                </a14:m>
                <a:r>
                  <a:rPr lang="en-US" sz="2000" noProof="0" dirty="0"/>
                  <a:t>&lt; 4, where differences in M are less pronounced.</a:t>
                </a:r>
              </a:p>
              <a:p>
                <a:pPr marL="12700" indent="0" algn="just">
                  <a:buNone/>
                </a:pPr>
                <a:r>
                  <a:rPr lang="en-US" sz="2000" noProof="0" dirty="0"/>
                  <a:t>Grain size (</a:t>
                </a:r>
                <a14:m>
                  <m:oMath xmlns:m="http://schemas.openxmlformats.org/officeDocument/2006/math">
                    <m:sSub>
                      <m:sSubPr>
                        <m:ctrlPr>
                          <a:rPr lang="sv-SE" sz="2000" b="1" i="1">
                            <a:solidFill>
                              <a:srgbClr val="12192D"/>
                            </a:solidFill>
                            <a:latin typeface="Cambria Math" panose="02040503050406030204" pitchFamily="18" charset="0"/>
                            <a:ea typeface="Times New Roman" panose="02020603050405020304" pitchFamily="18" charset="0"/>
                          </a:rPr>
                        </m:ctrlPr>
                      </m:sSubPr>
                      <m:e>
                        <m:r>
                          <a:rPr lang="en-US" sz="2000" b="1" i="1">
                            <a:solidFill>
                              <a:srgbClr val="12192D"/>
                            </a:solidFill>
                            <a:latin typeface="Cambria Math" panose="02040503050406030204" pitchFamily="18" charset="0"/>
                            <a:ea typeface="Times New Roman" panose="02020603050405020304" pitchFamily="18" charset="0"/>
                          </a:rPr>
                          <m:t>𝑳</m:t>
                        </m:r>
                      </m:e>
                      <m:sub>
                        <m:r>
                          <a:rPr lang="en-US" sz="2000" b="1" i="1">
                            <a:solidFill>
                              <a:srgbClr val="12192D"/>
                            </a:solidFill>
                            <a:latin typeface="Cambria Math" panose="02040503050406030204" pitchFamily="18" charset="0"/>
                            <a:ea typeface="Times New Roman" panose="02020603050405020304" pitchFamily="18" charset="0"/>
                          </a:rPr>
                          <m:t>𝒈</m:t>
                        </m:r>
                      </m:sub>
                    </m:sSub>
                  </m:oMath>
                </a14:m>
                <a:r>
                  <a:rPr lang="en-US" sz="2000" noProof="0" dirty="0"/>
                  <a:t>) for </a:t>
                </a:r>
                <a:r>
                  <a:rPr lang="en-US" sz="2000" b="1" i="1" dirty="0">
                    <a:solidFill>
                      <a:srgbClr val="12192D"/>
                    </a:solidFill>
                    <a:latin typeface="Times New Roman" panose="02020603050405020304" pitchFamily="18" charset="0"/>
                    <a:ea typeface="Times New Roman" panose="02020603050405020304" pitchFamily="18" charset="0"/>
                  </a:rPr>
                  <a:t>cv </a:t>
                </a:r>
                <a:r>
                  <a:rPr lang="en-US" sz="2000" dirty="0">
                    <a:solidFill>
                      <a:srgbClr val="12192D"/>
                    </a:solidFill>
                    <a:latin typeface="+mj-lt"/>
                    <a:ea typeface="Times New Roman" panose="02020603050405020304" pitchFamily="18" charset="0"/>
                  </a:rPr>
                  <a:t>= 1 </a:t>
                </a:r>
                <a:r>
                  <a:rPr lang="en-US" sz="2000" noProof="0" dirty="0"/>
                  <a:t>has negligible influence on M</a:t>
                </a:r>
              </a:p>
            </p:txBody>
          </p:sp>
        </mc:Choice>
        <mc:Fallback>
          <p:sp>
            <p:nvSpPr>
              <p:cNvPr id="3" name="Content Placeholder 2">
                <a:extLst>
                  <a:ext uri="{FF2B5EF4-FFF2-40B4-BE49-F238E27FC236}">
                    <a16:creationId xmlns:a16="http://schemas.microsoft.com/office/drawing/2014/main" id="{C6597FF1-EF26-2011-C2C1-1E192CF54FDF}"/>
                  </a:ext>
                </a:extLst>
              </p:cNvPr>
              <p:cNvSpPr>
                <a:spLocks noGrp="1" noRot="1" noChangeAspect="1" noMove="1" noResize="1" noEditPoints="1" noAdjustHandles="1" noChangeArrowheads="1" noChangeShapeType="1" noTextEdit="1"/>
              </p:cNvSpPr>
              <p:nvPr>
                <p:ph idx="1"/>
              </p:nvPr>
            </p:nvSpPr>
            <p:spPr>
              <a:xfrm>
                <a:off x="557962" y="1275711"/>
                <a:ext cx="5538038" cy="4958402"/>
              </a:xfrm>
              <a:blipFill>
                <a:blip r:embed="rId2"/>
                <a:stretch>
                  <a:fillRect l="-3194" t="-2334" r="-1101"/>
                </a:stretch>
              </a:blipFill>
            </p:spPr>
            <p:txBody>
              <a:bodyPr/>
              <a:lstStyle/>
              <a:p>
                <a:r>
                  <a:rPr lang="sv-SE">
                    <a:noFill/>
                  </a:rPr>
                  <a:t> </a:t>
                </a:r>
              </a:p>
            </p:txBody>
          </p:sp>
        </mc:Fallback>
      </mc:AlternateContent>
      <p:sp>
        <p:nvSpPr>
          <p:cNvPr id="4" name="Slide Number Placeholder 3">
            <a:extLst>
              <a:ext uri="{FF2B5EF4-FFF2-40B4-BE49-F238E27FC236}">
                <a16:creationId xmlns:a16="http://schemas.microsoft.com/office/drawing/2014/main" id="{7EC2743D-9AF1-9F4C-011C-F5DD8F79917B}"/>
              </a:ext>
            </a:extLst>
          </p:cNvPr>
          <p:cNvSpPr>
            <a:spLocks noGrp="1"/>
          </p:cNvSpPr>
          <p:nvPr>
            <p:ph type="sldNum" sz="quarter" idx="12"/>
          </p:nvPr>
        </p:nvSpPr>
        <p:spPr/>
        <p:txBody>
          <a:bodyPr/>
          <a:lstStyle/>
          <a:p>
            <a:fld id="{B3284CE9-EFAB-9F4B-868A-1F02DB69B64D}" type="slidenum">
              <a:rPr lang="en-US" noProof="0" smtClean="0"/>
              <a:pPr/>
              <a:t>10</a:t>
            </a:fld>
            <a:endParaRPr lang="en-US" noProof="0" dirty="0"/>
          </a:p>
        </p:txBody>
      </p:sp>
      <p:pic>
        <p:nvPicPr>
          <p:cNvPr id="5" name="Picture 4">
            <a:extLst>
              <a:ext uri="{FF2B5EF4-FFF2-40B4-BE49-F238E27FC236}">
                <a16:creationId xmlns:a16="http://schemas.microsoft.com/office/drawing/2014/main" id="{3B1A1A67-6CB3-BD1E-05C0-A58A56DD14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52340" y="61914"/>
            <a:ext cx="1588168" cy="598551"/>
          </a:xfrm>
          <a:prstGeom prst="rect">
            <a:avLst/>
          </a:prstGeom>
        </p:spPr>
      </p:pic>
      <p:pic>
        <p:nvPicPr>
          <p:cNvPr id="6" name="Picture 5">
            <a:extLst>
              <a:ext uri="{FF2B5EF4-FFF2-40B4-BE49-F238E27FC236}">
                <a16:creationId xmlns:a16="http://schemas.microsoft.com/office/drawing/2014/main" id="{123B272B-4724-119D-A6B3-078FCCE26C7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551" b="-2190"/>
          <a:stretch>
            <a:fillRect/>
          </a:stretch>
        </p:blipFill>
        <p:spPr bwMode="auto">
          <a:xfrm>
            <a:off x="7097205" y="361189"/>
            <a:ext cx="3331590" cy="2664146"/>
          </a:xfrm>
          <a:prstGeom prst="rect">
            <a:avLst/>
          </a:prstGeom>
          <a:noFill/>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67B0C55D-B217-4668-E141-8BA6F8341EE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4779" b="-1051"/>
          <a:stretch>
            <a:fillRect/>
          </a:stretch>
        </p:blipFill>
        <p:spPr bwMode="auto">
          <a:xfrm>
            <a:off x="7097205" y="3355683"/>
            <a:ext cx="3331590" cy="2641602"/>
          </a:xfrm>
          <a:prstGeom prst="rect">
            <a:avLst/>
          </a:prstGeom>
          <a:noFill/>
          <a:ln>
            <a:noFill/>
          </a:ln>
          <a:extLst>
            <a:ext uri="{53640926-AAD7-44D8-BBD7-CCE9431645EC}">
              <a14:shadowObscured xmlns:a14="http://schemas.microsoft.com/office/drawing/2010/main"/>
            </a:ext>
          </a:extLst>
        </p:spPr>
      </p:pic>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8C156A7D-A636-84BD-C66C-B04059064D8B}"/>
                  </a:ext>
                </a:extLst>
              </p:cNvPr>
              <p:cNvSpPr txBox="1"/>
              <p:nvPr/>
            </p:nvSpPr>
            <p:spPr>
              <a:xfrm>
                <a:off x="6345764" y="5903968"/>
                <a:ext cx="5215469" cy="604781"/>
              </a:xfrm>
              <a:prstGeom prst="rect">
                <a:avLst/>
              </a:prstGeom>
              <a:noFill/>
            </p:spPr>
            <p:txBody>
              <a:bodyPr wrap="square">
                <a:spAutoFit/>
              </a:bodyPr>
              <a:lstStyle/>
              <a:p>
                <a:pPr algn="just">
                  <a:spcAft>
                    <a:spcPts val="1000"/>
                  </a:spcAft>
                  <a:buNone/>
                </a:pPr>
                <a:r>
                  <a:rPr lang="en-US" sz="1600" i="1" dirty="0">
                    <a:solidFill>
                      <a:srgbClr val="12192D"/>
                    </a:solidFill>
                    <a:effectLst/>
                    <a:latin typeface="Times New Roman" panose="02020603050405020304" pitchFamily="18" charset="0"/>
                    <a:ea typeface="Times New Roman" panose="02020603050405020304" pitchFamily="18" charset="0"/>
                  </a:rPr>
                  <a:t>Mutual inductance versus relative magnetic permeability for different levels of </a:t>
                </a:r>
                <a14:m>
                  <m:oMath xmlns:m="http://schemas.openxmlformats.org/officeDocument/2006/math">
                    <m:sSub>
                      <m:sSubPr>
                        <m:ctrlPr>
                          <a:rPr lang="sv-SE" sz="1600" b="1" i="1">
                            <a:solidFill>
                              <a:srgbClr val="12192D"/>
                            </a:solidFill>
                            <a:effectLst/>
                            <a:latin typeface="Cambria Math" panose="02040503050406030204" pitchFamily="18" charset="0"/>
                            <a:ea typeface="Times New Roman" panose="02020603050405020304" pitchFamily="18" charset="0"/>
                          </a:rPr>
                        </m:ctrlPr>
                      </m:sSubPr>
                      <m:e>
                        <m:r>
                          <a:rPr lang="en-US" sz="1600" b="1" i="1">
                            <a:solidFill>
                              <a:srgbClr val="12192D"/>
                            </a:solidFill>
                            <a:effectLst/>
                            <a:latin typeface="Cambria Math" panose="02040503050406030204" pitchFamily="18" charset="0"/>
                            <a:ea typeface="Times New Roman" panose="02020603050405020304" pitchFamily="18" charset="0"/>
                          </a:rPr>
                          <m:t>𝑳</m:t>
                        </m:r>
                      </m:e>
                      <m:sub>
                        <m:r>
                          <a:rPr lang="en-US" sz="1600" b="1" i="1">
                            <a:solidFill>
                              <a:srgbClr val="12192D"/>
                            </a:solidFill>
                            <a:effectLst/>
                            <a:latin typeface="Cambria Math" panose="02040503050406030204" pitchFamily="18" charset="0"/>
                            <a:ea typeface="Times New Roman" panose="02020603050405020304" pitchFamily="18" charset="0"/>
                          </a:rPr>
                          <m:t>𝒈</m:t>
                        </m:r>
                      </m:sub>
                    </m:sSub>
                  </m:oMath>
                </a14:m>
                <a:r>
                  <a:rPr lang="en-US" sz="1600" b="1" i="1" dirty="0">
                    <a:solidFill>
                      <a:srgbClr val="12192D"/>
                    </a:solidFill>
                    <a:effectLst/>
                    <a:latin typeface="Times New Roman" panose="02020603050405020304" pitchFamily="18" charset="0"/>
                    <a:ea typeface="Times New Roman" panose="02020603050405020304" pitchFamily="18" charset="0"/>
                  </a:rPr>
                  <a:t> </a:t>
                </a:r>
                <a:r>
                  <a:rPr lang="en-US" sz="1600" i="1" dirty="0">
                    <a:solidFill>
                      <a:srgbClr val="12192D"/>
                    </a:solidFill>
                    <a:effectLst/>
                    <a:latin typeface="Times New Roman" panose="02020603050405020304" pitchFamily="18" charset="0"/>
                    <a:ea typeface="Times New Roman" panose="02020603050405020304" pitchFamily="18" charset="0"/>
                  </a:rPr>
                  <a:t>across heterogeneous ore domain.</a:t>
                </a:r>
                <a:endParaRPr lang="sv-SE" sz="1600" i="1" dirty="0">
                  <a:solidFill>
                    <a:srgbClr val="12192D"/>
                  </a:solidFill>
                  <a:effectLst/>
                  <a:latin typeface="Times New Roman" panose="02020603050405020304" pitchFamily="18" charset="0"/>
                  <a:ea typeface="Times New Roman" panose="02020603050405020304" pitchFamily="18" charset="0"/>
                </a:endParaRPr>
              </a:p>
            </p:txBody>
          </p:sp>
        </mc:Choice>
        <mc:Fallback>
          <p:sp>
            <p:nvSpPr>
              <p:cNvPr id="9" name="TextBox 8">
                <a:extLst>
                  <a:ext uri="{FF2B5EF4-FFF2-40B4-BE49-F238E27FC236}">
                    <a16:creationId xmlns:a16="http://schemas.microsoft.com/office/drawing/2014/main" id="{8C156A7D-A636-84BD-C66C-B04059064D8B}"/>
                  </a:ext>
                </a:extLst>
              </p:cNvPr>
              <p:cNvSpPr txBox="1">
                <a:spLocks noRot="1" noChangeAspect="1" noMove="1" noResize="1" noEditPoints="1" noAdjustHandles="1" noChangeArrowheads="1" noChangeShapeType="1" noTextEdit="1"/>
              </p:cNvSpPr>
              <p:nvPr/>
            </p:nvSpPr>
            <p:spPr>
              <a:xfrm>
                <a:off x="6345764" y="5903968"/>
                <a:ext cx="5215469" cy="604781"/>
              </a:xfrm>
              <a:prstGeom prst="rect">
                <a:avLst/>
              </a:prstGeom>
              <a:blipFill>
                <a:blip r:embed="rId6"/>
                <a:stretch>
                  <a:fillRect l="-701" t="-3000" r="-584" b="-8000"/>
                </a:stretch>
              </a:blipFill>
            </p:spPr>
            <p:txBody>
              <a:bodyPr/>
              <a:lstStyle/>
              <a:p>
                <a:r>
                  <a:rPr lang="sv-SE">
                    <a:noFill/>
                  </a:rPr>
                  <a:t> </a:t>
                </a:r>
              </a:p>
            </p:txBody>
          </p:sp>
        </mc:Fallback>
      </mc:AlternateContent>
      <p:sp>
        <p:nvSpPr>
          <p:cNvPr id="11" name="TextBox 10">
            <a:extLst>
              <a:ext uri="{FF2B5EF4-FFF2-40B4-BE49-F238E27FC236}">
                <a16:creationId xmlns:a16="http://schemas.microsoft.com/office/drawing/2014/main" id="{1902CE6E-9722-D1ED-F1A5-A84B6F7609DF}"/>
              </a:ext>
            </a:extLst>
          </p:cNvPr>
          <p:cNvSpPr txBox="1"/>
          <p:nvPr/>
        </p:nvSpPr>
        <p:spPr>
          <a:xfrm>
            <a:off x="6345763" y="2919617"/>
            <a:ext cx="5215469" cy="584775"/>
          </a:xfrm>
          <a:prstGeom prst="rect">
            <a:avLst/>
          </a:prstGeom>
          <a:noFill/>
        </p:spPr>
        <p:txBody>
          <a:bodyPr wrap="square">
            <a:spAutoFit/>
          </a:bodyPr>
          <a:lstStyle/>
          <a:p>
            <a:pPr algn="just">
              <a:spcAft>
                <a:spcPts val="1000"/>
              </a:spcAft>
              <a:buNone/>
            </a:pPr>
            <a:r>
              <a:rPr lang="en-US" sz="1600" i="1" dirty="0">
                <a:solidFill>
                  <a:srgbClr val="12192D"/>
                </a:solidFill>
                <a:effectLst/>
                <a:latin typeface="Times New Roman" panose="02020603050405020304" pitchFamily="18" charset="0"/>
                <a:ea typeface="Times New Roman" panose="02020603050405020304" pitchFamily="18" charset="0"/>
              </a:rPr>
              <a:t>Mutual inductance versus relative magnetic permeability for different levels of </a:t>
            </a:r>
            <a:r>
              <a:rPr lang="en-US" sz="1600" b="1" i="1" dirty="0">
                <a:solidFill>
                  <a:srgbClr val="12192D"/>
                </a:solidFill>
                <a:effectLst/>
                <a:latin typeface="Times New Roman" panose="02020603050405020304" pitchFamily="18" charset="0"/>
                <a:ea typeface="Times New Roman" panose="02020603050405020304" pitchFamily="18" charset="0"/>
              </a:rPr>
              <a:t>cv</a:t>
            </a:r>
            <a:r>
              <a:rPr lang="en-US" sz="1600" i="1" dirty="0">
                <a:solidFill>
                  <a:srgbClr val="12192D"/>
                </a:solidFill>
                <a:effectLst/>
                <a:latin typeface="Times New Roman" panose="02020603050405020304" pitchFamily="18" charset="0"/>
                <a:ea typeface="Times New Roman" panose="02020603050405020304" pitchFamily="18" charset="0"/>
              </a:rPr>
              <a:t> across heterogeneous ore domain.</a:t>
            </a:r>
            <a:endParaRPr lang="sv-SE" sz="1600" i="1" dirty="0">
              <a:solidFill>
                <a:srgbClr val="12192D"/>
              </a:solidFill>
              <a:effectLst/>
              <a:latin typeface="Times New Roman" panose="02020603050405020304" pitchFamily="18" charset="0"/>
              <a:ea typeface="Times New Roman" panose="02020603050405020304" pitchFamily="18" charset="0"/>
            </a:endParaRPr>
          </a:p>
        </p:txBody>
      </p:sp>
      <p:pic>
        <p:nvPicPr>
          <p:cNvPr id="12" name="Picture 11" descr="A diagram of a screen&#10;&#10;AI-generated content may be incorrect.">
            <a:extLst>
              <a:ext uri="{FF2B5EF4-FFF2-40B4-BE49-F238E27FC236}">
                <a16:creationId xmlns:a16="http://schemas.microsoft.com/office/drawing/2014/main" id="{9B867133-5BDF-8C68-42EC-0B067BF6555D}"/>
              </a:ext>
            </a:extLst>
          </p:cNvPr>
          <p:cNvPicPr>
            <a:picLocks noChangeAspect="1"/>
          </p:cNvPicPr>
          <p:nvPr/>
        </p:nvPicPr>
        <p:blipFill rotWithShape="1">
          <a:blip r:embed="rId7"/>
          <a:srcRect l="6355" t="5997" r="6543" b="28199"/>
          <a:stretch>
            <a:fillRect/>
          </a:stretch>
        </p:blipFill>
        <p:spPr bwMode="auto">
          <a:xfrm>
            <a:off x="4775453" y="882986"/>
            <a:ext cx="1748491" cy="1436236"/>
          </a:xfrm>
          <a:prstGeom prst="rect">
            <a:avLst/>
          </a:prstGeom>
          <a:ln w="3175" cap="flat" cmpd="sng" algn="ctr">
            <a:solidFill>
              <a:srgbClr val="FFFFFF">
                <a:lumMod val="75000"/>
              </a:srgbClr>
            </a:solidFill>
            <a:prstDash val="solid"/>
            <a:round/>
            <a:headEnd type="none" w="med" len="med"/>
            <a:tailEnd type="none" w="med" len="med"/>
            <a:extLst>
              <a:ext uri="{C807C97D-BFC1-408E-A445-0C87EB9F89A2}">
                <ask:lineSketchStyleProps xmlns:ask="http://schemas.microsoft.com/office/drawing/2018/sketchyshapes" sd="0">
                  <a:custGeom>
                    <a:avLst/>
                    <a:gdLst/>
                    <a:ahLst/>
                    <a:cxnLst/>
                    <a:rect l="0" t="0" r="0" b="0"/>
                    <a:pathLst/>
                  </a:custGeom>
                  <ask:type/>
                </ask:lineSketchStyleProps>
              </a:ext>
            </a:extLst>
          </a:ln>
          <a:extLst>
            <a:ext uri="{53640926-AAD7-44D8-BBD7-CCE9431645EC}">
              <a14:shadowObscured xmlns:a14="http://schemas.microsoft.com/office/drawing/2010/main"/>
            </a:ext>
          </a:extLst>
        </p:spPr>
      </p:pic>
      <p:cxnSp>
        <p:nvCxnSpPr>
          <p:cNvPr id="14" name="Straight Arrow Connector 13">
            <a:extLst>
              <a:ext uri="{FF2B5EF4-FFF2-40B4-BE49-F238E27FC236}">
                <a16:creationId xmlns:a16="http://schemas.microsoft.com/office/drawing/2014/main" id="{2D647034-4B3C-A78B-37E5-979C8E71C0FC}"/>
              </a:ext>
            </a:extLst>
          </p:cNvPr>
          <p:cNvCxnSpPr/>
          <p:nvPr/>
        </p:nvCxnSpPr>
        <p:spPr>
          <a:xfrm>
            <a:off x="9749367" y="660465"/>
            <a:ext cx="0" cy="81280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0DB9541-E866-020C-E2A8-91359C84B448}"/>
              </a:ext>
            </a:extLst>
          </p:cNvPr>
          <p:cNvCxnSpPr>
            <a:cxnSpLocks/>
          </p:cNvCxnSpPr>
          <p:nvPr/>
        </p:nvCxnSpPr>
        <p:spPr>
          <a:xfrm>
            <a:off x="7848601" y="2002367"/>
            <a:ext cx="0" cy="279609"/>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98AD8343-8461-0476-16E7-F82462A8982F}"/>
              </a:ext>
            </a:extLst>
          </p:cNvPr>
          <p:cNvCxnSpPr>
            <a:cxnSpLocks/>
          </p:cNvCxnSpPr>
          <p:nvPr/>
        </p:nvCxnSpPr>
        <p:spPr>
          <a:xfrm>
            <a:off x="8568267" y="1145234"/>
            <a:ext cx="0" cy="548028"/>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64A04849-7FAE-E5B7-7458-F6612540A80F}"/>
              </a:ext>
            </a:extLst>
          </p:cNvPr>
          <p:cNvCxnSpPr>
            <a:cxnSpLocks/>
          </p:cNvCxnSpPr>
          <p:nvPr/>
        </p:nvCxnSpPr>
        <p:spPr>
          <a:xfrm>
            <a:off x="7759701" y="5147734"/>
            <a:ext cx="0" cy="279609"/>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F25E1DD2-DAAB-071D-3627-84119CB979B2}"/>
              </a:ext>
            </a:extLst>
          </p:cNvPr>
          <p:cNvCxnSpPr>
            <a:cxnSpLocks/>
          </p:cNvCxnSpPr>
          <p:nvPr/>
        </p:nvCxnSpPr>
        <p:spPr>
          <a:xfrm>
            <a:off x="8199968" y="4396875"/>
            <a:ext cx="0" cy="279609"/>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BE36DF50-A06B-394C-6A3E-6E0E3008F15E}"/>
              </a:ext>
            </a:extLst>
          </p:cNvPr>
          <p:cNvCxnSpPr>
            <a:cxnSpLocks/>
          </p:cNvCxnSpPr>
          <p:nvPr/>
        </p:nvCxnSpPr>
        <p:spPr>
          <a:xfrm>
            <a:off x="8957731" y="3826934"/>
            <a:ext cx="0" cy="279609"/>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50010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19C97E-2EF0-33BC-FE25-F7ED5071292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7EF05D2-3320-DF22-74C2-6C999B2E90DF}"/>
              </a:ext>
            </a:extLst>
          </p:cNvPr>
          <p:cNvSpPr>
            <a:spLocks noGrp="1"/>
          </p:cNvSpPr>
          <p:nvPr>
            <p:ph type="title"/>
          </p:nvPr>
        </p:nvSpPr>
        <p:spPr/>
        <p:txBody>
          <a:bodyPr/>
          <a:lstStyle/>
          <a:p>
            <a:r>
              <a:rPr lang="en-US" noProof="0" dirty="0"/>
              <a:t>Concluding remarks</a:t>
            </a:r>
          </a:p>
        </p:txBody>
      </p:sp>
      <p:sp>
        <p:nvSpPr>
          <p:cNvPr id="3" name="Content Placeholder 2">
            <a:extLst>
              <a:ext uri="{FF2B5EF4-FFF2-40B4-BE49-F238E27FC236}">
                <a16:creationId xmlns:a16="http://schemas.microsoft.com/office/drawing/2014/main" id="{687DF5B0-01CC-C86D-25A9-586B83F011E0}"/>
              </a:ext>
            </a:extLst>
          </p:cNvPr>
          <p:cNvSpPr>
            <a:spLocks noGrp="1"/>
          </p:cNvSpPr>
          <p:nvPr>
            <p:ph idx="1"/>
          </p:nvPr>
        </p:nvSpPr>
        <p:spPr>
          <a:xfrm>
            <a:off x="557962" y="1275711"/>
            <a:ext cx="11126038" cy="4958402"/>
          </a:xfrm>
        </p:spPr>
        <p:txBody>
          <a:bodyPr>
            <a:noAutofit/>
          </a:bodyPr>
          <a:lstStyle/>
          <a:p>
            <a:pPr algn="just"/>
            <a:r>
              <a:rPr lang="en-US" sz="1800" noProof="0" dirty="0"/>
              <a:t>Magnetic-based monitoring was explored as an alternative to density-based systems for ore-grade estimation in magnetite-rich iron ore.</a:t>
            </a:r>
          </a:p>
          <a:p>
            <a:pPr algn="just"/>
            <a:r>
              <a:rPr lang="en-US" sz="1800" noProof="0" dirty="0"/>
              <a:t>The current LHD density-based system is limited by fragmentation, loading-volume variation, and moisture content.</a:t>
            </a:r>
          </a:p>
          <a:p>
            <a:pPr algn="just"/>
            <a:r>
              <a:rPr lang="en-US" sz="1800" noProof="0" dirty="0"/>
              <a:t>The proposed magnetic concept shows promising results for both ore–waste differentiation and ore-grade estimation, sensitive to variations in magnetic permeability.</a:t>
            </a:r>
          </a:p>
          <a:p>
            <a:pPr algn="just"/>
            <a:r>
              <a:rPr lang="en-US" sz="1800" noProof="0" dirty="0"/>
              <a:t>Mutual inductance (M) serves as a robust metric to track effective low-field permeability and thus ore grade.</a:t>
            </a:r>
          </a:p>
          <a:p>
            <a:pPr algn="just"/>
            <a:r>
              <a:rPr lang="en-US" sz="1800" noProof="0" dirty="0"/>
              <a:t>Future work should assess:</a:t>
            </a:r>
          </a:p>
          <a:p>
            <a:pPr lvl="1" algn="just">
              <a:buFont typeface="Courier New" panose="02070309020205020404" pitchFamily="49" charset="0"/>
              <a:buChar char="o"/>
            </a:pPr>
            <a:r>
              <a:rPr lang="en-US" sz="1800" noProof="0" dirty="0"/>
              <a:t>Influence of water content, natural joints, and mineral veins on the response.</a:t>
            </a:r>
          </a:p>
          <a:p>
            <a:pPr lvl="2" algn="just">
              <a:buFont typeface="Wingdings" panose="05000000000000000000" pitchFamily="2" charset="2"/>
              <a:buChar char="v"/>
            </a:pPr>
            <a:r>
              <a:rPr lang="en-US" dirty="0"/>
              <a:t>Conductivity effects (moisture) are expected to be less significant in magneto-quasi-static DC regime.</a:t>
            </a:r>
          </a:p>
          <a:p>
            <a:pPr lvl="1" algn="just">
              <a:buFont typeface="Courier New" panose="02070309020205020404" pitchFamily="49" charset="0"/>
              <a:buChar char="o"/>
            </a:pPr>
            <a:endParaRPr lang="en-US" sz="1800" noProof="0" dirty="0"/>
          </a:p>
          <a:p>
            <a:pPr lvl="1" algn="just">
              <a:buFont typeface="Courier New" panose="02070309020205020404" pitchFamily="49" charset="0"/>
              <a:buChar char="o"/>
            </a:pPr>
            <a:r>
              <a:rPr lang="en-US" sz="1800" noProof="0" dirty="0"/>
              <a:t>Non-linear B–H characterization of specific Kiirunavaara ore types.</a:t>
            </a:r>
          </a:p>
          <a:p>
            <a:pPr lvl="1" algn="just">
              <a:buFont typeface="Courier New" panose="02070309020205020404" pitchFamily="49" charset="0"/>
              <a:buChar char="o"/>
            </a:pPr>
            <a:r>
              <a:rPr lang="en-US" sz="1800" noProof="0" dirty="0"/>
              <a:t>Validation against drill-core grades and field calibration across different fragment positions and levels.</a:t>
            </a:r>
          </a:p>
        </p:txBody>
      </p:sp>
      <p:sp>
        <p:nvSpPr>
          <p:cNvPr id="4" name="Slide Number Placeholder 3">
            <a:extLst>
              <a:ext uri="{FF2B5EF4-FFF2-40B4-BE49-F238E27FC236}">
                <a16:creationId xmlns:a16="http://schemas.microsoft.com/office/drawing/2014/main" id="{D84CC98C-59E2-9B2E-85A5-27B41B5879BE}"/>
              </a:ext>
            </a:extLst>
          </p:cNvPr>
          <p:cNvSpPr>
            <a:spLocks noGrp="1"/>
          </p:cNvSpPr>
          <p:nvPr>
            <p:ph type="sldNum" sz="quarter" idx="12"/>
          </p:nvPr>
        </p:nvSpPr>
        <p:spPr/>
        <p:txBody>
          <a:bodyPr/>
          <a:lstStyle/>
          <a:p>
            <a:fld id="{B3284CE9-EFAB-9F4B-868A-1F02DB69B64D}" type="slidenum">
              <a:rPr lang="en-US" noProof="0" smtClean="0"/>
              <a:pPr/>
              <a:t>11</a:t>
            </a:fld>
            <a:endParaRPr lang="en-US" noProof="0" dirty="0"/>
          </a:p>
        </p:txBody>
      </p:sp>
      <p:pic>
        <p:nvPicPr>
          <p:cNvPr id="5" name="Picture 4">
            <a:extLst>
              <a:ext uri="{FF2B5EF4-FFF2-40B4-BE49-F238E27FC236}">
                <a16:creationId xmlns:a16="http://schemas.microsoft.com/office/drawing/2014/main" id="{86D0C1CD-58EA-D3C7-B3D6-DD80A0468E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52340" y="61914"/>
            <a:ext cx="1588168" cy="598551"/>
          </a:xfrm>
          <a:prstGeom prst="rect">
            <a:avLst/>
          </a:prstGeom>
        </p:spPr>
      </p:pic>
    </p:spTree>
    <p:extLst>
      <p:ext uri="{BB962C8B-B14F-4D97-AF65-F5344CB8AC3E}">
        <p14:creationId xmlns:p14="http://schemas.microsoft.com/office/powerpoint/2010/main" val="41111406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7021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E98D7-D215-18D2-9E54-304C8B527C27}"/>
              </a:ext>
            </a:extLst>
          </p:cNvPr>
          <p:cNvSpPr>
            <a:spLocks noGrp="1"/>
          </p:cNvSpPr>
          <p:nvPr>
            <p:ph type="title"/>
          </p:nvPr>
        </p:nvSpPr>
        <p:spPr/>
        <p:txBody>
          <a:bodyPr/>
          <a:lstStyle/>
          <a:p>
            <a:r>
              <a:rPr lang="en-US" noProof="0" dirty="0"/>
              <a:t>Agenda</a:t>
            </a:r>
          </a:p>
        </p:txBody>
      </p:sp>
      <p:sp>
        <p:nvSpPr>
          <p:cNvPr id="3" name="Content Placeholder 2">
            <a:extLst>
              <a:ext uri="{FF2B5EF4-FFF2-40B4-BE49-F238E27FC236}">
                <a16:creationId xmlns:a16="http://schemas.microsoft.com/office/drawing/2014/main" id="{DA7A6AB3-5689-C9AD-02C9-3074AA045D96}"/>
              </a:ext>
            </a:extLst>
          </p:cNvPr>
          <p:cNvSpPr>
            <a:spLocks noGrp="1"/>
          </p:cNvSpPr>
          <p:nvPr>
            <p:ph idx="1"/>
          </p:nvPr>
        </p:nvSpPr>
        <p:spPr/>
        <p:txBody>
          <a:bodyPr>
            <a:normAutofit/>
          </a:bodyPr>
          <a:lstStyle/>
          <a:p>
            <a:pPr marL="12700" indent="0">
              <a:buNone/>
            </a:pPr>
            <a:r>
              <a:rPr lang="en-US" sz="2000" noProof="0" dirty="0"/>
              <a:t>Introduction</a:t>
            </a:r>
            <a:endParaRPr lang="en-US" noProof="0" dirty="0"/>
          </a:p>
          <a:p>
            <a:pPr lvl="2"/>
            <a:r>
              <a:rPr lang="en-US" dirty="0"/>
              <a:t>Case study</a:t>
            </a:r>
          </a:p>
          <a:p>
            <a:pPr lvl="2"/>
            <a:r>
              <a:rPr lang="en-US" noProof="0" dirty="0"/>
              <a:t>Motivation</a:t>
            </a:r>
          </a:p>
          <a:p>
            <a:pPr lvl="2"/>
            <a:r>
              <a:rPr lang="en-US" dirty="0"/>
              <a:t>Concept overview</a:t>
            </a:r>
          </a:p>
          <a:p>
            <a:pPr lvl="2"/>
            <a:r>
              <a:rPr lang="en-US" noProof="0" dirty="0"/>
              <a:t>Objectives</a:t>
            </a:r>
          </a:p>
          <a:p>
            <a:pPr marL="12700" indent="0">
              <a:buNone/>
            </a:pPr>
            <a:r>
              <a:rPr lang="en-US" sz="2000" noProof="0" dirty="0"/>
              <a:t>Methods</a:t>
            </a:r>
            <a:endParaRPr lang="en-US" noProof="0" dirty="0"/>
          </a:p>
          <a:p>
            <a:pPr lvl="2"/>
            <a:r>
              <a:rPr lang="en-US" noProof="0" dirty="0"/>
              <a:t>Simulation setup</a:t>
            </a:r>
          </a:p>
          <a:p>
            <a:pPr lvl="2"/>
            <a:r>
              <a:rPr lang="en-US" noProof="0" dirty="0"/>
              <a:t>Ore domain preparation</a:t>
            </a:r>
          </a:p>
          <a:p>
            <a:pPr marL="12700" indent="0">
              <a:buNone/>
            </a:pPr>
            <a:r>
              <a:rPr lang="en-US" sz="2000" noProof="0" dirty="0"/>
              <a:t>Results</a:t>
            </a:r>
            <a:endParaRPr lang="en-US" noProof="0" dirty="0"/>
          </a:p>
          <a:p>
            <a:pPr lvl="2"/>
            <a:r>
              <a:rPr lang="en-US" noProof="0" dirty="0"/>
              <a:t>Homogeneous domain</a:t>
            </a:r>
          </a:p>
          <a:p>
            <a:pPr lvl="2"/>
            <a:r>
              <a:rPr lang="en-US" noProof="0" dirty="0"/>
              <a:t>Heterogeneous domain</a:t>
            </a:r>
          </a:p>
          <a:p>
            <a:pPr marL="12700" indent="0">
              <a:buNone/>
            </a:pPr>
            <a:r>
              <a:rPr lang="en-US" sz="2000" noProof="0" dirty="0"/>
              <a:t>Concluding remarks</a:t>
            </a:r>
          </a:p>
          <a:p>
            <a:pPr marL="12700" indent="0">
              <a:buNone/>
            </a:pPr>
            <a:endParaRPr lang="en-US" noProof="0" dirty="0"/>
          </a:p>
        </p:txBody>
      </p:sp>
      <p:sp>
        <p:nvSpPr>
          <p:cNvPr id="4" name="Slide Number Placeholder 3">
            <a:extLst>
              <a:ext uri="{FF2B5EF4-FFF2-40B4-BE49-F238E27FC236}">
                <a16:creationId xmlns:a16="http://schemas.microsoft.com/office/drawing/2014/main" id="{ABA43261-FA6A-018D-F35C-35189A9AD33A}"/>
              </a:ext>
            </a:extLst>
          </p:cNvPr>
          <p:cNvSpPr>
            <a:spLocks noGrp="1"/>
          </p:cNvSpPr>
          <p:nvPr>
            <p:ph type="sldNum" sz="quarter" idx="12"/>
          </p:nvPr>
        </p:nvSpPr>
        <p:spPr/>
        <p:txBody>
          <a:bodyPr/>
          <a:lstStyle/>
          <a:p>
            <a:fld id="{B3284CE9-EFAB-9F4B-868A-1F02DB69B64D}" type="slidenum">
              <a:rPr lang="en-US" noProof="0" smtClean="0"/>
              <a:pPr/>
              <a:t>2</a:t>
            </a:fld>
            <a:endParaRPr lang="en-US" noProof="0" dirty="0"/>
          </a:p>
        </p:txBody>
      </p:sp>
      <p:pic>
        <p:nvPicPr>
          <p:cNvPr id="5" name="Picture 4">
            <a:extLst>
              <a:ext uri="{FF2B5EF4-FFF2-40B4-BE49-F238E27FC236}">
                <a16:creationId xmlns:a16="http://schemas.microsoft.com/office/drawing/2014/main" id="{5532A389-3DDF-B790-4B50-C8B325E3BD67}"/>
              </a:ext>
            </a:extLst>
          </p:cNvPr>
          <p:cNvPicPr>
            <a:picLocks noChangeAspect="1"/>
          </p:cNvPicPr>
          <p:nvPr/>
        </p:nvPicPr>
        <p:blipFill>
          <a:blip r:embed="rId2">
            <a:alphaModFix amt="20000"/>
            <a:extLst>
              <a:ext uri="{28A0092B-C50C-407E-A947-70E740481C1C}">
                <a14:useLocalDpi xmlns:a14="http://schemas.microsoft.com/office/drawing/2010/main" val="0"/>
              </a:ext>
            </a:extLst>
          </a:blip>
          <a:stretch>
            <a:fillRect/>
          </a:stretch>
        </p:blipFill>
        <p:spPr>
          <a:xfrm>
            <a:off x="4503851" y="2032142"/>
            <a:ext cx="7412718" cy="2793716"/>
          </a:xfrm>
          <a:prstGeom prst="rect">
            <a:avLst/>
          </a:prstGeom>
        </p:spPr>
      </p:pic>
    </p:spTree>
    <p:extLst>
      <p:ext uri="{BB962C8B-B14F-4D97-AF65-F5344CB8AC3E}">
        <p14:creationId xmlns:p14="http://schemas.microsoft.com/office/powerpoint/2010/main" val="16835768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4BF97D-DA14-9BC8-9ADA-623FA1F892C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552F90-FA8E-0A09-1A47-873EBDA793BF}"/>
              </a:ext>
            </a:extLst>
          </p:cNvPr>
          <p:cNvSpPr>
            <a:spLocks noGrp="1"/>
          </p:cNvSpPr>
          <p:nvPr>
            <p:ph type="title"/>
          </p:nvPr>
        </p:nvSpPr>
        <p:spPr/>
        <p:txBody>
          <a:bodyPr/>
          <a:lstStyle/>
          <a:p>
            <a:r>
              <a:rPr lang="en-US" noProof="0" dirty="0"/>
              <a:t>Kiirunavaara mine (Kiruna, Sweden)</a:t>
            </a:r>
          </a:p>
        </p:txBody>
      </p:sp>
      <p:sp>
        <p:nvSpPr>
          <p:cNvPr id="3" name="Content Placeholder 2">
            <a:extLst>
              <a:ext uri="{FF2B5EF4-FFF2-40B4-BE49-F238E27FC236}">
                <a16:creationId xmlns:a16="http://schemas.microsoft.com/office/drawing/2014/main" id="{1B005E0D-FDBE-3C8A-6E19-38A7565DB847}"/>
              </a:ext>
            </a:extLst>
          </p:cNvPr>
          <p:cNvSpPr>
            <a:spLocks noGrp="1"/>
          </p:cNvSpPr>
          <p:nvPr>
            <p:ph idx="1"/>
          </p:nvPr>
        </p:nvSpPr>
        <p:spPr/>
        <p:txBody>
          <a:bodyPr/>
          <a:lstStyle/>
          <a:p>
            <a:pPr marL="12700" indent="0">
              <a:buNone/>
            </a:pPr>
            <a:endParaRPr lang="en-US" noProof="0" dirty="0"/>
          </a:p>
        </p:txBody>
      </p:sp>
      <p:sp>
        <p:nvSpPr>
          <p:cNvPr id="4" name="Slide Number Placeholder 3">
            <a:extLst>
              <a:ext uri="{FF2B5EF4-FFF2-40B4-BE49-F238E27FC236}">
                <a16:creationId xmlns:a16="http://schemas.microsoft.com/office/drawing/2014/main" id="{2838E3FD-6614-EED9-771C-7B96DFE50042}"/>
              </a:ext>
            </a:extLst>
          </p:cNvPr>
          <p:cNvSpPr>
            <a:spLocks noGrp="1"/>
          </p:cNvSpPr>
          <p:nvPr>
            <p:ph type="sldNum" sz="quarter" idx="12"/>
          </p:nvPr>
        </p:nvSpPr>
        <p:spPr/>
        <p:txBody>
          <a:bodyPr/>
          <a:lstStyle/>
          <a:p>
            <a:fld id="{B3284CE9-EFAB-9F4B-868A-1F02DB69B64D}" type="slidenum">
              <a:rPr lang="en-US" noProof="0" smtClean="0"/>
              <a:pPr/>
              <a:t>3</a:t>
            </a:fld>
            <a:endParaRPr lang="en-US" noProof="0" dirty="0"/>
          </a:p>
        </p:txBody>
      </p:sp>
      <p:pic>
        <p:nvPicPr>
          <p:cNvPr id="5" name="Picture 4">
            <a:extLst>
              <a:ext uri="{FF2B5EF4-FFF2-40B4-BE49-F238E27FC236}">
                <a16:creationId xmlns:a16="http://schemas.microsoft.com/office/drawing/2014/main" id="{881FE5ED-AD2D-B22F-FB1A-D440E67C83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52340" y="61914"/>
            <a:ext cx="1588168" cy="598551"/>
          </a:xfrm>
          <a:prstGeom prst="rect">
            <a:avLst/>
          </a:prstGeom>
        </p:spPr>
      </p:pic>
      <p:pic>
        <p:nvPicPr>
          <p:cNvPr id="7" name="Picture 6">
            <a:extLst>
              <a:ext uri="{FF2B5EF4-FFF2-40B4-BE49-F238E27FC236}">
                <a16:creationId xmlns:a16="http://schemas.microsoft.com/office/drawing/2014/main" id="{C69C187C-D043-577A-62EC-CC31B6106FA1}"/>
              </a:ext>
            </a:extLst>
          </p:cNvPr>
          <p:cNvPicPr>
            <a:picLocks noChangeAspect="1"/>
          </p:cNvPicPr>
          <p:nvPr/>
        </p:nvPicPr>
        <p:blipFill>
          <a:blip r:embed="rId3"/>
          <a:stretch>
            <a:fillRect/>
          </a:stretch>
        </p:blipFill>
        <p:spPr>
          <a:xfrm>
            <a:off x="472393" y="1334201"/>
            <a:ext cx="4753893" cy="4841421"/>
          </a:xfrm>
          <a:prstGeom prst="rect">
            <a:avLst/>
          </a:prstGeom>
          <a:ln>
            <a:solidFill>
              <a:schemeClr val="bg2">
                <a:lumMod val="10000"/>
              </a:schemeClr>
            </a:solidFill>
          </a:ln>
        </p:spPr>
      </p:pic>
      <p:pic>
        <p:nvPicPr>
          <p:cNvPr id="2050" name="Picture 2">
            <a:extLst>
              <a:ext uri="{FF2B5EF4-FFF2-40B4-BE49-F238E27FC236}">
                <a16:creationId xmlns:a16="http://schemas.microsoft.com/office/drawing/2014/main" id="{5099858D-6C2A-9AF0-C329-35E6A74940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03087" y="3721593"/>
            <a:ext cx="3436775" cy="2454028"/>
          </a:xfrm>
          <a:prstGeom prst="rect">
            <a:avLst/>
          </a:prstGeom>
          <a:noFill/>
          <a:ln w="19050">
            <a:solidFill>
              <a:srgbClr val="FF0000"/>
            </a:solidFill>
          </a:ln>
          <a:extLst>
            <a:ext uri="{909E8E84-426E-40DD-AFC4-6F175D3DCCD1}">
              <a14:hiddenFill xmlns:a14="http://schemas.microsoft.com/office/drawing/2010/main">
                <a:solidFill>
                  <a:srgbClr val="FFFFFF"/>
                </a:solidFill>
              </a14:hiddenFill>
            </a:ext>
          </a:extLst>
        </p:spPr>
      </p:pic>
      <p:pic>
        <p:nvPicPr>
          <p:cNvPr id="2054" name="Picture 6" descr="Figure 1 from Implementing a Production Schedule at LKAB's Kiruna Mine |  Semantic Scholar">
            <a:extLst>
              <a:ext uri="{FF2B5EF4-FFF2-40B4-BE49-F238E27FC236}">
                <a16:creationId xmlns:a16="http://schemas.microsoft.com/office/drawing/2014/main" id="{501ADD30-7D68-755E-B5CF-8177B3A4516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18289" y="1275711"/>
            <a:ext cx="2985407" cy="3208199"/>
          </a:xfrm>
          <a:prstGeom prst="rect">
            <a:avLst/>
          </a:prstGeom>
          <a:noFill/>
          <a:ln w="19050">
            <a:solidFill>
              <a:srgbClr val="FF0000"/>
            </a:solidFill>
          </a:ln>
          <a:extLst>
            <a:ext uri="{909E8E84-426E-40DD-AFC4-6F175D3DCCD1}">
              <a14:hiddenFill xmlns:a14="http://schemas.microsoft.com/office/drawing/2010/main">
                <a:solidFill>
                  <a:srgbClr val="FFFFFF"/>
                </a:solidFill>
              </a14:hiddenFill>
            </a:ext>
          </a:extLst>
        </p:spPr>
      </p:pic>
      <p:sp>
        <p:nvSpPr>
          <p:cNvPr id="10" name="Oval 9">
            <a:extLst>
              <a:ext uri="{FF2B5EF4-FFF2-40B4-BE49-F238E27FC236}">
                <a16:creationId xmlns:a16="http://schemas.microsoft.com/office/drawing/2014/main" id="{1EAEE622-E10C-4C86-9762-634129916432}"/>
              </a:ext>
            </a:extLst>
          </p:cNvPr>
          <p:cNvSpPr/>
          <p:nvPr/>
        </p:nvSpPr>
        <p:spPr>
          <a:xfrm>
            <a:off x="2345267" y="2137833"/>
            <a:ext cx="973666" cy="486834"/>
          </a:xfrm>
          <a:prstGeom prst="ellipse">
            <a:avLst/>
          </a:prstGeom>
          <a:noFill/>
          <a:ln w="1905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err="1">
              <a:solidFill>
                <a:schemeClr val="tx1"/>
              </a:solidFill>
            </a:endParaRPr>
          </a:p>
        </p:txBody>
      </p:sp>
      <p:cxnSp>
        <p:nvCxnSpPr>
          <p:cNvPr id="12" name="Connector: Elbow 11">
            <a:extLst>
              <a:ext uri="{FF2B5EF4-FFF2-40B4-BE49-F238E27FC236}">
                <a16:creationId xmlns:a16="http://schemas.microsoft.com/office/drawing/2014/main" id="{70F23339-C2F5-5495-6F79-13A7730BCC18}"/>
              </a:ext>
            </a:extLst>
          </p:cNvPr>
          <p:cNvCxnSpPr>
            <a:stCxn id="10" idx="6"/>
            <a:endCxn id="2054" idx="1"/>
          </p:cNvCxnSpPr>
          <p:nvPr/>
        </p:nvCxnSpPr>
        <p:spPr>
          <a:xfrm>
            <a:off x="3318933" y="2381250"/>
            <a:ext cx="5499356" cy="498561"/>
          </a:xfrm>
          <a:prstGeom prst="bentConnector3">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or: Elbow 13">
            <a:extLst>
              <a:ext uri="{FF2B5EF4-FFF2-40B4-BE49-F238E27FC236}">
                <a16:creationId xmlns:a16="http://schemas.microsoft.com/office/drawing/2014/main" id="{0F2A2180-8200-6CE0-46B9-DBA95BD17DED}"/>
              </a:ext>
            </a:extLst>
          </p:cNvPr>
          <p:cNvCxnSpPr>
            <a:stCxn id="10" idx="4"/>
            <a:endCxn id="2050" idx="1"/>
          </p:cNvCxnSpPr>
          <p:nvPr/>
        </p:nvCxnSpPr>
        <p:spPr>
          <a:xfrm rot="16200000" flipH="1">
            <a:off x="2905623" y="2551143"/>
            <a:ext cx="2323940" cy="2470987"/>
          </a:xfrm>
          <a:prstGeom prst="bentConnector2">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4823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6EF379-6B31-3CF5-7CA4-35C6D370C1F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82AA15F-FF6D-4CC1-96EC-C83BFB73C687}"/>
              </a:ext>
            </a:extLst>
          </p:cNvPr>
          <p:cNvSpPr>
            <a:spLocks noGrp="1"/>
          </p:cNvSpPr>
          <p:nvPr>
            <p:ph type="title"/>
          </p:nvPr>
        </p:nvSpPr>
        <p:spPr/>
        <p:txBody>
          <a:bodyPr/>
          <a:lstStyle/>
          <a:p>
            <a:r>
              <a:rPr lang="en-US" noProof="0" dirty="0"/>
              <a:t>Motivation</a:t>
            </a:r>
          </a:p>
        </p:txBody>
      </p:sp>
      <p:sp>
        <p:nvSpPr>
          <p:cNvPr id="3" name="Content Placeholder 2">
            <a:extLst>
              <a:ext uri="{FF2B5EF4-FFF2-40B4-BE49-F238E27FC236}">
                <a16:creationId xmlns:a16="http://schemas.microsoft.com/office/drawing/2014/main" id="{025E7047-A87F-B606-BF69-5AF8C80F121A}"/>
              </a:ext>
            </a:extLst>
          </p:cNvPr>
          <p:cNvSpPr>
            <a:spLocks noGrp="1"/>
          </p:cNvSpPr>
          <p:nvPr>
            <p:ph idx="1"/>
          </p:nvPr>
        </p:nvSpPr>
        <p:spPr>
          <a:xfrm>
            <a:off x="557962" y="1275711"/>
            <a:ext cx="5538038" cy="4958402"/>
          </a:xfrm>
        </p:spPr>
        <p:txBody>
          <a:bodyPr/>
          <a:lstStyle/>
          <a:p>
            <a:pPr marL="12700" indent="0" algn="just">
              <a:buNone/>
            </a:pPr>
            <a:r>
              <a:rPr lang="en-US" noProof="0" dirty="0"/>
              <a:t>Why Improve Ore-Grade Monitoring in Loading Operations?</a:t>
            </a:r>
          </a:p>
          <a:p>
            <a:pPr algn="just"/>
            <a:r>
              <a:rPr lang="en-US" sz="2000" noProof="0" dirty="0"/>
              <a:t>Current LHD system uses density-based monitoring.</a:t>
            </a:r>
          </a:p>
          <a:p>
            <a:pPr algn="just"/>
            <a:r>
              <a:rPr lang="en-US" sz="2000" noProof="0" dirty="0"/>
              <a:t>Performance affected by fragmentation, loading volume variation, and moisture.</a:t>
            </a:r>
          </a:p>
          <a:p>
            <a:pPr algn="just"/>
            <a:r>
              <a:rPr lang="en-US" sz="2000" noProof="0" dirty="0"/>
              <a:t>Need for a continuous reliable approach to corroborate current monitoring data and avoid false positives.</a:t>
            </a:r>
          </a:p>
        </p:txBody>
      </p:sp>
      <p:sp>
        <p:nvSpPr>
          <p:cNvPr id="4" name="Slide Number Placeholder 3">
            <a:extLst>
              <a:ext uri="{FF2B5EF4-FFF2-40B4-BE49-F238E27FC236}">
                <a16:creationId xmlns:a16="http://schemas.microsoft.com/office/drawing/2014/main" id="{DCAC8708-7A4A-F5C3-8A67-2734FC7EF5C6}"/>
              </a:ext>
            </a:extLst>
          </p:cNvPr>
          <p:cNvSpPr>
            <a:spLocks noGrp="1"/>
          </p:cNvSpPr>
          <p:nvPr>
            <p:ph type="sldNum" sz="quarter" idx="12"/>
          </p:nvPr>
        </p:nvSpPr>
        <p:spPr/>
        <p:txBody>
          <a:bodyPr/>
          <a:lstStyle/>
          <a:p>
            <a:fld id="{B3284CE9-EFAB-9F4B-868A-1F02DB69B64D}" type="slidenum">
              <a:rPr lang="en-US" noProof="0" smtClean="0"/>
              <a:pPr/>
              <a:t>4</a:t>
            </a:fld>
            <a:endParaRPr lang="en-US" noProof="0" dirty="0"/>
          </a:p>
        </p:txBody>
      </p:sp>
      <p:pic>
        <p:nvPicPr>
          <p:cNvPr id="5" name="Picture 4">
            <a:extLst>
              <a:ext uri="{FF2B5EF4-FFF2-40B4-BE49-F238E27FC236}">
                <a16:creationId xmlns:a16="http://schemas.microsoft.com/office/drawing/2014/main" id="{CC4CC266-B6E9-C36A-A98D-0476202DC1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52340" y="61914"/>
            <a:ext cx="1588168" cy="598551"/>
          </a:xfrm>
          <a:prstGeom prst="rect">
            <a:avLst/>
          </a:prstGeom>
        </p:spPr>
      </p:pic>
      <p:pic>
        <p:nvPicPr>
          <p:cNvPr id="9" name="Picture 8" descr="A diagram of a steep slope&#10;&#10;AI-generated content may be incorrect.">
            <a:extLst>
              <a:ext uri="{FF2B5EF4-FFF2-40B4-BE49-F238E27FC236}">
                <a16:creationId xmlns:a16="http://schemas.microsoft.com/office/drawing/2014/main" id="{03FB9D6D-C4F2-DD05-3D07-D5BCB396293E}"/>
              </a:ext>
            </a:extLst>
          </p:cNvPr>
          <p:cNvPicPr>
            <a:picLocks noChangeAspect="1"/>
          </p:cNvPicPr>
          <p:nvPr/>
        </p:nvPicPr>
        <p:blipFill>
          <a:blip r:embed="rId3"/>
          <a:stretch>
            <a:fillRect/>
          </a:stretch>
        </p:blipFill>
        <p:spPr>
          <a:xfrm>
            <a:off x="6836229" y="728662"/>
            <a:ext cx="4510195" cy="4248604"/>
          </a:xfrm>
          <a:prstGeom prst="rect">
            <a:avLst/>
          </a:prstGeom>
        </p:spPr>
      </p:pic>
      <p:pic>
        <p:nvPicPr>
          <p:cNvPr id="1034" name="Picture 10" descr="Komatsu Underground Hard Rock Haulage Loader – 3D Horse">
            <a:extLst>
              <a:ext uri="{FF2B5EF4-FFF2-40B4-BE49-F238E27FC236}">
                <a16:creationId xmlns:a16="http://schemas.microsoft.com/office/drawing/2014/main" id="{6892CA3F-FAA0-321B-EB2A-EC98736901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9793" y="5008492"/>
            <a:ext cx="2453368" cy="1380020"/>
          </a:xfrm>
          <a:prstGeom prst="rect">
            <a:avLst/>
          </a:prstGeom>
          <a:noFill/>
          <a:ln w="12700">
            <a:solidFill>
              <a:srgbClr val="FF0000"/>
            </a:solidFill>
          </a:ln>
          <a:extLst>
            <a:ext uri="{909E8E84-426E-40DD-AFC4-6F175D3DCCD1}">
              <a14:hiddenFill xmlns:a14="http://schemas.microsoft.com/office/drawing/2010/main">
                <a:solidFill>
                  <a:srgbClr val="FFFFFF"/>
                </a:solidFill>
              </a14:hiddenFill>
            </a:ext>
          </a:extLst>
        </p:spPr>
      </p:pic>
      <p:sp>
        <p:nvSpPr>
          <p:cNvPr id="10" name="Oval 9">
            <a:extLst>
              <a:ext uri="{FF2B5EF4-FFF2-40B4-BE49-F238E27FC236}">
                <a16:creationId xmlns:a16="http://schemas.microsoft.com/office/drawing/2014/main" id="{40C6E7A5-1305-1CB2-5962-E3F8FEDBCE5F}"/>
              </a:ext>
            </a:extLst>
          </p:cNvPr>
          <p:cNvSpPr/>
          <p:nvPr/>
        </p:nvSpPr>
        <p:spPr>
          <a:xfrm>
            <a:off x="8217353" y="3004458"/>
            <a:ext cx="469447" cy="489857"/>
          </a:xfrm>
          <a:prstGeom prst="ellipse">
            <a:avLst/>
          </a:prstGeom>
          <a:no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err="1">
              <a:solidFill>
                <a:schemeClr val="tx1"/>
              </a:solidFill>
            </a:endParaRPr>
          </a:p>
        </p:txBody>
      </p:sp>
      <p:cxnSp>
        <p:nvCxnSpPr>
          <p:cNvPr id="12" name="Straight Arrow Connector 11">
            <a:extLst>
              <a:ext uri="{FF2B5EF4-FFF2-40B4-BE49-F238E27FC236}">
                <a16:creationId xmlns:a16="http://schemas.microsoft.com/office/drawing/2014/main" id="{DA161144-27E2-6FA5-A2D1-699BD4A01B07}"/>
              </a:ext>
            </a:extLst>
          </p:cNvPr>
          <p:cNvCxnSpPr>
            <a:endCxn id="1034" idx="0"/>
          </p:cNvCxnSpPr>
          <p:nvPr/>
        </p:nvCxnSpPr>
        <p:spPr>
          <a:xfrm>
            <a:off x="8458200" y="3502479"/>
            <a:ext cx="908277" cy="1506013"/>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71855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69DE31-D54E-674E-9793-897041ADB58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CDF4ABD-124A-8889-1B97-7B94BCED8D61}"/>
              </a:ext>
            </a:extLst>
          </p:cNvPr>
          <p:cNvSpPr>
            <a:spLocks noGrp="1"/>
          </p:cNvSpPr>
          <p:nvPr>
            <p:ph type="title"/>
          </p:nvPr>
        </p:nvSpPr>
        <p:spPr/>
        <p:txBody>
          <a:bodyPr/>
          <a:lstStyle/>
          <a:p>
            <a:r>
              <a:rPr lang="en-US" noProof="0" dirty="0"/>
              <a:t>Concept Overview</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24D6BD0E-B1D9-7915-6787-DD5826BDCEBF}"/>
                  </a:ext>
                </a:extLst>
              </p:cNvPr>
              <p:cNvSpPr>
                <a:spLocks noGrp="1"/>
              </p:cNvSpPr>
              <p:nvPr>
                <p:ph idx="1"/>
              </p:nvPr>
            </p:nvSpPr>
            <p:spPr>
              <a:xfrm>
                <a:off x="557962" y="1275711"/>
                <a:ext cx="5538038" cy="4958402"/>
              </a:xfrm>
            </p:spPr>
            <p:txBody>
              <a:bodyPr>
                <a:normAutofit/>
              </a:bodyPr>
              <a:lstStyle/>
              <a:p>
                <a:pPr marL="12700" indent="0" algn="just">
                  <a:buNone/>
                </a:pPr>
                <a:endParaRPr lang="sv-SE" dirty="0"/>
              </a:p>
              <a:p>
                <a:pPr marL="12700" indent="0" algn="just">
                  <a:buNone/>
                </a:pPr>
                <a:r>
                  <a:rPr lang="en-CA" noProof="0" dirty="0">
                    <a:latin typeface="+mj-lt"/>
                  </a:rPr>
                  <a:t>Magnetic-Based Monitoring Concept</a:t>
                </a:r>
              </a:p>
              <a:p>
                <a:pPr algn="just"/>
                <a:r>
                  <a:rPr lang="en-US" sz="2000" noProof="0" dirty="0">
                    <a:latin typeface="+mj-lt"/>
                  </a:rPr>
                  <a:t>Uses magnetic field interaction with ore to detect relative permeability contrasts.</a:t>
                </a:r>
              </a:p>
              <a:p>
                <a:pPr algn="just"/>
                <a:r>
                  <a:rPr lang="en-US" sz="2000" noProof="0" dirty="0">
                    <a:latin typeface="+mj-lt"/>
                  </a:rPr>
                  <a:t>Measures mutual inductance (M) between excitation and sensing coils.</a:t>
                </a:r>
              </a:p>
              <a:p>
                <a:pPr marL="12700" indent="0" algn="ctr">
                  <a:buNone/>
                </a:pPr>
                <a:r>
                  <a:rPr lang="en-US" sz="2000" noProof="0" dirty="0">
                    <a:latin typeface="+mj-lt"/>
                  </a:rPr>
                  <a:t>𝑀 </a:t>
                </a:r>
                <a14:m>
                  <m:oMath xmlns:m="http://schemas.openxmlformats.org/officeDocument/2006/math">
                    <m:r>
                      <a:rPr lang="en-US" sz="2000" i="1" noProof="0" dirty="0" smtClean="0">
                        <a:latin typeface="+mj-lt"/>
                        <a:ea typeface="Cambria Math" panose="02040503050406030204" pitchFamily="18" charset="0"/>
                      </a:rPr>
                      <m:t>↑</m:t>
                    </m:r>
                  </m:oMath>
                </a14:m>
                <a:r>
                  <a:rPr lang="en-US" sz="2000" noProof="0" dirty="0">
                    <a:latin typeface="+mj-lt"/>
                  </a:rPr>
                  <a:t> with 𝜇𝑟​ → ore grade.</a:t>
                </a:r>
              </a:p>
            </p:txBody>
          </p:sp>
        </mc:Choice>
        <mc:Fallback>
          <p:sp>
            <p:nvSpPr>
              <p:cNvPr id="3" name="Content Placeholder 2">
                <a:extLst>
                  <a:ext uri="{FF2B5EF4-FFF2-40B4-BE49-F238E27FC236}">
                    <a16:creationId xmlns:a16="http://schemas.microsoft.com/office/drawing/2014/main" id="{24D6BD0E-B1D9-7915-6787-DD5826BDCEBF}"/>
                  </a:ext>
                </a:extLst>
              </p:cNvPr>
              <p:cNvSpPr>
                <a:spLocks noGrp="1" noRot="1" noChangeAspect="1" noMove="1" noResize="1" noEditPoints="1" noAdjustHandles="1" noChangeArrowheads="1" noChangeShapeType="1" noTextEdit="1"/>
              </p:cNvSpPr>
              <p:nvPr>
                <p:ph idx="1"/>
              </p:nvPr>
            </p:nvSpPr>
            <p:spPr>
              <a:xfrm>
                <a:off x="557962" y="1275711"/>
                <a:ext cx="5538038" cy="4958402"/>
              </a:xfrm>
              <a:blipFill>
                <a:blip r:embed="rId2"/>
                <a:stretch>
                  <a:fillRect l="-3194" r="-1101"/>
                </a:stretch>
              </a:blipFill>
            </p:spPr>
            <p:txBody>
              <a:bodyPr/>
              <a:lstStyle/>
              <a:p>
                <a:r>
                  <a:rPr lang="sv-SE">
                    <a:noFill/>
                  </a:rPr>
                  <a:t> </a:t>
                </a:r>
              </a:p>
            </p:txBody>
          </p:sp>
        </mc:Fallback>
      </mc:AlternateContent>
      <p:sp>
        <p:nvSpPr>
          <p:cNvPr id="4" name="Slide Number Placeholder 3">
            <a:extLst>
              <a:ext uri="{FF2B5EF4-FFF2-40B4-BE49-F238E27FC236}">
                <a16:creationId xmlns:a16="http://schemas.microsoft.com/office/drawing/2014/main" id="{9AEE392C-371F-EA24-53C1-30B53DBCF4FE}"/>
              </a:ext>
            </a:extLst>
          </p:cNvPr>
          <p:cNvSpPr>
            <a:spLocks noGrp="1"/>
          </p:cNvSpPr>
          <p:nvPr>
            <p:ph type="sldNum" sz="quarter" idx="12"/>
          </p:nvPr>
        </p:nvSpPr>
        <p:spPr/>
        <p:txBody>
          <a:bodyPr/>
          <a:lstStyle/>
          <a:p>
            <a:fld id="{B3284CE9-EFAB-9F4B-868A-1F02DB69B64D}" type="slidenum">
              <a:rPr lang="en-US" noProof="0" smtClean="0"/>
              <a:pPr/>
              <a:t>5</a:t>
            </a:fld>
            <a:endParaRPr lang="en-US" noProof="0" dirty="0"/>
          </a:p>
        </p:txBody>
      </p:sp>
      <p:pic>
        <p:nvPicPr>
          <p:cNvPr id="5" name="Picture 4">
            <a:extLst>
              <a:ext uri="{FF2B5EF4-FFF2-40B4-BE49-F238E27FC236}">
                <a16:creationId xmlns:a16="http://schemas.microsoft.com/office/drawing/2014/main" id="{AA4EBDD4-8C54-0BE9-81BB-28BDCB1A10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52340" y="61914"/>
            <a:ext cx="1588168" cy="598551"/>
          </a:xfrm>
          <a:prstGeom prst="rect">
            <a:avLst/>
          </a:prstGeom>
        </p:spPr>
      </p:pic>
      <p:pic>
        <p:nvPicPr>
          <p:cNvPr id="6" name="Picture 5" descr="A graph with a line&#10;&#10;AI-generated content may be incorrect.">
            <a:extLst>
              <a:ext uri="{FF2B5EF4-FFF2-40B4-BE49-F238E27FC236}">
                <a16:creationId xmlns:a16="http://schemas.microsoft.com/office/drawing/2014/main" id="{C0F44C3F-3052-8D4D-B8CF-DBCEB94897E4}"/>
              </a:ext>
            </a:extLst>
          </p:cNvPr>
          <p:cNvPicPr>
            <a:picLocks noChangeAspect="1"/>
          </p:cNvPicPr>
          <p:nvPr/>
        </p:nvPicPr>
        <p:blipFill rotWithShape="1">
          <a:blip r:embed="rId4">
            <a:extLst>
              <a:ext uri="{28A0092B-C50C-407E-A947-70E740481C1C}">
                <a14:useLocalDpi xmlns:a14="http://schemas.microsoft.com/office/drawing/2010/main" val="0"/>
              </a:ext>
            </a:extLst>
          </a:blip>
          <a:srcRect l="1965" r="2180"/>
          <a:stretch>
            <a:fillRect/>
          </a:stretch>
        </p:blipFill>
        <p:spPr bwMode="auto">
          <a:xfrm>
            <a:off x="6502854" y="931008"/>
            <a:ext cx="3144248" cy="2306507"/>
          </a:xfrm>
          <a:prstGeom prst="rect">
            <a:avLst/>
          </a:prstGeom>
          <a:noFill/>
          <a:ln>
            <a:noFill/>
          </a:ln>
          <a:extLst>
            <a:ext uri="{53640926-AAD7-44D8-BBD7-CCE9431645EC}">
              <a14:shadowObscured xmlns:a14="http://schemas.microsoft.com/office/drawing/2010/main"/>
            </a:ext>
          </a:extLst>
        </p:spPr>
      </p:pic>
      <p:sp>
        <p:nvSpPr>
          <p:cNvPr id="8" name="Rectangle 2">
            <a:extLst>
              <a:ext uri="{FF2B5EF4-FFF2-40B4-BE49-F238E27FC236}">
                <a16:creationId xmlns:a16="http://schemas.microsoft.com/office/drawing/2014/main" id="{52F28E4A-B9D8-52D6-9EEC-6BBCEBC99AB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v-SE"/>
          </a:p>
        </p:txBody>
      </p:sp>
      <p:graphicFrame>
        <p:nvGraphicFramePr>
          <p:cNvPr id="9" name="Object 8">
            <a:extLst>
              <a:ext uri="{FF2B5EF4-FFF2-40B4-BE49-F238E27FC236}">
                <a16:creationId xmlns:a16="http://schemas.microsoft.com/office/drawing/2014/main" id="{9F9BF831-8A7C-52FF-FF66-1CF54F072AE1}"/>
              </a:ext>
            </a:extLst>
          </p:cNvPr>
          <p:cNvGraphicFramePr>
            <a:graphicFrameLocks noChangeAspect="1"/>
          </p:cNvGraphicFramePr>
          <p:nvPr>
            <p:extLst>
              <p:ext uri="{D42A27DB-BD31-4B8C-83A1-F6EECF244321}">
                <p14:modId xmlns:p14="http://schemas.microsoft.com/office/powerpoint/2010/main" val="3950837185"/>
              </p:ext>
            </p:extLst>
          </p:nvPr>
        </p:nvGraphicFramePr>
        <p:xfrm>
          <a:off x="10257383" y="3120611"/>
          <a:ext cx="1449524" cy="1065826"/>
        </p:xfrm>
        <a:graphic>
          <a:graphicData uri="http://schemas.openxmlformats.org/presentationml/2006/ole">
            <mc:AlternateContent xmlns:mc="http://schemas.openxmlformats.org/markup-compatibility/2006">
              <mc:Choice xmlns:v="urn:schemas-microsoft-com:vml" Requires="v">
                <p:oleObj name="Bitmap Image" r:id="rId5" imgW="9019048" imgH="6601746" progId="Paint.Picture">
                  <p:embed/>
                </p:oleObj>
              </mc:Choice>
              <mc:Fallback>
                <p:oleObj name="Bitmap Image" r:id="rId5" imgW="9019048" imgH="6601746" progId="Paint.Picture">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257383" y="3120611"/>
                        <a:ext cx="1449524" cy="1065826"/>
                      </a:xfrm>
                      <a:prstGeom prst="rect">
                        <a:avLst/>
                      </a:prstGeom>
                      <a:noFill/>
                    </p:spPr>
                  </p:pic>
                </p:oleObj>
              </mc:Fallback>
            </mc:AlternateContent>
          </a:graphicData>
        </a:graphic>
      </p:graphicFrame>
      <p:sp>
        <p:nvSpPr>
          <p:cNvPr id="10" name="Rectangle 4">
            <a:extLst>
              <a:ext uri="{FF2B5EF4-FFF2-40B4-BE49-F238E27FC236}">
                <a16:creationId xmlns:a16="http://schemas.microsoft.com/office/drawing/2014/main" id="{A1C84E7F-CAFA-9EE4-5B71-F4E0644D2D8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v-SE"/>
          </a:p>
        </p:txBody>
      </p:sp>
      <p:graphicFrame>
        <p:nvGraphicFramePr>
          <p:cNvPr id="11" name="Object 10">
            <a:extLst>
              <a:ext uri="{FF2B5EF4-FFF2-40B4-BE49-F238E27FC236}">
                <a16:creationId xmlns:a16="http://schemas.microsoft.com/office/drawing/2014/main" id="{CE3109BC-B22A-5CD4-A0EC-F9CB7B81A451}"/>
              </a:ext>
            </a:extLst>
          </p:cNvPr>
          <p:cNvGraphicFramePr>
            <a:graphicFrameLocks noChangeAspect="1"/>
          </p:cNvGraphicFramePr>
          <p:nvPr>
            <p:extLst>
              <p:ext uri="{D42A27DB-BD31-4B8C-83A1-F6EECF244321}">
                <p14:modId xmlns:p14="http://schemas.microsoft.com/office/powerpoint/2010/main" val="1421297299"/>
              </p:ext>
            </p:extLst>
          </p:nvPr>
        </p:nvGraphicFramePr>
        <p:xfrm>
          <a:off x="10274436" y="5242404"/>
          <a:ext cx="1440997" cy="1048773"/>
        </p:xfrm>
        <a:graphic>
          <a:graphicData uri="http://schemas.openxmlformats.org/presentationml/2006/ole">
            <mc:AlternateContent xmlns:mc="http://schemas.openxmlformats.org/markup-compatibility/2006">
              <mc:Choice xmlns:v="urn:schemas-microsoft-com:vml" Requires="v">
                <p:oleObj name="Bitmap Image" r:id="rId7" imgW="9116698" imgH="6582694" progId="Paint.Picture">
                  <p:embed/>
                </p:oleObj>
              </mc:Choice>
              <mc:Fallback>
                <p:oleObj name="Bitmap Image" r:id="rId7" imgW="9116698" imgH="6582694" progId="Paint.Picture">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274436" y="5242404"/>
                        <a:ext cx="1440997" cy="1048773"/>
                      </a:xfrm>
                      <a:prstGeom prst="rect">
                        <a:avLst/>
                      </a:prstGeom>
                      <a:noFill/>
                    </p:spPr>
                  </p:pic>
                </p:oleObj>
              </mc:Fallback>
            </mc:AlternateContent>
          </a:graphicData>
        </a:graphic>
      </p:graphicFrame>
      <p:sp>
        <p:nvSpPr>
          <p:cNvPr id="12" name="Rectangle 6">
            <a:extLst>
              <a:ext uri="{FF2B5EF4-FFF2-40B4-BE49-F238E27FC236}">
                <a16:creationId xmlns:a16="http://schemas.microsoft.com/office/drawing/2014/main" id="{E18F5F30-0C3A-AD3B-427E-487C80DB431E}"/>
              </a:ext>
            </a:extLst>
          </p:cNvPr>
          <p:cNvSpPr>
            <a:spLocks noChangeArrowheads="1"/>
          </p:cNvSpPr>
          <p:nvPr/>
        </p:nvSpPr>
        <p:spPr bwMode="auto">
          <a:xfrm>
            <a:off x="6502854" y="49615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v-SE"/>
          </a:p>
        </p:txBody>
      </p:sp>
      <p:graphicFrame>
        <p:nvGraphicFramePr>
          <p:cNvPr id="13" name="Object 12">
            <a:extLst>
              <a:ext uri="{FF2B5EF4-FFF2-40B4-BE49-F238E27FC236}">
                <a16:creationId xmlns:a16="http://schemas.microsoft.com/office/drawing/2014/main" id="{1180C41A-7AA6-DE6D-1955-9DF60C25416D}"/>
              </a:ext>
            </a:extLst>
          </p:cNvPr>
          <p:cNvGraphicFramePr>
            <a:graphicFrameLocks noChangeAspect="1"/>
          </p:cNvGraphicFramePr>
          <p:nvPr>
            <p:extLst>
              <p:ext uri="{D42A27DB-BD31-4B8C-83A1-F6EECF244321}">
                <p14:modId xmlns:p14="http://schemas.microsoft.com/office/powerpoint/2010/main" val="2557246083"/>
              </p:ext>
            </p:extLst>
          </p:nvPr>
        </p:nvGraphicFramePr>
        <p:xfrm>
          <a:off x="10257383" y="4191727"/>
          <a:ext cx="1458050" cy="1031720"/>
        </p:xfrm>
        <a:graphic>
          <a:graphicData uri="http://schemas.openxmlformats.org/presentationml/2006/ole">
            <mc:AlternateContent xmlns:mc="http://schemas.openxmlformats.org/markup-compatibility/2006">
              <mc:Choice xmlns:v="urn:schemas-microsoft-com:vml" Requires="v">
                <p:oleObj name="Bitmap Image" r:id="rId9" imgW="9104762" imgH="6516010" progId="Paint.Picture">
                  <p:embed/>
                </p:oleObj>
              </mc:Choice>
              <mc:Fallback>
                <p:oleObj name="Bitmap Image" r:id="rId9" imgW="9104762" imgH="6516010" progId="Paint.Picture">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257383" y="4191727"/>
                        <a:ext cx="1458050" cy="1031720"/>
                      </a:xfrm>
                      <a:prstGeom prst="rect">
                        <a:avLst/>
                      </a:prstGeom>
                      <a:noFill/>
                    </p:spPr>
                  </p:pic>
                </p:oleObj>
              </mc:Fallback>
            </mc:AlternateContent>
          </a:graphicData>
        </a:graphic>
      </p:graphicFrame>
      <p:pic>
        <p:nvPicPr>
          <p:cNvPr id="14" name="Picture 13" descr="Imagen generada">
            <a:extLst>
              <a:ext uri="{FF2B5EF4-FFF2-40B4-BE49-F238E27FC236}">
                <a16:creationId xmlns:a16="http://schemas.microsoft.com/office/drawing/2014/main" id="{5AE80164-B094-4978-CD69-04D8869712C2}"/>
              </a:ext>
            </a:extLst>
          </p:cNvPr>
          <p:cNvPicPr>
            <a:picLocks noChangeAspect="1"/>
          </p:cNvPicPr>
          <p:nvPr/>
        </p:nvPicPr>
        <p:blipFill rotWithShape="1">
          <a:blip r:embed="rId11">
            <a:extLst>
              <a:ext uri="{28A0092B-C50C-407E-A947-70E740481C1C}">
                <a14:useLocalDpi xmlns:a14="http://schemas.microsoft.com/office/drawing/2010/main" val="0"/>
              </a:ext>
            </a:extLst>
          </a:blip>
          <a:srcRect t="-4188" b="1"/>
          <a:stretch>
            <a:fillRect/>
          </a:stretch>
        </p:blipFill>
        <p:spPr bwMode="auto">
          <a:xfrm>
            <a:off x="7042566" y="3515400"/>
            <a:ext cx="2544477" cy="2650802"/>
          </a:xfrm>
          <a:prstGeom prst="rect">
            <a:avLst/>
          </a:prstGeom>
          <a:noFill/>
          <a:ln>
            <a:noFill/>
          </a:ln>
          <a:extLst>
            <a:ext uri="{53640926-AAD7-44D8-BBD7-CCE9431645EC}">
              <a14:shadowObscured xmlns:a14="http://schemas.microsoft.com/office/drawing/2010/main"/>
            </a:ext>
          </a:extLst>
        </p:spPr>
      </p:pic>
      <p:pic>
        <p:nvPicPr>
          <p:cNvPr id="15" name="Picture 14" descr="A diagram of a magnetic field&#10;&#10;AI-generated content may be incorrect.">
            <a:extLst>
              <a:ext uri="{FF2B5EF4-FFF2-40B4-BE49-F238E27FC236}">
                <a16:creationId xmlns:a16="http://schemas.microsoft.com/office/drawing/2014/main" id="{59A9BD59-030E-6616-CC11-89E6C1D9D224}"/>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t="27024" r="22724"/>
          <a:stretch>
            <a:fillRect/>
          </a:stretch>
        </p:blipFill>
        <p:spPr bwMode="auto">
          <a:xfrm>
            <a:off x="9651414" y="1091209"/>
            <a:ext cx="2425781" cy="171980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175866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F7CE33-4403-D98D-4F34-C8CE220B74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9454C0-896A-89B1-F7BF-EAAB098E559A}"/>
              </a:ext>
            </a:extLst>
          </p:cNvPr>
          <p:cNvSpPr>
            <a:spLocks noGrp="1"/>
          </p:cNvSpPr>
          <p:nvPr>
            <p:ph type="title"/>
          </p:nvPr>
        </p:nvSpPr>
        <p:spPr/>
        <p:txBody>
          <a:bodyPr/>
          <a:lstStyle/>
          <a:p>
            <a:r>
              <a:rPr lang="en-US" noProof="0" dirty="0"/>
              <a:t>Objectives</a:t>
            </a:r>
          </a:p>
        </p:txBody>
      </p:sp>
      <p:sp>
        <p:nvSpPr>
          <p:cNvPr id="3" name="Content Placeholder 2">
            <a:extLst>
              <a:ext uri="{FF2B5EF4-FFF2-40B4-BE49-F238E27FC236}">
                <a16:creationId xmlns:a16="http://schemas.microsoft.com/office/drawing/2014/main" id="{78D838C1-9060-7BCD-FD0B-ED1CAF35EA0C}"/>
              </a:ext>
            </a:extLst>
          </p:cNvPr>
          <p:cNvSpPr>
            <a:spLocks noGrp="1"/>
          </p:cNvSpPr>
          <p:nvPr>
            <p:ph idx="1"/>
          </p:nvPr>
        </p:nvSpPr>
        <p:spPr>
          <a:xfrm>
            <a:off x="557962" y="1275711"/>
            <a:ext cx="5538038" cy="4958402"/>
          </a:xfrm>
        </p:spPr>
        <p:txBody>
          <a:bodyPr/>
          <a:lstStyle/>
          <a:p>
            <a:pPr marL="12700" indent="0" algn="just">
              <a:buNone/>
            </a:pPr>
            <a:endParaRPr lang="en-US" sz="2000" dirty="0"/>
          </a:p>
          <a:p>
            <a:pPr algn="just"/>
            <a:r>
              <a:rPr lang="en-US" sz="2000" dirty="0"/>
              <a:t>Evaluate feasibility of magnetic-based sensing for ore–waste differentiation and grade estimation.</a:t>
            </a:r>
          </a:p>
          <a:p>
            <a:pPr algn="just"/>
            <a:r>
              <a:rPr lang="en-US" sz="2000" dirty="0"/>
              <a:t>Simulate electromagnetic response under homogeneous and heterogeneous domains.</a:t>
            </a:r>
          </a:p>
          <a:p>
            <a:pPr algn="just"/>
            <a:r>
              <a:rPr lang="en-US" sz="2000" dirty="0"/>
              <a:t>Assess effect of rock heterogeneity in grade estimation.</a:t>
            </a:r>
          </a:p>
          <a:p>
            <a:pPr marL="12700" indent="0" algn="just">
              <a:buNone/>
            </a:pPr>
            <a:endParaRPr lang="en-US" noProof="0" dirty="0">
              <a:highlight>
                <a:srgbClr val="FFFF00"/>
              </a:highlight>
            </a:endParaRPr>
          </a:p>
        </p:txBody>
      </p:sp>
      <p:sp>
        <p:nvSpPr>
          <p:cNvPr id="4" name="Slide Number Placeholder 3">
            <a:extLst>
              <a:ext uri="{FF2B5EF4-FFF2-40B4-BE49-F238E27FC236}">
                <a16:creationId xmlns:a16="http://schemas.microsoft.com/office/drawing/2014/main" id="{C6AE2C9E-0D30-332C-7F3A-E6B52CF437E0}"/>
              </a:ext>
            </a:extLst>
          </p:cNvPr>
          <p:cNvSpPr>
            <a:spLocks noGrp="1"/>
          </p:cNvSpPr>
          <p:nvPr>
            <p:ph type="sldNum" sz="quarter" idx="12"/>
          </p:nvPr>
        </p:nvSpPr>
        <p:spPr/>
        <p:txBody>
          <a:bodyPr/>
          <a:lstStyle/>
          <a:p>
            <a:fld id="{B3284CE9-EFAB-9F4B-868A-1F02DB69B64D}" type="slidenum">
              <a:rPr lang="en-US" noProof="0" smtClean="0"/>
              <a:pPr/>
              <a:t>6</a:t>
            </a:fld>
            <a:endParaRPr lang="en-US" noProof="0" dirty="0"/>
          </a:p>
        </p:txBody>
      </p:sp>
      <p:pic>
        <p:nvPicPr>
          <p:cNvPr id="5" name="Picture 4">
            <a:extLst>
              <a:ext uri="{FF2B5EF4-FFF2-40B4-BE49-F238E27FC236}">
                <a16:creationId xmlns:a16="http://schemas.microsoft.com/office/drawing/2014/main" id="{857F5954-978B-0915-8B33-CB95BBE039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52340" y="61914"/>
            <a:ext cx="1588168" cy="598551"/>
          </a:xfrm>
          <a:prstGeom prst="rect">
            <a:avLst/>
          </a:prstGeom>
        </p:spPr>
      </p:pic>
      <p:pic>
        <p:nvPicPr>
          <p:cNvPr id="6" name="Picture 10" descr="Komatsu Underground Hard Rock Haulage Loader – 3D Horse">
            <a:extLst>
              <a:ext uri="{FF2B5EF4-FFF2-40B4-BE49-F238E27FC236}">
                <a16:creationId xmlns:a16="http://schemas.microsoft.com/office/drawing/2014/main" id="{B4425BF0-4BF1-703D-1E24-B4941C5B8D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41080" y="1275711"/>
            <a:ext cx="3668627" cy="2063603"/>
          </a:xfrm>
          <a:prstGeom prst="rect">
            <a:avLst/>
          </a:prstGeom>
          <a:noFill/>
          <a:ln w="12700">
            <a:solidFill>
              <a:schemeClr val="bg2">
                <a:lumMod val="10000"/>
              </a:schemeClr>
            </a:solidFill>
          </a:ln>
          <a:extLst>
            <a:ext uri="{909E8E84-426E-40DD-AFC4-6F175D3DCCD1}">
              <a14:hiddenFill xmlns:a14="http://schemas.microsoft.com/office/drawing/2010/main">
                <a:solidFill>
                  <a:srgbClr val="FFFFFF"/>
                </a:solidFill>
              </a14:hiddenFill>
            </a:ext>
          </a:extLst>
        </p:spPr>
      </p:pic>
      <p:pic>
        <p:nvPicPr>
          <p:cNvPr id="7" name="Picture 6" descr="Imagen generada">
            <a:extLst>
              <a:ext uri="{FF2B5EF4-FFF2-40B4-BE49-F238E27FC236}">
                <a16:creationId xmlns:a16="http://schemas.microsoft.com/office/drawing/2014/main" id="{9E87A388-AB1A-2C8B-2E03-13230A0CC40C}"/>
              </a:ext>
            </a:extLst>
          </p:cNvPr>
          <p:cNvPicPr>
            <a:picLocks noChangeAspect="1"/>
          </p:cNvPicPr>
          <p:nvPr/>
        </p:nvPicPr>
        <p:blipFill rotWithShape="1">
          <a:blip r:embed="rId4">
            <a:extLst>
              <a:ext uri="{28A0092B-C50C-407E-A947-70E740481C1C}">
                <a14:useLocalDpi xmlns:a14="http://schemas.microsoft.com/office/drawing/2010/main" val="0"/>
              </a:ext>
            </a:extLst>
          </a:blip>
          <a:srcRect t="-4188" b="1"/>
          <a:stretch>
            <a:fillRect/>
          </a:stretch>
        </p:blipFill>
        <p:spPr bwMode="auto">
          <a:xfrm>
            <a:off x="7598448" y="3431424"/>
            <a:ext cx="2953892" cy="3077325"/>
          </a:xfrm>
          <a:prstGeom prst="rect">
            <a:avLst/>
          </a:prstGeom>
          <a:noFill/>
          <a:ln>
            <a:noFill/>
          </a:ln>
          <a:extLst>
            <a:ext uri="{53640926-AAD7-44D8-BBD7-CCE9431645EC}">
              <a14:shadowObscured xmlns:a14="http://schemas.microsoft.com/office/drawing/2010/main"/>
            </a:ext>
          </a:extLst>
        </p:spPr>
      </p:pic>
      <p:cxnSp>
        <p:nvCxnSpPr>
          <p:cNvPr id="9" name="Straight Arrow Connector 8">
            <a:extLst>
              <a:ext uri="{FF2B5EF4-FFF2-40B4-BE49-F238E27FC236}">
                <a16:creationId xmlns:a16="http://schemas.microsoft.com/office/drawing/2014/main" id="{1BA8B2AF-1A58-941C-F01C-F3D38340C5B0}"/>
              </a:ext>
            </a:extLst>
          </p:cNvPr>
          <p:cNvCxnSpPr>
            <a:cxnSpLocks/>
            <a:endCxn id="7" idx="0"/>
          </p:cNvCxnSpPr>
          <p:nvPr/>
        </p:nvCxnSpPr>
        <p:spPr>
          <a:xfrm flipH="1">
            <a:off x="9075394" y="2342877"/>
            <a:ext cx="860542" cy="108854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DF07D298-7A79-A790-4BF3-4C2100486CF2}"/>
              </a:ext>
            </a:extLst>
          </p:cNvPr>
          <p:cNvSpPr/>
          <p:nvPr/>
        </p:nvSpPr>
        <p:spPr>
          <a:xfrm>
            <a:off x="9848170" y="2215664"/>
            <a:ext cx="175532" cy="183696"/>
          </a:xfrm>
          <a:prstGeom prst="rect">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err="1">
              <a:solidFill>
                <a:schemeClr val="tx1"/>
              </a:solidFill>
            </a:endParaRPr>
          </a:p>
        </p:txBody>
      </p:sp>
    </p:spTree>
    <p:extLst>
      <p:ext uri="{BB962C8B-B14F-4D97-AF65-F5344CB8AC3E}">
        <p14:creationId xmlns:p14="http://schemas.microsoft.com/office/powerpoint/2010/main" val="11690253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FF0021-D9C9-6917-1EE0-1DF083F46CB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08BD711-9FEA-55DF-24C9-408960D8C0B4}"/>
              </a:ext>
            </a:extLst>
          </p:cNvPr>
          <p:cNvSpPr>
            <a:spLocks noGrp="1"/>
          </p:cNvSpPr>
          <p:nvPr>
            <p:ph type="title"/>
          </p:nvPr>
        </p:nvSpPr>
        <p:spPr/>
        <p:txBody>
          <a:bodyPr/>
          <a:lstStyle/>
          <a:p>
            <a:r>
              <a:rPr lang="en-US" noProof="0" dirty="0"/>
              <a:t>Simulation Setup</a:t>
            </a:r>
          </a:p>
        </p:txBody>
      </p:sp>
      <p:sp>
        <p:nvSpPr>
          <p:cNvPr id="4" name="Slide Number Placeholder 3">
            <a:extLst>
              <a:ext uri="{FF2B5EF4-FFF2-40B4-BE49-F238E27FC236}">
                <a16:creationId xmlns:a16="http://schemas.microsoft.com/office/drawing/2014/main" id="{8EC27B77-A475-8D58-2908-B0069C07E833}"/>
              </a:ext>
            </a:extLst>
          </p:cNvPr>
          <p:cNvSpPr>
            <a:spLocks noGrp="1"/>
          </p:cNvSpPr>
          <p:nvPr>
            <p:ph type="sldNum" sz="quarter" idx="12"/>
          </p:nvPr>
        </p:nvSpPr>
        <p:spPr/>
        <p:txBody>
          <a:bodyPr/>
          <a:lstStyle/>
          <a:p>
            <a:fld id="{B3284CE9-EFAB-9F4B-868A-1F02DB69B64D}" type="slidenum">
              <a:rPr lang="en-US" noProof="0" smtClean="0"/>
              <a:pPr/>
              <a:t>7</a:t>
            </a:fld>
            <a:endParaRPr lang="en-US" noProof="0" dirty="0"/>
          </a:p>
        </p:txBody>
      </p:sp>
      <p:pic>
        <p:nvPicPr>
          <p:cNvPr id="5" name="Picture 4">
            <a:extLst>
              <a:ext uri="{FF2B5EF4-FFF2-40B4-BE49-F238E27FC236}">
                <a16:creationId xmlns:a16="http://schemas.microsoft.com/office/drawing/2014/main" id="{F1A8D8F4-10BF-01FC-A825-7698D942C7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52340" y="61914"/>
            <a:ext cx="1588168" cy="598551"/>
          </a:xfrm>
          <a:prstGeom prst="rect">
            <a:avLst/>
          </a:prstGeom>
        </p:spPr>
      </p:pic>
      <p:pic>
        <p:nvPicPr>
          <p:cNvPr id="6" name="Picture 5" descr="A diagram of a magnetic field&#10;&#10;AI-generated content may be incorrect.">
            <a:extLst>
              <a:ext uri="{FF2B5EF4-FFF2-40B4-BE49-F238E27FC236}">
                <a16:creationId xmlns:a16="http://schemas.microsoft.com/office/drawing/2014/main" id="{CD1013F4-0C65-065F-99C6-A069E1E0CD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7024" r="22724"/>
          <a:stretch>
            <a:fillRect/>
          </a:stretch>
        </p:blipFill>
        <p:spPr bwMode="auto">
          <a:xfrm>
            <a:off x="6970204" y="1341149"/>
            <a:ext cx="4316407" cy="3060208"/>
          </a:xfrm>
          <a:prstGeom prst="rect">
            <a:avLst/>
          </a:prstGeom>
          <a:noFill/>
          <a:ln>
            <a:noFill/>
          </a:ln>
          <a:extLst>
            <a:ext uri="{53640926-AAD7-44D8-BBD7-CCE9431645EC}">
              <a14:shadowObscured xmlns:a14="http://schemas.microsoft.com/office/drawing/2010/main"/>
            </a:ext>
          </a:extLst>
        </p:spPr>
      </p:pic>
      <mc:AlternateContent xmlns:mc="http://schemas.openxmlformats.org/markup-compatibility/2006">
        <mc:Choice xmlns:a14="http://schemas.microsoft.com/office/drawing/2010/main" Requires="a14">
          <p:sp>
            <p:nvSpPr>
              <p:cNvPr id="9" name="Content Placeholder 8">
                <a:extLst>
                  <a:ext uri="{FF2B5EF4-FFF2-40B4-BE49-F238E27FC236}">
                    <a16:creationId xmlns:a16="http://schemas.microsoft.com/office/drawing/2014/main" id="{C9591E89-9E76-7EBD-BA93-0C5478A0B720}"/>
                  </a:ext>
                </a:extLst>
              </p:cNvPr>
              <p:cNvSpPr>
                <a:spLocks noGrp="1"/>
              </p:cNvSpPr>
              <p:nvPr>
                <p:ph idx="1"/>
              </p:nvPr>
            </p:nvSpPr>
            <p:spPr>
              <a:xfrm>
                <a:off x="557961" y="1275711"/>
                <a:ext cx="6232305" cy="4958402"/>
              </a:xfrm>
            </p:spPr>
            <p:txBody>
              <a:bodyPr>
                <a:normAutofit fontScale="92500" lnSpcReduction="10000"/>
              </a:bodyPr>
              <a:lstStyle/>
              <a:p>
                <a:pPr marL="12700" indent="0">
                  <a:buNone/>
                </a:pPr>
                <a:r>
                  <a:rPr lang="en-US" noProof="0" dirty="0"/>
                  <a:t>COMSOL Model</a:t>
                </a:r>
              </a:p>
              <a:p>
                <a:r>
                  <a:rPr lang="en-US" sz="2000" noProof="0" dirty="0"/>
                  <a:t>AC/DC Module</a:t>
                </a:r>
              </a:p>
              <a:p>
                <a:r>
                  <a:rPr lang="en-US" sz="2000" noProof="0" dirty="0"/>
                  <a:t>Magnetic fields (mf) + Electrical circuit (</a:t>
                </a:r>
                <a:r>
                  <a:rPr lang="en-US" sz="2000" noProof="0" dirty="0" err="1"/>
                  <a:t>cir</a:t>
                </a:r>
                <a:r>
                  <a:rPr lang="en-US" sz="2000" noProof="0" dirty="0"/>
                  <a:t>) interfaces</a:t>
                </a:r>
              </a:p>
              <a:p>
                <a:r>
                  <a:rPr lang="en-US" sz="2000" noProof="0" dirty="0"/>
                  <a:t>2D magneto-quasi-static model</a:t>
                </a:r>
              </a:p>
              <a:p>
                <a:r>
                  <a:rPr lang="en-US" sz="2000" dirty="0"/>
                  <a:t>DC excitation ramp; steady-state window</a:t>
                </a:r>
              </a:p>
              <a:p>
                <a:r>
                  <a:rPr lang="en-US" sz="2000" noProof="0" dirty="0"/>
                  <a:t>Initial condition: 𝑡 = 0 ⇒𝐴 = 0</a:t>
                </a:r>
              </a:p>
              <a:p>
                <a:r>
                  <a:rPr lang="en-US" sz="2000" noProof="0" dirty="0"/>
                  <a:t>Output variables: </a:t>
                </a:r>
                <a14:m>
                  <m:oMath xmlns:m="http://schemas.openxmlformats.org/officeDocument/2006/math">
                    <m:sSub>
                      <m:sSubPr>
                        <m:ctrlPr>
                          <a:rPr lang="sv-SE" sz="2000" i="1">
                            <a:latin typeface="Cambria Math" panose="02040503050406030204" pitchFamily="18" charset="0"/>
                          </a:rPr>
                        </m:ctrlPr>
                      </m:sSubPr>
                      <m:e>
                        <m:r>
                          <a:rPr lang="sv-SE" sz="2000" i="1">
                            <a:latin typeface="Cambria Math" panose="02040503050406030204" pitchFamily="18" charset="0"/>
                          </a:rPr>
                          <m:t>𝐼</m:t>
                        </m:r>
                      </m:e>
                      <m:sub>
                        <m:r>
                          <a:rPr lang="sv-SE" sz="2000" i="1">
                            <a:latin typeface="Cambria Math" panose="02040503050406030204" pitchFamily="18" charset="0"/>
                          </a:rPr>
                          <m:t>𝑠𝑒𝑛𝑠𝑒</m:t>
                        </m:r>
                      </m:sub>
                    </m:sSub>
                    <m:r>
                      <a:rPr lang="sv-SE" sz="2000" i="1">
                        <a:latin typeface="Cambria Math" panose="02040503050406030204" pitchFamily="18" charset="0"/>
                      </a:rPr>
                      <m:t> </m:t>
                    </m:r>
                  </m:oMath>
                </a14:m>
                <a:r>
                  <a:rPr lang="en-US" sz="2000" noProof="0" dirty="0"/>
                  <a:t>(𝑡) &amp; 𝑀(𝑡)</a:t>
                </a:r>
              </a:p>
              <a:p>
                <a:r>
                  <a:rPr lang="en-US" sz="2000" noProof="0" dirty="0"/>
                  <a:t>Domain: ore region (homogeneous and heterogeneous 𝜇𝑟(𝑥,𝑦)</a:t>
                </a:r>
              </a:p>
              <a:p>
                <a:r>
                  <a:rPr lang="en-US" sz="2000" noProof="0" dirty="0"/>
                  <a:t>Meshing: </a:t>
                </a:r>
                <a:r>
                  <a:rPr lang="en-US" sz="2000" dirty="0"/>
                  <a:t>particular across </a:t>
                </a:r>
                <a:r>
                  <a:rPr lang="en-US" sz="2000" noProof="0" dirty="0"/>
                  <a:t>ore domain</a:t>
                </a:r>
              </a:p>
              <a:p>
                <a:endParaRPr lang="en-US" noProof="0" dirty="0"/>
              </a:p>
            </p:txBody>
          </p:sp>
        </mc:Choice>
        <mc:Fallback>
          <p:sp>
            <p:nvSpPr>
              <p:cNvPr id="9" name="Content Placeholder 8">
                <a:extLst>
                  <a:ext uri="{FF2B5EF4-FFF2-40B4-BE49-F238E27FC236}">
                    <a16:creationId xmlns:a16="http://schemas.microsoft.com/office/drawing/2014/main" id="{C9591E89-9E76-7EBD-BA93-0C5478A0B720}"/>
                  </a:ext>
                </a:extLst>
              </p:cNvPr>
              <p:cNvSpPr>
                <a:spLocks noGrp="1" noRot="1" noChangeAspect="1" noMove="1" noResize="1" noEditPoints="1" noAdjustHandles="1" noChangeArrowheads="1" noChangeShapeType="1" noTextEdit="1"/>
              </p:cNvSpPr>
              <p:nvPr>
                <p:ph idx="1"/>
              </p:nvPr>
            </p:nvSpPr>
            <p:spPr>
              <a:xfrm>
                <a:off x="557961" y="1275711"/>
                <a:ext cx="6232305" cy="4958402"/>
              </a:xfrm>
              <a:blipFill>
                <a:blip r:embed="rId4"/>
                <a:stretch>
                  <a:fillRect l="-2544" t="-1966" r="-1174"/>
                </a:stretch>
              </a:blipFill>
            </p:spPr>
            <p:txBody>
              <a:bodyPr/>
              <a:lstStyle/>
              <a:p>
                <a:r>
                  <a:rPr lang="sv-SE">
                    <a:noFill/>
                  </a:rPr>
                  <a:t> </a:t>
                </a:r>
              </a:p>
            </p:txBody>
          </p:sp>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343F01C1-C51A-9041-727E-365E2B82DB52}"/>
                  </a:ext>
                </a:extLst>
              </p:cNvPr>
              <p:cNvSpPr txBox="1"/>
              <p:nvPr/>
            </p:nvSpPr>
            <p:spPr>
              <a:xfrm>
                <a:off x="7353417" y="5135977"/>
                <a:ext cx="1774991" cy="369332"/>
              </a:xfrm>
              <a:prstGeom prst="rect">
                <a:avLst/>
              </a:prstGeom>
              <a:noFill/>
              <a:ln w="19050">
                <a:solidFill>
                  <a:srgbClr val="FF0000"/>
                </a:solidFill>
              </a:ln>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sv-SE" i="1" smtClean="0">
                              <a:latin typeface="Cambria Math" panose="02040503050406030204" pitchFamily="18" charset="0"/>
                            </a:rPr>
                          </m:ctrlPr>
                        </m:sSubPr>
                        <m:e>
                          <m:r>
                            <a:rPr lang="sv-SE" i="1">
                              <a:latin typeface="Cambria Math" panose="02040503050406030204" pitchFamily="18" charset="0"/>
                            </a:rPr>
                            <m:t>𝐼</m:t>
                          </m:r>
                        </m:e>
                        <m:sub>
                          <m:r>
                            <a:rPr lang="sv-SE" i="1">
                              <a:latin typeface="Cambria Math" panose="02040503050406030204" pitchFamily="18" charset="0"/>
                            </a:rPr>
                            <m:t>𝑑𝑟𝑖𝑣𝑒</m:t>
                          </m:r>
                        </m:sub>
                      </m:sSub>
                      <m:d>
                        <m:dPr>
                          <m:ctrlPr>
                            <a:rPr lang="sv-SE" i="1">
                              <a:latin typeface="Cambria Math" panose="02040503050406030204" pitchFamily="18" charset="0"/>
                            </a:rPr>
                          </m:ctrlPr>
                        </m:dPr>
                        <m:e>
                          <m:r>
                            <a:rPr lang="sv-SE" i="1">
                              <a:latin typeface="Cambria Math" panose="02040503050406030204" pitchFamily="18" charset="0"/>
                            </a:rPr>
                            <m:t>𝑡</m:t>
                          </m:r>
                        </m:e>
                      </m:d>
                      <m:r>
                        <a:rPr lang="sv-SE" i="0">
                          <a:latin typeface="Cambria Math" panose="02040503050406030204" pitchFamily="18" charset="0"/>
                        </a:rPr>
                        <m:t>=</m:t>
                      </m:r>
                      <m:r>
                        <a:rPr lang="sv-SE" i="1">
                          <a:latin typeface="Cambria Math" panose="02040503050406030204" pitchFamily="18" charset="0"/>
                        </a:rPr>
                        <m:t>𝑘𝑡</m:t>
                      </m:r>
                    </m:oMath>
                  </m:oMathPara>
                </a14:m>
                <a:endParaRPr lang="sv-SE" dirty="0"/>
              </a:p>
            </p:txBody>
          </p:sp>
        </mc:Choice>
        <mc:Fallback>
          <p:sp>
            <p:nvSpPr>
              <p:cNvPr id="12" name="TextBox 11">
                <a:extLst>
                  <a:ext uri="{FF2B5EF4-FFF2-40B4-BE49-F238E27FC236}">
                    <a16:creationId xmlns:a16="http://schemas.microsoft.com/office/drawing/2014/main" id="{343F01C1-C51A-9041-727E-365E2B82DB52}"/>
                  </a:ext>
                </a:extLst>
              </p:cNvPr>
              <p:cNvSpPr txBox="1">
                <a:spLocks noRot="1" noChangeAspect="1" noMove="1" noResize="1" noEditPoints="1" noAdjustHandles="1" noChangeArrowheads="1" noChangeShapeType="1" noTextEdit="1"/>
              </p:cNvSpPr>
              <p:nvPr/>
            </p:nvSpPr>
            <p:spPr>
              <a:xfrm>
                <a:off x="7353417" y="5135977"/>
                <a:ext cx="1774991" cy="369332"/>
              </a:xfrm>
              <a:prstGeom prst="rect">
                <a:avLst/>
              </a:prstGeom>
              <a:blipFill>
                <a:blip r:embed="rId5"/>
                <a:stretch>
                  <a:fillRect/>
                </a:stretch>
              </a:blipFill>
              <a:ln w="19050">
                <a:solidFill>
                  <a:srgbClr val="FF0000"/>
                </a:solidFill>
              </a:ln>
            </p:spPr>
            <p:txBody>
              <a:bodyPr/>
              <a:lstStyle/>
              <a:p>
                <a:r>
                  <a:rPr lang="sv-SE">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39659BE1-9E57-B95A-6CB6-939407D5EAA4}"/>
                  </a:ext>
                </a:extLst>
              </p:cNvPr>
              <p:cNvSpPr txBox="1"/>
              <p:nvPr/>
            </p:nvSpPr>
            <p:spPr>
              <a:xfrm>
                <a:off x="9426292" y="4991803"/>
                <a:ext cx="1943406" cy="657681"/>
              </a:xfrm>
              <a:prstGeom prst="rect">
                <a:avLst/>
              </a:prstGeom>
              <a:noFill/>
              <a:ln w="19050">
                <a:solidFill>
                  <a:srgbClr val="00B0F0"/>
                </a:solidFill>
              </a:ln>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sv-SE" i="1" smtClean="0">
                              <a:latin typeface="Cambria Math" panose="02040503050406030204" pitchFamily="18" charset="0"/>
                            </a:rPr>
                          </m:ctrlPr>
                        </m:sSubPr>
                        <m:e>
                          <m:r>
                            <a:rPr lang="sv-SE" i="1">
                              <a:latin typeface="Cambria Math" panose="02040503050406030204" pitchFamily="18" charset="0"/>
                            </a:rPr>
                            <m:t>𝐼</m:t>
                          </m:r>
                        </m:e>
                        <m:sub>
                          <m:r>
                            <a:rPr lang="sv-SE" i="1">
                              <a:latin typeface="Cambria Math" panose="02040503050406030204" pitchFamily="18" charset="0"/>
                            </a:rPr>
                            <m:t>𝑠𝑒𝑛𝑠𝑒</m:t>
                          </m:r>
                        </m:sub>
                      </m:sSub>
                      <m:r>
                        <a:rPr lang="sv-SE" i="0">
                          <a:latin typeface="Cambria Math" panose="02040503050406030204" pitchFamily="18" charset="0"/>
                        </a:rPr>
                        <m:t>=</m:t>
                      </m:r>
                      <m:f>
                        <m:fPr>
                          <m:ctrlPr>
                            <a:rPr lang="sv-SE" i="1">
                              <a:latin typeface="Cambria Math" panose="02040503050406030204" pitchFamily="18" charset="0"/>
                            </a:rPr>
                          </m:ctrlPr>
                        </m:fPr>
                        <m:num>
                          <m:r>
                            <a:rPr lang="sv-SE" i="1">
                              <a:latin typeface="Cambria Math" panose="02040503050406030204" pitchFamily="18" charset="0"/>
                            </a:rPr>
                            <m:t>𝑀</m:t>
                          </m:r>
                        </m:num>
                        <m:den>
                          <m:sSub>
                            <m:sSubPr>
                              <m:ctrlPr>
                                <a:rPr lang="sv-SE" i="1">
                                  <a:latin typeface="Cambria Math" panose="02040503050406030204" pitchFamily="18" charset="0"/>
                                </a:rPr>
                              </m:ctrlPr>
                            </m:sSubPr>
                            <m:e>
                              <m:r>
                                <a:rPr lang="sv-SE" i="1">
                                  <a:latin typeface="Cambria Math" panose="02040503050406030204" pitchFamily="18" charset="0"/>
                                </a:rPr>
                                <m:t>𝑅</m:t>
                              </m:r>
                            </m:e>
                            <m:sub>
                              <m:r>
                                <a:rPr lang="sv-SE" i="1">
                                  <a:latin typeface="Cambria Math" panose="02040503050406030204" pitchFamily="18" charset="0"/>
                                </a:rPr>
                                <m:t>𝑠𝑒𝑛𝑠𝑒</m:t>
                              </m:r>
                            </m:sub>
                          </m:sSub>
                        </m:den>
                      </m:f>
                      <m:r>
                        <a:rPr lang="sv-SE" i="1">
                          <a:latin typeface="Cambria Math" panose="02040503050406030204" pitchFamily="18" charset="0"/>
                        </a:rPr>
                        <m:t>𝑘</m:t>
                      </m:r>
                    </m:oMath>
                  </m:oMathPara>
                </a14:m>
                <a:endParaRPr lang="sv-SE" dirty="0"/>
              </a:p>
            </p:txBody>
          </p:sp>
        </mc:Choice>
        <mc:Fallback>
          <p:sp>
            <p:nvSpPr>
              <p:cNvPr id="14" name="TextBox 13">
                <a:extLst>
                  <a:ext uri="{FF2B5EF4-FFF2-40B4-BE49-F238E27FC236}">
                    <a16:creationId xmlns:a16="http://schemas.microsoft.com/office/drawing/2014/main" id="{39659BE1-9E57-B95A-6CB6-939407D5EAA4}"/>
                  </a:ext>
                </a:extLst>
              </p:cNvPr>
              <p:cNvSpPr txBox="1">
                <a:spLocks noRot="1" noChangeAspect="1" noMove="1" noResize="1" noEditPoints="1" noAdjustHandles="1" noChangeArrowheads="1" noChangeShapeType="1" noTextEdit="1"/>
              </p:cNvSpPr>
              <p:nvPr/>
            </p:nvSpPr>
            <p:spPr>
              <a:xfrm>
                <a:off x="9426292" y="4991803"/>
                <a:ext cx="1943406" cy="657681"/>
              </a:xfrm>
              <a:prstGeom prst="rect">
                <a:avLst/>
              </a:prstGeom>
              <a:blipFill>
                <a:blip r:embed="rId6"/>
                <a:stretch>
                  <a:fillRect/>
                </a:stretch>
              </a:blipFill>
              <a:ln w="19050">
                <a:solidFill>
                  <a:srgbClr val="00B0F0"/>
                </a:solidFill>
              </a:ln>
            </p:spPr>
            <p:txBody>
              <a:bodyPr/>
              <a:lstStyle/>
              <a:p>
                <a:r>
                  <a:rPr lang="sv-SE">
                    <a:noFill/>
                  </a:rPr>
                  <a:t> </a:t>
                </a:r>
              </a:p>
            </p:txBody>
          </p:sp>
        </mc:Fallback>
      </mc:AlternateContent>
      <p:cxnSp>
        <p:nvCxnSpPr>
          <p:cNvPr id="18" name="Straight Arrow Connector 17">
            <a:extLst>
              <a:ext uri="{FF2B5EF4-FFF2-40B4-BE49-F238E27FC236}">
                <a16:creationId xmlns:a16="http://schemas.microsoft.com/office/drawing/2014/main" id="{582CDD92-0BC7-2123-F984-0BBC689C9250}"/>
              </a:ext>
            </a:extLst>
          </p:cNvPr>
          <p:cNvCxnSpPr>
            <a:cxnSpLocks/>
            <a:stCxn id="12" idx="0"/>
          </p:cNvCxnSpPr>
          <p:nvPr/>
        </p:nvCxnSpPr>
        <p:spPr>
          <a:xfrm flipV="1">
            <a:off x="8240913" y="3066488"/>
            <a:ext cx="1157654" cy="2069489"/>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E1813584-AFBA-A8A7-A86B-F1FB10156294}"/>
              </a:ext>
            </a:extLst>
          </p:cNvPr>
          <p:cNvCxnSpPr>
            <a:cxnSpLocks/>
            <a:stCxn id="14" idx="0"/>
          </p:cNvCxnSpPr>
          <p:nvPr/>
        </p:nvCxnSpPr>
        <p:spPr>
          <a:xfrm flipH="1" flipV="1">
            <a:off x="9696451" y="3066488"/>
            <a:ext cx="701544" cy="1925315"/>
          </a:xfrm>
          <a:prstGeom prst="straightConnector1">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DEE55032-1150-C1B0-5B26-6477105F49DD}"/>
              </a:ext>
            </a:extLst>
          </p:cNvPr>
          <p:cNvCxnSpPr>
            <a:cxnSpLocks/>
            <a:stCxn id="14" idx="0"/>
          </p:cNvCxnSpPr>
          <p:nvPr/>
        </p:nvCxnSpPr>
        <p:spPr>
          <a:xfrm flipH="1" flipV="1">
            <a:off x="9042400" y="3066488"/>
            <a:ext cx="1355595" cy="1925315"/>
          </a:xfrm>
          <a:prstGeom prst="straightConnector1">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5045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53FEBB-AA4A-0284-3379-A56CA4813B6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B8F26E-D693-1C97-821E-7CBAA35B96CD}"/>
              </a:ext>
            </a:extLst>
          </p:cNvPr>
          <p:cNvSpPr>
            <a:spLocks noGrp="1"/>
          </p:cNvSpPr>
          <p:nvPr>
            <p:ph type="title"/>
          </p:nvPr>
        </p:nvSpPr>
        <p:spPr/>
        <p:txBody>
          <a:bodyPr/>
          <a:lstStyle/>
          <a:p>
            <a:r>
              <a:rPr lang="en-US" noProof="0" dirty="0"/>
              <a:t>Ore Domain</a:t>
            </a:r>
          </a:p>
        </p:txBody>
      </p:sp>
      <p:sp>
        <p:nvSpPr>
          <p:cNvPr id="3" name="Content Placeholder 2">
            <a:extLst>
              <a:ext uri="{FF2B5EF4-FFF2-40B4-BE49-F238E27FC236}">
                <a16:creationId xmlns:a16="http://schemas.microsoft.com/office/drawing/2014/main" id="{9E46EBDE-C5FB-0C90-BD63-F1E51506D43B}"/>
              </a:ext>
            </a:extLst>
          </p:cNvPr>
          <p:cNvSpPr>
            <a:spLocks noGrp="1"/>
          </p:cNvSpPr>
          <p:nvPr>
            <p:ph idx="1"/>
          </p:nvPr>
        </p:nvSpPr>
        <p:spPr>
          <a:xfrm>
            <a:off x="557962" y="1275711"/>
            <a:ext cx="5538038" cy="4958402"/>
          </a:xfrm>
        </p:spPr>
        <p:txBody>
          <a:bodyPr/>
          <a:lstStyle/>
          <a:p>
            <a:pPr marL="12700" indent="0" algn="just">
              <a:buNone/>
            </a:pPr>
            <a:r>
              <a:rPr lang="en-US" noProof="0" dirty="0"/>
              <a:t>Permeability Distribution in Ore Domain</a:t>
            </a:r>
          </a:p>
        </p:txBody>
      </p:sp>
      <p:sp>
        <p:nvSpPr>
          <p:cNvPr id="4" name="Slide Number Placeholder 3">
            <a:extLst>
              <a:ext uri="{FF2B5EF4-FFF2-40B4-BE49-F238E27FC236}">
                <a16:creationId xmlns:a16="http://schemas.microsoft.com/office/drawing/2014/main" id="{AAD3B3DC-3B6C-D7E0-D9AC-AD0F283DD4CC}"/>
              </a:ext>
            </a:extLst>
          </p:cNvPr>
          <p:cNvSpPr>
            <a:spLocks noGrp="1"/>
          </p:cNvSpPr>
          <p:nvPr>
            <p:ph type="sldNum" sz="quarter" idx="12"/>
          </p:nvPr>
        </p:nvSpPr>
        <p:spPr/>
        <p:txBody>
          <a:bodyPr/>
          <a:lstStyle/>
          <a:p>
            <a:fld id="{B3284CE9-EFAB-9F4B-868A-1F02DB69B64D}" type="slidenum">
              <a:rPr lang="en-US" noProof="0" smtClean="0"/>
              <a:pPr/>
              <a:t>8</a:t>
            </a:fld>
            <a:endParaRPr lang="en-US" noProof="0" dirty="0"/>
          </a:p>
        </p:txBody>
      </p:sp>
      <p:pic>
        <p:nvPicPr>
          <p:cNvPr id="5" name="Picture 4">
            <a:extLst>
              <a:ext uri="{FF2B5EF4-FFF2-40B4-BE49-F238E27FC236}">
                <a16:creationId xmlns:a16="http://schemas.microsoft.com/office/drawing/2014/main" id="{3A42930F-B507-CFED-C8F3-243E63D34F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52340" y="61914"/>
            <a:ext cx="1588168" cy="598551"/>
          </a:xfrm>
          <a:prstGeom prst="rect">
            <a:avLst/>
          </a:prstGeom>
        </p:spPr>
      </p:pic>
      <p:pic>
        <p:nvPicPr>
          <p:cNvPr id="6" name="Picture 5" descr="A diagram of a screen&#10;&#10;AI-generated content may be incorrect.">
            <a:extLst>
              <a:ext uri="{FF2B5EF4-FFF2-40B4-BE49-F238E27FC236}">
                <a16:creationId xmlns:a16="http://schemas.microsoft.com/office/drawing/2014/main" id="{7DE19C79-F93F-259F-7F1A-5FA47F144D94}"/>
              </a:ext>
            </a:extLst>
          </p:cNvPr>
          <p:cNvPicPr>
            <a:picLocks noChangeAspect="1"/>
          </p:cNvPicPr>
          <p:nvPr/>
        </p:nvPicPr>
        <p:blipFill rotWithShape="1">
          <a:blip r:embed="rId3"/>
          <a:srcRect l="6355" t="5997" r="6543" b="28199"/>
          <a:stretch>
            <a:fillRect/>
          </a:stretch>
        </p:blipFill>
        <p:spPr bwMode="auto">
          <a:xfrm>
            <a:off x="8491401" y="1353980"/>
            <a:ext cx="2081395" cy="1709688"/>
          </a:xfrm>
          <a:prstGeom prst="rect">
            <a:avLst/>
          </a:prstGeom>
          <a:ln w="3175" cap="flat" cmpd="sng" algn="ctr">
            <a:solidFill>
              <a:srgbClr val="FFFFFF">
                <a:lumMod val="75000"/>
              </a:srgbClr>
            </a:solidFill>
            <a:prstDash val="solid"/>
            <a:round/>
            <a:headEnd type="none" w="med" len="med"/>
            <a:tailEnd type="none" w="med" len="med"/>
            <a:extLst>
              <a:ext uri="{C807C97D-BFC1-408E-A445-0C87EB9F89A2}">
                <ask:lineSketchStyleProps xmlns:ask="http://schemas.microsoft.com/office/drawing/2018/sketchyshapes" sd="0">
                  <a:custGeom>
                    <a:avLst/>
                    <a:gdLst/>
                    <a:ahLst/>
                    <a:cxnLst/>
                    <a:rect l="0" t="0" r="0" b="0"/>
                    <a:pathLst/>
                  </a:custGeom>
                  <ask:type/>
                </ask:lineSketchStyleProps>
              </a:ext>
            </a:extLst>
          </a:ln>
          <a:extLst>
            <a:ext uri="{53640926-AAD7-44D8-BBD7-CCE9431645EC}">
              <a14:shadowObscured xmlns:a14="http://schemas.microsoft.com/office/drawing/2010/main"/>
            </a:ext>
          </a:extLst>
        </p:spPr>
      </p:pic>
      <p:pic>
        <p:nvPicPr>
          <p:cNvPr id="7" name="Picture 6" descr="A colorful pattern on a white background&#10;&#10;AI-generated content may be incorrect.">
            <a:extLst>
              <a:ext uri="{FF2B5EF4-FFF2-40B4-BE49-F238E27FC236}">
                <a16:creationId xmlns:a16="http://schemas.microsoft.com/office/drawing/2014/main" id="{73D4830E-DCB5-3F2F-296E-1CF3A80A5443}"/>
              </a:ext>
            </a:extLst>
          </p:cNvPr>
          <p:cNvPicPr>
            <a:picLocks noChangeAspect="1"/>
          </p:cNvPicPr>
          <p:nvPr/>
        </p:nvPicPr>
        <p:blipFill rotWithShape="1">
          <a:blip r:embed="rId4"/>
          <a:srcRect l="6272" t="5990" r="6307" b="28843"/>
          <a:stretch>
            <a:fillRect/>
          </a:stretch>
        </p:blipFill>
        <p:spPr bwMode="auto">
          <a:xfrm>
            <a:off x="8560253" y="3876090"/>
            <a:ext cx="2088879" cy="1698877"/>
          </a:xfrm>
          <a:prstGeom prst="rect">
            <a:avLst/>
          </a:prstGeom>
          <a:ln w="3175" cap="flat" cmpd="sng" algn="ctr">
            <a:solidFill>
              <a:srgbClr val="FFFFFF">
                <a:lumMod val="75000"/>
              </a:srgbClr>
            </a:solidFill>
            <a:prstDash val="solid"/>
            <a:round/>
            <a:headEnd type="none" w="med" len="med"/>
            <a:tailEnd type="none" w="med" len="med"/>
            <a:extLst>
              <a:ext uri="{C807C97D-BFC1-408E-A445-0C87EB9F89A2}">
                <ask:lineSketchStyleProps xmlns:ask="http://schemas.microsoft.com/office/drawing/2018/sketchyshapes" sd="0">
                  <a:custGeom>
                    <a:avLst/>
                    <a:gdLst/>
                    <a:ahLst/>
                    <a:cxnLst/>
                    <a:rect l="0" t="0" r="0" b="0"/>
                    <a:pathLst/>
                  </a:custGeom>
                  <ask:type/>
                </ask:lineSketchStyleProps>
              </a:ext>
            </a:extLst>
          </a:ln>
          <a:extLst>
            <a:ext uri="{53640926-AAD7-44D8-BBD7-CCE9431645EC}">
              <a14:shadowObscured xmlns:a14="http://schemas.microsoft.com/office/drawing/2010/main"/>
            </a:ext>
          </a:extLst>
        </p:spPr>
      </p:pic>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3FF37C02-15FC-558B-3000-7401B42B3A84}"/>
                  </a:ext>
                </a:extLst>
              </p:cNvPr>
              <p:cNvSpPr txBox="1"/>
              <p:nvPr/>
            </p:nvSpPr>
            <p:spPr>
              <a:xfrm>
                <a:off x="7351938" y="3146797"/>
                <a:ext cx="4555671" cy="608115"/>
              </a:xfrm>
              <a:prstGeom prst="rect">
                <a:avLst/>
              </a:prstGeom>
              <a:noFill/>
            </p:spPr>
            <p:txBody>
              <a:bodyPr wrap="square">
                <a:spAutoFit/>
              </a:bodyPr>
              <a:lstStyle/>
              <a:p>
                <a:pPr algn="just">
                  <a:spcAft>
                    <a:spcPts val="1000"/>
                  </a:spcAft>
                  <a:buNone/>
                </a:pPr>
                <a:r>
                  <a:rPr lang="en-US" sz="1600" i="1" dirty="0">
                    <a:solidFill>
                      <a:srgbClr val="12192D"/>
                    </a:solidFill>
                    <a:effectLst/>
                    <a:latin typeface="+mj-lt"/>
                    <a:ea typeface="Times New Roman" panose="02020603050405020304" pitchFamily="18" charset="0"/>
                  </a:rPr>
                  <a:t>Example 1 of a heterogeneous relative magnetic permeability field </a:t>
                </a:r>
                <a14:m>
                  <m:oMath xmlns:m="http://schemas.openxmlformats.org/officeDocument/2006/math">
                    <m:sSub>
                      <m:sSubPr>
                        <m:ctrlPr>
                          <a:rPr lang="sv-SE" sz="1600" i="1">
                            <a:solidFill>
                              <a:srgbClr val="12192D"/>
                            </a:solidFill>
                            <a:effectLst/>
                            <a:latin typeface="+mj-lt"/>
                            <a:ea typeface="Times New Roman" panose="02020603050405020304" pitchFamily="18" charset="0"/>
                          </a:rPr>
                        </m:ctrlPr>
                      </m:sSubPr>
                      <m:e>
                        <m:r>
                          <a:rPr lang="en-US" sz="1600" i="1">
                            <a:solidFill>
                              <a:srgbClr val="12192D"/>
                            </a:solidFill>
                            <a:effectLst/>
                            <a:latin typeface="+mj-lt"/>
                            <a:ea typeface="Times New Roman" panose="02020603050405020304" pitchFamily="18" charset="0"/>
                          </a:rPr>
                          <m:t>𝜇</m:t>
                        </m:r>
                      </m:e>
                      <m:sub>
                        <m:r>
                          <a:rPr lang="en-US" sz="1600" i="1">
                            <a:solidFill>
                              <a:srgbClr val="12192D"/>
                            </a:solidFill>
                            <a:effectLst/>
                            <a:latin typeface="+mj-lt"/>
                            <a:ea typeface="Times New Roman" panose="02020603050405020304" pitchFamily="18" charset="0"/>
                          </a:rPr>
                          <m:t>𝑟</m:t>
                        </m:r>
                      </m:sub>
                    </m:sSub>
                    <m:d>
                      <m:dPr>
                        <m:ctrlPr>
                          <a:rPr lang="sv-SE" sz="1600" i="1">
                            <a:solidFill>
                              <a:srgbClr val="12192D"/>
                            </a:solidFill>
                            <a:effectLst/>
                            <a:latin typeface="+mj-lt"/>
                            <a:ea typeface="Times New Roman" panose="02020603050405020304" pitchFamily="18" charset="0"/>
                          </a:rPr>
                        </m:ctrlPr>
                      </m:dPr>
                      <m:e>
                        <m:r>
                          <a:rPr lang="en-US" sz="1600" i="1">
                            <a:solidFill>
                              <a:srgbClr val="12192D"/>
                            </a:solidFill>
                            <a:effectLst/>
                            <a:latin typeface="+mj-lt"/>
                            <a:ea typeface="Times New Roman" panose="02020603050405020304" pitchFamily="18" charset="0"/>
                          </a:rPr>
                          <m:t>𝑥</m:t>
                        </m:r>
                        <m:r>
                          <a:rPr lang="en-US" sz="1600" i="1">
                            <a:solidFill>
                              <a:srgbClr val="12192D"/>
                            </a:solidFill>
                            <a:effectLst/>
                            <a:latin typeface="+mj-lt"/>
                            <a:ea typeface="Times New Roman" panose="02020603050405020304" pitchFamily="18" charset="0"/>
                          </a:rPr>
                          <m:t>, </m:t>
                        </m:r>
                        <m:r>
                          <a:rPr lang="en-US" sz="1600" i="1">
                            <a:solidFill>
                              <a:srgbClr val="12192D"/>
                            </a:solidFill>
                            <a:effectLst/>
                            <a:latin typeface="+mj-lt"/>
                            <a:ea typeface="Times New Roman" panose="02020603050405020304" pitchFamily="18" charset="0"/>
                          </a:rPr>
                          <m:t>𝑦</m:t>
                        </m:r>
                      </m:e>
                    </m:d>
                  </m:oMath>
                </a14:m>
                <a:r>
                  <a:rPr lang="en-US" sz="1600" i="1" dirty="0">
                    <a:solidFill>
                      <a:srgbClr val="12192D"/>
                    </a:solidFill>
                    <a:effectLst/>
                    <a:latin typeface="+mj-lt"/>
                    <a:ea typeface="Times New Roman" panose="02020603050405020304" pitchFamily="18" charset="0"/>
                  </a:rPr>
                  <a:t> for </a:t>
                </a:r>
                <a14:m>
                  <m:oMath xmlns:m="http://schemas.openxmlformats.org/officeDocument/2006/math">
                    <m:sSub>
                      <m:sSubPr>
                        <m:ctrlPr>
                          <a:rPr lang="sv-SE" sz="1600" i="1">
                            <a:solidFill>
                              <a:srgbClr val="12192D"/>
                            </a:solidFill>
                            <a:effectLst/>
                            <a:latin typeface="+mj-lt"/>
                            <a:ea typeface="Times New Roman" panose="02020603050405020304" pitchFamily="18" charset="0"/>
                          </a:rPr>
                        </m:ctrlPr>
                      </m:sSubPr>
                      <m:e>
                        <m:r>
                          <a:rPr lang="en-US" sz="1600" i="1">
                            <a:solidFill>
                              <a:srgbClr val="12192D"/>
                            </a:solidFill>
                            <a:effectLst/>
                            <a:latin typeface="+mj-lt"/>
                            <a:ea typeface="Times New Roman" panose="02020603050405020304" pitchFamily="18" charset="0"/>
                          </a:rPr>
                          <m:t>𝐿</m:t>
                        </m:r>
                      </m:e>
                      <m:sub>
                        <m:r>
                          <a:rPr lang="en-US" sz="1600" i="1">
                            <a:solidFill>
                              <a:srgbClr val="12192D"/>
                            </a:solidFill>
                            <a:effectLst/>
                            <a:latin typeface="+mj-lt"/>
                            <a:ea typeface="Times New Roman" panose="02020603050405020304" pitchFamily="18" charset="0"/>
                          </a:rPr>
                          <m:t>𝑔</m:t>
                        </m:r>
                      </m:sub>
                    </m:sSub>
                    <m:r>
                      <a:rPr lang="en-US" sz="1600" i="1">
                        <a:solidFill>
                          <a:srgbClr val="12192D"/>
                        </a:solidFill>
                        <a:effectLst/>
                        <a:latin typeface="+mj-lt"/>
                        <a:ea typeface="Times New Roman" panose="02020603050405020304" pitchFamily="18" charset="0"/>
                      </a:rPr>
                      <m:t>=2[</m:t>
                    </m:r>
                    <m:r>
                      <a:rPr lang="en-US" sz="1600" i="1">
                        <a:solidFill>
                          <a:srgbClr val="12192D"/>
                        </a:solidFill>
                        <a:effectLst/>
                        <a:latin typeface="+mj-lt"/>
                        <a:ea typeface="Times New Roman" panose="02020603050405020304" pitchFamily="18" charset="0"/>
                      </a:rPr>
                      <m:t>𝑚𝑚</m:t>
                    </m:r>
                    <m:r>
                      <a:rPr lang="en-US" sz="1600" i="1">
                        <a:solidFill>
                          <a:srgbClr val="12192D"/>
                        </a:solidFill>
                        <a:effectLst/>
                        <a:latin typeface="+mj-lt"/>
                        <a:ea typeface="Times New Roman" panose="02020603050405020304" pitchFamily="18" charset="0"/>
                      </a:rPr>
                      <m:t>]</m:t>
                    </m:r>
                  </m:oMath>
                </a14:m>
                <a:r>
                  <a:rPr lang="en-US" sz="1600" i="1" dirty="0">
                    <a:solidFill>
                      <a:srgbClr val="12192D"/>
                    </a:solidFill>
                    <a:effectLst/>
                    <a:latin typeface="+mj-lt"/>
                    <a:ea typeface="Times New Roman" panose="02020603050405020304" pitchFamily="18" charset="0"/>
                  </a:rPr>
                  <a:t>.</a:t>
                </a:r>
                <a:endParaRPr lang="sv-SE" sz="1600" i="1" dirty="0">
                  <a:solidFill>
                    <a:srgbClr val="12192D"/>
                  </a:solidFill>
                  <a:effectLst/>
                  <a:latin typeface="+mj-lt"/>
                  <a:ea typeface="Times New Roman" panose="02020603050405020304" pitchFamily="18" charset="0"/>
                </a:endParaRPr>
              </a:p>
            </p:txBody>
          </p:sp>
        </mc:Choice>
        <mc:Fallback>
          <p:sp>
            <p:nvSpPr>
              <p:cNvPr id="9" name="TextBox 8">
                <a:extLst>
                  <a:ext uri="{FF2B5EF4-FFF2-40B4-BE49-F238E27FC236}">
                    <a16:creationId xmlns:a16="http://schemas.microsoft.com/office/drawing/2014/main" id="{3FF37C02-15FC-558B-3000-7401B42B3A84}"/>
                  </a:ext>
                </a:extLst>
              </p:cNvPr>
              <p:cNvSpPr txBox="1">
                <a:spLocks noRot="1" noChangeAspect="1" noMove="1" noResize="1" noEditPoints="1" noAdjustHandles="1" noChangeArrowheads="1" noChangeShapeType="1" noTextEdit="1"/>
              </p:cNvSpPr>
              <p:nvPr/>
            </p:nvSpPr>
            <p:spPr>
              <a:xfrm>
                <a:off x="7351938" y="3146797"/>
                <a:ext cx="4555671" cy="608115"/>
              </a:xfrm>
              <a:prstGeom prst="rect">
                <a:avLst/>
              </a:prstGeom>
              <a:blipFill>
                <a:blip r:embed="rId5"/>
                <a:stretch>
                  <a:fillRect l="-669" t="-3000" r="-803" b="-8000"/>
                </a:stretch>
              </a:blipFill>
            </p:spPr>
            <p:txBody>
              <a:bodyPr/>
              <a:lstStyle/>
              <a:p>
                <a:r>
                  <a:rPr lang="sv-SE">
                    <a:noFill/>
                  </a:rPr>
                  <a:t> </a:t>
                </a:r>
              </a:p>
            </p:txBody>
          </p:sp>
        </mc:Fallback>
      </mc:AlternateContent>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FFE5FF34-254C-00DB-A74A-A6A9ADB21727}"/>
                  </a:ext>
                </a:extLst>
              </p:cNvPr>
              <p:cNvSpPr txBox="1"/>
              <p:nvPr/>
            </p:nvSpPr>
            <p:spPr>
              <a:xfrm>
                <a:off x="7351938" y="5643032"/>
                <a:ext cx="4555671" cy="608115"/>
              </a:xfrm>
              <a:prstGeom prst="rect">
                <a:avLst/>
              </a:prstGeom>
              <a:noFill/>
            </p:spPr>
            <p:txBody>
              <a:bodyPr wrap="square">
                <a:spAutoFit/>
              </a:bodyPr>
              <a:lstStyle/>
              <a:p>
                <a:pPr algn="just">
                  <a:spcAft>
                    <a:spcPts val="1000"/>
                  </a:spcAft>
                  <a:buNone/>
                </a:pPr>
                <a:r>
                  <a:rPr lang="en-US" sz="1600" i="1" dirty="0">
                    <a:solidFill>
                      <a:srgbClr val="12192D"/>
                    </a:solidFill>
                    <a:effectLst/>
                    <a:latin typeface="+mj-lt"/>
                    <a:ea typeface="Times New Roman" panose="02020603050405020304" pitchFamily="18" charset="0"/>
                  </a:rPr>
                  <a:t>Example 2 of a heterogeneous relative magnetic permeability field </a:t>
                </a:r>
                <a14:m>
                  <m:oMath xmlns:m="http://schemas.openxmlformats.org/officeDocument/2006/math">
                    <m:sSub>
                      <m:sSubPr>
                        <m:ctrlPr>
                          <a:rPr lang="sv-SE" sz="1600" i="1">
                            <a:solidFill>
                              <a:srgbClr val="12192D"/>
                            </a:solidFill>
                            <a:effectLst/>
                            <a:latin typeface="+mj-lt"/>
                            <a:ea typeface="Times New Roman" panose="02020603050405020304" pitchFamily="18" charset="0"/>
                          </a:rPr>
                        </m:ctrlPr>
                      </m:sSubPr>
                      <m:e>
                        <m:r>
                          <a:rPr lang="en-US" sz="1600" i="1">
                            <a:solidFill>
                              <a:srgbClr val="12192D"/>
                            </a:solidFill>
                            <a:effectLst/>
                            <a:latin typeface="+mj-lt"/>
                            <a:ea typeface="Times New Roman" panose="02020603050405020304" pitchFamily="18" charset="0"/>
                          </a:rPr>
                          <m:t>𝜇</m:t>
                        </m:r>
                      </m:e>
                      <m:sub>
                        <m:r>
                          <a:rPr lang="en-US" sz="1600" i="1">
                            <a:solidFill>
                              <a:srgbClr val="12192D"/>
                            </a:solidFill>
                            <a:effectLst/>
                            <a:latin typeface="+mj-lt"/>
                            <a:ea typeface="Times New Roman" panose="02020603050405020304" pitchFamily="18" charset="0"/>
                          </a:rPr>
                          <m:t>𝑟</m:t>
                        </m:r>
                      </m:sub>
                    </m:sSub>
                    <m:d>
                      <m:dPr>
                        <m:ctrlPr>
                          <a:rPr lang="sv-SE" sz="1600" i="1">
                            <a:solidFill>
                              <a:srgbClr val="12192D"/>
                            </a:solidFill>
                            <a:effectLst/>
                            <a:latin typeface="+mj-lt"/>
                            <a:ea typeface="Times New Roman" panose="02020603050405020304" pitchFamily="18" charset="0"/>
                          </a:rPr>
                        </m:ctrlPr>
                      </m:dPr>
                      <m:e>
                        <m:r>
                          <a:rPr lang="en-US" sz="1600" i="1">
                            <a:solidFill>
                              <a:srgbClr val="12192D"/>
                            </a:solidFill>
                            <a:effectLst/>
                            <a:latin typeface="+mj-lt"/>
                            <a:ea typeface="Times New Roman" panose="02020603050405020304" pitchFamily="18" charset="0"/>
                          </a:rPr>
                          <m:t>𝑥</m:t>
                        </m:r>
                        <m:r>
                          <a:rPr lang="en-US" sz="1600" i="1">
                            <a:solidFill>
                              <a:srgbClr val="12192D"/>
                            </a:solidFill>
                            <a:effectLst/>
                            <a:latin typeface="+mj-lt"/>
                            <a:ea typeface="Times New Roman" panose="02020603050405020304" pitchFamily="18" charset="0"/>
                          </a:rPr>
                          <m:t>, </m:t>
                        </m:r>
                        <m:r>
                          <a:rPr lang="en-US" sz="1600" i="1">
                            <a:solidFill>
                              <a:srgbClr val="12192D"/>
                            </a:solidFill>
                            <a:effectLst/>
                            <a:latin typeface="+mj-lt"/>
                            <a:ea typeface="Times New Roman" panose="02020603050405020304" pitchFamily="18" charset="0"/>
                          </a:rPr>
                          <m:t>𝑦</m:t>
                        </m:r>
                      </m:e>
                    </m:d>
                  </m:oMath>
                </a14:m>
                <a:r>
                  <a:rPr lang="en-US" sz="1600" i="1" dirty="0">
                    <a:solidFill>
                      <a:srgbClr val="12192D"/>
                    </a:solidFill>
                    <a:effectLst/>
                    <a:latin typeface="+mj-lt"/>
                    <a:ea typeface="Times New Roman" panose="02020603050405020304" pitchFamily="18" charset="0"/>
                  </a:rPr>
                  <a:t> for </a:t>
                </a:r>
                <a14:m>
                  <m:oMath xmlns:m="http://schemas.openxmlformats.org/officeDocument/2006/math">
                    <m:sSub>
                      <m:sSubPr>
                        <m:ctrlPr>
                          <a:rPr lang="sv-SE" sz="1600" i="1">
                            <a:solidFill>
                              <a:srgbClr val="12192D"/>
                            </a:solidFill>
                            <a:effectLst/>
                            <a:latin typeface="+mj-lt"/>
                            <a:ea typeface="Times New Roman" panose="02020603050405020304" pitchFamily="18" charset="0"/>
                          </a:rPr>
                        </m:ctrlPr>
                      </m:sSubPr>
                      <m:e>
                        <m:r>
                          <a:rPr lang="en-US" sz="1600" i="1">
                            <a:solidFill>
                              <a:srgbClr val="12192D"/>
                            </a:solidFill>
                            <a:effectLst/>
                            <a:latin typeface="+mj-lt"/>
                            <a:ea typeface="Times New Roman" panose="02020603050405020304" pitchFamily="18" charset="0"/>
                          </a:rPr>
                          <m:t>𝐿</m:t>
                        </m:r>
                      </m:e>
                      <m:sub>
                        <m:r>
                          <a:rPr lang="en-US" sz="1600" i="1">
                            <a:solidFill>
                              <a:srgbClr val="12192D"/>
                            </a:solidFill>
                            <a:effectLst/>
                            <a:latin typeface="+mj-lt"/>
                            <a:ea typeface="Times New Roman" panose="02020603050405020304" pitchFamily="18" charset="0"/>
                          </a:rPr>
                          <m:t>𝑔</m:t>
                        </m:r>
                      </m:sub>
                    </m:sSub>
                    <m:r>
                      <a:rPr lang="en-US" sz="1600" i="1">
                        <a:solidFill>
                          <a:srgbClr val="12192D"/>
                        </a:solidFill>
                        <a:effectLst/>
                        <a:latin typeface="+mj-lt"/>
                        <a:ea typeface="Times New Roman" panose="02020603050405020304" pitchFamily="18" charset="0"/>
                      </a:rPr>
                      <m:t>=5[</m:t>
                    </m:r>
                    <m:r>
                      <a:rPr lang="en-US" sz="1600" i="1">
                        <a:solidFill>
                          <a:srgbClr val="12192D"/>
                        </a:solidFill>
                        <a:effectLst/>
                        <a:latin typeface="+mj-lt"/>
                        <a:ea typeface="Times New Roman" panose="02020603050405020304" pitchFamily="18" charset="0"/>
                      </a:rPr>
                      <m:t>𝑚𝑚</m:t>
                    </m:r>
                    <m:r>
                      <a:rPr lang="en-US" sz="1600" i="1">
                        <a:solidFill>
                          <a:srgbClr val="12192D"/>
                        </a:solidFill>
                        <a:effectLst/>
                        <a:latin typeface="+mj-lt"/>
                        <a:ea typeface="Times New Roman" panose="02020603050405020304" pitchFamily="18" charset="0"/>
                      </a:rPr>
                      <m:t>]</m:t>
                    </m:r>
                  </m:oMath>
                </a14:m>
                <a:r>
                  <a:rPr lang="en-US" sz="1600" i="1" dirty="0">
                    <a:solidFill>
                      <a:srgbClr val="12192D"/>
                    </a:solidFill>
                    <a:effectLst/>
                    <a:latin typeface="+mj-lt"/>
                    <a:ea typeface="Times New Roman" panose="02020603050405020304" pitchFamily="18" charset="0"/>
                  </a:rPr>
                  <a:t>.</a:t>
                </a:r>
                <a:endParaRPr lang="sv-SE" sz="1600" i="1" dirty="0">
                  <a:solidFill>
                    <a:srgbClr val="12192D"/>
                  </a:solidFill>
                  <a:effectLst/>
                  <a:latin typeface="+mj-lt"/>
                  <a:ea typeface="Times New Roman" panose="02020603050405020304" pitchFamily="18" charset="0"/>
                </a:endParaRPr>
              </a:p>
            </p:txBody>
          </p:sp>
        </mc:Choice>
        <mc:Fallback>
          <p:sp>
            <p:nvSpPr>
              <p:cNvPr id="11" name="TextBox 10">
                <a:extLst>
                  <a:ext uri="{FF2B5EF4-FFF2-40B4-BE49-F238E27FC236}">
                    <a16:creationId xmlns:a16="http://schemas.microsoft.com/office/drawing/2014/main" id="{FFE5FF34-254C-00DB-A74A-A6A9ADB21727}"/>
                  </a:ext>
                </a:extLst>
              </p:cNvPr>
              <p:cNvSpPr txBox="1">
                <a:spLocks noRot="1" noChangeAspect="1" noMove="1" noResize="1" noEditPoints="1" noAdjustHandles="1" noChangeArrowheads="1" noChangeShapeType="1" noTextEdit="1"/>
              </p:cNvSpPr>
              <p:nvPr/>
            </p:nvSpPr>
            <p:spPr>
              <a:xfrm>
                <a:off x="7351938" y="5643032"/>
                <a:ext cx="4555671" cy="608115"/>
              </a:xfrm>
              <a:prstGeom prst="rect">
                <a:avLst/>
              </a:prstGeom>
              <a:blipFill>
                <a:blip r:embed="rId6"/>
                <a:stretch>
                  <a:fillRect l="-669" t="-3030" r="-803" b="-9091"/>
                </a:stretch>
              </a:blipFill>
            </p:spPr>
            <p:txBody>
              <a:bodyPr/>
              <a:lstStyle/>
              <a:p>
                <a:r>
                  <a:rPr lang="sv-SE">
                    <a:noFill/>
                  </a:rPr>
                  <a:t> </a:t>
                </a:r>
              </a:p>
            </p:txBody>
          </p:sp>
        </mc:Fallback>
      </mc:AlternateContent>
      <mc:AlternateContent xmlns:mc="http://schemas.openxmlformats.org/markup-compatibility/2006">
        <mc:Choice xmlns:a14="http://schemas.microsoft.com/office/drawing/2010/main" Requires="a14">
          <p:graphicFrame>
            <p:nvGraphicFramePr>
              <p:cNvPr id="12" name="Table 11">
                <a:extLst>
                  <a:ext uri="{FF2B5EF4-FFF2-40B4-BE49-F238E27FC236}">
                    <a16:creationId xmlns:a16="http://schemas.microsoft.com/office/drawing/2014/main" id="{1DFAA8A9-2767-00DC-2738-607E114ECE93}"/>
                  </a:ext>
                </a:extLst>
              </p:cNvPr>
              <p:cNvGraphicFramePr>
                <a:graphicFrameLocks noGrp="1"/>
              </p:cNvGraphicFramePr>
              <p:nvPr>
                <p:extLst>
                  <p:ext uri="{D42A27DB-BD31-4B8C-83A1-F6EECF244321}">
                    <p14:modId xmlns:p14="http://schemas.microsoft.com/office/powerpoint/2010/main" val="683621190"/>
                  </p:ext>
                </p:extLst>
              </p:nvPr>
            </p:nvGraphicFramePr>
            <p:xfrm>
              <a:off x="1142052" y="5175437"/>
              <a:ext cx="3985155" cy="1137412"/>
            </p:xfrm>
            <a:graphic>
              <a:graphicData uri="http://schemas.openxmlformats.org/drawingml/2006/table">
                <a:tbl>
                  <a:tblPr firstRow="1" firstCol="1" bandRow="1">
                    <a:tableStyleId>{5940675A-B579-460E-94D1-54222C63F5DA}</a:tableStyleId>
                  </a:tblPr>
                  <a:tblGrid>
                    <a:gridCol w="1440267">
                      <a:extLst>
                        <a:ext uri="{9D8B030D-6E8A-4147-A177-3AD203B41FA5}">
                          <a16:colId xmlns:a16="http://schemas.microsoft.com/office/drawing/2014/main" val="738448404"/>
                        </a:ext>
                      </a:extLst>
                    </a:gridCol>
                    <a:gridCol w="2544888">
                      <a:extLst>
                        <a:ext uri="{9D8B030D-6E8A-4147-A177-3AD203B41FA5}">
                          <a16:colId xmlns:a16="http://schemas.microsoft.com/office/drawing/2014/main" val="1472184929"/>
                        </a:ext>
                      </a:extLst>
                    </a:gridCol>
                  </a:tblGrid>
                  <a:tr h="0">
                    <a:tc>
                      <a:txBody>
                        <a:bodyPr/>
                        <a:lstStyle/>
                        <a:p>
                          <a:pPr algn="just">
                            <a:buNone/>
                          </a:pPr>
                          <a:r>
                            <a:rPr lang="en-US" sz="1600" dirty="0">
                              <a:solidFill>
                                <a:schemeClr val="bg2">
                                  <a:lumMod val="10000"/>
                                </a:schemeClr>
                              </a:solidFill>
                              <a:effectLst/>
                            </a:rPr>
                            <a:t>Parameter</a:t>
                          </a:r>
                          <a:endParaRPr lang="sv-SE" sz="16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buNone/>
                          </a:pPr>
                          <a:r>
                            <a:rPr lang="en-US" sz="1600">
                              <a:solidFill>
                                <a:schemeClr val="bg2">
                                  <a:lumMod val="10000"/>
                                </a:schemeClr>
                              </a:solidFill>
                              <a:effectLst/>
                            </a:rPr>
                            <a:t>Level</a:t>
                          </a:r>
                          <a:endParaRPr lang="sv-SE" sz="160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1376595"/>
                      </a:ext>
                    </a:extLst>
                  </a:tr>
                  <a:tr h="0">
                    <a:tc>
                      <a:txBody>
                        <a:bodyPr/>
                        <a:lstStyle/>
                        <a:p>
                          <a:pPr algn="just">
                            <a:buNone/>
                          </a:pPr>
                          <a14:m>
                            <m:oMath xmlns:m="http://schemas.openxmlformats.org/officeDocument/2006/math">
                              <m:sSub>
                                <m:sSubPr>
                                  <m:ctrlPr>
                                    <a:rPr lang="sv-SE" sz="1600" i="1" smtClean="0">
                                      <a:solidFill>
                                        <a:schemeClr val="bg2">
                                          <a:lumMod val="10000"/>
                                        </a:schemeClr>
                                      </a:solidFill>
                                      <a:effectLst/>
                                      <a:latin typeface="Cambria Math" panose="02040503050406030204" pitchFamily="18" charset="0"/>
                                    </a:rPr>
                                  </m:ctrlPr>
                                </m:sSubPr>
                                <m:e>
                                  <m:r>
                                    <a:rPr lang="en-US" sz="1600">
                                      <a:solidFill>
                                        <a:schemeClr val="bg2">
                                          <a:lumMod val="10000"/>
                                        </a:schemeClr>
                                      </a:solidFill>
                                      <a:effectLst/>
                                      <a:latin typeface="Cambria Math" panose="02040503050406030204" pitchFamily="18" charset="0"/>
                                    </a:rPr>
                                    <m:t>𝐿</m:t>
                                  </m:r>
                                </m:e>
                                <m:sub>
                                  <m:r>
                                    <a:rPr lang="en-US" sz="1600">
                                      <a:solidFill>
                                        <a:schemeClr val="bg2">
                                          <a:lumMod val="10000"/>
                                        </a:schemeClr>
                                      </a:solidFill>
                                      <a:effectLst/>
                                      <a:latin typeface="Cambria Math" panose="02040503050406030204" pitchFamily="18" charset="0"/>
                                    </a:rPr>
                                    <m:t>𝑔</m:t>
                                  </m:r>
                                </m:sub>
                              </m:sSub>
                            </m:oMath>
                          </a14:m>
                          <a:r>
                            <a:rPr lang="en-US" sz="1600" dirty="0">
                              <a:solidFill>
                                <a:schemeClr val="bg2">
                                  <a:lumMod val="10000"/>
                                </a:schemeClr>
                              </a:solidFill>
                              <a:effectLst/>
                            </a:rPr>
                            <a:t>[mm]</a:t>
                          </a:r>
                          <a:endParaRPr lang="sv-SE" sz="16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buNone/>
                          </a:pPr>
                          <a:r>
                            <a:rPr lang="en-US" sz="1600" dirty="0">
                              <a:solidFill>
                                <a:schemeClr val="bg2">
                                  <a:lumMod val="10000"/>
                                </a:schemeClr>
                              </a:solidFill>
                              <a:effectLst/>
                            </a:rPr>
                            <a:t>1, 2, 5, 10, 20</a:t>
                          </a:r>
                          <a:endParaRPr lang="sv-SE" sz="16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13495317"/>
                      </a:ext>
                    </a:extLst>
                  </a:tr>
                  <a:tr h="0">
                    <a:tc>
                      <a:txBody>
                        <a:bodyPr/>
                        <a:lstStyle/>
                        <a:p>
                          <a:pPr algn="just">
                            <a:buNone/>
                          </a:pPr>
                          <a14:m>
                            <m:oMathPara xmlns:m="http://schemas.openxmlformats.org/officeDocument/2006/math">
                              <m:oMathParaPr>
                                <m:jc m:val="left"/>
                              </m:oMathParaPr>
                              <m:oMath xmlns:m="http://schemas.openxmlformats.org/officeDocument/2006/math">
                                <m:r>
                                  <a:rPr lang="en-US" sz="1600" smtClean="0">
                                    <a:solidFill>
                                      <a:schemeClr val="bg2">
                                        <a:lumMod val="10000"/>
                                      </a:schemeClr>
                                    </a:solidFill>
                                    <a:effectLst/>
                                    <a:latin typeface="Cambria Math" panose="02040503050406030204" pitchFamily="18" charset="0"/>
                                  </a:rPr>
                                  <m:t>𝑐𝑣</m:t>
                                </m:r>
                              </m:oMath>
                            </m:oMathPara>
                          </a14:m>
                          <a:endParaRPr lang="sv-SE" sz="16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buNone/>
                          </a:pPr>
                          <a:r>
                            <a:rPr lang="en-US" sz="1600">
                              <a:solidFill>
                                <a:schemeClr val="bg2">
                                  <a:lumMod val="10000"/>
                                </a:schemeClr>
                              </a:solidFill>
                              <a:effectLst/>
                            </a:rPr>
                            <a:t>0, 0.5, 1, 2, 5</a:t>
                          </a:r>
                          <a:endParaRPr lang="sv-SE" sz="160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48807076"/>
                      </a:ext>
                    </a:extLst>
                  </a:tr>
                  <a:tr h="0">
                    <a:tc>
                      <a:txBody>
                        <a:bodyPr/>
                        <a:lstStyle/>
                        <a:p>
                          <a:pPr algn="just">
                            <a:buNone/>
                          </a:pPr>
                          <a14:m>
                            <m:oMath xmlns:m="http://schemas.openxmlformats.org/officeDocument/2006/math">
                              <m:sSub>
                                <m:sSubPr>
                                  <m:ctrlPr>
                                    <a:rPr lang="sv-SE" sz="1600" i="1" smtClean="0">
                                      <a:solidFill>
                                        <a:schemeClr val="bg2">
                                          <a:lumMod val="10000"/>
                                        </a:schemeClr>
                                      </a:solidFill>
                                      <a:effectLst/>
                                      <a:latin typeface="Cambria Math" panose="02040503050406030204" pitchFamily="18" charset="0"/>
                                    </a:rPr>
                                  </m:ctrlPr>
                                </m:sSubPr>
                                <m:e>
                                  <m:r>
                                    <a:rPr lang="en-US" sz="1600">
                                      <a:solidFill>
                                        <a:schemeClr val="bg2">
                                          <a:lumMod val="10000"/>
                                        </a:schemeClr>
                                      </a:solidFill>
                                      <a:effectLst/>
                                      <a:latin typeface="Cambria Math" panose="02040503050406030204" pitchFamily="18" charset="0"/>
                                    </a:rPr>
                                    <m:t>𝜇</m:t>
                                  </m:r>
                                </m:e>
                                <m:sub>
                                  <m:r>
                                    <a:rPr lang="en-US" sz="1600">
                                      <a:solidFill>
                                        <a:schemeClr val="bg2">
                                          <a:lumMod val="10000"/>
                                        </a:schemeClr>
                                      </a:solidFill>
                                      <a:effectLst/>
                                      <a:latin typeface="Cambria Math" panose="02040503050406030204" pitchFamily="18" charset="0"/>
                                    </a:rPr>
                                    <m:t>𝑚𝑒𝑎𝑛</m:t>
                                  </m:r>
                                </m:sub>
                              </m:sSub>
                            </m:oMath>
                          </a14:m>
                          <a:r>
                            <a:rPr lang="en-US" sz="1600">
                              <a:solidFill>
                                <a:schemeClr val="bg2">
                                  <a:lumMod val="10000"/>
                                </a:schemeClr>
                              </a:solidFill>
                              <a:effectLst/>
                            </a:rPr>
                            <a:t>[H/m]</a:t>
                          </a:r>
                          <a:endParaRPr lang="sv-SE" sz="160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buNone/>
                          </a:pPr>
                          <a:r>
                            <a:rPr lang="en-US" sz="1600" dirty="0">
                              <a:solidFill>
                                <a:schemeClr val="bg2">
                                  <a:lumMod val="10000"/>
                                </a:schemeClr>
                              </a:solidFill>
                              <a:effectLst/>
                            </a:rPr>
                            <a:t>2, 4, 6, 8, 10, 12, 14, 16</a:t>
                          </a:r>
                          <a:endParaRPr lang="sv-SE" sz="16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2264518"/>
                      </a:ext>
                    </a:extLst>
                  </a:tr>
                </a:tbl>
              </a:graphicData>
            </a:graphic>
          </p:graphicFrame>
        </mc:Choice>
        <mc:Fallback>
          <p:graphicFrame>
            <p:nvGraphicFramePr>
              <p:cNvPr id="12" name="Table 11">
                <a:extLst>
                  <a:ext uri="{FF2B5EF4-FFF2-40B4-BE49-F238E27FC236}">
                    <a16:creationId xmlns:a16="http://schemas.microsoft.com/office/drawing/2014/main" id="{1DFAA8A9-2767-00DC-2738-607E114ECE93}"/>
                  </a:ext>
                </a:extLst>
              </p:cNvPr>
              <p:cNvGraphicFramePr>
                <a:graphicFrameLocks noGrp="1"/>
              </p:cNvGraphicFramePr>
              <p:nvPr>
                <p:extLst>
                  <p:ext uri="{D42A27DB-BD31-4B8C-83A1-F6EECF244321}">
                    <p14:modId xmlns:p14="http://schemas.microsoft.com/office/powerpoint/2010/main" val="683621190"/>
                  </p:ext>
                </p:extLst>
              </p:nvPr>
            </p:nvGraphicFramePr>
            <p:xfrm>
              <a:off x="1142052" y="5175437"/>
              <a:ext cx="3985155" cy="1137412"/>
            </p:xfrm>
            <a:graphic>
              <a:graphicData uri="http://schemas.openxmlformats.org/drawingml/2006/table">
                <a:tbl>
                  <a:tblPr firstRow="1" firstCol="1" bandRow="1">
                    <a:tableStyleId>{5940675A-B579-460E-94D1-54222C63F5DA}</a:tableStyleId>
                  </a:tblPr>
                  <a:tblGrid>
                    <a:gridCol w="1440267">
                      <a:extLst>
                        <a:ext uri="{9D8B030D-6E8A-4147-A177-3AD203B41FA5}">
                          <a16:colId xmlns:a16="http://schemas.microsoft.com/office/drawing/2014/main" val="738448404"/>
                        </a:ext>
                      </a:extLst>
                    </a:gridCol>
                    <a:gridCol w="2544888">
                      <a:extLst>
                        <a:ext uri="{9D8B030D-6E8A-4147-A177-3AD203B41FA5}">
                          <a16:colId xmlns:a16="http://schemas.microsoft.com/office/drawing/2014/main" val="1472184929"/>
                        </a:ext>
                      </a:extLst>
                    </a:gridCol>
                  </a:tblGrid>
                  <a:tr h="279400">
                    <a:tc>
                      <a:txBody>
                        <a:bodyPr/>
                        <a:lstStyle/>
                        <a:p>
                          <a:pPr algn="just">
                            <a:buNone/>
                          </a:pPr>
                          <a:r>
                            <a:rPr lang="en-US" sz="1600" dirty="0">
                              <a:solidFill>
                                <a:schemeClr val="bg2">
                                  <a:lumMod val="10000"/>
                                </a:schemeClr>
                              </a:solidFill>
                              <a:effectLst/>
                            </a:rPr>
                            <a:t>Parameter</a:t>
                          </a:r>
                          <a:endParaRPr lang="sv-SE" sz="16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buNone/>
                          </a:pPr>
                          <a:r>
                            <a:rPr lang="en-US" sz="1600">
                              <a:solidFill>
                                <a:schemeClr val="bg2">
                                  <a:lumMod val="10000"/>
                                </a:schemeClr>
                              </a:solidFill>
                              <a:effectLst/>
                            </a:rPr>
                            <a:t>Level</a:t>
                          </a:r>
                          <a:endParaRPr lang="sv-SE" sz="160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1376595"/>
                      </a:ext>
                    </a:extLst>
                  </a:tr>
                  <a:tr h="299212">
                    <a:tc>
                      <a:txBody>
                        <a:bodyPr/>
                        <a:lstStyle/>
                        <a:p>
                          <a:endParaRPr lang="sv-SE"/>
                        </a:p>
                      </a:txBody>
                      <a:tcPr marL="68580" marR="68580" marT="17780" marB="177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422" t="-106000" r="-177215" b="-218000"/>
                          </a:stretch>
                        </a:blipFill>
                      </a:tcPr>
                    </a:tc>
                    <a:tc>
                      <a:txBody>
                        <a:bodyPr/>
                        <a:lstStyle/>
                        <a:p>
                          <a:pPr algn="just">
                            <a:buNone/>
                          </a:pPr>
                          <a:r>
                            <a:rPr lang="en-US" sz="1600" dirty="0">
                              <a:solidFill>
                                <a:schemeClr val="bg2">
                                  <a:lumMod val="10000"/>
                                </a:schemeClr>
                              </a:solidFill>
                              <a:effectLst/>
                            </a:rPr>
                            <a:t>1, 2, 5, 10, 20</a:t>
                          </a:r>
                          <a:endParaRPr lang="sv-SE" sz="16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13495317"/>
                      </a:ext>
                    </a:extLst>
                  </a:tr>
                  <a:tr h="279400">
                    <a:tc>
                      <a:txBody>
                        <a:bodyPr/>
                        <a:lstStyle/>
                        <a:p>
                          <a:endParaRPr lang="sv-SE"/>
                        </a:p>
                      </a:txBody>
                      <a:tcPr marL="68580" marR="68580" marT="17780" marB="177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422" t="-223913" r="-177215" b="-136957"/>
                          </a:stretch>
                        </a:blipFill>
                      </a:tcPr>
                    </a:tc>
                    <a:tc>
                      <a:txBody>
                        <a:bodyPr/>
                        <a:lstStyle/>
                        <a:p>
                          <a:pPr algn="just">
                            <a:buNone/>
                          </a:pPr>
                          <a:r>
                            <a:rPr lang="en-US" sz="1600">
                              <a:solidFill>
                                <a:schemeClr val="bg2">
                                  <a:lumMod val="10000"/>
                                </a:schemeClr>
                              </a:solidFill>
                              <a:effectLst/>
                            </a:rPr>
                            <a:t>0, 0.5, 1, 2, 5</a:t>
                          </a:r>
                          <a:endParaRPr lang="sv-SE" sz="160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48807076"/>
                      </a:ext>
                    </a:extLst>
                  </a:tr>
                  <a:tr h="279400">
                    <a:tc>
                      <a:txBody>
                        <a:bodyPr/>
                        <a:lstStyle/>
                        <a:p>
                          <a:endParaRPr lang="sv-SE"/>
                        </a:p>
                      </a:txBody>
                      <a:tcPr marL="68580" marR="68580" marT="17780" marB="177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422" t="-323913" r="-177215" b="-36957"/>
                          </a:stretch>
                        </a:blipFill>
                      </a:tcPr>
                    </a:tc>
                    <a:tc>
                      <a:txBody>
                        <a:bodyPr/>
                        <a:lstStyle/>
                        <a:p>
                          <a:pPr algn="just">
                            <a:buNone/>
                          </a:pPr>
                          <a:r>
                            <a:rPr lang="en-US" sz="1600" dirty="0">
                              <a:solidFill>
                                <a:schemeClr val="bg2">
                                  <a:lumMod val="10000"/>
                                </a:schemeClr>
                              </a:solidFill>
                              <a:effectLst/>
                            </a:rPr>
                            <a:t>2, 4, 6, 8, 10, 12, 14, 16</a:t>
                          </a:r>
                          <a:endParaRPr lang="sv-SE" sz="16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2264518"/>
                      </a:ext>
                    </a:extLst>
                  </a:tr>
                </a:tbl>
              </a:graphicData>
            </a:graphic>
          </p:graphicFrame>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CEFF2A38-0EE6-5E7E-4415-5AA40B713A52}"/>
                  </a:ext>
                </a:extLst>
              </p:cNvPr>
              <p:cNvSpPr txBox="1"/>
              <p:nvPr/>
            </p:nvSpPr>
            <p:spPr>
              <a:xfrm>
                <a:off x="5576358" y="3557408"/>
                <a:ext cx="1226609" cy="369332"/>
              </a:xfrm>
              <a:prstGeom prst="rect">
                <a:avLst/>
              </a:prstGeom>
              <a:noFill/>
              <a:ln w="28575">
                <a:solidFill>
                  <a:srgbClr val="FF0000"/>
                </a:solidFill>
              </a:ln>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sv-SE" sz="1800" i="1" smtClean="0">
                              <a:solidFill>
                                <a:srgbClr val="12192D"/>
                              </a:solidFill>
                              <a:effectLst/>
                              <a:latin typeface="Cambria Math" panose="02040503050406030204" pitchFamily="18" charset="0"/>
                              <a:ea typeface="Times New Roman" panose="02020603050405020304" pitchFamily="18" charset="0"/>
                            </a:rPr>
                          </m:ctrlPr>
                        </m:sSubPr>
                        <m:e>
                          <m:r>
                            <a:rPr lang="en-US" sz="1800" i="1">
                              <a:solidFill>
                                <a:srgbClr val="12192D"/>
                              </a:solidFill>
                              <a:effectLst/>
                              <a:latin typeface="Cambria Math" panose="02040503050406030204" pitchFamily="18" charset="0"/>
                              <a:ea typeface="Times New Roman" panose="02020603050405020304" pitchFamily="18" charset="0"/>
                            </a:rPr>
                            <m:t>𝜇</m:t>
                          </m:r>
                        </m:e>
                        <m:sub>
                          <m:r>
                            <a:rPr lang="en-US" sz="1800" i="1">
                              <a:solidFill>
                                <a:srgbClr val="12192D"/>
                              </a:solidFill>
                              <a:effectLst/>
                              <a:latin typeface="Cambria Math" panose="02040503050406030204" pitchFamily="18" charset="0"/>
                              <a:ea typeface="Times New Roman" panose="02020603050405020304" pitchFamily="18" charset="0"/>
                            </a:rPr>
                            <m:t>𝑟</m:t>
                          </m:r>
                        </m:sub>
                      </m:sSub>
                      <m:d>
                        <m:dPr>
                          <m:ctrlPr>
                            <a:rPr lang="sv-SE" sz="1800" i="1">
                              <a:solidFill>
                                <a:srgbClr val="12192D"/>
                              </a:solidFill>
                              <a:effectLst/>
                              <a:latin typeface="Cambria Math" panose="02040503050406030204" pitchFamily="18" charset="0"/>
                              <a:ea typeface="Times New Roman" panose="02020603050405020304" pitchFamily="18" charset="0"/>
                            </a:rPr>
                          </m:ctrlPr>
                        </m:dPr>
                        <m:e>
                          <m:r>
                            <a:rPr lang="en-US" sz="1800" i="1">
                              <a:solidFill>
                                <a:srgbClr val="12192D"/>
                              </a:solidFill>
                              <a:effectLst/>
                              <a:latin typeface="Cambria Math" panose="02040503050406030204" pitchFamily="18" charset="0"/>
                              <a:ea typeface="Times New Roman" panose="02020603050405020304" pitchFamily="18" charset="0"/>
                            </a:rPr>
                            <m:t>𝑥</m:t>
                          </m:r>
                          <m:r>
                            <a:rPr lang="en-US" sz="1800" i="1">
                              <a:solidFill>
                                <a:srgbClr val="12192D"/>
                              </a:solidFill>
                              <a:effectLst/>
                              <a:latin typeface="Cambria Math" panose="02040503050406030204" pitchFamily="18" charset="0"/>
                              <a:ea typeface="Times New Roman" panose="02020603050405020304" pitchFamily="18" charset="0"/>
                            </a:rPr>
                            <m:t>, </m:t>
                          </m:r>
                          <m:r>
                            <a:rPr lang="en-US" sz="1800" i="1">
                              <a:solidFill>
                                <a:srgbClr val="12192D"/>
                              </a:solidFill>
                              <a:effectLst/>
                              <a:latin typeface="Cambria Math" panose="02040503050406030204" pitchFamily="18" charset="0"/>
                              <a:ea typeface="Times New Roman" panose="02020603050405020304" pitchFamily="18" charset="0"/>
                            </a:rPr>
                            <m:t>𝑦</m:t>
                          </m:r>
                        </m:e>
                      </m:d>
                    </m:oMath>
                  </m:oMathPara>
                </a14:m>
                <a:endParaRPr lang="sv-SE" dirty="0"/>
              </a:p>
            </p:txBody>
          </p:sp>
        </mc:Choice>
        <mc:Fallback>
          <p:sp>
            <p:nvSpPr>
              <p:cNvPr id="14" name="TextBox 13">
                <a:extLst>
                  <a:ext uri="{FF2B5EF4-FFF2-40B4-BE49-F238E27FC236}">
                    <a16:creationId xmlns:a16="http://schemas.microsoft.com/office/drawing/2014/main" id="{CEFF2A38-0EE6-5E7E-4415-5AA40B713A52}"/>
                  </a:ext>
                </a:extLst>
              </p:cNvPr>
              <p:cNvSpPr txBox="1">
                <a:spLocks noRot="1" noChangeAspect="1" noMove="1" noResize="1" noEditPoints="1" noAdjustHandles="1" noChangeArrowheads="1" noChangeShapeType="1" noTextEdit="1"/>
              </p:cNvSpPr>
              <p:nvPr/>
            </p:nvSpPr>
            <p:spPr>
              <a:xfrm>
                <a:off x="5576358" y="3557408"/>
                <a:ext cx="1226609" cy="369332"/>
              </a:xfrm>
              <a:prstGeom prst="rect">
                <a:avLst/>
              </a:prstGeom>
              <a:blipFill>
                <a:blip r:embed="rId8"/>
                <a:stretch>
                  <a:fillRect b="-3077"/>
                </a:stretch>
              </a:blipFill>
              <a:ln w="28575">
                <a:solidFill>
                  <a:srgbClr val="FF0000"/>
                </a:solidFill>
              </a:ln>
            </p:spPr>
            <p:txBody>
              <a:bodyPr/>
              <a:lstStyle/>
              <a:p>
                <a:r>
                  <a:rPr lang="sv-SE">
                    <a:noFill/>
                  </a:rPr>
                  <a:t> </a:t>
                </a:r>
              </a:p>
            </p:txBody>
          </p:sp>
        </mc:Fallback>
      </mc:AlternateContent>
      <p:cxnSp>
        <p:nvCxnSpPr>
          <p:cNvPr id="16" name="Straight Arrow Connector 15">
            <a:extLst>
              <a:ext uri="{FF2B5EF4-FFF2-40B4-BE49-F238E27FC236}">
                <a16:creationId xmlns:a16="http://schemas.microsoft.com/office/drawing/2014/main" id="{C92C66FB-157E-B375-E84C-2471FF9AE27C}"/>
              </a:ext>
            </a:extLst>
          </p:cNvPr>
          <p:cNvCxnSpPr>
            <a:cxnSpLocks/>
            <a:stCxn id="14" idx="0"/>
            <a:endCxn id="6" idx="1"/>
          </p:cNvCxnSpPr>
          <p:nvPr/>
        </p:nvCxnSpPr>
        <p:spPr>
          <a:xfrm flipV="1">
            <a:off x="6189663" y="2208824"/>
            <a:ext cx="2301738" cy="134858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536ABB2-E236-0751-32E6-6CCF31B06703}"/>
              </a:ext>
            </a:extLst>
          </p:cNvPr>
          <p:cNvCxnSpPr>
            <a:cxnSpLocks/>
            <a:stCxn id="14" idx="2"/>
            <a:endCxn id="7" idx="1"/>
          </p:cNvCxnSpPr>
          <p:nvPr/>
        </p:nvCxnSpPr>
        <p:spPr>
          <a:xfrm>
            <a:off x="6189663" y="3926740"/>
            <a:ext cx="2370590" cy="79878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4" name="TextBox 23">
                <a:extLst>
                  <a:ext uri="{FF2B5EF4-FFF2-40B4-BE49-F238E27FC236}">
                    <a16:creationId xmlns:a16="http://schemas.microsoft.com/office/drawing/2014/main" id="{122BFCD7-39DF-CF90-C8FC-C7E6E27733E3}"/>
                  </a:ext>
                </a:extLst>
              </p:cNvPr>
              <p:cNvSpPr txBox="1"/>
              <p:nvPr/>
            </p:nvSpPr>
            <p:spPr>
              <a:xfrm>
                <a:off x="1512663" y="1959913"/>
                <a:ext cx="3235324" cy="71795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sv-SE" i="1" smtClean="0">
                          <a:latin typeface="Cambria Math" panose="02040503050406030204" pitchFamily="18" charset="0"/>
                        </a:rPr>
                        <m:t>𝑖</m:t>
                      </m:r>
                      <m:r>
                        <a:rPr lang="sv-SE" i="0">
                          <a:latin typeface="Cambria Math" panose="02040503050406030204" pitchFamily="18" charset="0"/>
                        </a:rPr>
                        <m:t>=</m:t>
                      </m:r>
                      <m:d>
                        <m:dPr>
                          <m:begChr m:val="["/>
                          <m:endChr m:val="]"/>
                          <m:ctrlPr>
                            <a:rPr lang="sv-SE" i="1">
                              <a:latin typeface="Cambria Math" panose="02040503050406030204" pitchFamily="18" charset="0"/>
                            </a:rPr>
                          </m:ctrlPr>
                        </m:dPr>
                        <m:e>
                          <m:f>
                            <m:fPr>
                              <m:ctrlPr>
                                <a:rPr lang="sv-SE" i="1">
                                  <a:latin typeface="Cambria Math" panose="02040503050406030204" pitchFamily="18" charset="0"/>
                                </a:rPr>
                              </m:ctrlPr>
                            </m:fPr>
                            <m:num>
                              <m:r>
                                <a:rPr lang="sv-SE" i="1">
                                  <a:latin typeface="Cambria Math" panose="02040503050406030204" pitchFamily="18" charset="0"/>
                                </a:rPr>
                                <m:t>𝑥</m:t>
                              </m:r>
                              <m:r>
                                <a:rPr lang="sv-SE" i="0">
                                  <a:latin typeface="Cambria Math" panose="02040503050406030204" pitchFamily="18" charset="0"/>
                                </a:rPr>
                                <m:t>−</m:t>
                              </m:r>
                              <m:sSub>
                                <m:sSubPr>
                                  <m:ctrlPr>
                                    <a:rPr lang="sv-SE" i="1">
                                      <a:latin typeface="Cambria Math" panose="02040503050406030204" pitchFamily="18" charset="0"/>
                                    </a:rPr>
                                  </m:ctrlPr>
                                </m:sSubPr>
                                <m:e>
                                  <m:r>
                                    <a:rPr lang="sv-SE" i="1">
                                      <a:latin typeface="Cambria Math" panose="02040503050406030204" pitchFamily="18" charset="0"/>
                                    </a:rPr>
                                    <m:t>𝑥</m:t>
                                  </m:r>
                                </m:e>
                                <m:sub>
                                  <m:r>
                                    <a:rPr lang="sv-SE" i="0">
                                      <a:latin typeface="Cambria Math" panose="02040503050406030204" pitchFamily="18" charset="0"/>
                                    </a:rPr>
                                    <m:t>0</m:t>
                                  </m:r>
                                </m:sub>
                              </m:sSub>
                            </m:num>
                            <m:den>
                              <m:sSub>
                                <m:sSubPr>
                                  <m:ctrlPr>
                                    <a:rPr lang="sv-SE" i="1">
                                      <a:latin typeface="Cambria Math" panose="02040503050406030204" pitchFamily="18" charset="0"/>
                                    </a:rPr>
                                  </m:ctrlPr>
                                </m:sSubPr>
                                <m:e>
                                  <m:r>
                                    <a:rPr lang="sv-SE" i="1">
                                      <a:latin typeface="Cambria Math" panose="02040503050406030204" pitchFamily="18" charset="0"/>
                                    </a:rPr>
                                    <m:t>𝐿</m:t>
                                  </m:r>
                                </m:e>
                                <m:sub>
                                  <m:r>
                                    <a:rPr lang="sv-SE" i="1">
                                      <a:latin typeface="Cambria Math" panose="02040503050406030204" pitchFamily="18" charset="0"/>
                                    </a:rPr>
                                    <m:t>𝑔</m:t>
                                  </m:r>
                                </m:sub>
                              </m:sSub>
                            </m:den>
                          </m:f>
                        </m:e>
                      </m:d>
                      <m:r>
                        <a:rPr lang="sv-SE" i="0">
                          <a:latin typeface="Cambria Math" panose="02040503050406030204" pitchFamily="18" charset="0"/>
                        </a:rPr>
                        <m:t>;   </m:t>
                      </m:r>
                      <m:r>
                        <a:rPr lang="sv-SE" i="1">
                          <a:latin typeface="Cambria Math" panose="02040503050406030204" pitchFamily="18" charset="0"/>
                        </a:rPr>
                        <m:t>𝑗</m:t>
                      </m:r>
                      <m:r>
                        <a:rPr lang="sv-SE" i="0">
                          <a:latin typeface="Cambria Math" panose="02040503050406030204" pitchFamily="18" charset="0"/>
                        </a:rPr>
                        <m:t>=</m:t>
                      </m:r>
                      <m:d>
                        <m:dPr>
                          <m:begChr m:val="["/>
                          <m:endChr m:val="]"/>
                          <m:ctrlPr>
                            <a:rPr lang="sv-SE" i="1">
                              <a:latin typeface="Cambria Math" panose="02040503050406030204" pitchFamily="18" charset="0"/>
                            </a:rPr>
                          </m:ctrlPr>
                        </m:dPr>
                        <m:e>
                          <m:f>
                            <m:fPr>
                              <m:ctrlPr>
                                <a:rPr lang="sv-SE" i="1">
                                  <a:latin typeface="Cambria Math" panose="02040503050406030204" pitchFamily="18" charset="0"/>
                                </a:rPr>
                              </m:ctrlPr>
                            </m:fPr>
                            <m:num>
                              <m:r>
                                <a:rPr lang="sv-SE" i="1">
                                  <a:latin typeface="Cambria Math" panose="02040503050406030204" pitchFamily="18" charset="0"/>
                                </a:rPr>
                                <m:t>𝑦</m:t>
                              </m:r>
                              <m:r>
                                <a:rPr lang="sv-SE" i="0">
                                  <a:latin typeface="Cambria Math" panose="02040503050406030204" pitchFamily="18" charset="0"/>
                                </a:rPr>
                                <m:t>−</m:t>
                              </m:r>
                              <m:sSub>
                                <m:sSubPr>
                                  <m:ctrlPr>
                                    <a:rPr lang="sv-SE" i="1">
                                      <a:latin typeface="Cambria Math" panose="02040503050406030204" pitchFamily="18" charset="0"/>
                                    </a:rPr>
                                  </m:ctrlPr>
                                </m:sSubPr>
                                <m:e>
                                  <m:r>
                                    <a:rPr lang="sv-SE" i="1">
                                      <a:latin typeface="Cambria Math" panose="02040503050406030204" pitchFamily="18" charset="0"/>
                                    </a:rPr>
                                    <m:t>𝑦</m:t>
                                  </m:r>
                                </m:e>
                                <m:sub>
                                  <m:r>
                                    <a:rPr lang="sv-SE" i="0">
                                      <a:latin typeface="Cambria Math" panose="02040503050406030204" pitchFamily="18" charset="0"/>
                                    </a:rPr>
                                    <m:t>0</m:t>
                                  </m:r>
                                </m:sub>
                              </m:sSub>
                            </m:num>
                            <m:den>
                              <m:sSub>
                                <m:sSubPr>
                                  <m:ctrlPr>
                                    <a:rPr lang="sv-SE" i="1">
                                      <a:latin typeface="Cambria Math" panose="02040503050406030204" pitchFamily="18" charset="0"/>
                                    </a:rPr>
                                  </m:ctrlPr>
                                </m:sSubPr>
                                <m:e>
                                  <m:r>
                                    <a:rPr lang="sv-SE" i="1">
                                      <a:latin typeface="Cambria Math" panose="02040503050406030204" pitchFamily="18" charset="0"/>
                                    </a:rPr>
                                    <m:t>𝐿</m:t>
                                  </m:r>
                                </m:e>
                                <m:sub>
                                  <m:r>
                                    <a:rPr lang="sv-SE" i="1">
                                      <a:latin typeface="Cambria Math" panose="02040503050406030204" pitchFamily="18" charset="0"/>
                                    </a:rPr>
                                    <m:t>𝑔</m:t>
                                  </m:r>
                                </m:sub>
                              </m:sSub>
                            </m:den>
                          </m:f>
                        </m:e>
                      </m:d>
                    </m:oMath>
                  </m:oMathPara>
                </a14:m>
                <a:endParaRPr lang="sv-SE" dirty="0"/>
              </a:p>
            </p:txBody>
          </p:sp>
        </mc:Choice>
        <mc:Fallback>
          <p:sp>
            <p:nvSpPr>
              <p:cNvPr id="24" name="TextBox 23">
                <a:extLst>
                  <a:ext uri="{FF2B5EF4-FFF2-40B4-BE49-F238E27FC236}">
                    <a16:creationId xmlns:a16="http://schemas.microsoft.com/office/drawing/2014/main" id="{122BFCD7-39DF-CF90-C8FC-C7E6E27733E3}"/>
                  </a:ext>
                </a:extLst>
              </p:cNvPr>
              <p:cNvSpPr txBox="1">
                <a:spLocks noRot="1" noChangeAspect="1" noMove="1" noResize="1" noEditPoints="1" noAdjustHandles="1" noChangeArrowheads="1" noChangeShapeType="1" noTextEdit="1"/>
              </p:cNvSpPr>
              <p:nvPr/>
            </p:nvSpPr>
            <p:spPr>
              <a:xfrm>
                <a:off x="1512663" y="1959913"/>
                <a:ext cx="3235324" cy="717953"/>
              </a:xfrm>
              <a:prstGeom prst="rect">
                <a:avLst/>
              </a:prstGeom>
              <a:blipFill>
                <a:blip r:embed="rId9"/>
                <a:stretch>
                  <a:fillRect/>
                </a:stretch>
              </a:blipFill>
            </p:spPr>
            <p:txBody>
              <a:bodyPr/>
              <a:lstStyle/>
              <a:p>
                <a:r>
                  <a:rPr lang="sv-SE">
                    <a:noFill/>
                  </a:rPr>
                  <a:t> </a:t>
                </a:r>
              </a:p>
            </p:txBody>
          </p:sp>
        </mc:Fallback>
      </mc:AlternateContent>
      <mc:AlternateContent xmlns:mc="http://schemas.openxmlformats.org/markup-compatibility/2006">
        <mc:Choice xmlns:a14="http://schemas.microsoft.com/office/drawing/2010/main" Requires="a14">
          <p:sp>
            <p:nvSpPr>
              <p:cNvPr id="26" name="TextBox 25">
                <a:extLst>
                  <a:ext uri="{FF2B5EF4-FFF2-40B4-BE49-F238E27FC236}">
                    <a16:creationId xmlns:a16="http://schemas.microsoft.com/office/drawing/2014/main" id="{77B4C7DD-71A8-063B-A985-FC14EAFCA317}"/>
                  </a:ext>
                </a:extLst>
              </p:cNvPr>
              <p:cNvSpPr txBox="1"/>
              <p:nvPr/>
            </p:nvSpPr>
            <p:spPr>
              <a:xfrm>
                <a:off x="1315284" y="3179664"/>
                <a:ext cx="363008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sv-SE" i="1" smtClean="0">
                          <a:latin typeface="Cambria Math" panose="02040503050406030204" pitchFamily="18" charset="0"/>
                        </a:rPr>
                        <m:t>𝑢</m:t>
                      </m:r>
                      <m:r>
                        <a:rPr lang="sv-SE" i="0">
                          <a:latin typeface="Cambria Math" panose="02040503050406030204" pitchFamily="18" charset="0"/>
                        </a:rPr>
                        <m:t>=</m:t>
                      </m:r>
                      <m:r>
                        <a:rPr lang="sv-SE" i="1">
                          <a:latin typeface="Cambria Math" panose="02040503050406030204" pitchFamily="18" charset="0"/>
                        </a:rPr>
                        <m:t>𝑚𝑜𝑑</m:t>
                      </m:r>
                      <m:d>
                        <m:dPr>
                          <m:sepChr m:val=","/>
                          <m:ctrlPr>
                            <a:rPr lang="sv-SE" i="1">
                              <a:latin typeface="Cambria Math" panose="02040503050406030204" pitchFamily="18" charset="0"/>
                            </a:rPr>
                          </m:ctrlPr>
                        </m:dPr>
                        <m:e>
                          <m:func>
                            <m:funcPr>
                              <m:ctrlPr>
                                <a:rPr lang="sv-SE" i="1">
                                  <a:latin typeface="Cambria Math" panose="02040503050406030204" pitchFamily="18" charset="0"/>
                                </a:rPr>
                              </m:ctrlPr>
                            </m:funcPr>
                            <m:fName>
                              <m:r>
                                <m:rPr>
                                  <m:sty m:val="p"/>
                                </m:rPr>
                                <a:rPr lang="sv-SE" i="0">
                                  <a:latin typeface="Cambria Math" panose="02040503050406030204" pitchFamily="18" charset="0"/>
                                </a:rPr>
                                <m:t>sin</m:t>
                              </m:r>
                            </m:fName>
                            <m:e>
                              <m:d>
                                <m:dPr>
                                  <m:ctrlPr>
                                    <a:rPr lang="sv-SE" i="1">
                                      <a:latin typeface="Cambria Math" panose="02040503050406030204" pitchFamily="18" charset="0"/>
                                    </a:rPr>
                                  </m:ctrlPr>
                                </m:dPr>
                                <m:e>
                                  <m:r>
                                    <a:rPr lang="sv-SE" i="1">
                                      <a:latin typeface="Cambria Math" panose="02040503050406030204" pitchFamily="18" charset="0"/>
                                    </a:rPr>
                                    <m:t>𝑎𝑖</m:t>
                                  </m:r>
                                  <m:r>
                                    <a:rPr lang="sv-SE" i="0">
                                      <a:latin typeface="Cambria Math" panose="02040503050406030204" pitchFamily="18" charset="0"/>
                                    </a:rPr>
                                    <m:t>+</m:t>
                                  </m:r>
                                  <m:r>
                                    <a:rPr lang="sv-SE" i="1">
                                      <a:latin typeface="Cambria Math" panose="02040503050406030204" pitchFamily="18" charset="0"/>
                                    </a:rPr>
                                    <m:t>𝑏𝑗</m:t>
                                  </m:r>
                                  <m:r>
                                    <a:rPr lang="sv-SE" i="0">
                                      <a:latin typeface="Cambria Math" panose="02040503050406030204" pitchFamily="18" charset="0"/>
                                    </a:rPr>
                                    <m:t>+</m:t>
                                  </m:r>
                                  <m:r>
                                    <a:rPr lang="sv-SE" i="1">
                                      <a:latin typeface="Cambria Math" panose="02040503050406030204" pitchFamily="18" charset="0"/>
                                    </a:rPr>
                                    <m:t>𝑠𝑒𝑒𝑑</m:t>
                                  </m:r>
                                </m:e>
                              </m:d>
                            </m:e>
                          </m:func>
                        </m:e>
                        <m:e>
                          <m:r>
                            <a:rPr lang="sv-SE" i="1">
                              <a:latin typeface="Cambria Math" panose="02040503050406030204" pitchFamily="18" charset="0"/>
                            </a:rPr>
                            <m:t>𝑐</m:t>
                          </m:r>
                          <m:r>
                            <a:rPr lang="sv-SE" i="0">
                              <a:latin typeface="Cambria Math" panose="02040503050406030204" pitchFamily="18" charset="0"/>
                            </a:rPr>
                            <m:t> 1</m:t>
                          </m:r>
                        </m:e>
                      </m:d>
                    </m:oMath>
                  </m:oMathPara>
                </a14:m>
                <a:endParaRPr lang="sv-SE" dirty="0"/>
              </a:p>
            </p:txBody>
          </p:sp>
        </mc:Choice>
        <mc:Fallback>
          <p:sp>
            <p:nvSpPr>
              <p:cNvPr id="26" name="TextBox 25">
                <a:extLst>
                  <a:ext uri="{FF2B5EF4-FFF2-40B4-BE49-F238E27FC236}">
                    <a16:creationId xmlns:a16="http://schemas.microsoft.com/office/drawing/2014/main" id="{77B4C7DD-71A8-063B-A985-FC14EAFCA317}"/>
                  </a:ext>
                </a:extLst>
              </p:cNvPr>
              <p:cNvSpPr txBox="1">
                <a:spLocks noRot="1" noChangeAspect="1" noMove="1" noResize="1" noEditPoints="1" noAdjustHandles="1" noChangeArrowheads="1" noChangeShapeType="1" noTextEdit="1"/>
              </p:cNvSpPr>
              <p:nvPr/>
            </p:nvSpPr>
            <p:spPr>
              <a:xfrm>
                <a:off x="1315284" y="3179664"/>
                <a:ext cx="3630083" cy="369332"/>
              </a:xfrm>
              <a:prstGeom prst="rect">
                <a:avLst/>
              </a:prstGeom>
              <a:blipFill>
                <a:blip r:embed="rId10"/>
                <a:stretch>
                  <a:fillRect b="-15000"/>
                </a:stretch>
              </a:blipFill>
            </p:spPr>
            <p:txBody>
              <a:bodyPr/>
              <a:lstStyle/>
              <a:p>
                <a:r>
                  <a:rPr lang="sv-SE">
                    <a:noFill/>
                  </a:rPr>
                  <a:t> </a:t>
                </a:r>
              </a:p>
            </p:txBody>
          </p:sp>
        </mc:Fallback>
      </mc:AlternateContent>
      <mc:AlternateContent xmlns:mc="http://schemas.openxmlformats.org/markup-compatibility/2006">
        <mc:Choice xmlns:a14="http://schemas.microsoft.com/office/drawing/2010/main" Requires="a14">
          <p:sp>
            <p:nvSpPr>
              <p:cNvPr id="28" name="TextBox 27">
                <a:extLst>
                  <a:ext uri="{FF2B5EF4-FFF2-40B4-BE49-F238E27FC236}">
                    <a16:creationId xmlns:a16="http://schemas.microsoft.com/office/drawing/2014/main" id="{926784C6-C781-B5FB-A5ED-ECB919D80250}"/>
                  </a:ext>
                </a:extLst>
              </p:cNvPr>
              <p:cNvSpPr txBox="1"/>
              <p:nvPr/>
            </p:nvSpPr>
            <p:spPr>
              <a:xfrm>
                <a:off x="2199521" y="2732814"/>
                <a:ext cx="1861608" cy="39190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sv-SE" i="1" smtClean="0">
                              <a:latin typeface="Cambria Math" panose="02040503050406030204" pitchFamily="18" charset="0"/>
                            </a:rPr>
                          </m:ctrlPr>
                        </m:sSubPr>
                        <m:e>
                          <m:r>
                            <a:rPr lang="sv-SE" i="1">
                              <a:latin typeface="Cambria Math" panose="02040503050406030204" pitchFamily="18" charset="0"/>
                            </a:rPr>
                            <m:t>𝑢</m:t>
                          </m:r>
                        </m:e>
                        <m:sub>
                          <m:r>
                            <a:rPr lang="sv-SE" i="0">
                              <a:latin typeface="Cambria Math" panose="02040503050406030204" pitchFamily="18" charset="0"/>
                            </a:rPr>
                            <m:t>0</m:t>
                          </m:r>
                        </m:sub>
                      </m:sSub>
                      <m:r>
                        <a:rPr lang="sv-SE" i="0">
                          <a:latin typeface="Cambria Math" panose="02040503050406030204" pitchFamily="18" charset="0"/>
                        </a:rPr>
                        <m:t>=</m:t>
                      </m:r>
                      <m:r>
                        <a:rPr lang="sv-SE" i="1">
                          <a:latin typeface="Cambria Math" panose="02040503050406030204" pitchFamily="18" charset="0"/>
                        </a:rPr>
                        <m:t>𝑢</m:t>
                      </m:r>
                      <m:r>
                        <a:rPr lang="sv-SE" i="0">
                          <a:latin typeface="Cambria Math" panose="02040503050406030204" pitchFamily="18" charset="0"/>
                        </a:rPr>
                        <m:t>−</m:t>
                      </m:r>
                      <m:sSub>
                        <m:sSubPr>
                          <m:ctrlPr>
                            <a:rPr lang="sv-SE" i="1">
                              <a:latin typeface="Cambria Math" panose="02040503050406030204" pitchFamily="18" charset="0"/>
                            </a:rPr>
                          </m:ctrlPr>
                        </m:sSubPr>
                        <m:e>
                          <m:r>
                            <a:rPr lang="sv-SE" i="1">
                              <a:latin typeface="Cambria Math" panose="02040503050406030204" pitchFamily="18" charset="0"/>
                            </a:rPr>
                            <m:t>𝑢</m:t>
                          </m:r>
                        </m:e>
                        <m:sub>
                          <m:r>
                            <a:rPr lang="sv-SE" i="1">
                              <a:latin typeface="Cambria Math" panose="02040503050406030204" pitchFamily="18" charset="0"/>
                            </a:rPr>
                            <m:t>𝐴𝑣𝑔</m:t>
                          </m:r>
                        </m:sub>
                      </m:sSub>
                    </m:oMath>
                  </m:oMathPara>
                </a14:m>
                <a:endParaRPr lang="sv-SE" dirty="0"/>
              </a:p>
            </p:txBody>
          </p:sp>
        </mc:Choice>
        <mc:Fallback>
          <p:sp>
            <p:nvSpPr>
              <p:cNvPr id="28" name="TextBox 27">
                <a:extLst>
                  <a:ext uri="{FF2B5EF4-FFF2-40B4-BE49-F238E27FC236}">
                    <a16:creationId xmlns:a16="http://schemas.microsoft.com/office/drawing/2014/main" id="{926784C6-C781-B5FB-A5ED-ECB919D80250}"/>
                  </a:ext>
                </a:extLst>
              </p:cNvPr>
              <p:cNvSpPr txBox="1">
                <a:spLocks noRot="1" noChangeAspect="1" noMove="1" noResize="1" noEditPoints="1" noAdjustHandles="1" noChangeArrowheads="1" noChangeShapeType="1" noTextEdit="1"/>
              </p:cNvSpPr>
              <p:nvPr/>
            </p:nvSpPr>
            <p:spPr>
              <a:xfrm>
                <a:off x="2199521" y="2732814"/>
                <a:ext cx="1861608" cy="391902"/>
              </a:xfrm>
              <a:prstGeom prst="rect">
                <a:avLst/>
              </a:prstGeom>
              <a:blipFill>
                <a:blip r:embed="rId11"/>
                <a:stretch>
                  <a:fillRect b="-7692"/>
                </a:stretch>
              </a:blipFill>
            </p:spPr>
            <p:txBody>
              <a:bodyPr/>
              <a:lstStyle/>
              <a:p>
                <a:r>
                  <a:rPr lang="sv-SE">
                    <a:noFill/>
                  </a:rPr>
                  <a:t> </a:t>
                </a:r>
              </a:p>
            </p:txBody>
          </p:sp>
        </mc:Fallback>
      </mc:AlternateContent>
      <mc:AlternateContent xmlns:mc="http://schemas.openxmlformats.org/markup-compatibility/2006">
        <mc:Choice xmlns:a14="http://schemas.microsoft.com/office/drawing/2010/main" Requires="a14">
          <p:sp>
            <p:nvSpPr>
              <p:cNvPr id="30" name="TextBox 29">
                <a:extLst>
                  <a:ext uri="{FF2B5EF4-FFF2-40B4-BE49-F238E27FC236}">
                    <a16:creationId xmlns:a16="http://schemas.microsoft.com/office/drawing/2014/main" id="{0B8BE21B-61BC-06AE-C7E5-669F54EBA7EE}"/>
                  </a:ext>
                </a:extLst>
              </p:cNvPr>
              <p:cNvSpPr txBox="1"/>
              <p:nvPr/>
            </p:nvSpPr>
            <p:spPr>
              <a:xfrm>
                <a:off x="1987855" y="3603944"/>
                <a:ext cx="2284941"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sv-SE" i="1" smtClean="0">
                          <a:latin typeface="Cambria Math" panose="02040503050406030204" pitchFamily="18" charset="0"/>
                        </a:rPr>
                        <m:t>𝑓</m:t>
                      </m:r>
                      <m:d>
                        <m:dPr>
                          <m:ctrlPr>
                            <a:rPr lang="sv-SE" i="1">
                              <a:latin typeface="Cambria Math" panose="02040503050406030204" pitchFamily="18" charset="0"/>
                            </a:rPr>
                          </m:ctrlPr>
                        </m:dPr>
                        <m:e>
                          <m:r>
                            <a:rPr lang="sv-SE" i="1">
                              <a:latin typeface="Cambria Math" panose="02040503050406030204" pitchFamily="18" charset="0"/>
                            </a:rPr>
                            <m:t>𝑥</m:t>
                          </m:r>
                          <m:r>
                            <a:rPr lang="sv-SE" i="0">
                              <a:latin typeface="Cambria Math" panose="02040503050406030204" pitchFamily="18" charset="0"/>
                            </a:rPr>
                            <m:t>, </m:t>
                          </m:r>
                          <m:r>
                            <a:rPr lang="sv-SE" i="1">
                              <a:latin typeface="Cambria Math" panose="02040503050406030204" pitchFamily="18" charset="0"/>
                            </a:rPr>
                            <m:t>𝑦</m:t>
                          </m:r>
                        </m:e>
                      </m:d>
                      <m:r>
                        <a:rPr lang="sv-SE" i="0">
                          <a:latin typeface="Cambria Math" panose="02040503050406030204" pitchFamily="18" charset="0"/>
                        </a:rPr>
                        <m:t>=1+</m:t>
                      </m:r>
                      <m:r>
                        <a:rPr lang="sv-SE" i="1">
                          <a:latin typeface="Cambria Math" panose="02040503050406030204" pitchFamily="18" charset="0"/>
                        </a:rPr>
                        <m:t>𝑐𝑣</m:t>
                      </m:r>
                      <m:r>
                        <a:rPr lang="sv-SE" i="0">
                          <a:latin typeface="Cambria Math" panose="02040503050406030204" pitchFamily="18" charset="0"/>
                        </a:rPr>
                        <m:t> </m:t>
                      </m:r>
                      <m:sSub>
                        <m:sSubPr>
                          <m:ctrlPr>
                            <a:rPr lang="sv-SE" i="1">
                              <a:latin typeface="Cambria Math" panose="02040503050406030204" pitchFamily="18" charset="0"/>
                            </a:rPr>
                          </m:ctrlPr>
                        </m:sSubPr>
                        <m:e>
                          <m:r>
                            <a:rPr lang="sv-SE" i="1">
                              <a:latin typeface="Cambria Math" panose="02040503050406030204" pitchFamily="18" charset="0"/>
                            </a:rPr>
                            <m:t>𝑢</m:t>
                          </m:r>
                        </m:e>
                        <m:sub>
                          <m:r>
                            <a:rPr lang="sv-SE" i="0">
                              <a:latin typeface="Cambria Math" panose="02040503050406030204" pitchFamily="18" charset="0"/>
                            </a:rPr>
                            <m:t>0</m:t>
                          </m:r>
                        </m:sub>
                      </m:sSub>
                    </m:oMath>
                  </m:oMathPara>
                </a14:m>
                <a:endParaRPr lang="sv-SE" dirty="0"/>
              </a:p>
            </p:txBody>
          </p:sp>
        </mc:Choice>
        <mc:Fallback>
          <p:sp>
            <p:nvSpPr>
              <p:cNvPr id="30" name="TextBox 29">
                <a:extLst>
                  <a:ext uri="{FF2B5EF4-FFF2-40B4-BE49-F238E27FC236}">
                    <a16:creationId xmlns:a16="http://schemas.microsoft.com/office/drawing/2014/main" id="{0B8BE21B-61BC-06AE-C7E5-669F54EBA7EE}"/>
                  </a:ext>
                </a:extLst>
              </p:cNvPr>
              <p:cNvSpPr txBox="1">
                <a:spLocks noRot="1" noChangeAspect="1" noMove="1" noResize="1" noEditPoints="1" noAdjustHandles="1" noChangeArrowheads="1" noChangeShapeType="1" noTextEdit="1"/>
              </p:cNvSpPr>
              <p:nvPr/>
            </p:nvSpPr>
            <p:spPr>
              <a:xfrm>
                <a:off x="1987855" y="3603944"/>
                <a:ext cx="2284941" cy="369332"/>
              </a:xfrm>
              <a:prstGeom prst="rect">
                <a:avLst/>
              </a:prstGeom>
              <a:blipFill>
                <a:blip r:embed="rId12"/>
                <a:stretch>
                  <a:fillRect b="-14754"/>
                </a:stretch>
              </a:blipFill>
            </p:spPr>
            <p:txBody>
              <a:bodyPr/>
              <a:lstStyle/>
              <a:p>
                <a:r>
                  <a:rPr lang="sv-SE">
                    <a:noFill/>
                  </a:rPr>
                  <a:t> </a:t>
                </a:r>
              </a:p>
            </p:txBody>
          </p:sp>
        </mc:Fallback>
      </mc:AlternateContent>
      <mc:AlternateContent xmlns:mc="http://schemas.openxmlformats.org/markup-compatibility/2006">
        <mc:Choice xmlns:a14="http://schemas.microsoft.com/office/drawing/2010/main" Requires="a14">
          <p:sp>
            <p:nvSpPr>
              <p:cNvPr id="32" name="TextBox 31">
                <a:extLst>
                  <a:ext uri="{FF2B5EF4-FFF2-40B4-BE49-F238E27FC236}">
                    <a16:creationId xmlns:a16="http://schemas.microsoft.com/office/drawing/2014/main" id="{0D915967-063C-B4E0-EFD6-BC9319DF419C}"/>
                  </a:ext>
                </a:extLst>
              </p:cNvPr>
              <p:cNvSpPr txBox="1"/>
              <p:nvPr/>
            </p:nvSpPr>
            <p:spPr>
              <a:xfrm>
                <a:off x="1673529" y="4028224"/>
                <a:ext cx="291359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sv-SE" i="1" smtClean="0">
                              <a:latin typeface="Cambria Math" panose="02040503050406030204" pitchFamily="18" charset="0"/>
                            </a:rPr>
                          </m:ctrlPr>
                        </m:sSubSupPr>
                        <m:e>
                          <m:r>
                            <a:rPr lang="sv-SE" i="1">
                              <a:latin typeface="Cambria Math" panose="02040503050406030204" pitchFamily="18" charset="0"/>
                            </a:rPr>
                            <m:t>𝜇</m:t>
                          </m:r>
                        </m:e>
                        <m:sub>
                          <m:r>
                            <a:rPr lang="sv-SE" i="1">
                              <a:latin typeface="Cambria Math" panose="02040503050406030204" pitchFamily="18" charset="0"/>
                            </a:rPr>
                            <m:t>𝑟</m:t>
                          </m:r>
                        </m:sub>
                        <m:sup>
                          <m:r>
                            <a:rPr lang="sv-SE" i="1">
                              <a:latin typeface="Cambria Math" panose="02040503050406030204" pitchFamily="18" charset="0"/>
                            </a:rPr>
                            <m:t>𝑟𝑎𝑤</m:t>
                          </m:r>
                        </m:sup>
                      </m:sSubSup>
                      <m:d>
                        <m:dPr>
                          <m:ctrlPr>
                            <a:rPr lang="sv-SE" i="1">
                              <a:latin typeface="Cambria Math" panose="02040503050406030204" pitchFamily="18" charset="0"/>
                            </a:rPr>
                          </m:ctrlPr>
                        </m:dPr>
                        <m:e>
                          <m:r>
                            <a:rPr lang="sv-SE" i="1">
                              <a:latin typeface="Cambria Math" panose="02040503050406030204" pitchFamily="18" charset="0"/>
                            </a:rPr>
                            <m:t>𝑥</m:t>
                          </m:r>
                          <m:r>
                            <a:rPr lang="sv-SE" i="0">
                              <a:latin typeface="Cambria Math" panose="02040503050406030204" pitchFamily="18" charset="0"/>
                            </a:rPr>
                            <m:t>, </m:t>
                          </m:r>
                          <m:r>
                            <a:rPr lang="sv-SE" i="1">
                              <a:latin typeface="Cambria Math" panose="02040503050406030204" pitchFamily="18" charset="0"/>
                            </a:rPr>
                            <m:t>𝑦</m:t>
                          </m:r>
                        </m:e>
                      </m:d>
                      <m:r>
                        <a:rPr lang="sv-SE" i="0">
                          <a:latin typeface="Cambria Math" panose="02040503050406030204" pitchFamily="18" charset="0"/>
                        </a:rPr>
                        <m:t>=</m:t>
                      </m:r>
                      <m:sSub>
                        <m:sSubPr>
                          <m:ctrlPr>
                            <a:rPr lang="sv-SE" i="1">
                              <a:latin typeface="Cambria Math" panose="02040503050406030204" pitchFamily="18" charset="0"/>
                            </a:rPr>
                          </m:ctrlPr>
                        </m:sSubPr>
                        <m:e>
                          <m:r>
                            <a:rPr lang="sv-SE" i="1">
                              <a:latin typeface="Cambria Math" panose="02040503050406030204" pitchFamily="18" charset="0"/>
                            </a:rPr>
                            <m:t>𝜇</m:t>
                          </m:r>
                        </m:e>
                        <m:sub>
                          <m:r>
                            <a:rPr lang="sv-SE" i="1">
                              <a:latin typeface="Cambria Math" panose="02040503050406030204" pitchFamily="18" charset="0"/>
                            </a:rPr>
                            <m:t>𝑚𝑒𝑎𝑛</m:t>
                          </m:r>
                        </m:sub>
                      </m:sSub>
                      <m:r>
                        <a:rPr lang="sv-SE" i="0">
                          <a:latin typeface="Cambria Math" panose="02040503050406030204" pitchFamily="18" charset="0"/>
                        </a:rPr>
                        <m:t> </m:t>
                      </m:r>
                      <m:r>
                        <a:rPr lang="sv-SE" i="1">
                          <a:latin typeface="Cambria Math" panose="02040503050406030204" pitchFamily="18" charset="0"/>
                        </a:rPr>
                        <m:t>𝑓</m:t>
                      </m:r>
                      <m:d>
                        <m:dPr>
                          <m:sepChr m:val=","/>
                          <m:ctrlPr>
                            <a:rPr lang="sv-SE" i="1">
                              <a:latin typeface="Cambria Math" panose="02040503050406030204" pitchFamily="18" charset="0"/>
                            </a:rPr>
                          </m:ctrlPr>
                        </m:dPr>
                        <m:e>
                          <m:r>
                            <a:rPr lang="sv-SE" i="1">
                              <a:latin typeface="Cambria Math" panose="02040503050406030204" pitchFamily="18" charset="0"/>
                            </a:rPr>
                            <m:t>𝑥</m:t>
                          </m:r>
                        </m:e>
                        <m:e>
                          <m:r>
                            <a:rPr lang="sv-SE" i="1">
                              <a:latin typeface="Cambria Math" panose="02040503050406030204" pitchFamily="18" charset="0"/>
                            </a:rPr>
                            <m:t>𝑦</m:t>
                          </m:r>
                        </m:e>
                      </m:d>
                    </m:oMath>
                  </m:oMathPara>
                </a14:m>
                <a:endParaRPr lang="sv-SE" dirty="0"/>
              </a:p>
            </p:txBody>
          </p:sp>
        </mc:Choice>
        <mc:Fallback>
          <p:sp>
            <p:nvSpPr>
              <p:cNvPr id="32" name="TextBox 31">
                <a:extLst>
                  <a:ext uri="{FF2B5EF4-FFF2-40B4-BE49-F238E27FC236}">
                    <a16:creationId xmlns:a16="http://schemas.microsoft.com/office/drawing/2014/main" id="{0D915967-063C-B4E0-EFD6-BC9319DF419C}"/>
                  </a:ext>
                </a:extLst>
              </p:cNvPr>
              <p:cNvSpPr txBox="1">
                <a:spLocks noRot="1" noChangeAspect="1" noMove="1" noResize="1" noEditPoints="1" noAdjustHandles="1" noChangeArrowheads="1" noChangeShapeType="1" noTextEdit="1"/>
              </p:cNvSpPr>
              <p:nvPr/>
            </p:nvSpPr>
            <p:spPr>
              <a:xfrm>
                <a:off x="1673529" y="4028224"/>
                <a:ext cx="2913592" cy="369332"/>
              </a:xfrm>
              <a:prstGeom prst="rect">
                <a:avLst/>
              </a:prstGeom>
              <a:blipFill>
                <a:blip r:embed="rId13"/>
                <a:stretch>
                  <a:fillRect b="-15000"/>
                </a:stretch>
              </a:blipFill>
            </p:spPr>
            <p:txBody>
              <a:bodyPr/>
              <a:lstStyle/>
              <a:p>
                <a:r>
                  <a:rPr lang="sv-SE">
                    <a:noFill/>
                  </a:rPr>
                  <a:t> </a:t>
                </a:r>
              </a:p>
            </p:txBody>
          </p:sp>
        </mc:Fallback>
      </mc:AlternateContent>
      <mc:AlternateContent xmlns:mc="http://schemas.openxmlformats.org/markup-compatibility/2006">
        <mc:Choice xmlns:a14="http://schemas.microsoft.com/office/drawing/2010/main" Requires="a14">
          <p:graphicFrame>
            <p:nvGraphicFramePr>
              <p:cNvPr id="38" name="Table 37">
                <a:extLst>
                  <a:ext uri="{FF2B5EF4-FFF2-40B4-BE49-F238E27FC236}">
                    <a16:creationId xmlns:a16="http://schemas.microsoft.com/office/drawing/2014/main" id="{08883154-4D0C-A920-D4B7-2BBAFABC8C2A}"/>
                  </a:ext>
                </a:extLst>
              </p:cNvPr>
              <p:cNvGraphicFramePr>
                <a:graphicFrameLocks noGrp="1"/>
              </p:cNvGraphicFramePr>
              <p:nvPr>
                <p:extLst>
                  <p:ext uri="{D42A27DB-BD31-4B8C-83A1-F6EECF244321}">
                    <p14:modId xmlns:p14="http://schemas.microsoft.com/office/powerpoint/2010/main" val="656377357"/>
                  </p:ext>
                </p:extLst>
              </p:nvPr>
            </p:nvGraphicFramePr>
            <p:xfrm>
              <a:off x="1068374" y="4452503"/>
              <a:ext cx="4123902" cy="309880"/>
            </p:xfrm>
            <a:graphic>
              <a:graphicData uri="http://schemas.openxmlformats.org/drawingml/2006/table">
                <a:tbl>
                  <a:tblPr firstRow="1" firstCol="1" bandRow="1"/>
                  <a:tblGrid>
                    <a:gridCol w="4123902">
                      <a:extLst>
                        <a:ext uri="{9D8B030D-6E8A-4147-A177-3AD203B41FA5}">
                          <a16:colId xmlns:a16="http://schemas.microsoft.com/office/drawing/2014/main" val="2196764425"/>
                        </a:ext>
                      </a:extLst>
                    </a:gridCol>
                  </a:tblGrid>
                  <a:tr h="0">
                    <a:tc>
                      <a:txBody>
                        <a:bodyPr/>
                        <a:lstStyle/>
                        <a:p>
                          <a:pPr algn="ctr">
                            <a:buNone/>
                          </a:pPr>
                          <a14:m>
                            <m:oMathPara xmlns:m="http://schemas.openxmlformats.org/officeDocument/2006/math">
                              <m:oMathParaPr>
                                <m:jc m:val="centerGroup"/>
                              </m:oMathParaPr>
                              <m:oMath xmlns:m="http://schemas.openxmlformats.org/officeDocument/2006/math">
                                <m:sSub>
                                  <m:sSubPr>
                                    <m:ctrlPr>
                                      <a:rPr lang="sv-SE" sz="1800" i="1">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rPr>
                                      <m:t>𝜇</m:t>
                                    </m:r>
                                  </m:e>
                                  <m:sub>
                                    <m:r>
                                      <a:rPr lang="en-US" sz="1800" i="1">
                                        <a:effectLst/>
                                        <a:latin typeface="Cambria Math" panose="02040503050406030204" pitchFamily="18" charset="0"/>
                                        <a:ea typeface="Times New Roman" panose="02020603050405020304" pitchFamily="18" charset="0"/>
                                      </a:rPr>
                                      <m:t>𝑟</m:t>
                                    </m:r>
                                  </m:sub>
                                </m:sSub>
                                <m:d>
                                  <m:dPr>
                                    <m:ctrlPr>
                                      <a:rPr lang="sv-SE" sz="1800" i="1">
                                        <a:effectLst/>
                                        <a:latin typeface="Cambria Math" panose="02040503050406030204" pitchFamily="18" charset="0"/>
                                        <a:ea typeface="Times New Roman" panose="02020603050405020304" pitchFamily="18" charset="0"/>
                                      </a:rPr>
                                    </m:ctrlPr>
                                  </m:dPr>
                                  <m:e>
                                    <m:r>
                                      <a:rPr lang="en-US" sz="1800" i="1">
                                        <a:effectLst/>
                                        <a:latin typeface="Cambria Math" panose="02040503050406030204" pitchFamily="18" charset="0"/>
                                        <a:ea typeface="Times New Roman" panose="02020603050405020304" pitchFamily="18" charset="0"/>
                                      </a:rPr>
                                      <m:t>𝑥</m:t>
                                    </m:r>
                                    <m:r>
                                      <a:rPr lang="en-US" sz="1800" i="1">
                                        <a:effectLst/>
                                        <a:latin typeface="Cambria Math" panose="02040503050406030204" pitchFamily="18" charset="0"/>
                                        <a:ea typeface="Times New Roman" panose="02020603050405020304" pitchFamily="18" charset="0"/>
                                      </a:rPr>
                                      <m:t>, </m:t>
                                    </m:r>
                                    <m:r>
                                      <a:rPr lang="en-US" sz="1800" i="1">
                                        <a:effectLst/>
                                        <a:latin typeface="Cambria Math" panose="02040503050406030204" pitchFamily="18" charset="0"/>
                                        <a:ea typeface="Times New Roman" panose="02020603050405020304" pitchFamily="18" charset="0"/>
                                      </a:rPr>
                                      <m:t>𝑦</m:t>
                                    </m:r>
                                  </m:e>
                                </m:d>
                                <m:r>
                                  <a:rPr lang="en-US" sz="1800" i="1">
                                    <a:effectLst/>
                                    <a:latin typeface="Cambria Math" panose="02040503050406030204" pitchFamily="18" charset="0"/>
                                    <a:ea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rPr>
                                  <m:t>𝑚𝑎𝑥</m:t>
                                </m:r>
                                <m:r>
                                  <a:rPr lang="en-US" sz="1800" i="1">
                                    <a:effectLst/>
                                    <a:latin typeface="Cambria Math" panose="02040503050406030204" pitchFamily="18" charset="0"/>
                                    <a:ea typeface="Times New Roman" panose="02020603050405020304" pitchFamily="18" charset="0"/>
                                  </a:rPr>
                                  <m:t>⁡(</m:t>
                                </m:r>
                                <m:sSub>
                                  <m:sSubPr>
                                    <m:ctrlPr>
                                      <a:rPr lang="sv-SE" sz="1800" i="1">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rPr>
                                      <m:t>𝜇</m:t>
                                    </m:r>
                                  </m:e>
                                  <m:sub>
                                    <m:r>
                                      <a:rPr lang="en-US" sz="1800" i="1">
                                        <a:effectLst/>
                                        <a:latin typeface="Cambria Math" panose="02040503050406030204" pitchFamily="18" charset="0"/>
                                        <a:ea typeface="Times New Roman" panose="02020603050405020304" pitchFamily="18" charset="0"/>
                                      </a:rPr>
                                      <m:t>𝑚𝑖𝑛</m:t>
                                    </m:r>
                                  </m:sub>
                                </m:sSub>
                                <m:r>
                                  <a:rPr lang="en-US" sz="1800" i="1">
                                    <a:effectLst/>
                                    <a:latin typeface="Cambria Math" panose="02040503050406030204" pitchFamily="18" charset="0"/>
                                    <a:ea typeface="Times New Roman" panose="02020603050405020304" pitchFamily="18" charset="0"/>
                                  </a:rPr>
                                  <m:t>,</m:t>
                                </m:r>
                                <m:func>
                                  <m:funcPr>
                                    <m:ctrlPr>
                                      <a:rPr lang="sv-SE" sz="1800" i="1">
                                        <a:effectLst/>
                                        <a:latin typeface="Cambria Math" panose="02040503050406030204" pitchFamily="18" charset="0"/>
                                        <a:ea typeface="Times New Roman" panose="02020603050405020304" pitchFamily="18" charset="0"/>
                                      </a:rPr>
                                    </m:ctrlPr>
                                  </m:funcPr>
                                  <m:fName>
                                    <m:r>
                                      <a:rPr lang="en-US" sz="1800" i="1">
                                        <a:effectLst/>
                                        <a:latin typeface="Cambria Math" panose="02040503050406030204" pitchFamily="18" charset="0"/>
                                        <a:ea typeface="Times New Roman" panose="02020603050405020304" pitchFamily="18" charset="0"/>
                                      </a:rPr>
                                      <m:t>𝑚𝑖𝑛</m:t>
                                    </m:r>
                                  </m:fName>
                                  <m:e>
                                    <m:d>
                                      <m:dPr>
                                        <m:ctrlPr>
                                          <a:rPr lang="sv-SE" sz="1800" i="1">
                                            <a:effectLst/>
                                            <a:latin typeface="Cambria Math" panose="02040503050406030204" pitchFamily="18" charset="0"/>
                                            <a:ea typeface="Times New Roman" panose="02020603050405020304" pitchFamily="18" charset="0"/>
                                          </a:rPr>
                                        </m:ctrlPr>
                                      </m:dPr>
                                      <m:e>
                                        <m:sSub>
                                          <m:sSubPr>
                                            <m:ctrlPr>
                                              <a:rPr lang="sv-SE" sz="1800" i="1">
                                                <a:effectLst/>
                                                <a:latin typeface="Cambria Math" panose="02040503050406030204" pitchFamily="18" charset="0"/>
                                                <a:ea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rPr>
                                              <m:t>𝜇</m:t>
                                            </m:r>
                                          </m:e>
                                          <m:sub>
                                            <m:r>
                                              <a:rPr lang="en-US" sz="1800" i="1">
                                                <a:effectLst/>
                                                <a:latin typeface="Cambria Math" panose="02040503050406030204" pitchFamily="18" charset="0"/>
                                                <a:ea typeface="Times New Roman" panose="02020603050405020304" pitchFamily="18" charset="0"/>
                                              </a:rPr>
                                              <m:t>𝑚𝑎𝑥</m:t>
                                            </m:r>
                                          </m:sub>
                                        </m:sSub>
                                        <m:r>
                                          <a:rPr lang="en-US" sz="1800" i="1">
                                            <a:effectLst/>
                                            <a:latin typeface="Cambria Math" panose="02040503050406030204" pitchFamily="18" charset="0"/>
                                            <a:ea typeface="Times New Roman" panose="02020603050405020304" pitchFamily="18" charset="0"/>
                                          </a:rPr>
                                          <m:t>, </m:t>
                                        </m:r>
                                        <m:sSubSup>
                                          <m:sSubSupPr>
                                            <m:ctrlPr>
                                              <a:rPr lang="sv-SE" sz="1800" i="1">
                                                <a:effectLst/>
                                                <a:latin typeface="Cambria Math" panose="02040503050406030204" pitchFamily="18" charset="0"/>
                                                <a:ea typeface="Times New Roman" panose="02020603050405020304" pitchFamily="18" charset="0"/>
                                              </a:rPr>
                                            </m:ctrlPr>
                                          </m:sSubSupPr>
                                          <m:e>
                                            <m:r>
                                              <a:rPr lang="en-US" sz="1800" i="1">
                                                <a:effectLst/>
                                                <a:latin typeface="Cambria Math" panose="02040503050406030204" pitchFamily="18" charset="0"/>
                                                <a:ea typeface="Times New Roman" panose="02020603050405020304" pitchFamily="18" charset="0"/>
                                              </a:rPr>
                                              <m:t>𝜇</m:t>
                                            </m:r>
                                          </m:e>
                                          <m:sub>
                                            <m:r>
                                              <a:rPr lang="en-US" sz="1800" i="1">
                                                <a:effectLst/>
                                                <a:latin typeface="Cambria Math" panose="02040503050406030204" pitchFamily="18" charset="0"/>
                                                <a:ea typeface="Times New Roman" panose="02020603050405020304" pitchFamily="18" charset="0"/>
                                              </a:rPr>
                                              <m:t>𝑟</m:t>
                                            </m:r>
                                          </m:sub>
                                          <m:sup>
                                            <m:r>
                                              <a:rPr lang="en-US" sz="1800" i="1">
                                                <a:effectLst/>
                                                <a:latin typeface="Cambria Math" panose="02040503050406030204" pitchFamily="18" charset="0"/>
                                                <a:ea typeface="Times New Roman" panose="02020603050405020304" pitchFamily="18" charset="0"/>
                                              </a:rPr>
                                              <m:t>𝑟𝑎𝑤</m:t>
                                            </m:r>
                                          </m:sup>
                                        </m:sSubSup>
                                      </m:e>
                                    </m:d>
                                  </m:e>
                                </m:func>
                                <m:r>
                                  <a:rPr lang="en-US" sz="1800" i="1">
                                    <a:effectLst/>
                                    <a:latin typeface="Cambria Math" panose="02040503050406030204" pitchFamily="18" charset="0"/>
                                    <a:ea typeface="Times New Roman" panose="02020603050405020304" pitchFamily="18" charset="0"/>
                                  </a:rPr>
                                  <m:t>)</m:t>
                                </m:r>
                              </m:oMath>
                            </m:oMathPara>
                          </a14:m>
                          <a:endParaRPr lang="sv-SE" sz="1800" i="1" dirty="0">
                            <a:effectLst/>
                            <a:latin typeface="Times New Roman" panose="02020603050405020304" pitchFamily="18" charset="0"/>
                            <a:ea typeface="Times New Roman" panose="02020603050405020304" pitchFamily="18" charset="0"/>
                          </a:endParaRPr>
                        </a:p>
                      </a:txBody>
                      <a:tcPr marL="68580" marR="68580" marT="17780" marB="17780" anchor="ctr">
                        <a:lnL>
                          <a:noFill/>
                        </a:lnL>
                        <a:lnR>
                          <a:noFill/>
                        </a:lnR>
                        <a:lnT>
                          <a:noFill/>
                        </a:lnT>
                        <a:lnB>
                          <a:noFill/>
                        </a:lnB>
                        <a:noFill/>
                      </a:tcPr>
                    </a:tc>
                    <a:extLst>
                      <a:ext uri="{0D108BD9-81ED-4DB2-BD59-A6C34878D82A}">
                        <a16:rowId xmlns:a16="http://schemas.microsoft.com/office/drawing/2014/main" val="1897605496"/>
                      </a:ext>
                    </a:extLst>
                  </a:tr>
                </a:tbl>
              </a:graphicData>
            </a:graphic>
          </p:graphicFrame>
        </mc:Choice>
        <mc:Fallback>
          <p:graphicFrame>
            <p:nvGraphicFramePr>
              <p:cNvPr id="38" name="Table 37">
                <a:extLst>
                  <a:ext uri="{FF2B5EF4-FFF2-40B4-BE49-F238E27FC236}">
                    <a16:creationId xmlns:a16="http://schemas.microsoft.com/office/drawing/2014/main" id="{08883154-4D0C-A920-D4B7-2BBAFABC8C2A}"/>
                  </a:ext>
                </a:extLst>
              </p:cNvPr>
              <p:cNvGraphicFramePr>
                <a:graphicFrameLocks noGrp="1"/>
              </p:cNvGraphicFramePr>
              <p:nvPr>
                <p:extLst>
                  <p:ext uri="{D42A27DB-BD31-4B8C-83A1-F6EECF244321}">
                    <p14:modId xmlns:p14="http://schemas.microsoft.com/office/powerpoint/2010/main" val="656377357"/>
                  </p:ext>
                </p:extLst>
              </p:nvPr>
            </p:nvGraphicFramePr>
            <p:xfrm>
              <a:off x="1068374" y="4452503"/>
              <a:ext cx="4123902" cy="309880"/>
            </p:xfrm>
            <a:graphic>
              <a:graphicData uri="http://schemas.openxmlformats.org/drawingml/2006/table">
                <a:tbl>
                  <a:tblPr firstRow="1" firstCol="1" bandRow="1"/>
                  <a:tblGrid>
                    <a:gridCol w="4123902">
                      <a:extLst>
                        <a:ext uri="{9D8B030D-6E8A-4147-A177-3AD203B41FA5}">
                          <a16:colId xmlns:a16="http://schemas.microsoft.com/office/drawing/2014/main" val="2196764425"/>
                        </a:ext>
                      </a:extLst>
                    </a:gridCol>
                  </a:tblGrid>
                  <a:tr h="309880">
                    <a:tc>
                      <a:txBody>
                        <a:bodyPr/>
                        <a:lstStyle/>
                        <a:p>
                          <a:endParaRPr lang="sv-SE"/>
                        </a:p>
                      </a:txBody>
                      <a:tcPr marL="68580" marR="68580" marT="17780" marB="17780" anchor="ctr">
                        <a:lnL>
                          <a:noFill/>
                        </a:lnL>
                        <a:lnR>
                          <a:noFill/>
                        </a:lnR>
                        <a:lnT>
                          <a:noFill/>
                        </a:lnT>
                        <a:lnB>
                          <a:noFill/>
                        </a:lnB>
                        <a:blipFill>
                          <a:blip r:embed="rId14"/>
                          <a:stretch>
                            <a:fillRect b="-25000"/>
                          </a:stretch>
                        </a:blipFill>
                      </a:tcPr>
                    </a:tc>
                    <a:extLst>
                      <a:ext uri="{0D108BD9-81ED-4DB2-BD59-A6C34878D82A}">
                        <a16:rowId xmlns:a16="http://schemas.microsoft.com/office/drawing/2014/main" val="1897605496"/>
                      </a:ext>
                    </a:extLst>
                  </a:tr>
                </a:tbl>
              </a:graphicData>
            </a:graphic>
          </p:graphicFrame>
        </mc:Fallback>
      </mc:AlternateContent>
      <p:cxnSp>
        <p:nvCxnSpPr>
          <p:cNvPr id="47" name="Connector: Elbow 46">
            <a:extLst>
              <a:ext uri="{FF2B5EF4-FFF2-40B4-BE49-F238E27FC236}">
                <a16:creationId xmlns:a16="http://schemas.microsoft.com/office/drawing/2014/main" id="{F8CA6356-7A31-1493-2F1B-D1245A51B530}"/>
              </a:ext>
            </a:extLst>
          </p:cNvPr>
          <p:cNvCxnSpPr>
            <a:cxnSpLocks/>
            <a:stCxn id="38" idx="3"/>
            <a:endCxn id="14" idx="1"/>
          </p:cNvCxnSpPr>
          <p:nvPr/>
        </p:nvCxnSpPr>
        <p:spPr>
          <a:xfrm flipV="1">
            <a:off x="5192276" y="3742074"/>
            <a:ext cx="384082" cy="865369"/>
          </a:xfrm>
          <a:prstGeom prst="bent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2961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0EF8F2-AD35-1EEC-ADAD-4CA94287603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B162362-2482-5B9B-BD15-7C3DDC2D9C72}"/>
              </a:ext>
            </a:extLst>
          </p:cNvPr>
          <p:cNvSpPr>
            <a:spLocks noGrp="1"/>
          </p:cNvSpPr>
          <p:nvPr>
            <p:ph type="title"/>
          </p:nvPr>
        </p:nvSpPr>
        <p:spPr/>
        <p:txBody>
          <a:bodyPr/>
          <a:lstStyle/>
          <a:p>
            <a:r>
              <a:rPr lang="en-US" noProof="0" dirty="0"/>
              <a:t>Results</a:t>
            </a:r>
          </a:p>
        </p:txBody>
      </p:sp>
      <p:sp>
        <p:nvSpPr>
          <p:cNvPr id="3" name="Content Placeholder 2">
            <a:extLst>
              <a:ext uri="{FF2B5EF4-FFF2-40B4-BE49-F238E27FC236}">
                <a16:creationId xmlns:a16="http://schemas.microsoft.com/office/drawing/2014/main" id="{FEA0E685-44BE-1A00-D695-2BBCC7E7C259}"/>
              </a:ext>
            </a:extLst>
          </p:cNvPr>
          <p:cNvSpPr>
            <a:spLocks noGrp="1"/>
          </p:cNvSpPr>
          <p:nvPr>
            <p:ph idx="1"/>
          </p:nvPr>
        </p:nvSpPr>
        <p:spPr>
          <a:xfrm>
            <a:off x="557962" y="1275711"/>
            <a:ext cx="5538038" cy="4958402"/>
          </a:xfrm>
        </p:spPr>
        <p:txBody>
          <a:bodyPr/>
          <a:lstStyle/>
          <a:p>
            <a:pPr marL="12700" indent="0" algn="just">
              <a:buNone/>
            </a:pPr>
            <a:r>
              <a:rPr lang="en-US" noProof="0" dirty="0"/>
              <a:t>Homogeneous Ore Domain</a:t>
            </a:r>
          </a:p>
        </p:txBody>
      </p:sp>
      <p:sp>
        <p:nvSpPr>
          <p:cNvPr id="4" name="Slide Number Placeholder 3">
            <a:extLst>
              <a:ext uri="{FF2B5EF4-FFF2-40B4-BE49-F238E27FC236}">
                <a16:creationId xmlns:a16="http://schemas.microsoft.com/office/drawing/2014/main" id="{1D07F040-688F-A8E1-1CA8-5D782237586C}"/>
              </a:ext>
            </a:extLst>
          </p:cNvPr>
          <p:cNvSpPr>
            <a:spLocks noGrp="1"/>
          </p:cNvSpPr>
          <p:nvPr>
            <p:ph type="sldNum" sz="quarter" idx="12"/>
          </p:nvPr>
        </p:nvSpPr>
        <p:spPr/>
        <p:txBody>
          <a:bodyPr/>
          <a:lstStyle/>
          <a:p>
            <a:fld id="{B3284CE9-EFAB-9F4B-868A-1F02DB69B64D}" type="slidenum">
              <a:rPr lang="en-US" noProof="0" smtClean="0"/>
              <a:pPr/>
              <a:t>9</a:t>
            </a:fld>
            <a:endParaRPr lang="en-US" noProof="0" dirty="0"/>
          </a:p>
        </p:txBody>
      </p:sp>
      <p:pic>
        <p:nvPicPr>
          <p:cNvPr id="5" name="Picture 4">
            <a:extLst>
              <a:ext uri="{FF2B5EF4-FFF2-40B4-BE49-F238E27FC236}">
                <a16:creationId xmlns:a16="http://schemas.microsoft.com/office/drawing/2014/main" id="{E16E516F-CE18-D5C8-1A51-F61E903C99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52340" y="61914"/>
            <a:ext cx="1588168" cy="598551"/>
          </a:xfrm>
          <a:prstGeom prst="rect">
            <a:avLst/>
          </a:prstGeom>
        </p:spPr>
      </p:pic>
      <p:pic>
        <p:nvPicPr>
          <p:cNvPr id="6" name="Picture 5" descr="A graph with colorful lines&#10;&#10;AI-generated content may be incorrect.">
            <a:extLst>
              <a:ext uri="{FF2B5EF4-FFF2-40B4-BE49-F238E27FC236}">
                <a16:creationId xmlns:a16="http://schemas.microsoft.com/office/drawing/2014/main" id="{62B150D4-E4B7-C392-ABCB-9E59FC95560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200" b="-2839"/>
          <a:stretch>
            <a:fillRect/>
          </a:stretch>
        </p:blipFill>
        <p:spPr bwMode="auto">
          <a:xfrm>
            <a:off x="1162972" y="2762945"/>
            <a:ext cx="3804278" cy="3050534"/>
          </a:xfrm>
          <a:prstGeom prst="rect">
            <a:avLst/>
          </a:prstGeom>
          <a:noFill/>
          <a:ln>
            <a:noFill/>
          </a:ln>
          <a:extLst>
            <a:ext uri="{53640926-AAD7-44D8-BBD7-CCE9431645EC}">
              <a14:shadowObscured xmlns:a14="http://schemas.microsoft.com/office/drawing/2010/main"/>
            </a:ext>
          </a:extLst>
        </p:spPr>
      </p:pic>
      <p:pic>
        <p:nvPicPr>
          <p:cNvPr id="7" name="Picture 6" descr="A graph with a dotted line&#10;&#10;AI-generated content may be incorrect.">
            <a:extLst>
              <a:ext uri="{FF2B5EF4-FFF2-40B4-BE49-F238E27FC236}">
                <a16:creationId xmlns:a16="http://schemas.microsoft.com/office/drawing/2014/main" id="{C6BBCA29-36C3-6DBC-8473-CC338035D2B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868"/>
          <a:stretch>
            <a:fillRect/>
          </a:stretch>
        </p:blipFill>
        <p:spPr bwMode="auto">
          <a:xfrm>
            <a:off x="7007923" y="2774460"/>
            <a:ext cx="3810662" cy="2965771"/>
          </a:xfrm>
          <a:prstGeom prst="rect">
            <a:avLst/>
          </a:prstGeom>
          <a:noFill/>
          <a:ln>
            <a:noFill/>
          </a:ln>
          <a:extLst>
            <a:ext uri="{53640926-AAD7-44D8-BBD7-CCE9431645EC}">
              <a14:shadowObscured xmlns:a14="http://schemas.microsoft.com/office/drawing/2010/main"/>
            </a:ext>
          </a:extLst>
        </p:spPr>
      </p:pic>
      <p:sp>
        <p:nvSpPr>
          <p:cNvPr id="9" name="TextBox 8">
            <a:extLst>
              <a:ext uri="{FF2B5EF4-FFF2-40B4-BE49-F238E27FC236}">
                <a16:creationId xmlns:a16="http://schemas.microsoft.com/office/drawing/2014/main" id="{CD2056FA-5714-B284-AFB9-637C9472ADF9}"/>
              </a:ext>
            </a:extLst>
          </p:cNvPr>
          <p:cNvSpPr txBox="1"/>
          <p:nvPr/>
        </p:nvSpPr>
        <p:spPr>
          <a:xfrm>
            <a:off x="6608234" y="5754407"/>
            <a:ext cx="4876270" cy="584775"/>
          </a:xfrm>
          <a:prstGeom prst="rect">
            <a:avLst/>
          </a:prstGeom>
          <a:noFill/>
        </p:spPr>
        <p:txBody>
          <a:bodyPr wrap="square">
            <a:spAutoFit/>
          </a:bodyPr>
          <a:lstStyle/>
          <a:p>
            <a:pPr algn="just">
              <a:spcAft>
                <a:spcPts val="1000"/>
              </a:spcAft>
              <a:buNone/>
            </a:pPr>
            <a:r>
              <a:rPr lang="en-US" sz="1600" i="1" dirty="0">
                <a:solidFill>
                  <a:srgbClr val="12192D"/>
                </a:solidFill>
                <a:effectLst/>
                <a:latin typeface="Times New Roman" panose="02020603050405020304" pitchFamily="18" charset="0"/>
                <a:ea typeface="Times New Roman" panose="02020603050405020304" pitchFamily="18" charset="0"/>
              </a:rPr>
              <a:t>Mutual inductance versus relative magnetic permeability for homogeneous ore domain.</a:t>
            </a:r>
            <a:endParaRPr lang="sv-SE" sz="1600" i="1" dirty="0">
              <a:solidFill>
                <a:srgbClr val="12192D"/>
              </a:solidFill>
              <a:effectLst/>
              <a:latin typeface="Times New Roman" panose="02020603050405020304" pitchFamily="18" charset="0"/>
              <a:ea typeface="Times New Roman" panose="02020603050405020304" pitchFamily="18" charset="0"/>
            </a:endParaRPr>
          </a:p>
        </p:txBody>
      </p:sp>
      <p:sp>
        <p:nvSpPr>
          <p:cNvPr id="11" name="TextBox 10">
            <a:extLst>
              <a:ext uri="{FF2B5EF4-FFF2-40B4-BE49-F238E27FC236}">
                <a16:creationId xmlns:a16="http://schemas.microsoft.com/office/drawing/2014/main" id="{367054CF-2555-8E48-5397-033BD5730031}"/>
              </a:ext>
            </a:extLst>
          </p:cNvPr>
          <p:cNvSpPr txBox="1"/>
          <p:nvPr/>
        </p:nvSpPr>
        <p:spPr>
          <a:xfrm>
            <a:off x="690564" y="5740231"/>
            <a:ext cx="4876270" cy="584775"/>
          </a:xfrm>
          <a:prstGeom prst="rect">
            <a:avLst/>
          </a:prstGeom>
          <a:noFill/>
        </p:spPr>
        <p:txBody>
          <a:bodyPr wrap="square">
            <a:spAutoFit/>
          </a:bodyPr>
          <a:lstStyle/>
          <a:p>
            <a:pPr algn="just">
              <a:spcAft>
                <a:spcPts val="1000"/>
              </a:spcAft>
              <a:buNone/>
            </a:pPr>
            <a:r>
              <a:rPr lang="en-US" sz="1600" i="1" dirty="0">
                <a:solidFill>
                  <a:srgbClr val="12192D"/>
                </a:solidFill>
                <a:effectLst/>
                <a:latin typeface="Times New Roman" panose="02020603050405020304" pitchFamily="18" charset="0"/>
                <a:ea typeface="Times New Roman" panose="02020603050405020304" pitchFamily="18" charset="0"/>
              </a:rPr>
              <a:t>Sense coil current versus time for constant relative magnetic permeability along homogeneous ore domain. </a:t>
            </a:r>
            <a:endParaRPr lang="sv-SE" sz="1600" i="1" dirty="0">
              <a:solidFill>
                <a:srgbClr val="12192D"/>
              </a:solidFill>
              <a:effectLst/>
              <a:latin typeface="Times New Roman" panose="02020603050405020304" pitchFamily="18" charset="0"/>
              <a:ea typeface="Times New Roman" panose="02020603050405020304" pitchFamily="18" charset="0"/>
            </a:endParaRPr>
          </a:p>
        </p:txBody>
      </p:sp>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410B603A-ECF8-DE20-D3A7-20A89D6B1A2C}"/>
                  </a:ext>
                </a:extLst>
              </p:cNvPr>
              <p:cNvSpPr txBox="1"/>
              <p:nvPr/>
            </p:nvSpPr>
            <p:spPr>
              <a:xfrm>
                <a:off x="5127207" y="1979047"/>
                <a:ext cx="2323041" cy="610873"/>
              </a:xfrm>
              <a:prstGeom prst="rect">
                <a:avLst/>
              </a:prstGeom>
              <a:noFill/>
              <a:ln w="19050">
                <a:solidFill>
                  <a:srgbClr val="FF0000"/>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sv-SE" i="1" smtClean="0">
                          <a:latin typeface="Cambria Math" panose="02040503050406030204" pitchFamily="18" charset="0"/>
                        </a:rPr>
                        <m:t>𝑀</m:t>
                      </m:r>
                      <m:r>
                        <a:rPr lang="sv-SE" i="0">
                          <a:latin typeface="Cambria Math" panose="02040503050406030204" pitchFamily="18" charset="0"/>
                        </a:rPr>
                        <m:t>=</m:t>
                      </m:r>
                      <m:f>
                        <m:fPr>
                          <m:ctrlPr>
                            <a:rPr lang="sv-SE" i="1">
                              <a:latin typeface="Cambria Math" panose="02040503050406030204" pitchFamily="18" charset="0"/>
                            </a:rPr>
                          </m:ctrlPr>
                        </m:fPr>
                        <m:num>
                          <m:r>
                            <a:rPr lang="sv-SE" i="1">
                              <a:latin typeface="Cambria Math" panose="02040503050406030204" pitchFamily="18" charset="0"/>
                            </a:rPr>
                            <m:t>𝑅</m:t>
                          </m:r>
                        </m:num>
                        <m:den>
                          <m:r>
                            <a:rPr lang="sv-SE" i="1">
                              <a:latin typeface="Cambria Math" panose="02040503050406030204" pitchFamily="18" charset="0"/>
                            </a:rPr>
                            <m:t>𝑘</m:t>
                          </m:r>
                        </m:den>
                      </m:f>
                      <m:sSup>
                        <m:sSupPr>
                          <m:ctrlPr>
                            <a:rPr lang="sv-SE" i="1">
                              <a:latin typeface="Cambria Math" panose="02040503050406030204" pitchFamily="18" charset="0"/>
                            </a:rPr>
                          </m:ctrlPr>
                        </m:sSupPr>
                        <m:e>
                          <m:bar>
                            <m:barPr>
                              <m:pos m:val="top"/>
                              <m:ctrlPr>
                                <a:rPr lang="sv-SE" i="1">
                                  <a:latin typeface="Cambria Math" panose="02040503050406030204" pitchFamily="18" charset="0"/>
                                </a:rPr>
                              </m:ctrlPr>
                            </m:barPr>
                            <m:e>
                              <m:sSub>
                                <m:sSubPr>
                                  <m:ctrlPr>
                                    <a:rPr lang="sv-SE" i="1">
                                      <a:latin typeface="Cambria Math" panose="02040503050406030204" pitchFamily="18" charset="0"/>
                                    </a:rPr>
                                  </m:ctrlPr>
                                </m:sSubPr>
                                <m:e>
                                  <m:r>
                                    <a:rPr lang="sv-SE" i="1">
                                      <a:latin typeface="Cambria Math" panose="02040503050406030204" pitchFamily="18" charset="0"/>
                                    </a:rPr>
                                    <m:t>𝐼</m:t>
                                  </m:r>
                                </m:e>
                                <m:sub>
                                  <m:r>
                                    <a:rPr lang="sv-SE" i="1">
                                      <a:latin typeface="Cambria Math" panose="02040503050406030204" pitchFamily="18" charset="0"/>
                                    </a:rPr>
                                    <m:t>𝑠𝑒𝑛𝑠𝑒</m:t>
                                  </m:r>
                                </m:sub>
                              </m:sSub>
                              <m:r>
                                <a:rPr lang="sv-SE" i="0">
                                  <a:latin typeface="Cambria Math" panose="02040503050406030204" pitchFamily="18" charset="0"/>
                                </a:rPr>
                                <m:t> </m:t>
                              </m:r>
                            </m:e>
                          </m:bar>
                        </m:e>
                        <m:sup>
                          <m:d>
                            <m:dPr>
                              <m:begChr m:val="["/>
                              <m:endChr m:val="]"/>
                              <m:sepChr m:val=","/>
                              <m:ctrlPr>
                                <a:rPr lang="sv-SE" i="1">
                                  <a:latin typeface="Cambria Math" panose="02040503050406030204" pitchFamily="18" charset="0"/>
                                </a:rPr>
                              </m:ctrlPr>
                            </m:dPr>
                            <m:e>
                              <m:sSub>
                                <m:sSubPr>
                                  <m:ctrlPr>
                                    <a:rPr lang="sv-SE" i="1">
                                      <a:latin typeface="Cambria Math" panose="02040503050406030204" pitchFamily="18" charset="0"/>
                                    </a:rPr>
                                  </m:ctrlPr>
                                </m:sSubPr>
                                <m:e>
                                  <m:r>
                                    <a:rPr lang="sv-SE" i="1">
                                      <a:latin typeface="Cambria Math" panose="02040503050406030204" pitchFamily="18" charset="0"/>
                                    </a:rPr>
                                    <m:t>𝑡</m:t>
                                  </m:r>
                                </m:e>
                                <m:sub>
                                  <m:r>
                                    <a:rPr lang="sv-SE" i="0">
                                      <a:latin typeface="Cambria Math" panose="02040503050406030204" pitchFamily="18" charset="0"/>
                                    </a:rPr>
                                    <m:t>1</m:t>
                                  </m:r>
                                </m:sub>
                              </m:sSub>
                            </m:e>
                            <m:e>
                              <m:sSub>
                                <m:sSubPr>
                                  <m:ctrlPr>
                                    <a:rPr lang="sv-SE" i="1">
                                      <a:latin typeface="Cambria Math" panose="02040503050406030204" pitchFamily="18" charset="0"/>
                                    </a:rPr>
                                  </m:ctrlPr>
                                </m:sSubPr>
                                <m:e>
                                  <m:r>
                                    <a:rPr lang="sv-SE" i="1">
                                      <a:latin typeface="Cambria Math" panose="02040503050406030204" pitchFamily="18" charset="0"/>
                                    </a:rPr>
                                    <m:t>𝑡</m:t>
                                  </m:r>
                                </m:e>
                                <m:sub>
                                  <m:r>
                                    <a:rPr lang="sv-SE" i="0">
                                      <a:latin typeface="Cambria Math" panose="02040503050406030204" pitchFamily="18" charset="0"/>
                                    </a:rPr>
                                    <m:t>2</m:t>
                                  </m:r>
                                </m:sub>
                              </m:sSub>
                            </m:e>
                          </m:d>
                        </m:sup>
                      </m:sSup>
                    </m:oMath>
                  </m:oMathPara>
                </a14:m>
                <a:endParaRPr lang="sv-SE" dirty="0"/>
              </a:p>
            </p:txBody>
          </p:sp>
        </mc:Choice>
        <mc:Fallback>
          <p:sp>
            <p:nvSpPr>
              <p:cNvPr id="12" name="TextBox 11">
                <a:extLst>
                  <a:ext uri="{FF2B5EF4-FFF2-40B4-BE49-F238E27FC236}">
                    <a16:creationId xmlns:a16="http://schemas.microsoft.com/office/drawing/2014/main" id="{410B603A-ECF8-DE20-D3A7-20A89D6B1A2C}"/>
                  </a:ext>
                </a:extLst>
              </p:cNvPr>
              <p:cNvSpPr txBox="1">
                <a:spLocks noRot="1" noChangeAspect="1" noMove="1" noResize="1" noEditPoints="1" noAdjustHandles="1" noChangeArrowheads="1" noChangeShapeType="1" noTextEdit="1"/>
              </p:cNvSpPr>
              <p:nvPr/>
            </p:nvSpPr>
            <p:spPr>
              <a:xfrm>
                <a:off x="5127207" y="1979047"/>
                <a:ext cx="2323041" cy="610873"/>
              </a:xfrm>
              <a:prstGeom prst="rect">
                <a:avLst/>
              </a:prstGeom>
              <a:blipFill>
                <a:blip r:embed="rId5"/>
                <a:stretch>
                  <a:fillRect/>
                </a:stretch>
              </a:blipFill>
              <a:ln w="19050">
                <a:solidFill>
                  <a:srgbClr val="FF0000"/>
                </a:solidFill>
              </a:ln>
            </p:spPr>
            <p:txBody>
              <a:bodyPr/>
              <a:lstStyle/>
              <a:p>
                <a:r>
                  <a:rPr lang="sv-SE">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8DD88173-FA3B-18E0-E522-271164E701A1}"/>
                  </a:ext>
                </a:extLst>
              </p:cNvPr>
              <p:cNvSpPr txBox="1"/>
              <p:nvPr/>
            </p:nvSpPr>
            <p:spPr>
              <a:xfrm>
                <a:off x="2266604" y="1961319"/>
                <a:ext cx="2433947" cy="646331"/>
              </a:xfrm>
              <a:prstGeom prst="rect">
                <a:avLst/>
              </a:prstGeom>
              <a:noFill/>
              <a:ln w="19050">
                <a:solidFill>
                  <a:srgbClr val="FF0000"/>
                </a:solidFill>
              </a:ln>
            </p:spPr>
            <p:txBody>
              <a:bodyPr wrap="square">
                <a:spAutoFit/>
              </a:bodyPr>
              <a:lstStyle/>
              <a:p>
                <a:pPr algn="ctr"/>
                <a:r>
                  <a:rPr lang="en-CA" noProof="0" dirty="0">
                    <a:latin typeface="+mj-lt"/>
                  </a:rPr>
                  <a:t>Steady-state window</a:t>
                </a:r>
                <a:r>
                  <a:rPr lang="sv-SE" dirty="0">
                    <a:latin typeface="+mj-lt"/>
                  </a:rPr>
                  <a:t>: </a:t>
                </a:r>
              </a:p>
              <a:p>
                <a:pPr algn="ctr"/>
                <a14:m>
                  <m:oMath xmlns:m="http://schemas.openxmlformats.org/officeDocument/2006/math">
                    <m:sSub>
                      <m:sSubPr>
                        <m:ctrlPr>
                          <a:rPr lang="ar-AE" i="1">
                            <a:latin typeface="+mj-lt"/>
                          </a:rPr>
                        </m:ctrlPr>
                      </m:sSubPr>
                      <m:e>
                        <m:r>
                          <a:rPr lang="ar-AE" i="1">
                            <a:latin typeface="+mj-lt"/>
                          </a:rPr>
                          <m:t>𝑡</m:t>
                        </m:r>
                      </m:e>
                      <m:sub>
                        <m:r>
                          <a:rPr lang="ar-AE" i="0">
                            <a:latin typeface="+mj-lt"/>
                          </a:rPr>
                          <m:t>1</m:t>
                        </m:r>
                      </m:sub>
                    </m:sSub>
                    <m:r>
                      <a:rPr lang="ar-AE" i="0">
                        <a:latin typeface="+mj-lt"/>
                      </a:rPr>
                      <m:t>=</m:t>
                    </m:r>
                    <m:r>
                      <a:rPr lang="ar-AE" i="0">
                        <a:latin typeface="+mj-lt"/>
                      </a:rPr>
                      <m:t>3</m:t>
                    </m:r>
                    <m:r>
                      <m:rPr>
                        <m:nor/>
                      </m:rPr>
                      <a:rPr lang="ar-AE" b="0" i="1">
                        <a:latin typeface="+mj-lt"/>
                      </a:rPr>
                      <m:t> </m:t>
                    </m:r>
                    <m:r>
                      <m:rPr>
                        <m:nor/>
                      </m:rPr>
                      <a:rPr lang="sv-SE" b="0" i="1">
                        <a:latin typeface="+mj-lt"/>
                      </a:rPr>
                      <m:t>s</m:t>
                    </m:r>
                  </m:oMath>
                </a14:m>
                <a:r>
                  <a:rPr lang="sv-SE" dirty="0">
                    <a:latin typeface="+mj-lt"/>
                  </a:rPr>
                  <a:t>– </a:t>
                </a:r>
                <a14:m>
                  <m:oMath xmlns:m="http://schemas.openxmlformats.org/officeDocument/2006/math">
                    <m:sSub>
                      <m:sSubPr>
                        <m:ctrlPr>
                          <a:rPr lang="ar-AE" i="1">
                            <a:latin typeface="+mj-lt"/>
                          </a:rPr>
                        </m:ctrlPr>
                      </m:sSubPr>
                      <m:e>
                        <m:r>
                          <a:rPr lang="ar-AE" i="1">
                            <a:latin typeface="+mj-lt"/>
                          </a:rPr>
                          <m:t>𝑡</m:t>
                        </m:r>
                      </m:e>
                      <m:sub>
                        <m:r>
                          <a:rPr lang="ar-AE" i="0">
                            <a:latin typeface="+mj-lt"/>
                          </a:rPr>
                          <m:t>2</m:t>
                        </m:r>
                      </m:sub>
                    </m:sSub>
                    <m:r>
                      <a:rPr lang="ar-AE" i="0">
                        <a:latin typeface="+mj-lt"/>
                      </a:rPr>
                      <m:t>=</m:t>
                    </m:r>
                    <m:r>
                      <a:rPr lang="ar-AE" i="0">
                        <a:latin typeface="+mj-lt"/>
                      </a:rPr>
                      <m:t>5</m:t>
                    </m:r>
                    <m:r>
                      <m:rPr>
                        <m:nor/>
                      </m:rPr>
                      <a:rPr lang="ar-AE" b="0" i="1">
                        <a:latin typeface="+mj-lt"/>
                      </a:rPr>
                      <m:t> </m:t>
                    </m:r>
                    <m:r>
                      <m:rPr>
                        <m:nor/>
                      </m:rPr>
                      <a:rPr lang="sv-SE" b="0" i="1">
                        <a:latin typeface="+mj-lt"/>
                      </a:rPr>
                      <m:t>s</m:t>
                    </m:r>
                  </m:oMath>
                </a14:m>
                <a:endParaRPr lang="sv-SE" dirty="0">
                  <a:latin typeface="+mj-lt"/>
                </a:endParaRPr>
              </a:p>
            </p:txBody>
          </p:sp>
        </mc:Choice>
        <mc:Fallback>
          <p:sp>
            <p:nvSpPr>
              <p:cNvPr id="14" name="TextBox 13">
                <a:extLst>
                  <a:ext uri="{FF2B5EF4-FFF2-40B4-BE49-F238E27FC236}">
                    <a16:creationId xmlns:a16="http://schemas.microsoft.com/office/drawing/2014/main" id="{8DD88173-FA3B-18E0-E522-271164E701A1}"/>
                  </a:ext>
                </a:extLst>
              </p:cNvPr>
              <p:cNvSpPr txBox="1">
                <a:spLocks noRot="1" noChangeAspect="1" noMove="1" noResize="1" noEditPoints="1" noAdjustHandles="1" noChangeArrowheads="1" noChangeShapeType="1" noTextEdit="1"/>
              </p:cNvSpPr>
              <p:nvPr/>
            </p:nvSpPr>
            <p:spPr>
              <a:xfrm>
                <a:off x="2266604" y="1961319"/>
                <a:ext cx="2433947" cy="646331"/>
              </a:xfrm>
              <a:prstGeom prst="rect">
                <a:avLst/>
              </a:prstGeom>
              <a:blipFill>
                <a:blip r:embed="rId6"/>
                <a:stretch>
                  <a:fillRect l="-746" t="-4587" r="-2239" b="-11927"/>
                </a:stretch>
              </a:blipFill>
              <a:ln w="19050">
                <a:solidFill>
                  <a:srgbClr val="FF0000"/>
                </a:solidFill>
              </a:ln>
            </p:spPr>
            <p:txBody>
              <a:bodyPr/>
              <a:lstStyle/>
              <a:p>
                <a:r>
                  <a:rPr lang="sv-SE">
                    <a:noFill/>
                  </a:rPr>
                  <a:t> </a:t>
                </a:r>
              </a:p>
            </p:txBody>
          </p:sp>
        </mc:Fallback>
      </mc:AlternateContent>
      <p:sp>
        <p:nvSpPr>
          <p:cNvPr id="15" name="Right Brace 14">
            <a:extLst>
              <a:ext uri="{FF2B5EF4-FFF2-40B4-BE49-F238E27FC236}">
                <a16:creationId xmlns:a16="http://schemas.microsoft.com/office/drawing/2014/main" id="{DEE59059-A4CB-ABD3-0183-C0487E9056D3}"/>
              </a:ext>
            </a:extLst>
          </p:cNvPr>
          <p:cNvSpPr/>
          <p:nvPr/>
        </p:nvSpPr>
        <p:spPr>
          <a:xfrm rot="16200000">
            <a:off x="4046293" y="2138360"/>
            <a:ext cx="337983" cy="1281924"/>
          </a:xfrm>
          <a:prstGeom prst="rightBrace">
            <a:avLst>
              <a:gd name="adj1" fmla="val 8333"/>
              <a:gd name="adj2" fmla="val 31837"/>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cxnSp>
        <p:nvCxnSpPr>
          <p:cNvPr id="17" name="Straight Arrow Connector 16">
            <a:extLst>
              <a:ext uri="{FF2B5EF4-FFF2-40B4-BE49-F238E27FC236}">
                <a16:creationId xmlns:a16="http://schemas.microsoft.com/office/drawing/2014/main" id="{C7EB86BC-2BD8-EF60-054C-107C70AAE91D}"/>
              </a:ext>
            </a:extLst>
          </p:cNvPr>
          <p:cNvCxnSpPr>
            <a:cxnSpLocks/>
            <a:stCxn id="14" idx="3"/>
            <a:endCxn id="12" idx="1"/>
          </p:cNvCxnSpPr>
          <p:nvPr/>
        </p:nvCxnSpPr>
        <p:spPr>
          <a:xfrm flipV="1">
            <a:off x="4700551" y="2284484"/>
            <a:ext cx="426656" cy="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or: Elbow 23">
            <a:extLst>
              <a:ext uri="{FF2B5EF4-FFF2-40B4-BE49-F238E27FC236}">
                <a16:creationId xmlns:a16="http://schemas.microsoft.com/office/drawing/2014/main" id="{9031880D-84ED-4971-547D-C7C3AA8DED13}"/>
              </a:ext>
            </a:extLst>
          </p:cNvPr>
          <p:cNvCxnSpPr>
            <a:stCxn id="12" idx="3"/>
            <a:endCxn id="7" idx="0"/>
          </p:cNvCxnSpPr>
          <p:nvPr/>
        </p:nvCxnSpPr>
        <p:spPr>
          <a:xfrm>
            <a:off x="7450248" y="2284484"/>
            <a:ext cx="1463006" cy="489976"/>
          </a:xfrm>
          <a:prstGeom prst="bentConnector2">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6294025"/>
      </p:ext>
    </p:extLst>
  </p:cSld>
  <p:clrMapOvr>
    <a:masterClrMapping/>
  </p:clrMapOvr>
</p:sld>
</file>

<file path=ppt/theme/theme1.xml><?xml version="1.0" encoding="utf-8"?>
<a:theme xmlns:a="http://schemas.openxmlformats.org/drawingml/2006/main" name="LTU-Theme">
  <a:themeElements>
    <a:clrScheme name="LTU Template Colours - Blue Background">
      <a:dk1>
        <a:srgbClr val="13345E"/>
      </a:dk1>
      <a:lt1>
        <a:srgbClr val="FFFFFF"/>
      </a:lt1>
      <a:dk2>
        <a:srgbClr val="032040"/>
      </a:dk2>
      <a:lt2>
        <a:srgbClr val="E2EEF7"/>
      </a:lt2>
      <a:accent1>
        <a:srgbClr val="0C5089"/>
      </a:accent1>
      <a:accent2>
        <a:srgbClr val="106DBA"/>
      </a:accent2>
      <a:accent3>
        <a:srgbClr val="1587E7"/>
      </a:accent3>
      <a:accent4>
        <a:srgbClr val="34B3FF"/>
      </a:accent4>
      <a:accent5>
        <a:srgbClr val="9ECFF5"/>
      </a:accent5>
      <a:accent6>
        <a:srgbClr val="81A6BF"/>
      </a:accent6>
      <a:hlink>
        <a:srgbClr val="65B3FE"/>
      </a:hlink>
      <a:folHlink>
        <a:srgbClr val="8EABD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89A5BD"/>
        </a:solidFill>
        <a:ln>
          <a:noFill/>
        </a:ln>
        <a:effectLst/>
      </a:spPr>
      <a:bodyPr rtlCol="0" anchor="ctr"/>
      <a:lstStyle>
        <a:defPPr algn="ctr">
          <a:defRPr dirty="0" err="1">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rgbClr val="A8BFDA"/>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Presentation5" id="{1F740A11-9386-644B-AFAA-030D99D96CEA}" vid="{71DE2AB8-97B6-A14F-B6F7-001FA8A227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9C8DC44B-04C2-F34A-A1AE-708D3C85935A}">
  <we:reference id="wa104178141" version="4.3.3.0" store="en-GB" storeType="OMEX"/>
  <we:alternateReferences>
    <we:reference id="wa104178141" version="4.3.3.0" store=""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8D4D9AF14908140BE8D14069DB9A1E0" ma:contentTypeVersion="3" ma:contentTypeDescription="Create a new document." ma:contentTypeScope="" ma:versionID="65d35de0471add84178c735e249d6e8f">
  <xsd:schema xmlns:xsd="http://www.w3.org/2001/XMLSchema" xmlns:xs="http://www.w3.org/2001/XMLSchema" xmlns:p="http://schemas.microsoft.com/office/2006/metadata/properties" xmlns:ns2="69c16af8-d789-4152-b809-39f06a869405" targetNamespace="http://schemas.microsoft.com/office/2006/metadata/properties" ma:root="true" ma:fieldsID="65a4c42b33d798a387901afbf8ee48e1" ns2:_="">
    <xsd:import namespace="69c16af8-d789-4152-b809-39f06a869405"/>
    <xsd:element name="properties">
      <xsd:complexType>
        <xsd:sequence>
          <xsd:element name="documentManagement">
            <xsd:complexType>
              <xsd:all>
                <xsd:element ref="ns2:MediaServiceMetadata" minOccurs="0"/>
                <xsd:element ref="ns2:MediaServiceFastMetadata"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9c16af8-d789-4152-b809-39f06a86940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5209B3-880E-4796-AC71-A8FE6773799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9c16af8-d789-4152-b809-39f06a86940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90434DE-7143-440B-B013-CEBE4DAC5143}">
  <ds:schemaRefs>
    <ds:schemaRef ds:uri="http://schemas.microsoft.com/office/2006/metadata/properties"/>
    <ds:schemaRef ds:uri="http://schemas.microsoft.com/office/infopath/2007/PartnerControls"/>
    <ds:schemaRef ds:uri="0088946d-bdef-4fad-b37b-e31adddb7e89"/>
  </ds:schemaRefs>
</ds:datastoreItem>
</file>

<file path=customXml/itemProps3.xml><?xml version="1.0" encoding="utf-8"?>
<ds:datastoreItem xmlns:ds="http://schemas.openxmlformats.org/officeDocument/2006/customXml" ds:itemID="{A807B97D-CB8B-4676-B482-BB4235CCE01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White_ENG</Template>
  <TotalTime>3574</TotalTime>
  <Words>726</Words>
  <Application>Microsoft Office PowerPoint</Application>
  <PresentationFormat>Widescreen</PresentationFormat>
  <Paragraphs>107</Paragraphs>
  <Slides>12</Slides>
  <Notes>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21" baseType="lpstr">
      <vt:lpstr>Arial</vt:lpstr>
      <vt:lpstr>Calibri</vt:lpstr>
      <vt:lpstr>Cambria Math</vt:lpstr>
      <vt:lpstr>Courier New</vt:lpstr>
      <vt:lpstr>Helvetica Neue Light</vt:lpstr>
      <vt:lpstr>Times New Roman</vt:lpstr>
      <vt:lpstr>Wingdings</vt:lpstr>
      <vt:lpstr>LTU-Theme</vt:lpstr>
      <vt:lpstr>Paintbrush Picture</vt:lpstr>
      <vt:lpstr>Electromagnetic Sensing System for Ore Waste Classification and Grade Detection in LHD Buckets</vt:lpstr>
      <vt:lpstr>Agenda</vt:lpstr>
      <vt:lpstr>Kiirunavaara mine (Kiruna, Sweden)</vt:lpstr>
      <vt:lpstr>Motivation</vt:lpstr>
      <vt:lpstr>Concept Overview</vt:lpstr>
      <vt:lpstr>Objectives</vt:lpstr>
      <vt:lpstr>Simulation Setup</vt:lpstr>
      <vt:lpstr>Ore Domain</vt:lpstr>
      <vt:lpstr>Results</vt:lpstr>
      <vt:lpstr>Results</vt:lpstr>
      <vt:lpstr>Concluding remarks</vt:lpstr>
      <vt:lpstr>PowerPoint Presentation</vt:lpstr>
    </vt:vector>
  </TitlesOfParts>
  <Company>LTU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dc:title>
  <dc:creator>Jasmina Toromanovic</dc:creator>
  <cp:lastModifiedBy>Robert Josue Exposito Marcano</cp:lastModifiedBy>
  <cp:revision>24</cp:revision>
  <dcterms:created xsi:type="dcterms:W3CDTF">2023-06-01T11:49:50Z</dcterms:created>
  <dcterms:modified xsi:type="dcterms:W3CDTF">2025-10-17T00:01:04Z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0x010100A8D4D9AF14908140BE8D14069DB9A1E0</vt:lpwstr>
  </property>
  <property fmtid="{D5CDD505-2E9C-101B-9397-08002B2CF9AE}" pid="3" name="_dlc_DocIdItemGuid">
    <vt:lpwstr>a5a4d2fb-7dc1-4d1d-a39b-c750603ad055</vt:lpwstr>
  </property>
</Properties>
</file>